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85" r:id="rId4"/>
    <p:sldId id="283" r:id="rId5"/>
    <p:sldId id="293" r:id="rId6"/>
    <p:sldId id="294" r:id="rId7"/>
    <p:sldId id="289" r:id="rId8"/>
    <p:sldId id="295" r:id="rId9"/>
    <p:sldId id="290" r:id="rId10"/>
    <p:sldId id="291" r:id="rId11"/>
    <p:sldId id="292" r:id="rId12"/>
    <p:sldId id="267" r:id="rId13"/>
    <p:sldId id="284" r:id="rId14"/>
    <p:sldId id="288" r:id="rId15"/>
    <p:sldId id="261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DA8"/>
    <a:srgbClr val="00BD85"/>
    <a:srgbClr val="FFB328"/>
    <a:srgbClr val="F97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68" autoAdjust="0"/>
    <p:restoredTop sz="94667"/>
  </p:normalViewPr>
  <p:slideViewPr>
    <p:cSldViewPr snapToGrid="0" snapToObjects="1">
      <p:cViewPr varScale="1">
        <p:scale>
          <a:sx n="116" d="100"/>
          <a:sy n="116" d="100"/>
        </p:scale>
        <p:origin x="4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667F2-148A-4623-BE66-232403203372}" type="datetimeFigureOut">
              <a:rPr lang="zh-CN" altLang="en-US" smtClean="0"/>
              <a:t>2021/1/6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C0EC2F-FFDF-4B72-B898-051ADA5B06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356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54"/>
          <p:cNvGrpSpPr/>
          <p:nvPr userDrawn="1"/>
        </p:nvGrpSpPr>
        <p:grpSpPr>
          <a:xfrm>
            <a:off x="6022164" y="5903160"/>
            <a:ext cx="226800" cy="720000"/>
            <a:chOff x="6205521" y="5132079"/>
            <a:chExt cx="259851" cy="856655"/>
          </a:xfrm>
          <a:solidFill>
            <a:srgbClr val="002EA7"/>
          </a:solidFill>
        </p:grpSpPr>
        <p:sp>
          <p:nvSpPr>
            <p:cNvPr id="8" name="L 形 7"/>
            <p:cNvSpPr/>
            <p:nvPr/>
          </p:nvSpPr>
          <p:spPr>
            <a:xfrm rot="18924075">
              <a:off x="6206392" y="5132079"/>
              <a:ext cx="253801" cy="254814"/>
            </a:xfrm>
            <a:prstGeom prst="corner">
              <a:avLst>
                <a:gd name="adj1" fmla="val 19465"/>
                <a:gd name="adj2" fmla="val 2050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9" name="L 形 8"/>
            <p:cNvSpPr/>
            <p:nvPr/>
          </p:nvSpPr>
          <p:spPr>
            <a:xfrm rot="18924075">
              <a:off x="6205617" y="5399928"/>
              <a:ext cx="259186" cy="254814"/>
            </a:xfrm>
            <a:prstGeom prst="corner">
              <a:avLst>
                <a:gd name="adj1" fmla="val 19465"/>
                <a:gd name="adj2" fmla="val 2050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10" name="L 形 9"/>
            <p:cNvSpPr/>
            <p:nvPr/>
          </p:nvSpPr>
          <p:spPr>
            <a:xfrm rot="18924075">
              <a:off x="6205521" y="5733920"/>
              <a:ext cx="259851" cy="254814"/>
            </a:xfrm>
            <a:prstGeom prst="corner">
              <a:avLst>
                <a:gd name="adj1" fmla="val 19465"/>
                <a:gd name="adj2" fmla="val 2138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11" name="等腰三角形 7"/>
          <p:cNvSpPr/>
          <p:nvPr userDrawn="1"/>
        </p:nvSpPr>
        <p:spPr>
          <a:xfrm rot="3259845">
            <a:off x="9499971" y="1396600"/>
            <a:ext cx="939800" cy="768350"/>
          </a:xfrm>
          <a:prstGeom prst="triangle">
            <a:avLst/>
          </a:prstGeom>
          <a:solidFill>
            <a:srgbClr val="002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12" name="组合 11"/>
          <p:cNvGrpSpPr>
            <a:grpSpLocks/>
          </p:cNvGrpSpPr>
          <p:nvPr userDrawn="1"/>
        </p:nvGrpSpPr>
        <p:grpSpPr bwMode="auto">
          <a:xfrm>
            <a:off x="3507078" y="1030548"/>
            <a:ext cx="4789917" cy="3536845"/>
            <a:chOff x="3636008" y="1275143"/>
            <a:chExt cx="4790591" cy="3535967"/>
          </a:xfrm>
        </p:grpSpPr>
        <p:sp>
          <p:nvSpPr>
            <p:cNvPr id="13" name="矩形 12"/>
            <p:cNvSpPr/>
            <p:nvPr/>
          </p:nvSpPr>
          <p:spPr>
            <a:xfrm rot="1197552">
              <a:off x="3636008" y="1275143"/>
              <a:ext cx="824516" cy="823708"/>
            </a:xfrm>
            <a:prstGeom prst="rect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14" name="矩形 13"/>
            <p:cNvSpPr/>
            <p:nvPr/>
          </p:nvSpPr>
          <p:spPr>
            <a:xfrm rot="8972468">
              <a:off x="7940531" y="4325456"/>
              <a:ext cx="486068" cy="485654"/>
            </a:xfrm>
            <a:prstGeom prst="rect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pic>
        <p:nvPicPr>
          <p:cNvPr id="15" name="图片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614" y="6318957"/>
            <a:ext cx="1362186" cy="291479"/>
          </a:xfrm>
          <a:prstGeom prst="rect">
            <a:avLst/>
          </a:prstGeom>
        </p:spPr>
      </p:pic>
      <p:cxnSp>
        <p:nvCxnSpPr>
          <p:cNvPr id="16" name="PA_直接连接符 18"/>
          <p:cNvCxnSpPr>
            <a:cxnSpLocks/>
          </p:cNvCxnSpPr>
          <p:nvPr userDrawn="1">
            <p:custDataLst>
              <p:tags r:id="rId1"/>
            </p:custDataLst>
          </p:nvPr>
        </p:nvCxnSpPr>
        <p:spPr>
          <a:xfrm flipH="1" flipV="1">
            <a:off x="1860962" y="2386535"/>
            <a:ext cx="6823335" cy="47042"/>
          </a:xfrm>
          <a:prstGeom prst="line">
            <a:avLst/>
          </a:prstGeom>
          <a:ln>
            <a:solidFill>
              <a:srgbClr val="002EA7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9"/>
          <p:cNvCxnSpPr/>
          <p:nvPr userDrawn="1"/>
        </p:nvCxnSpPr>
        <p:spPr>
          <a:xfrm>
            <a:off x="4447338" y="3621986"/>
            <a:ext cx="5354637" cy="30162"/>
          </a:xfrm>
          <a:prstGeom prst="line">
            <a:avLst/>
          </a:prstGeom>
          <a:ln>
            <a:solidFill>
              <a:srgbClr val="002EA7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任意多边形 53"/>
          <p:cNvSpPr/>
          <p:nvPr userDrawn="1"/>
        </p:nvSpPr>
        <p:spPr>
          <a:xfrm rot="3259845">
            <a:off x="9989133" y="3735652"/>
            <a:ext cx="379682" cy="655599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FB3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9" name="任意多边形 54"/>
          <p:cNvSpPr/>
          <p:nvPr userDrawn="1"/>
        </p:nvSpPr>
        <p:spPr>
          <a:xfrm rot="20313339">
            <a:off x="1376723" y="2964926"/>
            <a:ext cx="649287" cy="1060450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9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2" name="文本占位符 31"/>
          <p:cNvSpPr>
            <a:spLocks noGrp="1"/>
          </p:cNvSpPr>
          <p:nvPr>
            <p:ph type="body" sz="quarter" idx="11" hasCustomPrompt="1"/>
          </p:nvPr>
        </p:nvSpPr>
        <p:spPr>
          <a:xfrm>
            <a:off x="2324100" y="2652259"/>
            <a:ext cx="8864600" cy="800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zh-CN" altLang="en-US" dirty="0"/>
              <a:t>请输入您的标题</a:t>
            </a:r>
          </a:p>
        </p:txBody>
      </p:sp>
    </p:spTree>
    <p:extLst>
      <p:ext uri="{BB962C8B-B14F-4D97-AF65-F5344CB8AC3E}">
        <p14:creationId xmlns:p14="http://schemas.microsoft.com/office/powerpoint/2010/main" val="2030035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75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375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 6"/>
          <p:cNvGrpSpPr/>
          <p:nvPr userDrawn="1"/>
        </p:nvGrpSpPr>
        <p:grpSpPr>
          <a:xfrm>
            <a:off x="2287589" y="2422525"/>
            <a:ext cx="2333625" cy="2012950"/>
            <a:chOff x="2287589" y="2422525"/>
            <a:chExt cx="2333625" cy="2012950"/>
          </a:xfrm>
        </p:grpSpPr>
        <p:sp>
          <p:nvSpPr>
            <p:cNvPr id="8" name="等腰三角形 20"/>
            <p:cNvSpPr/>
            <p:nvPr/>
          </p:nvSpPr>
          <p:spPr>
            <a:xfrm rot="10800000">
              <a:off x="2506664" y="2681289"/>
              <a:ext cx="1895475" cy="1635125"/>
            </a:xfrm>
            <a:prstGeom prst="triangle">
              <a:avLst/>
            </a:prstGeom>
            <a:solidFill>
              <a:srgbClr val="002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144000" anchor="ctr"/>
            <a:lstStyle/>
            <a:p>
              <a:pPr algn="ctr">
                <a:defRPr/>
              </a:pPr>
              <a:endParaRPr lang="zh-CN" altLang="en-US" sz="3600" dirty="0">
                <a:solidFill>
                  <a:srgbClr val="FFFFFF"/>
                </a:solidFill>
                <a:latin typeface="FZLanTingHeiS-DB-GB" charset="-122"/>
                <a:ea typeface="FZLanTingHeiS-DB-GB" charset="-122"/>
                <a:cs typeface="FZLanTingHeiS-DB-GB" charset="-122"/>
              </a:endParaRPr>
            </a:p>
          </p:txBody>
        </p:sp>
        <p:sp>
          <p:nvSpPr>
            <p:cNvPr id="9" name="等腰三角形 21"/>
            <p:cNvSpPr/>
            <p:nvPr/>
          </p:nvSpPr>
          <p:spPr>
            <a:xfrm rot="10800000">
              <a:off x="2287589" y="2422525"/>
              <a:ext cx="2333625" cy="2012950"/>
            </a:xfrm>
            <a:prstGeom prst="triangle">
              <a:avLst/>
            </a:prstGeom>
            <a:noFill/>
            <a:ln w="6350">
              <a:solidFill>
                <a:srgbClr val="002EA7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10" name="直接连接符 22"/>
          <p:cNvCxnSpPr>
            <a:endCxn id="27" idx="3"/>
          </p:cNvCxnSpPr>
          <p:nvPr userDrawn="1"/>
        </p:nvCxnSpPr>
        <p:spPr>
          <a:xfrm>
            <a:off x="3454400" y="1"/>
            <a:ext cx="1" cy="2422524"/>
          </a:xfrm>
          <a:prstGeom prst="line">
            <a:avLst/>
          </a:prstGeom>
          <a:ln w="6350">
            <a:solidFill>
              <a:srgbClr val="002EA7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23"/>
          <p:cNvCxnSpPr>
            <a:stCxn id="27" idx="0"/>
          </p:cNvCxnSpPr>
          <p:nvPr userDrawn="1"/>
        </p:nvCxnSpPr>
        <p:spPr>
          <a:xfrm flipH="1">
            <a:off x="3454400" y="4435475"/>
            <a:ext cx="1" cy="1195304"/>
          </a:xfrm>
          <a:prstGeom prst="line">
            <a:avLst/>
          </a:prstGeom>
          <a:ln w="6350">
            <a:solidFill>
              <a:srgbClr val="002EA7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25"/>
          <p:cNvCxnSpPr/>
          <p:nvPr userDrawn="1"/>
        </p:nvCxnSpPr>
        <p:spPr>
          <a:xfrm flipH="1">
            <a:off x="5521326" y="1601789"/>
            <a:ext cx="498475" cy="6492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28"/>
          <p:cNvCxnSpPr/>
          <p:nvPr userDrawn="1"/>
        </p:nvCxnSpPr>
        <p:spPr>
          <a:xfrm flipH="1">
            <a:off x="5521326" y="2698751"/>
            <a:ext cx="498475" cy="650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31"/>
          <p:cNvCxnSpPr/>
          <p:nvPr userDrawn="1"/>
        </p:nvCxnSpPr>
        <p:spPr>
          <a:xfrm flipH="1">
            <a:off x="5521326" y="3797301"/>
            <a:ext cx="498475" cy="650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34"/>
          <p:cNvCxnSpPr/>
          <p:nvPr userDrawn="1"/>
        </p:nvCxnSpPr>
        <p:spPr>
          <a:xfrm flipH="1">
            <a:off x="5521326" y="4895850"/>
            <a:ext cx="498475" cy="649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任意多边形 53"/>
          <p:cNvSpPr/>
          <p:nvPr userDrawn="1"/>
        </p:nvSpPr>
        <p:spPr>
          <a:xfrm rot="3259845">
            <a:off x="10557912" y="4697743"/>
            <a:ext cx="379682" cy="655599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00BC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5" name="任意多边形 54"/>
          <p:cNvSpPr/>
          <p:nvPr userDrawn="1"/>
        </p:nvSpPr>
        <p:spPr>
          <a:xfrm rot="5050286">
            <a:off x="8903971" y="536557"/>
            <a:ext cx="649287" cy="1060450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FB3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6" name="任意多边形 182"/>
          <p:cNvSpPr/>
          <p:nvPr userDrawn="1"/>
        </p:nvSpPr>
        <p:spPr bwMode="auto">
          <a:xfrm rot="20711973">
            <a:off x="2387309" y="878928"/>
            <a:ext cx="381541" cy="391702"/>
          </a:xfrm>
          <a:prstGeom prst="rtTriangle">
            <a:avLst/>
          </a:prstGeom>
          <a:solidFill>
            <a:srgbClr val="81D1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27" name="任意多边形 184"/>
          <p:cNvSpPr/>
          <p:nvPr userDrawn="1"/>
        </p:nvSpPr>
        <p:spPr bwMode="auto">
          <a:xfrm rot="3259845">
            <a:off x="1477045" y="5392971"/>
            <a:ext cx="395287" cy="396000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9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28" name="图片 2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614" y="6318957"/>
            <a:ext cx="1362186" cy="291479"/>
          </a:xfrm>
          <a:prstGeom prst="rect">
            <a:avLst/>
          </a:prstGeom>
        </p:spPr>
      </p:pic>
      <p:sp>
        <p:nvSpPr>
          <p:cNvPr id="29" name="矩形 28"/>
          <p:cNvSpPr/>
          <p:nvPr userDrawn="1"/>
        </p:nvSpPr>
        <p:spPr>
          <a:xfrm>
            <a:off x="2888401" y="2794685"/>
            <a:ext cx="11128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b="0" i="0" dirty="0">
                <a:solidFill>
                  <a:schemeClr val="bg1"/>
                </a:solidFill>
                <a:latin typeface="Microsoft YaHei" charset="-122"/>
                <a:ea typeface="Microsoft YaHei" charset="-122"/>
                <a:cs typeface="Microsoft YaHei" charset="-122"/>
              </a:rPr>
              <a:t>目录</a:t>
            </a:r>
          </a:p>
        </p:txBody>
      </p:sp>
      <p:sp>
        <p:nvSpPr>
          <p:cNvPr id="31" name="文本占位符 30"/>
          <p:cNvSpPr>
            <a:spLocks noGrp="1"/>
          </p:cNvSpPr>
          <p:nvPr>
            <p:ph type="body" sz="quarter" idx="10" hasCustomPrompt="1"/>
          </p:nvPr>
        </p:nvSpPr>
        <p:spPr>
          <a:xfrm>
            <a:off x="6019414" y="1831976"/>
            <a:ext cx="4351338" cy="419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tx2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zh-CN" altLang="en-US" dirty="0"/>
              <a:t> 请输入您的标题</a:t>
            </a:r>
          </a:p>
        </p:txBody>
      </p:sp>
      <p:sp>
        <p:nvSpPr>
          <p:cNvPr id="32" name="文本占位符 30"/>
          <p:cNvSpPr>
            <a:spLocks noGrp="1"/>
          </p:cNvSpPr>
          <p:nvPr>
            <p:ph type="body" sz="quarter" idx="11" hasCustomPrompt="1"/>
          </p:nvPr>
        </p:nvSpPr>
        <p:spPr>
          <a:xfrm>
            <a:off x="6019414" y="2930526"/>
            <a:ext cx="4351338" cy="419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tx2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zh-CN" altLang="en-US" dirty="0"/>
              <a:t> 请输入您的标题</a:t>
            </a:r>
          </a:p>
        </p:txBody>
      </p:sp>
      <p:sp>
        <p:nvSpPr>
          <p:cNvPr id="33" name="文本占位符 30"/>
          <p:cNvSpPr>
            <a:spLocks noGrp="1"/>
          </p:cNvSpPr>
          <p:nvPr>
            <p:ph type="body" sz="quarter" idx="12" hasCustomPrompt="1"/>
          </p:nvPr>
        </p:nvSpPr>
        <p:spPr>
          <a:xfrm>
            <a:off x="6019414" y="4016375"/>
            <a:ext cx="4351338" cy="419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tx2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zh-CN" altLang="en-US" dirty="0"/>
              <a:t> 请输入您的标题</a:t>
            </a:r>
          </a:p>
        </p:txBody>
      </p:sp>
      <p:sp>
        <p:nvSpPr>
          <p:cNvPr id="34" name="文本占位符 30"/>
          <p:cNvSpPr>
            <a:spLocks noGrp="1"/>
          </p:cNvSpPr>
          <p:nvPr>
            <p:ph type="body" sz="quarter" idx="13" hasCustomPrompt="1"/>
          </p:nvPr>
        </p:nvSpPr>
        <p:spPr>
          <a:xfrm>
            <a:off x="6019414" y="5126038"/>
            <a:ext cx="4351338" cy="419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tx2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zh-CN" altLang="en-US" dirty="0"/>
              <a:t> 请输入您的标题</a:t>
            </a:r>
          </a:p>
        </p:txBody>
      </p:sp>
      <p:sp>
        <p:nvSpPr>
          <p:cNvPr id="35" name="文本占位符 30"/>
          <p:cNvSpPr>
            <a:spLocks noGrp="1"/>
          </p:cNvSpPr>
          <p:nvPr>
            <p:ph type="body" sz="quarter" idx="14" hasCustomPrompt="1"/>
          </p:nvPr>
        </p:nvSpPr>
        <p:spPr>
          <a:xfrm>
            <a:off x="5322888" y="1405139"/>
            <a:ext cx="449176" cy="5212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en-US" altLang="zh-CN" dirty="0"/>
              <a:t>1</a:t>
            </a:r>
            <a:endParaRPr kumimoji="1" lang="zh-CN" altLang="en-US" dirty="0"/>
          </a:p>
        </p:txBody>
      </p:sp>
      <p:sp>
        <p:nvSpPr>
          <p:cNvPr id="36" name="文本占位符 30"/>
          <p:cNvSpPr>
            <a:spLocks noGrp="1"/>
          </p:cNvSpPr>
          <p:nvPr>
            <p:ph type="body" sz="quarter" idx="15" hasCustomPrompt="1"/>
          </p:nvPr>
        </p:nvSpPr>
        <p:spPr>
          <a:xfrm>
            <a:off x="5322888" y="2502895"/>
            <a:ext cx="449176" cy="5212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en-US" altLang="zh-CN" dirty="0"/>
              <a:t>2</a:t>
            </a:r>
            <a:endParaRPr kumimoji="1" lang="zh-CN" altLang="en-US" dirty="0"/>
          </a:p>
        </p:txBody>
      </p:sp>
      <p:sp>
        <p:nvSpPr>
          <p:cNvPr id="37" name="文本占位符 30"/>
          <p:cNvSpPr>
            <a:spLocks noGrp="1"/>
          </p:cNvSpPr>
          <p:nvPr>
            <p:ph type="body" sz="quarter" idx="16" hasCustomPrompt="1"/>
          </p:nvPr>
        </p:nvSpPr>
        <p:spPr>
          <a:xfrm>
            <a:off x="5322888" y="3601445"/>
            <a:ext cx="449176" cy="5212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en-US" altLang="zh-CN" dirty="0"/>
              <a:t>3</a:t>
            </a:r>
            <a:endParaRPr kumimoji="1" lang="zh-CN" altLang="en-US" dirty="0"/>
          </a:p>
        </p:txBody>
      </p:sp>
      <p:sp>
        <p:nvSpPr>
          <p:cNvPr id="38" name="文本占位符 30"/>
          <p:cNvSpPr>
            <a:spLocks noGrp="1"/>
          </p:cNvSpPr>
          <p:nvPr>
            <p:ph type="body" sz="quarter" idx="17" hasCustomPrompt="1"/>
          </p:nvPr>
        </p:nvSpPr>
        <p:spPr>
          <a:xfrm>
            <a:off x="5322888" y="4696753"/>
            <a:ext cx="449176" cy="5212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en-US" altLang="zh-CN" dirty="0"/>
              <a:t>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11647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PA_直接连接符 18"/>
          <p:cNvCxnSpPr>
            <a:cxnSpLocks/>
          </p:cNvCxnSpPr>
          <p:nvPr userDrawn="1">
            <p:custDataLst>
              <p:tags r:id="rId1"/>
            </p:custDataLst>
          </p:nvPr>
        </p:nvCxnSpPr>
        <p:spPr>
          <a:xfrm flipH="1" flipV="1">
            <a:off x="1881188" y="2152046"/>
            <a:ext cx="5172755" cy="47043"/>
          </a:xfrm>
          <a:prstGeom prst="line">
            <a:avLst/>
          </a:prstGeom>
          <a:ln>
            <a:solidFill>
              <a:srgbClr val="002DA8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9"/>
          <p:cNvCxnSpPr/>
          <p:nvPr userDrawn="1"/>
        </p:nvCxnSpPr>
        <p:spPr>
          <a:xfrm>
            <a:off x="3652838" y="3348104"/>
            <a:ext cx="5354637" cy="30162"/>
          </a:xfrm>
          <a:prstGeom prst="line">
            <a:avLst/>
          </a:prstGeom>
          <a:ln>
            <a:solidFill>
              <a:srgbClr val="002DA8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任意多边形 53"/>
          <p:cNvSpPr/>
          <p:nvPr userDrawn="1"/>
        </p:nvSpPr>
        <p:spPr>
          <a:xfrm rot="3259845">
            <a:off x="10052739" y="3448023"/>
            <a:ext cx="379682" cy="655599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00B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4" name="任意多边形 54"/>
          <p:cNvSpPr/>
          <p:nvPr userDrawn="1"/>
        </p:nvSpPr>
        <p:spPr>
          <a:xfrm rot="5050286">
            <a:off x="10419938" y="1398579"/>
            <a:ext cx="649287" cy="1060450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9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7" name="矩形 16"/>
          <p:cNvSpPr/>
          <p:nvPr/>
        </p:nvSpPr>
        <p:spPr>
          <a:xfrm rot="5400000">
            <a:off x="2587634" y="2402973"/>
            <a:ext cx="724388" cy="751039"/>
          </a:xfrm>
          <a:prstGeom prst="rect">
            <a:avLst/>
          </a:prstGeom>
          <a:noFill/>
          <a:ln>
            <a:solidFill>
              <a:srgbClr val="002D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b="0" i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19" name="任意多边形 54"/>
          <p:cNvSpPr/>
          <p:nvPr userDrawn="1"/>
        </p:nvSpPr>
        <p:spPr>
          <a:xfrm rot="20313339">
            <a:off x="1376723" y="2964926"/>
            <a:ext cx="649287" cy="1060450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FB3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20" name="组合 54"/>
          <p:cNvGrpSpPr/>
          <p:nvPr userDrawn="1"/>
        </p:nvGrpSpPr>
        <p:grpSpPr>
          <a:xfrm>
            <a:off x="5972714" y="5654824"/>
            <a:ext cx="231237" cy="720000"/>
            <a:chOff x="6205521" y="5132079"/>
            <a:chExt cx="259851" cy="856655"/>
          </a:xfrm>
          <a:solidFill>
            <a:srgbClr val="002DA8"/>
          </a:solidFill>
        </p:grpSpPr>
        <p:sp>
          <p:nvSpPr>
            <p:cNvPr id="21" name="L 形 20"/>
            <p:cNvSpPr/>
            <p:nvPr/>
          </p:nvSpPr>
          <p:spPr>
            <a:xfrm rot="18924075">
              <a:off x="6206392" y="5132079"/>
              <a:ext cx="253801" cy="254814"/>
            </a:xfrm>
            <a:prstGeom prst="corner">
              <a:avLst>
                <a:gd name="adj1" fmla="val 19465"/>
                <a:gd name="adj2" fmla="val 2050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22" name="L 形 21"/>
            <p:cNvSpPr/>
            <p:nvPr/>
          </p:nvSpPr>
          <p:spPr>
            <a:xfrm rot="18924075">
              <a:off x="6205617" y="5399928"/>
              <a:ext cx="259186" cy="254814"/>
            </a:xfrm>
            <a:prstGeom prst="corner">
              <a:avLst>
                <a:gd name="adj1" fmla="val 19465"/>
                <a:gd name="adj2" fmla="val 2050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23" name="L 形 22"/>
            <p:cNvSpPr/>
            <p:nvPr/>
          </p:nvSpPr>
          <p:spPr>
            <a:xfrm rot="18924075">
              <a:off x="6205521" y="5733920"/>
              <a:ext cx="259851" cy="254814"/>
            </a:xfrm>
            <a:prstGeom prst="corner">
              <a:avLst>
                <a:gd name="adj1" fmla="val 19465"/>
                <a:gd name="adj2" fmla="val 2138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24" name="文本占位符 31"/>
          <p:cNvSpPr>
            <a:spLocks noGrp="1"/>
          </p:cNvSpPr>
          <p:nvPr>
            <p:ph type="body" sz="quarter" idx="11" hasCustomPrompt="1"/>
          </p:nvPr>
        </p:nvSpPr>
        <p:spPr>
          <a:xfrm>
            <a:off x="3381828" y="2470765"/>
            <a:ext cx="6428922" cy="6154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zh-CN" altLang="en-US" dirty="0"/>
              <a:t>请输入您的标题</a:t>
            </a:r>
          </a:p>
        </p:txBody>
      </p:sp>
      <p:sp>
        <p:nvSpPr>
          <p:cNvPr id="28" name="文本占位符 30"/>
          <p:cNvSpPr>
            <a:spLocks noGrp="1"/>
          </p:cNvSpPr>
          <p:nvPr>
            <p:ph type="body" sz="quarter" idx="10" hasCustomPrompt="1"/>
          </p:nvPr>
        </p:nvSpPr>
        <p:spPr>
          <a:xfrm>
            <a:off x="3268867" y="3943752"/>
            <a:ext cx="5654267" cy="419100"/>
          </a:xfrm>
          <a:prstGeom prst="rect">
            <a:avLst/>
          </a:prstGeom>
        </p:spPr>
        <p:txBody>
          <a:bodyPr/>
          <a:lstStyle>
            <a:lvl1pPr marL="285750" indent="-285750" algn="ctr">
              <a:buFont typeface="Arial" charset="0"/>
              <a:buChar char="•"/>
              <a:defRPr sz="1800" b="0" i="0">
                <a:solidFill>
                  <a:schemeClr val="bg1">
                    <a:lumMod val="50000"/>
                  </a:schemeClr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</a:lstStyle>
          <a:p>
            <a:pPr lvl="0"/>
            <a:r>
              <a:rPr kumimoji="1" lang="zh-CN" altLang="en-US" dirty="0"/>
              <a:t> 请输入您的子标题</a:t>
            </a:r>
          </a:p>
        </p:txBody>
      </p:sp>
      <p:sp>
        <p:nvSpPr>
          <p:cNvPr id="29" name="文本占位符 30"/>
          <p:cNvSpPr>
            <a:spLocks noGrp="1"/>
          </p:cNvSpPr>
          <p:nvPr>
            <p:ph type="body" sz="quarter" idx="12" hasCustomPrompt="1"/>
          </p:nvPr>
        </p:nvSpPr>
        <p:spPr>
          <a:xfrm>
            <a:off x="3268867" y="4450344"/>
            <a:ext cx="5654267" cy="419100"/>
          </a:xfrm>
          <a:prstGeom prst="rect">
            <a:avLst/>
          </a:prstGeom>
        </p:spPr>
        <p:txBody>
          <a:bodyPr/>
          <a:lstStyle>
            <a:lvl1pPr marL="285750" indent="-285750" algn="ctr">
              <a:buFont typeface="Arial" charset="0"/>
              <a:buChar char="•"/>
              <a:defRPr sz="1800" b="0" i="0">
                <a:solidFill>
                  <a:schemeClr val="bg1">
                    <a:lumMod val="50000"/>
                  </a:schemeClr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</a:lstStyle>
          <a:p>
            <a:pPr lvl="0"/>
            <a:r>
              <a:rPr kumimoji="1" lang="zh-CN" altLang="en-US" dirty="0"/>
              <a:t> 请输入您的子标题</a:t>
            </a:r>
          </a:p>
        </p:txBody>
      </p:sp>
      <p:sp>
        <p:nvSpPr>
          <p:cNvPr id="30" name="文本占位符 30"/>
          <p:cNvSpPr>
            <a:spLocks noGrp="1"/>
          </p:cNvSpPr>
          <p:nvPr>
            <p:ph type="body" sz="quarter" idx="13" hasCustomPrompt="1"/>
          </p:nvPr>
        </p:nvSpPr>
        <p:spPr>
          <a:xfrm>
            <a:off x="3268867" y="4957386"/>
            <a:ext cx="5654267" cy="419100"/>
          </a:xfrm>
          <a:prstGeom prst="rect">
            <a:avLst/>
          </a:prstGeom>
        </p:spPr>
        <p:txBody>
          <a:bodyPr/>
          <a:lstStyle>
            <a:lvl1pPr marL="285750" indent="-285750" algn="ctr">
              <a:buFont typeface="Arial" charset="0"/>
              <a:buChar char="•"/>
              <a:defRPr sz="1800" b="0" i="0">
                <a:solidFill>
                  <a:schemeClr val="bg1">
                    <a:lumMod val="50000"/>
                  </a:schemeClr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</a:lstStyle>
          <a:p>
            <a:pPr lvl="0"/>
            <a:r>
              <a:rPr kumimoji="1" lang="zh-CN" altLang="en-US" dirty="0"/>
              <a:t> 请输入您的子标题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614" y="6318957"/>
            <a:ext cx="1362186" cy="291479"/>
          </a:xfrm>
          <a:prstGeom prst="rect">
            <a:avLst/>
          </a:prstGeom>
        </p:spPr>
      </p:pic>
      <p:sp>
        <p:nvSpPr>
          <p:cNvPr id="25" name="文本占位符 31">
            <a:extLst>
              <a:ext uri="{FF2B5EF4-FFF2-40B4-BE49-F238E27FC236}">
                <a16:creationId xmlns:a16="http://schemas.microsoft.com/office/drawing/2014/main" xmlns="" id="{DED8E86A-FECF-4146-887B-C9358AC0EAB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0135" y="2491981"/>
            <a:ext cx="899386" cy="61545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en-US" altLang="zh-CN" dirty="0"/>
              <a:t>01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95730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75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375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614" y="6318957"/>
            <a:ext cx="1362186" cy="291479"/>
          </a:xfrm>
          <a:prstGeom prst="rect">
            <a:avLst/>
          </a:prstGeom>
        </p:spPr>
      </p:pic>
      <p:sp>
        <p:nvSpPr>
          <p:cNvPr id="18" name="右箭头 17"/>
          <p:cNvSpPr/>
          <p:nvPr userDrawn="1"/>
        </p:nvSpPr>
        <p:spPr>
          <a:xfrm>
            <a:off x="457200" y="311725"/>
            <a:ext cx="285320" cy="328709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002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200">
              <a:solidFill>
                <a:srgbClr val="FF0000"/>
              </a:solidFill>
            </a:endParaRPr>
          </a:p>
        </p:txBody>
      </p:sp>
      <p:sp>
        <p:nvSpPr>
          <p:cNvPr id="19" name="文本占位符 30"/>
          <p:cNvSpPr>
            <a:spLocks noGrp="1"/>
          </p:cNvSpPr>
          <p:nvPr>
            <p:ph type="body" sz="quarter" idx="10" hasCustomPrompt="1"/>
          </p:nvPr>
        </p:nvSpPr>
        <p:spPr>
          <a:xfrm>
            <a:off x="742520" y="283598"/>
            <a:ext cx="6889643" cy="3849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0" i="0">
                <a:solidFill>
                  <a:srgbClr val="002DA8"/>
                </a:solidFill>
                <a:latin typeface="Microsoft YaHei" charset="-122"/>
                <a:ea typeface="Microsoft YaHei" charset="-122"/>
                <a:cs typeface="Microsoft YaHei" charset="-122"/>
              </a:defRPr>
            </a:lvl1pPr>
          </a:lstStyle>
          <a:p>
            <a:pPr lvl="0"/>
            <a:r>
              <a:rPr kumimoji="1" lang="zh-CN" altLang="en-US" dirty="0"/>
              <a:t> 请输入您的标题</a:t>
            </a:r>
          </a:p>
        </p:txBody>
      </p:sp>
      <p:sp>
        <p:nvSpPr>
          <p:cNvPr id="21" name="文本占位符 30"/>
          <p:cNvSpPr>
            <a:spLocks noGrp="1"/>
          </p:cNvSpPr>
          <p:nvPr>
            <p:ph type="body" sz="quarter" idx="11" hasCustomPrompt="1"/>
          </p:nvPr>
        </p:nvSpPr>
        <p:spPr>
          <a:xfrm>
            <a:off x="742520" y="821498"/>
            <a:ext cx="6889643" cy="3849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</a:lstStyle>
          <a:p>
            <a:pPr lvl="0"/>
            <a:r>
              <a:rPr kumimoji="1" lang="zh-CN" altLang="en-US" dirty="0"/>
              <a:t> 请输入您的子标题</a:t>
            </a:r>
          </a:p>
        </p:txBody>
      </p:sp>
      <p:sp>
        <p:nvSpPr>
          <p:cNvPr id="7" name="文本占位符 35">
            <a:extLst>
              <a:ext uri="{FF2B5EF4-FFF2-40B4-BE49-F238E27FC236}">
                <a16:creationId xmlns:a16="http://schemas.microsoft.com/office/drawing/2014/main" xmlns="" id="{9799EBF7-4429-F847-8250-DC8A6366321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2520" y="1359398"/>
            <a:ext cx="10992280" cy="61130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  <a:lvl2pPr marL="4572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2pPr>
            <a:lvl3pPr marL="9144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3pPr>
            <a:lvl4pPr marL="13716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4pPr>
            <a:lvl5pPr marL="18288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endParaRPr kumimoji="1" lang="zh-CN" altLang="en-US" dirty="0"/>
          </a:p>
        </p:txBody>
      </p:sp>
      <p:sp>
        <p:nvSpPr>
          <p:cNvPr id="8" name="文本占位符 30"/>
          <p:cNvSpPr>
            <a:spLocks noGrp="1"/>
          </p:cNvSpPr>
          <p:nvPr>
            <p:ph type="body" sz="quarter" idx="23" hasCustomPrompt="1"/>
          </p:nvPr>
        </p:nvSpPr>
        <p:spPr>
          <a:xfrm>
            <a:off x="742520" y="2123641"/>
            <a:ext cx="6889643" cy="3849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</a:lstStyle>
          <a:p>
            <a:pPr lvl="0"/>
            <a:r>
              <a:rPr kumimoji="1" lang="zh-CN" altLang="en-US" dirty="0"/>
              <a:t> 请输入您的子标题</a:t>
            </a:r>
          </a:p>
        </p:txBody>
      </p:sp>
      <p:sp>
        <p:nvSpPr>
          <p:cNvPr id="9" name="文本占位符 35">
            <a:extLst>
              <a:ext uri="{FF2B5EF4-FFF2-40B4-BE49-F238E27FC236}">
                <a16:creationId xmlns:a16="http://schemas.microsoft.com/office/drawing/2014/main" xmlns="" id="{9799EBF7-4429-F847-8250-DC8A6366321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42520" y="2661541"/>
            <a:ext cx="10992280" cy="61130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  <a:lvl2pPr marL="4572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2pPr>
            <a:lvl3pPr marL="9144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3pPr>
            <a:lvl4pPr marL="13716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4pPr>
            <a:lvl5pPr marL="18288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endParaRPr kumimoji="1" lang="zh-CN" altLang="en-US" dirty="0"/>
          </a:p>
        </p:txBody>
      </p:sp>
      <p:sp>
        <p:nvSpPr>
          <p:cNvPr id="10" name="文本占位符 30"/>
          <p:cNvSpPr>
            <a:spLocks noGrp="1"/>
          </p:cNvSpPr>
          <p:nvPr>
            <p:ph type="body" sz="quarter" idx="25" hasCustomPrompt="1"/>
          </p:nvPr>
        </p:nvSpPr>
        <p:spPr>
          <a:xfrm>
            <a:off x="742520" y="3425784"/>
            <a:ext cx="6889643" cy="3849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</a:lstStyle>
          <a:p>
            <a:pPr lvl="0"/>
            <a:r>
              <a:rPr kumimoji="1" lang="zh-CN" altLang="en-US" dirty="0"/>
              <a:t> 请输入您的子标题</a:t>
            </a:r>
          </a:p>
        </p:txBody>
      </p:sp>
      <p:sp>
        <p:nvSpPr>
          <p:cNvPr id="11" name="文本占位符 35">
            <a:extLst>
              <a:ext uri="{FF2B5EF4-FFF2-40B4-BE49-F238E27FC236}">
                <a16:creationId xmlns:a16="http://schemas.microsoft.com/office/drawing/2014/main" xmlns="" id="{9799EBF7-4429-F847-8250-DC8A6366321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42520" y="3963684"/>
            <a:ext cx="10992280" cy="61130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  <a:lvl2pPr marL="4572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2pPr>
            <a:lvl3pPr marL="9144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3pPr>
            <a:lvl4pPr marL="13716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4pPr>
            <a:lvl5pPr marL="18288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endParaRPr kumimoji="1" lang="zh-CN" altLang="en-US" dirty="0"/>
          </a:p>
        </p:txBody>
      </p:sp>
      <p:sp>
        <p:nvSpPr>
          <p:cNvPr id="12" name="文本占位符 30"/>
          <p:cNvSpPr>
            <a:spLocks noGrp="1"/>
          </p:cNvSpPr>
          <p:nvPr>
            <p:ph type="body" sz="quarter" idx="27" hasCustomPrompt="1"/>
          </p:nvPr>
        </p:nvSpPr>
        <p:spPr>
          <a:xfrm>
            <a:off x="742520" y="4727927"/>
            <a:ext cx="6889643" cy="3849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</a:lstStyle>
          <a:p>
            <a:pPr lvl="0"/>
            <a:r>
              <a:rPr kumimoji="1" lang="zh-CN" altLang="en-US" dirty="0"/>
              <a:t> 请输入您的子标题</a:t>
            </a:r>
          </a:p>
        </p:txBody>
      </p:sp>
      <p:sp>
        <p:nvSpPr>
          <p:cNvPr id="13" name="文本占位符 35">
            <a:extLst>
              <a:ext uri="{FF2B5EF4-FFF2-40B4-BE49-F238E27FC236}">
                <a16:creationId xmlns:a16="http://schemas.microsoft.com/office/drawing/2014/main" xmlns="" id="{9799EBF7-4429-F847-8250-DC8A6366321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42520" y="5265827"/>
            <a:ext cx="10992280" cy="61130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Microsoft YaHei Light" charset="-122"/>
                <a:ea typeface="Microsoft YaHei Light" charset="-122"/>
                <a:cs typeface="Microsoft YaHei Light" charset="-122"/>
              </a:defRPr>
            </a:lvl1pPr>
            <a:lvl2pPr marL="4572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2pPr>
            <a:lvl3pPr marL="9144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3pPr>
            <a:lvl4pPr marL="13716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4pPr>
            <a:lvl5pPr marL="1828800" indent="0" algn="l">
              <a:buFontTx/>
              <a:buNone/>
              <a:defRPr sz="1200">
                <a:solidFill>
                  <a:schemeClr val="tx2">
                    <a:lumMod val="50000"/>
                    <a:lumOff val="50000"/>
                  </a:schemeClr>
                </a:solidFill>
                <a:latin typeface="FZLanTingHeiS-L-GB" panose="02000000000000000000" pitchFamily="2" charset="-122"/>
                <a:ea typeface="FZLanTingHeiS-L-GB" panose="02000000000000000000" pitchFamily="2" charset="-122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r>
              <a:rPr kumimoji="1" lang="zh-CN" altLang="en-US" dirty="0"/>
              <a:t>请添加内容</a:t>
            </a:r>
            <a:r>
              <a:rPr kumimoji="1" lang="en-US" altLang="zh-CN" dirty="0"/>
              <a:t>…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21978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614" y="6318957"/>
            <a:ext cx="1362186" cy="291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652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致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 9"/>
          <p:cNvGrpSpPr/>
          <p:nvPr userDrawn="1"/>
        </p:nvGrpSpPr>
        <p:grpSpPr>
          <a:xfrm>
            <a:off x="1885036" y="2752896"/>
            <a:ext cx="7916941" cy="1352208"/>
            <a:chOff x="1885036" y="2344705"/>
            <a:chExt cx="7916941" cy="1352208"/>
          </a:xfrm>
        </p:grpSpPr>
        <p:sp>
          <p:nvSpPr>
            <p:cNvPr id="11" name="文本框 10"/>
            <p:cNvSpPr txBox="1"/>
            <p:nvPr/>
          </p:nvSpPr>
          <p:spPr>
            <a:xfrm>
              <a:off x="4531309" y="2612283"/>
              <a:ext cx="2693366" cy="83099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altLang="zh-CN" sz="4800" b="0" i="0" dirty="0">
                  <a:solidFill>
                    <a:srgbClr val="002EA7"/>
                  </a:solidFill>
                  <a:latin typeface="Microsoft YaHei" charset="-122"/>
                  <a:ea typeface="Microsoft YaHei" charset="-122"/>
                  <a:cs typeface="Microsoft YaHei" charset="-122"/>
                </a:rPr>
                <a:t>THANKS</a:t>
              </a:r>
              <a:endParaRPr lang="zh-CN" altLang="en-US" sz="4800" b="0" i="0" dirty="0">
                <a:solidFill>
                  <a:srgbClr val="002EA7"/>
                </a:solidFill>
                <a:latin typeface="Microsoft YaHei" charset="-122"/>
                <a:ea typeface="Microsoft YaHei" charset="-122"/>
                <a:cs typeface="Microsoft YaHei" charset="-122"/>
              </a:endParaRPr>
            </a:p>
          </p:txBody>
        </p:sp>
        <p:cxnSp>
          <p:nvCxnSpPr>
            <p:cNvPr id="12" name="直接连接符 12"/>
            <p:cNvCxnSpPr/>
            <p:nvPr/>
          </p:nvCxnSpPr>
          <p:spPr>
            <a:xfrm rot="10800000">
              <a:off x="1885036" y="2344705"/>
              <a:ext cx="6799262" cy="39687"/>
            </a:xfrm>
            <a:prstGeom prst="line">
              <a:avLst/>
            </a:prstGeom>
            <a:ln>
              <a:solidFill>
                <a:srgbClr val="002EA7"/>
              </a:solidFill>
              <a:headEnd type="none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45"/>
            <p:cNvCxnSpPr/>
            <p:nvPr/>
          </p:nvCxnSpPr>
          <p:spPr>
            <a:xfrm>
              <a:off x="4447340" y="3666751"/>
              <a:ext cx="5354637" cy="30162"/>
            </a:xfrm>
            <a:prstGeom prst="line">
              <a:avLst/>
            </a:prstGeom>
            <a:ln>
              <a:solidFill>
                <a:srgbClr val="002EA7"/>
              </a:solidFill>
              <a:headEnd type="none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614" y="6318957"/>
            <a:ext cx="1362186" cy="291479"/>
          </a:xfrm>
          <a:prstGeom prst="rect">
            <a:avLst/>
          </a:prstGeom>
        </p:spPr>
      </p:pic>
      <p:sp>
        <p:nvSpPr>
          <p:cNvPr id="15" name="等腰三角形 7"/>
          <p:cNvSpPr/>
          <p:nvPr userDrawn="1"/>
        </p:nvSpPr>
        <p:spPr>
          <a:xfrm rot="3259845">
            <a:off x="9952811" y="1945356"/>
            <a:ext cx="939800" cy="768350"/>
          </a:xfrm>
          <a:prstGeom prst="triangle">
            <a:avLst/>
          </a:prstGeom>
          <a:solidFill>
            <a:srgbClr val="002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16" name="组合 11"/>
          <p:cNvGrpSpPr>
            <a:grpSpLocks/>
          </p:cNvGrpSpPr>
          <p:nvPr userDrawn="1"/>
        </p:nvGrpSpPr>
        <p:grpSpPr bwMode="auto">
          <a:xfrm>
            <a:off x="3507078" y="1285730"/>
            <a:ext cx="5087630" cy="3831272"/>
            <a:chOff x="3636008" y="1275143"/>
            <a:chExt cx="5088346" cy="3830321"/>
          </a:xfrm>
        </p:grpSpPr>
        <p:sp>
          <p:nvSpPr>
            <p:cNvPr id="17" name="矩形 16"/>
            <p:cNvSpPr/>
            <p:nvPr/>
          </p:nvSpPr>
          <p:spPr>
            <a:xfrm rot="1197552">
              <a:off x="3636008" y="1275143"/>
              <a:ext cx="824516" cy="823708"/>
            </a:xfrm>
            <a:prstGeom prst="rect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18" name="矩形 17"/>
            <p:cNvSpPr/>
            <p:nvPr/>
          </p:nvSpPr>
          <p:spPr>
            <a:xfrm rot="8972468">
              <a:off x="8238286" y="4619810"/>
              <a:ext cx="486068" cy="485654"/>
            </a:xfrm>
            <a:prstGeom prst="rect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19" name="任意多边形 53"/>
          <p:cNvSpPr/>
          <p:nvPr userDrawn="1"/>
        </p:nvSpPr>
        <p:spPr>
          <a:xfrm rot="3259845">
            <a:off x="10052739" y="3703205"/>
            <a:ext cx="379682" cy="655599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FB3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0" name="任意多边形 54"/>
          <p:cNvSpPr/>
          <p:nvPr userDrawn="1"/>
        </p:nvSpPr>
        <p:spPr>
          <a:xfrm rot="20313339">
            <a:off x="1376723" y="3220108"/>
            <a:ext cx="649287" cy="1060450"/>
          </a:xfrm>
          <a:custGeom>
            <a:avLst/>
            <a:gdLst>
              <a:gd name="connsiteX0" fmla="*/ 0 w 470364"/>
              <a:gd name="connsiteY0" fmla="*/ 769750 h 769750"/>
              <a:gd name="connsiteX1" fmla="*/ 0 w 470364"/>
              <a:gd name="connsiteY1" fmla="*/ 3 h 769750"/>
              <a:gd name="connsiteX2" fmla="*/ 1 w 470364"/>
              <a:gd name="connsiteY2" fmla="*/ 0 h 769750"/>
              <a:gd name="connsiteX3" fmla="*/ 470364 w 470364"/>
              <a:gd name="connsiteY3" fmla="*/ 769750 h 76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0364" h="769750">
                <a:moveTo>
                  <a:pt x="0" y="769750"/>
                </a:moveTo>
                <a:lnTo>
                  <a:pt x="0" y="3"/>
                </a:lnTo>
                <a:lnTo>
                  <a:pt x="1" y="0"/>
                </a:lnTo>
                <a:lnTo>
                  <a:pt x="470364" y="769750"/>
                </a:lnTo>
                <a:close/>
              </a:path>
            </a:pathLst>
          </a:custGeom>
          <a:solidFill>
            <a:srgbClr val="F9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114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1619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49" r:id="rId2"/>
    <p:sldLayoutId id="2147483655" r:id="rId3"/>
    <p:sldLayoutId id="2147483650" r:id="rId4"/>
    <p:sldLayoutId id="2147483651" r:id="rId5"/>
    <p:sldLayoutId id="214748365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CN" altLang="en-US" dirty="0" smtClean="0"/>
              <a:t>西工大与</a:t>
            </a:r>
            <a:r>
              <a:rPr lang="en-US" altLang="zh-CN" dirty="0" smtClean="0"/>
              <a:t>A-Tune</a:t>
            </a:r>
            <a:r>
              <a:rPr lang="zh-CN" altLang="en-US" dirty="0" smtClean="0"/>
              <a:t>交流会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7640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sz="2400" dirty="0"/>
              <a:t>CPI</a:t>
            </a:r>
            <a:r>
              <a:rPr lang="zh-CN" altLang="en-US" sz="2400" dirty="0" smtClean="0"/>
              <a:t>：</a:t>
            </a:r>
            <a:r>
              <a:rPr lang="en-US" altLang="zh-CN" sz="2400" dirty="0"/>
              <a:t>implement a new configurator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1099" y="876615"/>
            <a:ext cx="3394320" cy="5192159"/>
          </a:xfrm>
          <a:prstGeom prst="rect">
            <a:avLst/>
          </a:prstGeom>
        </p:spPr>
      </p:pic>
      <p:sp>
        <p:nvSpPr>
          <p:cNvPr id="5" name="右箭头 4"/>
          <p:cNvSpPr/>
          <p:nvPr/>
        </p:nvSpPr>
        <p:spPr>
          <a:xfrm>
            <a:off x="4981463" y="1845618"/>
            <a:ext cx="1152128" cy="510908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txBody>
          <a:bodyPr rtlCol="0" anchor="ctr">
            <a:noAutofit/>
          </a:bodyPr>
          <a:lstStyle/>
          <a:p>
            <a:pPr algn="ctr"/>
            <a:endParaRPr lang="zh-CN" altLang="en-US" dirty="0" smtClean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9635" y="885657"/>
            <a:ext cx="3763604" cy="2664296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3611" y="3624180"/>
            <a:ext cx="4302633" cy="245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0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sz="2400" dirty="0"/>
              <a:t>CPI</a:t>
            </a:r>
            <a:r>
              <a:rPr lang="zh-CN" altLang="en-US" sz="2400" dirty="0" smtClean="0"/>
              <a:t>：</a:t>
            </a:r>
            <a:r>
              <a:rPr lang="en-US" altLang="zh-CN" sz="2400" dirty="0"/>
              <a:t> script </a:t>
            </a:r>
            <a:r>
              <a:rPr lang="en-US" altLang="zh-CN" sz="2400" dirty="0" err="1"/>
              <a:t>extention</a:t>
            </a:r>
            <a:endParaRPr lang="zh-CN" altLang="en-US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978" y="1062060"/>
            <a:ext cx="1625597" cy="542163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6171" y="2393959"/>
            <a:ext cx="5061737" cy="2641667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4520" y="1236673"/>
            <a:ext cx="3295650" cy="990600"/>
          </a:xfrm>
          <a:prstGeom prst="rect">
            <a:avLst/>
          </a:prstGeom>
        </p:spPr>
      </p:pic>
      <p:sp>
        <p:nvSpPr>
          <p:cNvPr id="11" name="右箭头 10"/>
          <p:cNvSpPr/>
          <p:nvPr/>
        </p:nvSpPr>
        <p:spPr>
          <a:xfrm>
            <a:off x="2692398" y="3330063"/>
            <a:ext cx="1152128" cy="510908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txBody>
          <a:bodyPr rtlCol="0" anchor="ctr">
            <a:noAutofit/>
          </a:bodyPr>
          <a:lstStyle/>
          <a:p>
            <a:pPr algn="ctr"/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1641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742521" y="283598"/>
            <a:ext cx="2626756" cy="384961"/>
          </a:xfrm>
        </p:spPr>
        <p:txBody>
          <a:bodyPr/>
          <a:lstStyle/>
          <a:p>
            <a:r>
              <a:rPr lang="zh-CN" altLang="en-US" dirty="0" smtClean="0"/>
              <a:t>采集模块可</a:t>
            </a:r>
            <a:r>
              <a:rPr lang="zh-CN" altLang="en-US" dirty="0" smtClean="0"/>
              <a:t>适</a:t>
            </a:r>
            <a:r>
              <a:rPr lang="zh-CN" altLang="en-US" dirty="0" smtClean="0"/>
              <a:t>配</a:t>
            </a:r>
            <a:endParaRPr lang="zh-CN" altLang="en-US" dirty="0">
              <a:solidFill>
                <a:srgbClr val="FF0000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0048" y="561319"/>
            <a:ext cx="2941286" cy="5695627"/>
          </a:xfrm>
          <a:prstGeom prst="rect">
            <a:avLst/>
          </a:prstGeom>
        </p:spPr>
      </p:pic>
      <p:sp>
        <p:nvSpPr>
          <p:cNvPr id="18" name="文本框 17"/>
          <p:cNvSpPr txBox="1"/>
          <p:nvPr/>
        </p:nvSpPr>
        <p:spPr>
          <a:xfrm>
            <a:off x="1200895" y="2615008"/>
            <a:ext cx="1566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r>
              <a:rPr lang="zh-CN" altLang="en-US" dirty="0" smtClean="0"/>
              <a:t>修改</a:t>
            </a:r>
            <a:r>
              <a:rPr lang="en-US" altLang="zh-CN" dirty="0" err="1" smtClean="0"/>
              <a:t>json</a:t>
            </a:r>
            <a:r>
              <a:rPr lang="zh-CN" altLang="en-US" dirty="0" smtClean="0"/>
              <a:t>文件</a:t>
            </a:r>
            <a:endParaRPr lang="zh-CN" altLang="en-US" dirty="0">
              <a:solidFill>
                <a:srgbClr val="FFC000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3115499" y="1966624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r>
              <a:rPr lang="zh-CN" altLang="en-US" dirty="0" smtClean="0"/>
              <a:t>增删</a:t>
            </a:r>
            <a:r>
              <a:rPr lang="zh-CN" altLang="en-US" dirty="0"/>
              <a:t>采集维度</a:t>
            </a:r>
            <a:endParaRPr lang="zh-CN" altLang="en-US" dirty="0">
              <a:solidFill>
                <a:srgbClr val="FFC000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3115499" y="2585227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r>
              <a:rPr lang="zh-CN" altLang="en-US" dirty="0" smtClean="0"/>
              <a:t>多网卡数据采集</a:t>
            </a:r>
            <a:endParaRPr lang="zh-CN" altLang="en-US" dirty="0">
              <a:solidFill>
                <a:srgbClr val="FFC000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115499" y="3245121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r>
              <a:rPr lang="zh-CN" altLang="en-US" dirty="0" smtClean="0"/>
              <a:t>多磁盘数据采集</a:t>
            </a:r>
            <a:endParaRPr lang="zh-CN" altLang="en-US" dirty="0">
              <a:solidFill>
                <a:srgbClr val="FFC000"/>
              </a:solidFill>
            </a:endParaRPr>
          </a:p>
        </p:txBody>
      </p:sp>
      <p:sp>
        <p:nvSpPr>
          <p:cNvPr id="22" name="左大括号 21"/>
          <p:cNvSpPr/>
          <p:nvPr/>
        </p:nvSpPr>
        <p:spPr>
          <a:xfrm>
            <a:off x="2898368" y="2086685"/>
            <a:ext cx="217131" cy="142597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600"/>
          </a:p>
        </p:txBody>
      </p:sp>
      <p:sp>
        <p:nvSpPr>
          <p:cNvPr id="4" name="矩形 3"/>
          <p:cNvSpPr/>
          <p:nvPr/>
        </p:nvSpPr>
        <p:spPr>
          <a:xfrm>
            <a:off x="6176075" y="1131376"/>
            <a:ext cx="1115878" cy="168754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6176075" y="1300130"/>
            <a:ext cx="1115878" cy="168754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/>
          <p:cNvSpPr/>
          <p:nvPr/>
        </p:nvSpPr>
        <p:spPr>
          <a:xfrm>
            <a:off x="6292312" y="2974758"/>
            <a:ext cx="1115878" cy="1465506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585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742520" y="283598"/>
            <a:ext cx="7487080" cy="384961"/>
          </a:xfrm>
        </p:spPr>
        <p:txBody>
          <a:bodyPr/>
          <a:lstStyle/>
          <a:p>
            <a:r>
              <a:rPr lang="zh-CN" altLang="en-US" dirty="0" smtClean="0"/>
              <a:t>后期演进路线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42520" y="1238449"/>
            <a:ext cx="78598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 smtClean="0"/>
              <a:t>业务场景、具体应用持续扩展，可调节对象、经验库持续增加，感知精度持续提升</a:t>
            </a:r>
            <a:endParaRPr lang="en-US" altLang="zh-CN" sz="1600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 smtClean="0"/>
              <a:t>采集模块能够适配更多的</a:t>
            </a:r>
            <a:r>
              <a:rPr lang="en-US" altLang="zh-CN" sz="1600" dirty="0" smtClean="0"/>
              <a:t>OS</a:t>
            </a:r>
            <a:r>
              <a:rPr lang="zh-CN" altLang="en-US" sz="1600" dirty="0" smtClean="0"/>
              <a:t>场景，支持更多的采集工具（</a:t>
            </a:r>
            <a:r>
              <a:rPr lang="en-US" altLang="zh-CN" sz="1600" dirty="0" smtClean="0"/>
              <a:t>nmon</a:t>
            </a:r>
            <a:r>
              <a:rPr lang="zh-CN" altLang="en-US" sz="1600" dirty="0" smtClean="0"/>
              <a:t>）</a:t>
            </a:r>
            <a:endParaRPr lang="en-US" altLang="zh-CN" sz="1600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 smtClean="0"/>
              <a:t>用户体验提升，可用性提升</a:t>
            </a:r>
            <a:endParaRPr lang="en-US" altLang="zh-CN" sz="1600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1600" dirty="0" smtClean="0"/>
              <a:t>……</a:t>
            </a:r>
          </a:p>
        </p:txBody>
      </p:sp>
    </p:spTree>
    <p:extLst>
      <p:ext uri="{BB962C8B-B14F-4D97-AF65-F5344CB8AC3E}">
        <p14:creationId xmlns:p14="http://schemas.microsoft.com/office/powerpoint/2010/main" val="226458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742520" y="283598"/>
            <a:ext cx="7487080" cy="384961"/>
          </a:xfrm>
        </p:spPr>
        <p:txBody>
          <a:bodyPr/>
          <a:lstStyle/>
          <a:p>
            <a:r>
              <a:rPr lang="zh-CN" altLang="en-US" dirty="0" smtClean="0"/>
              <a:t>相关</a:t>
            </a:r>
            <a:r>
              <a:rPr lang="en-US" altLang="zh-CN" dirty="0" smtClean="0"/>
              <a:t>issue</a:t>
            </a:r>
            <a:endParaRPr lang="zh-CN" altLang="en-US" dirty="0">
              <a:solidFill>
                <a:srgbClr val="FF0000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6498" y="1557502"/>
            <a:ext cx="4257675" cy="33337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2834" y="2301273"/>
            <a:ext cx="1514475" cy="3905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22834" y="2706574"/>
            <a:ext cx="2286000" cy="37147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74103" y="4061736"/>
            <a:ext cx="2838450" cy="35242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5878" y="4556066"/>
            <a:ext cx="2266950" cy="323850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22834" y="1925720"/>
            <a:ext cx="1971675" cy="390525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15878" y="4955423"/>
            <a:ext cx="3276600" cy="371475"/>
          </a:xfrm>
          <a:prstGeom prst="rect">
            <a:avLst/>
          </a:prstGeom>
        </p:spPr>
      </p:pic>
      <p:sp>
        <p:nvSpPr>
          <p:cNvPr id="23" name="矩形 22"/>
          <p:cNvSpPr/>
          <p:nvPr/>
        </p:nvSpPr>
        <p:spPr>
          <a:xfrm>
            <a:off x="1922834" y="3967488"/>
            <a:ext cx="3657600" cy="153433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1922834" y="1464594"/>
            <a:ext cx="4281339" cy="1961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7" name="图片 2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83615" y="3034216"/>
            <a:ext cx="301942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2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269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6019414" y="1831976"/>
            <a:ext cx="5373516" cy="419100"/>
          </a:xfrm>
        </p:spPr>
        <p:txBody>
          <a:bodyPr/>
          <a:lstStyle/>
          <a:p>
            <a:r>
              <a:rPr lang="en-US" altLang="zh-CN" dirty="0"/>
              <a:t>Centos/</a:t>
            </a:r>
            <a:r>
              <a:rPr lang="en-US" altLang="zh-CN" dirty="0" err="1"/>
              <a:t>redhat</a:t>
            </a:r>
            <a:r>
              <a:rPr lang="zh-CN" altLang="en-US" dirty="0"/>
              <a:t>上</a:t>
            </a:r>
            <a:r>
              <a:rPr lang="en-US" altLang="zh-CN" dirty="0"/>
              <a:t>A-Tune</a:t>
            </a:r>
            <a:r>
              <a:rPr lang="zh-CN" altLang="en-US" dirty="0"/>
              <a:t>移植工作</a:t>
            </a:r>
            <a:endParaRPr lang="en-US" altLang="zh-CN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1"/>
          </p:nvPr>
        </p:nvSpPr>
        <p:spPr>
          <a:xfrm>
            <a:off x="6019413" y="2930526"/>
            <a:ext cx="6024305" cy="419100"/>
          </a:xfrm>
        </p:spPr>
        <p:txBody>
          <a:bodyPr/>
          <a:lstStyle/>
          <a:p>
            <a:r>
              <a:rPr lang="zh-CN" altLang="en-US" dirty="0"/>
              <a:t>典型高性能计算应用</a:t>
            </a:r>
            <a:r>
              <a:rPr lang="zh-CN" altLang="en-US" dirty="0" smtClean="0"/>
              <a:t>（</a:t>
            </a:r>
            <a:r>
              <a:rPr lang="en-US" altLang="zh-CN" dirty="0" err="1" smtClean="0"/>
              <a:t>hpc</a:t>
            </a:r>
            <a:r>
              <a:rPr lang="zh-CN" altLang="en-US" dirty="0" smtClean="0"/>
              <a:t>）</a:t>
            </a:r>
            <a:r>
              <a:rPr lang="zh-CN" altLang="en-US" dirty="0"/>
              <a:t>调优</a:t>
            </a:r>
            <a:endParaRPr lang="en-US" altLang="zh-CN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157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A-Tune</a:t>
            </a:r>
            <a:r>
              <a:rPr lang="zh-CN" altLang="en-US" dirty="0" smtClean="0"/>
              <a:t>实现框架</a:t>
            </a:r>
            <a:endParaRPr lang="zh-CN" altLang="en-US" dirty="0"/>
          </a:p>
        </p:txBody>
      </p:sp>
      <p:grpSp>
        <p:nvGrpSpPr>
          <p:cNvPr id="6" name="组合 5"/>
          <p:cNvGrpSpPr/>
          <p:nvPr/>
        </p:nvGrpSpPr>
        <p:grpSpPr>
          <a:xfrm>
            <a:off x="468755" y="909514"/>
            <a:ext cx="11248250" cy="5380921"/>
            <a:chOff x="254981" y="837506"/>
            <a:chExt cx="11485306" cy="5812969"/>
          </a:xfrm>
        </p:grpSpPr>
        <p:sp>
          <p:nvSpPr>
            <p:cNvPr id="7" name="圆角矩形 6"/>
            <p:cNvSpPr/>
            <p:nvPr/>
          </p:nvSpPr>
          <p:spPr>
            <a:xfrm>
              <a:off x="1993131" y="837506"/>
              <a:ext cx="2762267" cy="648792"/>
            </a:xfrm>
            <a:prstGeom prst="roundRect">
              <a:avLst/>
            </a:prstGeom>
            <a:noFill/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 smtClean="0"/>
                <a:t>A-Tune</a:t>
              </a:r>
              <a:r>
                <a:rPr lang="zh-CN" altLang="en-US" sz="1600" dirty="0" smtClean="0"/>
                <a:t>客户端</a:t>
              </a:r>
              <a:endParaRPr lang="en-US" altLang="zh-CN" sz="1600" dirty="0" smtClean="0"/>
            </a:p>
            <a:p>
              <a:pPr algn="ctr"/>
              <a:r>
                <a:rPr lang="en-US" altLang="zh-CN" sz="1600" dirty="0" smtClean="0"/>
                <a:t>(</a:t>
              </a:r>
              <a:r>
                <a:rPr lang="en-US" altLang="zh-CN" sz="1600" dirty="0" err="1" smtClean="0"/>
                <a:t>atune-adm</a:t>
              </a:r>
              <a:r>
                <a:rPr lang="en-US" altLang="zh-CN" sz="1600" dirty="0" smtClean="0"/>
                <a:t>)</a:t>
              </a:r>
              <a:endParaRPr lang="zh-CN" altLang="en-US" sz="1600" dirty="0"/>
            </a:p>
          </p:txBody>
        </p:sp>
        <p:sp>
          <p:nvSpPr>
            <p:cNvPr id="8" name="圆角矩形 7"/>
            <p:cNvSpPr/>
            <p:nvPr/>
          </p:nvSpPr>
          <p:spPr>
            <a:xfrm>
              <a:off x="254981" y="2136585"/>
              <a:ext cx="6105803" cy="4513890"/>
            </a:xfrm>
            <a:prstGeom prst="roundRect">
              <a:avLst>
                <a:gd name="adj" fmla="val 9234"/>
              </a:avLst>
            </a:prstGeom>
            <a:noFill/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algn="ctr"/>
              <a:r>
                <a:rPr lang="en-US" altLang="zh-CN" sz="1600" dirty="0" smtClean="0">
                  <a:solidFill>
                    <a:schemeClr val="dk1"/>
                  </a:solidFill>
                </a:rPr>
                <a:t>A-Tune </a:t>
              </a:r>
              <a:r>
                <a:rPr lang="zh-CN" altLang="en-US" sz="1600" dirty="0" smtClean="0">
                  <a:solidFill>
                    <a:schemeClr val="dk1"/>
                  </a:solidFill>
                </a:rPr>
                <a:t>服务端（</a:t>
              </a:r>
              <a:r>
                <a:rPr lang="en-US" altLang="zh-CN" sz="1600" dirty="0" err="1" smtClean="0"/>
                <a:t>atuned</a:t>
              </a:r>
              <a:r>
                <a:rPr lang="zh-CN" altLang="en-US" sz="1600" dirty="0" smtClean="0">
                  <a:solidFill>
                    <a:schemeClr val="dk1"/>
                  </a:solidFill>
                </a:rPr>
                <a:t>）</a:t>
              </a:r>
              <a:endParaRPr lang="zh-CN" altLang="en-US" sz="1600" dirty="0">
                <a:solidFill>
                  <a:schemeClr val="dk1"/>
                </a:solidFill>
              </a:endParaRPr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425168" y="4636579"/>
              <a:ext cx="5809071" cy="1901522"/>
            </a:xfrm>
            <a:prstGeom prst="roundRect">
              <a:avLst/>
            </a:prstGeom>
            <a:noFill/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algn="ctr"/>
              <a:r>
                <a:rPr lang="zh-CN" altLang="en-US" sz="1600" dirty="0" smtClean="0"/>
                <a:t>本地</a:t>
              </a:r>
              <a:r>
                <a:rPr lang="en-US" altLang="zh-CN" sz="1600" dirty="0" smtClean="0"/>
                <a:t>http</a:t>
              </a:r>
              <a:r>
                <a:rPr lang="zh-CN" altLang="en-US" sz="1600" dirty="0" smtClean="0"/>
                <a:t>服务</a:t>
              </a:r>
              <a:endParaRPr lang="zh-CN" altLang="en-US" sz="1600" dirty="0"/>
            </a:p>
          </p:txBody>
        </p:sp>
        <p:sp>
          <p:nvSpPr>
            <p:cNvPr id="10" name="圆角矩形 9"/>
            <p:cNvSpPr/>
            <p:nvPr/>
          </p:nvSpPr>
          <p:spPr>
            <a:xfrm>
              <a:off x="610755" y="5072632"/>
              <a:ext cx="5528876" cy="1401316"/>
            </a:xfrm>
            <a:prstGeom prst="roundRect">
              <a:avLst/>
            </a:prstGeom>
            <a:noFill/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algn="ctr"/>
              <a:r>
                <a:rPr lang="en-US" altLang="zh-CN" sz="1600" dirty="0">
                  <a:solidFill>
                    <a:schemeClr val="dk1"/>
                  </a:solidFill>
                </a:rPr>
                <a:t>MPI/CPI</a:t>
              </a:r>
              <a:endParaRPr lang="zh-CN" altLang="en-US" sz="1600" dirty="0">
                <a:solidFill>
                  <a:schemeClr val="dk1"/>
                </a:solidFill>
              </a:endParaRPr>
            </a:p>
          </p:txBody>
        </p:sp>
        <p:sp>
          <p:nvSpPr>
            <p:cNvPr id="11" name="圆角矩形 10"/>
            <p:cNvSpPr/>
            <p:nvPr/>
          </p:nvSpPr>
          <p:spPr>
            <a:xfrm>
              <a:off x="772367" y="5552466"/>
              <a:ext cx="2294867" cy="769465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 smtClean="0"/>
                <a:t>数据</a:t>
              </a:r>
              <a:r>
                <a:rPr lang="zh-CN" altLang="en-US" sz="1600" dirty="0"/>
                <a:t>采集</a:t>
              </a:r>
            </a:p>
          </p:txBody>
        </p:sp>
        <p:sp>
          <p:nvSpPr>
            <p:cNvPr id="12" name="圆角矩形 11"/>
            <p:cNvSpPr/>
            <p:nvPr/>
          </p:nvSpPr>
          <p:spPr>
            <a:xfrm>
              <a:off x="3475802" y="5552466"/>
              <a:ext cx="2464258" cy="769465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 smtClean="0"/>
                <a:t>系统配置</a:t>
              </a:r>
              <a:endParaRPr lang="zh-CN" altLang="en-US" sz="1600" dirty="0"/>
            </a:p>
          </p:txBody>
        </p:sp>
        <p:sp>
          <p:nvSpPr>
            <p:cNvPr id="13" name="圆角矩形 12"/>
            <p:cNvSpPr/>
            <p:nvPr/>
          </p:nvSpPr>
          <p:spPr>
            <a:xfrm>
              <a:off x="500382" y="3826028"/>
              <a:ext cx="1458365" cy="540038"/>
            </a:xfrm>
            <a:prstGeom prst="roundRect">
              <a:avLst/>
            </a:prstGeom>
            <a:noFill/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 smtClean="0"/>
                <a:t>sqlite3</a:t>
              </a:r>
              <a:endParaRPr lang="zh-CN" altLang="en-US" sz="1600" dirty="0"/>
            </a:p>
          </p:txBody>
        </p:sp>
        <p:sp>
          <p:nvSpPr>
            <p:cNvPr id="14" name="圆角矩形 13"/>
            <p:cNvSpPr/>
            <p:nvPr/>
          </p:nvSpPr>
          <p:spPr>
            <a:xfrm>
              <a:off x="425169" y="2753651"/>
              <a:ext cx="5809071" cy="1775754"/>
            </a:xfrm>
            <a:prstGeom prst="roundRect">
              <a:avLst/>
            </a:prstGeom>
            <a:noFill/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altLang="zh-CN" sz="1600" dirty="0" err="1"/>
                <a:t>g</a:t>
              </a:r>
              <a:r>
                <a:rPr lang="en-US" altLang="zh-CN" sz="1600" dirty="0" err="1" smtClean="0"/>
                <a:t>RPC</a:t>
              </a:r>
              <a:r>
                <a:rPr lang="zh-CN" altLang="en-US" sz="1600" dirty="0" smtClean="0"/>
                <a:t> 服务</a:t>
              </a:r>
              <a:endParaRPr lang="zh-CN" altLang="en-US" sz="1600" dirty="0"/>
            </a:p>
          </p:txBody>
        </p:sp>
        <p:sp>
          <p:nvSpPr>
            <p:cNvPr id="15" name="圆角矩形 14"/>
            <p:cNvSpPr/>
            <p:nvPr/>
          </p:nvSpPr>
          <p:spPr>
            <a:xfrm>
              <a:off x="500382" y="3212783"/>
              <a:ext cx="1458365" cy="540038"/>
            </a:xfrm>
            <a:prstGeom prst="roundRect">
              <a:avLst/>
            </a:prstGeom>
            <a:noFill/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 smtClean="0"/>
                <a:t>优化库管理</a:t>
              </a:r>
              <a:endParaRPr lang="zh-CN" altLang="en-US" sz="1600" dirty="0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2189433" y="3212783"/>
              <a:ext cx="1952116" cy="778329"/>
            </a:xfrm>
            <a:prstGeom prst="roundRect">
              <a:avLst/>
            </a:prstGeom>
            <a:noFill/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 smtClean="0"/>
                <a:t>在线静态调优</a:t>
              </a:r>
              <a:r>
                <a:rPr lang="en-US" altLang="zh-CN" sz="1600" dirty="0" smtClean="0"/>
                <a:t>(analysis)</a:t>
              </a:r>
              <a:endParaRPr lang="zh-CN" altLang="en-US" sz="1600" dirty="0">
                <a:solidFill>
                  <a:schemeClr val="dk1"/>
                </a:solidFill>
              </a:endParaRPr>
            </a:p>
          </p:txBody>
        </p:sp>
        <p:sp>
          <p:nvSpPr>
            <p:cNvPr id="17" name="圆角矩形 16"/>
            <p:cNvSpPr/>
            <p:nvPr/>
          </p:nvSpPr>
          <p:spPr>
            <a:xfrm>
              <a:off x="4311736" y="3203544"/>
              <a:ext cx="1827897" cy="787570"/>
            </a:xfrm>
            <a:prstGeom prst="roundRect">
              <a:avLst/>
            </a:prstGeom>
            <a:noFill/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 smtClean="0"/>
                <a:t>离线动态调优</a:t>
              </a:r>
              <a:r>
                <a:rPr lang="en-US" altLang="zh-CN" sz="1600" dirty="0" smtClean="0"/>
                <a:t>(tuning)</a:t>
              </a:r>
              <a:endParaRPr lang="zh-CN" altLang="en-US" sz="1600" dirty="0">
                <a:solidFill>
                  <a:schemeClr val="dk1"/>
                </a:solidFill>
              </a:endParaRPr>
            </a:p>
          </p:txBody>
        </p:sp>
        <p:cxnSp>
          <p:nvCxnSpPr>
            <p:cNvPr id="18" name="直接箭头连接符 17"/>
            <p:cNvCxnSpPr/>
            <p:nvPr/>
          </p:nvCxnSpPr>
          <p:spPr>
            <a:xfrm>
              <a:off x="2366090" y="1486298"/>
              <a:ext cx="0" cy="650287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箭头连接符 18"/>
            <p:cNvCxnSpPr/>
            <p:nvPr/>
          </p:nvCxnSpPr>
          <p:spPr>
            <a:xfrm>
              <a:off x="3409289" y="1486298"/>
              <a:ext cx="0" cy="650288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箭头连接符 19"/>
            <p:cNvCxnSpPr/>
            <p:nvPr/>
          </p:nvCxnSpPr>
          <p:spPr>
            <a:xfrm>
              <a:off x="4405122" y="1486298"/>
              <a:ext cx="0" cy="650288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箭头连接符 20"/>
            <p:cNvCxnSpPr/>
            <p:nvPr/>
          </p:nvCxnSpPr>
          <p:spPr>
            <a:xfrm>
              <a:off x="2757310" y="3991114"/>
              <a:ext cx="0" cy="645465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箭头连接符 21"/>
            <p:cNvCxnSpPr/>
            <p:nvPr/>
          </p:nvCxnSpPr>
          <p:spPr>
            <a:xfrm>
              <a:off x="3641278" y="3991114"/>
              <a:ext cx="0" cy="645467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箭头连接符 23"/>
            <p:cNvCxnSpPr/>
            <p:nvPr/>
          </p:nvCxnSpPr>
          <p:spPr>
            <a:xfrm>
              <a:off x="4830889" y="3991114"/>
              <a:ext cx="0" cy="645467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箭头连接符 24"/>
            <p:cNvCxnSpPr/>
            <p:nvPr/>
          </p:nvCxnSpPr>
          <p:spPr>
            <a:xfrm>
              <a:off x="5738751" y="3991114"/>
              <a:ext cx="0" cy="645467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组合 25"/>
            <p:cNvGrpSpPr/>
            <p:nvPr/>
          </p:nvGrpSpPr>
          <p:grpSpPr>
            <a:xfrm>
              <a:off x="7033397" y="2260629"/>
              <a:ext cx="4706890" cy="2916102"/>
              <a:chOff x="6813109" y="4903623"/>
              <a:chExt cx="5171598" cy="2916482"/>
            </a:xfrm>
          </p:grpSpPr>
          <p:sp>
            <p:nvSpPr>
              <p:cNvPr id="29" name="圆角矩形 28"/>
              <p:cNvSpPr/>
              <p:nvPr/>
            </p:nvSpPr>
            <p:spPr>
              <a:xfrm>
                <a:off x="6976747" y="5438031"/>
                <a:ext cx="4857375" cy="2035610"/>
              </a:xfrm>
              <a:prstGeom prst="roundRect">
                <a:avLst/>
              </a:prstGeom>
              <a:noFill/>
              <a:ln>
                <a:solidFill>
                  <a:srgbClr val="151515"/>
                </a:solidFill>
              </a:ln>
            </p:spPr>
            <p:style>
              <a:lnRef idx="1">
                <a:schemeClr val="accent3"/>
              </a:lnRef>
              <a:fillRef idx="1001">
                <a:schemeClr val="dk2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28" tIns="45714" rIns="91428" bIns="45714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zh-CN" sz="1600" dirty="0" smtClean="0"/>
                  <a:t>AI </a:t>
                </a:r>
                <a:r>
                  <a:rPr lang="zh-CN" altLang="en-US" sz="1600" dirty="0" smtClean="0"/>
                  <a:t>引擎</a:t>
                </a:r>
                <a:endParaRPr lang="zh-CN" altLang="en-US" sz="1600" dirty="0"/>
              </a:p>
            </p:txBody>
          </p:sp>
          <p:sp>
            <p:nvSpPr>
              <p:cNvPr id="30" name="圆角矩形 29"/>
              <p:cNvSpPr/>
              <p:nvPr/>
            </p:nvSpPr>
            <p:spPr>
              <a:xfrm>
                <a:off x="7215597" y="5971139"/>
                <a:ext cx="1187735" cy="498086"/>
              </a:xfrm>
              <a:prstGeom prst="roundRect">
                <a:avLst/>
              </a:prstGeom>
              <a:noFill/>
              <a:ln>
                <a:solidFill>
                  <a:srgbClr val="151515"/>
                </a:solidFill>
              </a:ln>
            </p:spPr>
            <p:style>
              <a:lnRef idx="1">
                <a:schemeClr val="accent3"/>
              </a:lnRef>
              <a:fillRef idx="1001">
                <a:schemeClr val="dk2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600" dirty="0" smtClean="0"/>
                  <a:t>应用感知</a:t>
                </a:r>
                <a:endParaRPr lang="zh-CN" altLang="en-US" sz="1600" dirty="0"/>
              </a:p>
            </p:txBody>
          </p:sp>
          <p:sp>
            <p:nvSpPr>
              <p:cNvPr id="31" name="圆角矩形 30"/>
              <p:cNvSpPr/>
              <p:nvPr/>
            </p:nvSpPr>
            <p:spPr>
              <a:xfrm>
                <a:off x="6813109" y="4903623"/>
                <a:ext cx="5171598" cy="2916482"/>
              </a:xfrm>
              <a:prstGeom prst="roundRect">
                <a:avLst/>
              </a:prstGeom>
              <a:noFill/>
              <a:ln>
                <a:solidFill>
                  <a:srgbClr val="151515"/>
                </a:solidFill>
              </a:ln>
            </p:spPr>
            <p:style>
              <a:lnRef idx="1">
                <a:schemeClr val="accent3"/>
              </a:lnRef>
              <a:fillRef idx="1001">
                <a:schemeClr val="dk2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t" anchorCtr="0"/>
              <a:lstStyle/>
              <a:p>
                <a:pPr algn="ctr"/>
                <a:r>
                  <a:rPr lang="zh-CN" altLang="en-US" sz="1600" dirty="0" smtClean="0"/>
                  <a:t>远程</a:t>
                </a:r>
                <a:r>
                  <a:rPr lang="en-US" altLang="zh-CN" sz="1600" dirty="0" smtClean="0"/>
                  <a:t>http</a:t>
                </a:r>
                <a:r>
                  <a:rPr lang="zh-CN" altLang="en-US" sz="1600" dirty="0" smtClean="0"/>
                  <a:t>服务</a:t>
                </a:r>
                <a:endParaRPr lang="zh-CN" altLang="en-US" sz="1600" dirty="0"/>
              </a:p>
            </p:txBody>
          </p:sp>
          <p:sp>
            <p:nvSpPr>
              <p:cNvPr id="32" name="圆角矩形 31"/>
              <p:cNvSpPr/>
              <p:nvPr/>
            </p:nvSpPr>
            <p:spPr>
              <a:xfrm>
                <a:off x="7242111" y="6677244"/>
                <a:ext cx="1187735" cy="498086"/>
              </a:xfrm>
              <a:prstGeom prst="roundRect">
                <a:avLst/>
              </a:prstGeom>
              <a:noFill/>
              <a:ln>
                <a:solidFill>
                  <a:srgbClr val="151515"/>
                </a:solidFill>
              </a:ln>
            </p:spPr>
            <p:style>
              <a:lnRef idx="1">
                <a:schemeClr val="accent3"/>
              </a:lnRef>
              <a:fillRef idx="1001">
                <a:schemeClr val="dk2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600" dirty="0" smtClean="0"/>
                  <a:t>模型训练</a:t>
                </a:r>
                <a:endParaRPr lang="zh-CN" altLang="en-US" sz="1600" dirty="0"/>
              </a:p>
            </p:txBody>
          </p:sp>
          <p:sp>
            <p:nvSpPr>
              <p:cNvPr id="33" name="圆角矩形 32"/>
              <p:cNvSpPr/>
              <p:nvPr/>
            </p:nvSpPr>
            <p:spPr>
              <a:xfrm>
                <a:off x="10006019" y="5974242"/>
                <a:ext cx="1661324" cy="498086"/>
              </a:xfrm>
              <a:prstGeom prst="roundRect">
                <a:avLst/>
              </a:prstGeom>
              <a:noFill/>
              <a:ln>
                <a:solidFill>
                  <a:srgbClr val="151515"/>
                </a:solidFill>
              </a:ln>
            </p:spPr>
            <p:style>
              <a:lnRef idx="1">
                <a:schemeClr val="accent3"/>
              </a:lnRef>
              <a:fillRef idx="1001">
                <a:schemeClr val="dk2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600" dirty="0" smtClean="0"/>
                  <a:t>重要参数选择</a:t>
                </a:r>
                <a:endParaRPr lang="zh-CN" altLang="en-US" sz="1600" dirty="0"/>
              </a:p>
            </p:txBody>
          </p:sp>
          <p:sp>
            <p:nvSpPr>
              <p:cNvPr id="34" name="圆角矩形 33"/>
              <p:cNvSpPr/>
              <p:nvPr/>
            </p:nvSpPr>
            <p:spPr>
              <a:xfrm>
                <a:off x="8610807" y="6667264"/>
                <a:ext cx="1661324" cy="498086"/>
              </a:xfrm>
              <a:prstGeom prst="roundRect">
                <a:avLst/>
              </a:prstGeom>
              <a:noFill/>
              <a:ln>
                <a:solidFill>
                  <a:srgbClr val="151515"/>
                </a:solidFill>
              </a:ln>
            </p:spPr>
            <p:style>
              <a:lnRef idx="1">
                <a:schemeClr val="accent3"/>
              </a:lnRef>
              <a:fillRef idx="1001">
                <a:schemeClr val="dk2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600" dirty="0" smtClean="0"/>
                  <a:t>自动参数优化</a:t>
                </a:r>
                <a:endParaRPr lang="zh-CN" altLang="en-US" sz="1600" dirty="0"/>
              </a:p>
            </p:txBody>
          </p:sp>
          <p:sp>
            <p:nvSpPr>
              <p:cNvPr id="35" name="圆角矩形 34"/>
              <p:cNvSpPr/>
              <p:nvPr/>
            </p:nvSpPr>
            <p:spPr>
              <a:xfrm>
                <a:off x="8610807" y="5991453"/>
                <a:ext cx="1187735" cy="498086"/>
              </a:xfrm>
              <a:prstGeom prst="roundRect">
                <a:avLst/>
              </a:prstGeom>
              <a:noFill/>
              <a:ln>
                <a:solidFill>
                  <a:srgbClr val="151515"/>
                </a:solidFill>
              </a:ln>
            </p:spPr>
            <p:style>
              <a:lnRef idx="1">
                <a:schemeClr val="accent3"/>
              </a:lnRef>
              <a:fillRef idx="1001">
                <a:schemeClr val="dk2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zh-CN" altLang="en-US" sz="1600" dirty="0"/>
                  <a:t>数据</a:t>
                </a:r>
                <a:r>
                  <a:rPr lang="zh-CN" altLang="en-US" sz="1600" dirty="0" smtClean="0"/>
                  <a:t>监控</a:t>
                </a:r>
                <a:endParaRPr lang="zh-CN" altLang="en-US" sz="1600" dirty="0"/>
              </a:p>
            </p:txBody>
          </p:sp>
        </p:grpSp>
        <p:cxnSp>
          <p:nvCxnSpPr>
            <p:cNvPr id="27" name="直接箭头连接符 26"/>
            <p:cNvCxnSpPr/>
            <p:nvPr/>
          </p:nvCxnSpPr>
          <p:spPr>
            <a:xfrm>
              <a:off x="6234238" y="3388077"/>
              <a:ext cx="799158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箭头连接符 27"/>
            <p:cNvCxnSpPr/>
            <p:nvPr/>
          </p:nvCxnSpPr>
          <p:spPr>
            <a:xfrm>
              <a:off x="6234238" y="3791479"/>
              <a:ext cx="799158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圆角矩形 36"/>
            <p:cNvSpPr/>
            <p:nvPr/>
          </p:nvSpPr>
          <p:spPr>
            <a:xfrm>
              <a:off x="8480726" y="1085817"/>
              <a:ext cx="1458365" cy="540038"/>
            </a:xfrm>
            <a:prstGeom prst="roundRect">
              <a:avLst/>
            </a:prstGeom>
            <a:noFill/>
            <a:ln>
              <a:solidFill>
                <a:srgbClr val="151515"/>
              </a:solidFill>
            </a:ln>
          </p:spPr>
          <p:style>
            <a:lnRef idx="1">
              <a:schemeClr val="accent3"/>
            </a:lnRef>
            <a:fillRef idx="1001">
              <a:schemeClr val="dk2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 smtClean="0"/>
                <a:t>数据库</a:t>
              </a:r>
              <a:r>
                <a:rPr lang="en-US" altLang="zh-CN" sz="1600" dirty="0"/>
                <a:t>(postgresql)</a:t>
              </a:r>
              <a:endParaRPr lang="zh-CN" altLang="en-US" sz="1600" dirty="0"/>
            </a:p>
          </p:txBody>
        </p:sp>
        <p:cxnSp>
          <p:nvCxnSpPr>
            <p:cNvPr id="38" name="直接箭头连接符 37"/>
            <p:cNvCxnSpPr/>
            <p:nvPr/>
          </p:nvCxnSpPr>
          <p:spPr>
            <a:xfrm>
              <a:off x="9490258" y="1623906"/>
              <a:ext cx="0" cy="645467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箭头连接符 38"/>
            <p:cNvCxnSpPr/>
            <p:nvPr/>
          </p:nvCxnSpPr>
          <p:spPr>
            <a:xfrm>
              <a:off x="9103905" y="5176731"/>
              <a:ext cx="0" cy="645467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箭头连接符 39"/>
            <p:cNvCxnSpPr/>
            <p:nvPr/>
          </p:nvCxnSpPr>
          <p:spPr>
            <a:xfrm>
              <a:off x="9757664" y="5176731"/>
              <a:ext cx="0" cy="645467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接箭头连接符 73"/>
            <p:cNvCxnSpPr/>
            <p:nvPr/>
          </p:nvCxnSpPr>
          <p:spPr>
            <a:xfrm>
              <a:off x="9019216" y="1623906"/>
              <a:ext cx="0" cy="645467"/>
            </a:xfrm>
            <a:prstGeom prst="straightConnector1">
              <a:avLst/>
            </a:prstGeom>
            <a:ln>
              <a:solidFill>
                <a:srgbClr val="151515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圆角矩形 35"/>
          <p:cNvSpPr/>
          <p:nvPr/>
        </p:nvSpPr>
        <p:spPr>
          <a:xfrm>
            <a:off x="7247307" y="5523720"/>
            <a:ext cx="4329655" cy="374063"/>
          </a:xfrm>
          <a:prstGeom prst="roundRect">
            <a:avLst/>
          </a:prstGeom>
          <a:noFill/>
          <a:ln>
            <a:solidFill>
              <a:srgbClr val="151515"/>
            </a:solidFill>
          </a:ln>
        </p:spPr>
        <p:style>
          <a:lnRef idx="1">
            <a:schemeClr val="accent3"/>
          </a:lnRef>
          <a:fillRef idx="1001">
            <a:schemeClr val="dk2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28" tIns="45714" rIns="91428" bIns="4571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zh-CN" sz="1600" dirty="0" smtClean="0"/>
              <a:t>Web UI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18050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742520" y="283598"/>
            <a:ext cx="9011080" cy="384961"/>
          </a:xfrm>
        </p:spPr>
        <p:txBody>
          <a:bodyPr/>
          <a:lstStyle/>
          <a:p>
            <a:r>
              <a:rPr lang="zh-CN" altLang="en-US" dirty="0" smtClean="0">
                <a:solidFill>
                  <a:srgbClr val="0070C0"/>
                </a:solidFill>
              </a:rPr>
              <a:t>主要适配对象（</a:t>
            </a:r>
            <a:r>
              <a:rPr lang="en-US" altLang="zh-CN" dirty="0">
                <a:solidFill>
                  <a:srgbClr val="0070C0"/>
                </a:solidFill>
              </a:rPr>
              <a:t>https://gitee.com/openeuler/A-Tune-Collector</a:t>
            </a:r>
            <a:r>
              <a:rPr lang="zh-CN" altLang="en-US" dirty="0" smtClean="0">
                <a:solidFill>
                  <a:srgbClr val="0070C0"/>
                </a:solidFill>
              </a:rPr>
              <a:t>）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486193" y="3124870"/>
            <a:ext cx="1210588" cy="528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ts val="3440"/>
              </a:lnSpc>
            </a:pPr>
            <a:r>
              <a:rPr lang="zh-CN" altLang="en-US" sz="2000" b="1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采集模块</a:t>
            </a:r>
            <a:endParaRPr lang="en-US" altLang="zh-CN" sz="2000" b="1" dirty="0" smtClean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graphicFrame>
        <p:nvGraphicFramePr>
          <p:cNvPr id="54" name="表格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73325"/>
              </p:ext>
            </p:extLst>
          </p:nvPr>
        </p:nvGraphicFramePr>
        <p:xfrm>
          <a:off x="1879640" y="969694"/>
          <a:ext cx="8384706" cy="5129613"/>
        </p:xfrm>
        <a:graphic>
          <a:graphicData uri="http://schemas.openxmlformats.org/drawingml/2006/table">
            <a:tbl>
              <a:tblPr/>
              <a:tblGrid>
                <a:gridCol w="929462"/>
                <a:gridCol w="1268627"/>
                <a:gridCol w="3674076"/>
                <a:gridCol w="2512541"/>
              </a:tblGrid>
              <a:tr h="140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module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purpose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功能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工具命令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40450">
                <a:tc rowSpan="5"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mem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bandwidth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collect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cpu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memory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bandwidth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perf stat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450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numa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collect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numa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info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numactl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450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topo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collect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memory topo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lshw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util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collect memory usage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450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vmstat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collect virtual memory statistics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vmstat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 rowSpan="4"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net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info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collect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nic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config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ethtool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450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estat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collect network error statistics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sar</a:t>
                      </a:r>
                      <a:endParaRPr lang="en-US" altLang="zh-CN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450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stat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collect network statistics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topo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collect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nic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topo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lshw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perf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stat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collect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perf stat info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perf stat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top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collect perf top info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perf record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cpu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info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collect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cpu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info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lshw</a:t>
                      </a:r>
                      <a:endParaRPr lang="en-US" altLang="zh-CN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stat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collect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cpu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usage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mpstat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topo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collect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cpu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topo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lstopo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storage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stat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collect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io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usage of device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iostat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topo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collect storage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info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lshw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 rowSpan="5"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sys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bios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collect the system bios info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lshw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fdutil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collect file handles usage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/proc/sys/fs/file-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nr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interrupts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collect system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device interrupts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/proc/interrupts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ldavg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collect system average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load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tasks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collect task context switching statistics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427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sz="2400" dirty="0"/>
              <a:t>MPI</a:t>
            </a:r>
            <a:r>
              <a:rPr lang="zh-CN" altLang="en-US" sz="2400" dirty="0"/>
              <a:t>：</a:t>
            </a:r>
            <a:r>
              <a:rPr lang="en-US" altLang="zh-CN" sz="2400" dirty="0"/>
              <a:t>implement a new monitor</a:t>
            </a:r>
            <a:endParaRPr lang="zh-CN" altLang="en-US" dirty="0"/>
          </a:p>
        </p:txBody>
      </p:sp>
      <p:sp>
        <p:nvSpPr>
          <p:cNvPr id="8" name="右箭头 7"/>
          <p:cNvSpPr/>
          <p:nvPr/>
        </p:nvSpPr>
        <p:spPr>
          <a:xfrm>
            <a:off x="4720171" y="2232797"/>
            <a:ext cx="1152128" cy="510908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txBody>
          <a:bodyPr rtlCol="0" anchor="ctr">
            <a:noAutofit/>
          </a:bodyPr>
          <a:lstStyle/>
          <a:p>
            <a:pPr algn="ctr"/>
            <a:endParaRPr lang="zh-CN" altLang="en-US" dirty="0" smtClean="0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3416" y="765498"/>
            <a:ext cx="3748821" cy="2691689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3415" y="3573810"/>
            <a:ext cx="3829813" cy="2592288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3086" y="881449"/>
            <a:ext cx="3315970" cy="5685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21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sz="2400" dirty="0"/>
              <a:t>MPI</a:t>
            </a:r>
            <a:r>
              <a:rPr lang="zh-CN" altLang="en-US" sz="2400" dirty="0"/>
              <a:t>：</a:t>
            </a:r>
            <a:r>
              <a:rPr lang="en-US" altLang="zh-CN" sz="2400" dirty="0"/>
              <a:t>implement a new monitor</a:t>
            </a:r>
            <a:endParaRPr lang="zh-CN" altLang="en-US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708" y="866484"/>
            <a:ext cx="3913916" cy="377731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8424" y="4754916"/>
            <a:ext cx="3055268" cy="192934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1270" y="866484"/>
            <a:ext cx="4713809" cy="481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80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742520" y="283598"/>
            <a:ext cx="9011080" cy="384961"/>
          </a:xfrm>
        </p:spPr>
        <p:txBody>
          <a:bodyPr/>
          <a:lstStyle/>
          <a:p>
            <a:r>
              <a:rPr lang="zh-CN" altLang="en-US" dirty="0" smtClean="0">
                <a:solidFill>
                  <a:srgbClr val="0070C0"/>
                </a:solidFill>
              </a:rPr>
              <a:t>主要适配对象（</a:t>
            </a:r>
            <a:r>
              <a:rPr lang="en-US" altLang="zh-CN" dirty="0">
                <a:solidFill>
                  <a:srgbClr val="0070C0"/>
                </a:solidFill>
              </a:rPr>
              <a:t>https://gitee.com/openeuler/A-Tune-Collector</a:t>
            </a:r>
            <a:r>
              <a:rPr lang="zh-CN" altLang="en-US" dirty="0" smtClean="0">
                <a:solidFill>
                  <a:srgbClr val="0070C0"/>
                </a:solidFill>
              </a:rPr>
              <a:t>）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486193" y="3124870"/>
            <a:ext cx="1210588" cy="528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ts val="3440"/>
              </a:lnSpc>
            </a:pPr>
            <a:r>
              <a:rPr lang="zh-CN" altLang="en-US" sz="2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配置</a:t>
            </a:r>
            <a:r>
              <a:rPr lang="zh-CN" altLang="en-US" sz="2000" b="1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模块</a:t>
            </a:r>
            <a:endParaRPr lang="en-US" altLang="zh-CN" sz="2000" b="1" dirty="0" smtClean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55204"/>
              </p:ext>
            </p:extLst>
          </p:nvPr>
        </p:nvGraphicFramePr>
        <p:xfrm>
          <a:off x="1696781" y="1335064"/>
          <a:ext cx="9943285" cy="4306286"/>
        </p:xfrm>
        <a:graphic>
          <a:graphicData uri="http://schemas.openxmlformats.org/drawingml/2006/table">
            <a:tbl>
              <a:tblPr/>
              <a:tblGrid>
                <a:gridCol w="1515761"/>
                <a:gridCol w="1441198"/>
                <a:gridCol w="4111105"/>
                <a:gridCol w="2875221"/>
              </a:tblGrid>
              <a:tr h="140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module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submod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功能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工具命令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452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affinity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irq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change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the affinity of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irqs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/sys/kernel/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irq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</a:p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/proc/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irq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/{id}/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smp_affinity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45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affinity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task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change</a:t>
                      </a:r>
                      <a:r>
                        <a:rPr lang="en-US" altLang="zh-CN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the affinity of  tasks</a:t>
                      </a:r>
                      <a:endParaRPr lang="en-US" altLang="zh-CN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taskset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bios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bios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change the bios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config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notify the user</a:t>
                      </a: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bootloader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grub2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change the grub2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config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etc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/grub2.cfg</a:t>
                      </a:r>
                    </a:p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etc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/grub2-efi.cfg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file_config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file_config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change the profile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etc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/profile</a:t>
                      </a:r>
                    </a:p>
                    <a:p>
                      <a:pPr algn="l" fontAlgn="ctr"/>
                      <a:r>
                        <a:rPr lang="en-US" altLang="zh-CN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……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kernel_config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kernel_config</a:t>
                      </a:r>
                      <a:endParaRPr lang="en-US" altLang="zh-CN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change the kernel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config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/boot/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config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-`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uname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-r`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script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script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the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script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extention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of CPI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sysctl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sysctl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change the /proc/sys/*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config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sysctl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sysfs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sysfs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change the /sys/*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config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4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systemctl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systemctl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change the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status of system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systemctl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ulimit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ulimit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change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the resources limit of user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etc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/security/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limits.conf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etc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systemd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system.conf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059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742520" y="283598"/>
            <a:ext cx="9011080" cy="384961"/>
          </a:xfrm>
        </p:spPr>
        <p:txBody>
          <a:bodyPr/>
          <a:lstStyle/>
          <a:p>
            <a:r>
              <a:rPr lang="zh-CN" altLang="en-US" dirty="0" smtClean="0">
                <a:solidFill>
                  <a:srgbClr val="0070C0"/>
                </a:solidFill>
              </a:rPr>
              <a:t>主要适配对象（</a:t>
            </a:r>
            <a:r>
              <a:rPr lang="en-US" altLang="zh-CN" dirty="0">
                <a:solidFill>
                  <a:srgbClr val="0070C0"/>
                </a:solidFill>
              </a:rPr>
              <a:t>https://gitee.com/openeuler/A-Tune-Collector</a:t>
            </a:r>
            <a:r>
              <a:rPr lang="zh-CN" altLang="en-US" dirty="0" smtClean="0">
                <a:solidFill>
                  <a:srgbClr val="0070C0"/>
                </a:solidFill>
              </a:rPr>
              <a:t>）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486193" y="3124870"/>
            <a:ext cx="1210588" cy="528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ts val="3440"/>
              </a:lnSpc>
            </a:pPr>
            <a:r>
              <a:rPr lang="zh-CN" altLang="en-US" sz="2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配置</a:t>
            </a:r>
            <a:r>
              <a:rPr lang="zh-CN" altLang="en-US" sz="2000" b="1" dirty="0" smtClean="0">
                <a:latin typeface="Microsoft YaHei" panose="020B0503020204020204" pitchFamily="34" charset="-122"/>
                <a:ea typeface="Microsoft YaHei" panose="020B0503020204020204" pitchFamily="34" charset="-122"/>
              </a:rPr>
              <a:t>模块</a:t>
            </a:r>
            <a:endParaRPr lang="en-US" altLang="zh-CN" sz="2000" b="1" dirty="0" smtClean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117387"/>
              </p:ext>
            </p:extLst>
          </p:nvPr>
        </p:nvGraphicFramePr>
        <p:xfrm>
          <a:off x="1976736" y="2108887"/>
          <a:ext cx="7776864" cy="2511393"/>
        </p:xfrm>
        <a:graphic>
          <a:graphicData uri="http://schemas.openxmlformats.org/drawingml/2006/table">
            <a:tbl>
              <a:tblPr/>
              <a:tblGrid>
                <a:gridCol w="1296144"/>
                <a:gridCol w="1656184"/>
                <a:gridCol w="4824536"/>
              </a:tblGrid>
              <a:tr h="978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module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submodule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功能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40450">
                <a:tc rowSpan="10"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script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blockdev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change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the attribute value of device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450">
                <a:tc v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ethtool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change the configuration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of the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ethernet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450">
                <a:tc v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hinic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change the configuration of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hinic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driver module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 v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hugepage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enable or disable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huge page memory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450">
                <a:tc v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ifconfig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change the configuration</a:t>
                      </a:r>
                      <a:r>
                        <a:rPr lang="en-US" altLang="zh-CN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of the network</a:t>
                      </a:r>
                      <a:endParaRPr lang="en-US" altLang="zh-CN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 v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logind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change the configuration of login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manager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450">
                <a:tc v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openssl_hpre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enable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or disable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hpre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hardware acceleration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450">
                <a:tc v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prefetch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enable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or disable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cpu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prefetch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sched_domain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change the configuration of </a:t>
                      </a:r>
                      <a:r>
                        <a:rPr lang="en-US" altLang="zh-CN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cpu</a:t>
                      </a:r>
                      <a:r>
                        <a:rPr lang="en-US" altLang="zh-CN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US" altLang="zh-CN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sched_domain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020">
                <a:tc v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swap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swapoff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 or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swapon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399" marR="9399" marT="93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826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sz="2400" dirty="0"/>
              <a:t>CPI</a:t>
            </a:r>
            <a:r>
              <a:rPr lang="zh-CN" altLang="en-US" sz="2400" dirty="0"/>
              <a:t>：</a:t>
            </a:r>
            <a:r>
              <a:rPr lang="en-US" altLang="zh-CN" sz="2400" dirty="0"/>
              <a:t>get or set the value of the given key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5855" y="972063"/>
            <a:ext cx="2628005" cy="5358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49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1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1.0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3039</TotalTime>
  <Words>537</Words>
  <Application>Microsoft Office PowerPoint</Application>
  <PresentationFormat>宽屏</PresentationFormat>
  <Paragraphs>194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5" baseType="lpstr">
      <vt:lpstr>FZLanTingHeiS-DB-GB</vt:lpstr>
      <vt:lpstr>FZLanTingHeiS-L-GB</vt:lpstr>
      <vt:lpstr>Microsoft YaHei Light</vt:lpstr>
      <vt:lpstr>DengXian</vt:lpstr>
      <vt:lpstr>宋体</vt:lpstr>
      <vt:lpstr>Microsoft YaHei</vt:lpstr>
      <vt:lpstr>Arial</vt:lpstr>
      <vt:lpstr>Calibri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hanxinke</cp:lastModifiedBy>
  <cp:revision>375</cp:revision>
  <dcterms:created xsi:type="dcterms:W3CDTF">2020-07-29T02:24:28Z</dcterms:created>
  <dcterms:modified xsi:type="dcterms:W3CDTF">2021-01-06T08:00:14Z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(3)QPUNTESIRDUjmdluFbSVtc1NflOfbB8u3V4yc6MxFwqg8hy6ocSlsF7BRW3J6dsv0HUj4/RM
8bCRKZQXmy2SjHzsAX2p4nqBZ9qiWbjL1txixMrfyiX65sRicJSxe/HWyGGTaS9R48Qe89eq
LAnzfO5OH19kOx0Gqz/l44T27FGGPsxV0lhbgJqkvf476HMwKC/i63bPisn7Q1KKJqE4v2x7
XkGA+qu8xNKBnYRqG0</vt:lpwstr>
  </property>
  <property fmtid="{D5CDD505-2E9C-101B-9397-08002B2CF9AE}" pid="3" name="_2015_ms_pID_7253431">
    <vt:lpwstr>9shmz2uYQhdPfqBEMH6EVCxQbERPyhKO9cUiQfCtB/2ECzxvOZAGSy
erDOjiosxdmV64tehGsgK5uqxMFahorwEgIu8VBh/yRPMIZQgaLSQnNYdK612NdikV9bIod3
7IfpEiE4XvJe8L24GApur4sE/ahGQIeaPgEtK1E/tZY+6cvpGHYC8QEHUihwXuopIS56sceZ
kh/CN7Eq9s/iccBaavgQKtX5goVdPMedhaCb</vt:lpwstr>
  </property>
  <property fmtid="{D5CDD505-2E9C-101B-9397-08002B2CF9AE}" pid="4" name="_2015_ms_pID_7253432">
    <vt:lpwstr>UNTCEIKl93yUl96tZuivWJ0=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1607752365</vt:lpwstr>
  </property>
</Properties>
</file>