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05" r:id="rId2"/>
    <p:sldId id="298" r:id="rId3"/>
    <p:sldId id="306" r:id="rId4"/>
    <p:sldId id="307" r:id="rId5"/>
    <p:sldId id="308" r:id="rId6"/>
    <p:sldId id="283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64"/>
    <p:restoredTop sz="96405"/>
  </p:normalViewPr>
  <p:slideViewPr>
    <p:cSldViewPr snapToGrid="0" snapToObjects="1" showGuides="1">
      <p:cViewPr varScale="1">
        <p:scale>
          <a:sx n="159" d="100"/>
          <a:sy n="159" d="100"/>
        </p:scale>
        <p:origin x="104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9" d="100"/>
          <a:sy n="99" d="100"/>
        </p:scale>
        <p:origin x="36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51F0885-519F-2140-81CF-210F7B25B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48909E-368E-CB4C-9645-7B33099FF4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086DB-17F3-D143-84B7-6785B95D1431}" type="datetimeFigureOut">
              <a:rPr kumimoji="1" lang="zh-CN" altLang="en-US" smtClean="0"/>
              <a:t>2024/3/6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714A26D-6F20-0644-8EA0-13FA2084C0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406BFD-1091-0040-BF1A-3A1ADF0B28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A845A-D161-814F-ADFA-373BFEEF08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420950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E4BA5-34B3-A44C-AEB1-6EFAB49E6D52}" type="datetimeFigureOut">
              <a:rPr kumimoji="1" lang="zh-CN" altLang="en-US" smtClean="0"/>
              <a:t>2024/3/6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E862B-C71E-E94B-AC4F-5609ED8B15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180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所有失败用例均已分析，非后期引入问题，为开源软件问题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E862B-C71E-E94B-AC4F-5609ED8B15D7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607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90E1C9E-B6DD-D843-9BC2-9820F21248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0863" y="6175988"/>
            <a:ext cx="2732848" cy="277200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78014C46-AEE6-F4A8-28CC-63B7905470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0623" y="2772274"/>
            <a:ext cx="11282400" cy="74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单击此处编辑主标题</a:t>
            </a:r>
          </a:p>
        </p:txBody>
      </p:sp>
      <p:sp>
        <p:nvSpPr>
          <p:cNvPr id="12" name="副标题 2">
            <a:extLst>
              <a:ext uri="{FF2B5EF4-FFF2-40B4-BE49-F238E27FC236}">
                <a16:creationId xmlns:a16="http://schemas.microsoft.com/office/drawing/2014/main" id="{4E2F2162-293B-5B13-03DD-E4BF5C9715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000" y="3657600"/>
            <a:ext cx="11282400" cy="28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单击此处编辑副标题</a:t>
            </a:r>
          </a:p>
        </p:txBody>
      </p:sp>
    </p:spTree>
    <p:extLst>
      <p:ext uri="{BB962C8B-B14F-4D97-AF65-F5344CB8AC3E}">
        <p14:creationId xmlns:p14="http://schemas.microsoft.com/office/powerpoint/2010/main" val="198009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6F47719B-32CC-0243-8011-4D5AF9FB00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0625" y="3054600"/>
            <a:ext cx="11282400" cy="74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kumimoji="1" lang="en-US" altLang="zh-CN" dirty="0"/>
              <a:t>THANKS</a:t>
            </a:r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0A69A77-C4CE-A96A-0AC7-D190FC7DAB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0863" y="6175988"/>
            <a:ext cx="2732848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18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91ED22-B39A-A842-8BBB-B109D6342B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793" y="344653"/>
            <a:ext cx="11282028" cy="648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目录页</a:t>
            </a:r>
            <a:r>
              <a:rPr kumimoji="1" lang="en-US" altLang="zh-CN" dirty="0"/>
              <a:t>_1</a:t>
            </a:r>
            <a:endParaRPr kumimoji="1" lang="zh-CN" altLang="en-US" dirty="0"/>
          </a:p>
        </p:txBody>
      </p:sp>
      <p:sp>
        <p:nvSpPr>
          <p:cNvPr id="6" name="文本占位符 3">
            <a:extLst>
              <a:ext uri="{FF2B5EF4-FFF2-40B4-BE49-F238E27FC236}">
                <a16:creationId xmlns:a16="http://schemas.microsoft.com/office/drawing/2014/main" id="{04606BC8-400D-ED7B-76B0-EAC101335A4F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460792" y="1052514"/>
            <a:ext cx="11282028" cy="5256212"/>
          </a:xfrm>
          <a:prstGeom prst="rect">
            <a:avLst/>
          </a:prstGeom>
        </p:spPr>
        <p:txBody>
          <a:bodyPr anchor="t">
            <a:noAutofit/>
          </a:bodyPr>
          <a:lstStyle>
            <a:lvl1pPr marL="171450" indent="-1714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l"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indent="0">
              <a:lnSpc>
                <a:spcPct val="150000"/>
              </a:lnSpc>
              <a:buNone/>
              <a:defRPr sz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 单击此处编辑章节标题</a:t>
            </a:r>
            <a:r>
              <a:rPr kumimoji="1" lang="en-US" altLang="zh-CN" dirty="0"/>
              <a:t>1</a:t>
            </a:r>
          </a:p>
          <a:p>
            <a:pPr lvl="0"/>
            <a:r>
              <a:rPr kumimoji="1" lang="zh-CN" altLang="en-US" dirty="0"/>
              <a:t> 单击此处编辑章节标题</a:t>
            </a:r>
            <a:r>
              <a:rPr kumimoji="1" lang="en-US" altLang="zh-CN" dirty="0"/>
              <a:t>2</a:t>
            </a:r>
          </a:p>
          <a:p>
            <a:pPr lvl="1"/>
            <a:r>
              <a:rPr kumimoji="1" lang="zh-CN" altLang="en-US" dirty="0"/>
              <a:t>章节小标题</a:t>
            </a:r>
            <a:r>
              <a:rPr kumimoji="1" lang="en-US" altLang="zh-CN" dirty="0"/>
              <a:t>2.1</a:t>
            </a:r>
          </a:p>
          <a:p>
            <a:pPr lvl="1"/>
            <a:r>
              <a:rPr kumimoji="1" lang="zh-CN" altLang="en-US" dirty="0"/>
              <a:t>章节小标题</a:t>
            </a:r>
            <a:r>
              <a:rPr kumimoji="1" lang="en-US" altLang="zh-CN" dirty="0"/>
              <a:t>2.2</a:t>
            </a:r>
          </a:p>
          <a:p>
            <a:pPr marL="171450" marR="0" lvl="0" indent="-1714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1" lang="zh-CN" altLang="en-US" dirty="0"/>
              <a:t> 单击此处编辑章节标题</a:t>
            </a:r>
            <a:r>
              <a:rPr kumimoji="1" lang="en-US" altLang="zh-CN" dirty="0"/>
              <a:t>3</a:t>
            </a:r>
          </a:p>
          <a:p>
            <a:pPr lvl="1"/>
            <a:r>
              <a:rPr kumimoji="1" lang="zh-CN" altLang="en-US" dirty="0"/>
              <a:t>章节小标题</a:t>
            </a:r>
            <a:r>
              <a:rPr kumimoji="1" lang="en-US" altLang="zh-CN" dirty="0"/>
              <a:t>3.1</a:t>
            </a:r>
          </a:p>
          <a:p>
            <a:pPr lvl="1"/>
            <a:r>
              <a:rPr kumimoji="1" lang="zh-CN" altLang="en-US" dirty="0"/>
              <a:t>章节小标题</a:t>
            </a:r>
            <a:r>
              <a:rPr kumimoji="1" lang="en-US" altLang="zh-CN" dirty="0"/>
              <a:t>3.2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dirty="0"/>
              <a:t>章节小标题</a:t>
            </a:r>
            <a:r>
              <a:rPr kumimoji="1" lang="en-US" altLang="zh-CN" dirty="0"/>
              <a:t>3.3</a:t>
            </a:r>
          </a:p>
          <a:p>
            <a:pPr marL="171450" marR="0" lvl="0" indent="-1714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1" lang="zh-CN" altLang="en-US" dirty="0"/>
              <a:t> 单击此处编辑章节标题</a:t>
            </a:r>
            <a:r>
              <a:rPr kumimoji="1" lang="en-US" altLang="zh-CN" dirty="0"/>
              <a:t>4</a:t>
            </a:r>
          </a:p>
          <a:p>
            <a:pPr marL="171450" marR="0" lvl="0" indent="-1714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1" lang="zh-CN" altLang="en-US" dirty="0"/>
              <a:t> 单击此处编辑章节标题</a:t>
            </a:r>
            <a:r>
              <a:rPr kumimoji="1" lang="en-US" altLang="zh-CN" dirty="0"/>
              <a:t>5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97F86EC-BB11-014E-9569-1D52FA7C91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2000" y="6458400"/>
            <a:ext cx="1845556" cy="1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6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50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91ED22-B39A-A842-8BBB-B109D6342B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793" y="344653"/>
            <a:ext cx="11282028" cy="648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目录页</a:t>
            </a:r>
            <a:r>
              <a:rPr kumimoji="1" lang="en-US" altLang="zh-CN" dirty="0"/>
              <a:t>_2</a:t>
            </a:r>
            <a:endParaRPr kumimoji="1" lang="zh-CN" altLang="en-US" dirty="0"/>
          </a:p>
        </p:txBody>
      </p:sp>
      <p:sp>
        <p:nvSpPr>
          <p:cNvPr id="3" name="文本占位符 3">
            <a:extLst>
              <a:ext uri="{FF2B5EF4-FFF2-40B4-BE49-F238E27FC236}">
                <a16:creationId xmlns:a16="http://schemas.microsoft.com/office/drawing/2014/main" id="{11111AE2-6BCC-33A9-31F8-57A4FF785424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1049191" y="1766133"/>
            <a:ext cx="2729376" cy="288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单击此处编辑章节标题</a:t>
            </a:r>
          </a:p>
        </p:txBody>
      </p:sp>
      <p:sp>
        <p:nvSpPr>
          <p:cNvPr id="6" name="文本占位符 3">
            <a:extLst>
              <a:ext uri="{FF2B5EF4-FFF2-40B4-BE49-F238E27FC236}">
                <a16:creationId xmlns:a16="http://schemas.microsoft.com/office/drawing/2014/main" id="{04606BC8-400D-ED7B-76B0-EAC101335A4F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049191" y="2078537"/>
            <a:ext cx="2729376" cy="1311686"/>
          </a:xfrm>
          <a:prstGeom prst="rect">
            <a:avLst/>
          </a:prstGeom>
        </p:spPr>
        <p:txBody>
          <a:bodyPr anchor="t">
            <a:noAutofit/>
          </a:bodyPr>
          <a:lstStyle>
            <a:lvl1pPr marL="171450" indent="-17145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章节小标题</a:t>
            </a:r>
            <a:r>
              <a:rPr kumimoji="1" lang="en-US" altLang="zh-CN" dirty="0"/>
              <a:t>01</a:t>
            </a:r>
          </a:p>
          <a:p>
            <a:pPr lvl="0"/>
            <a:r>
              <a:rPr kumimoji="1" lang="zh-CN" altLang="en-US" dirty="0"/>
              <a:t>章节小标题</a:t>
            </a:r>
            <a:r>
              <a:rPr kumimoji="1" lang="en-US" altLang="zh-CN" dirty="0"/>
              <a:t>02</a:t>
            </a:r>
          </a:p>
          <a:p>
            <a:pPr lvl="0"/>
            <a:r>
              <a:rPr kumimoji="1" lang="en-US" altLang="zh-CN" dirty="0"/>
              <a:t>……</a:t>
            </a:r>
            <a:endParaRPr kumimoji="1" lang="zh-CN" altLang="en-US" dirty="0"/>
          </a:p>
        </p:txBody>
      </p:sp>
      <p:sp>
        <p:nvSpPr>
          <p:cNvPr id="21" name="文本占位符 3">
            <a:extLst>
              <a:ext uri="{FF2B5EF4-FFF2-40B4-BE49-F238E27FC236}">
                <a16:creationId xmlns:a16="http://schemas.microsoft.com/office/drawing/2014/main" id="{D8521214-146E-7A04-33B3-08908371CF0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049191" y="3993824"/>
            <a:ext cx="2729376" cy="288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单击此处编辑章节标题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BF48E8D5-9034-0A75-1A37-C11D30FD8167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1049191" y="4306228"/>
            <a:ext cx="2729376" cy="1311686"/>
          </a:xfrm>
          <a:prstGeom prst="rect">
            <a:avLst/>
          </a:prstGeom>
        </p:spPr>
        <p:txBody>
          <a:bodyPr anchor="t">
            <a:noAutofit/>
          </a:bodyPr>
          <a:lstStyle>
            <a:lvl1pPr marL="171450" indent="-17145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章节小标题</a:t>
            </a:r>
            <a:r>
              <a:rPr kumimoji="1" lang="en-US" altLang="zh-CN" dirty="0"/>
              <a:t>01</a:t>
            </a:r>
          </a:p>
          <a:p>
            <a:pPr lvl="0"/>
            <a:r>
              <a:rPr kumimoji="1" lang="zh-CN" altLang="en-US" dirty="0"/>
              <a:t>章节小标题</a:t>
            </a:r>
            <a:r>
              <a:rPr kumimoji="1" lang="en-US" altLang="zh-CN" dirty="0"/>
              <a:t>02</a:t>
            </a:r>
          </a:p>
          <a:p>
            <a:pPr lvl="0"/>
            <a:r>
              <a:rPr kumimoji="1" lang="en-US" altLang="zh-CN" dirty="0"/>
              <a:t>……</a:t>
            </a:r>
            <a:endParaRPr kumimoji="1" lang="zh-CN" altLang="en-US" dirty="0"/>
          </a:p>
        </p:txBody>
      </p:sp>
      <p:sp>
        <p:nvSpPr>
          <p:cNvPr id="62" name="文本占位符 3">
            <a:extLst>
              <a:ext uri="{FF2B5EF4-FFF2-40B4-BE49-F238E27FC236}">
                <a16:creationId xmlns:a16="http://schemas.microsoft.com/office/drawing/2014/main" id="{58ED5491-39E1-50EA-5E3D-B30F47F8755A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4946930" y="1767602"/>
            <a:ext cx="2729376" cy="288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单击此处编辑章节标题</a:t>
            </a:r>
          </a:p>
        </p:txBody>
      </p:sp>
      <p:sp>
        <p:nvSpPr>
          <p:cNvPr id="64" name="文本占位符 3">
            <a:extLst>
              <a:ext uri="{FF2B5EF4-FFF2-40B4-BE49-F238E27FC236}">
                <a16:creationId xmlns:a16="http://schemas.microsoft.com/office/drawing/2014/main" id="{4F622ECF-4F3D-9B18-BE44-19CCB98A7D6D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4946930" y="2077202"/>
            <a:ext cx="2729376" cy="1311686"/>
          </a:xfrm>
          <a:prstGeom prst="rect">
            <a:avLst/>
          </a:prstGeom>
        </p:spPr>
        <p:txBody>
          <a:bodyPr anchor="t">
            <a:noAutofit/>
          </a:bodyPr>
          <a:lstStyle>
            <a:lvl1pPr marL="171450" indent="-17145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章节小标题</a:t>
            </a:r>
            <a:r>
              <a:rPr kumimoji="1" lang="en-US" altLang="zh-CN" dirty="0"/>
              <a:t>01</a:t>
            </a:r>
          </a:p>
          <a:p>
            <a:pPr lvl="0"/>
            <a:r>
              <a:rPr kumimoji="1" lang="zh-CN" altLang="en-US" dirty="0"/>
              <a:t>章节小标题</a:t>
            </a:r>
            <a:r>
              <a:rPr kumimoji="1" lang="en-US" altLang="zh-CN" dirty="0"/>
              <a:t>02</a:t>
            </a:r>
          </a:p>
          <a:p>
            <a:pPr lvl="0"/>
            <a:r>
              <a:rPr kumimoji="1" lang="en-US" altLang="zh-CN" dirty="0"/>
              <a:t>……</a:t>
            </a:r>
            <a:endParaRPr kumimoji="1" lang="zh-CN" altLang="en-US" dirty="0"/>
          </a:p>
        </p:txBody>
      </p:sp>
      <p:sp>
        <p:nvSpPr>
          <p:cNvPr id="66" name="文本占位符 3">
            <a:extLst>
              <a:ext uri="{FF2B5EF4-FFF2-40B4-BE49-F238E27FC236}">
                <a16:creationId xmlns:a16="http://schemas.microsoft.com/office/drawing/2014/main" id="{85A6A433-EE77-F2B4-CEB5-BBF0A6DFF4ED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4946930" y="3993826"/>
            <a:ext cx="2729376" cy="288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单击此处编辑章节标题</a:t>
            </a:r>
          </a:p>
        </p:txBody>
      </p:sp>
      <p:sp>
        <p:nvSpPr>
          <p:cNvPr id="67" name="文本占位符 3">
            <a:extLst>
              <a:ext uri="{FF2B5EF4-FFF2-40B4-BE49-F238E27FC236}">
                <a16:creationId xmlns:a16="http://schemas.microsoft.com/office/drawing/2014/main" id="{EB96CAE5-EBCE-E682-433A-ABB6177B31FD}"/>
              </a:ext>
            </a:extLst>
          </p:cNvPr>
          <p:cNvSpPr>
            <a:spLocks noGrp="1"/>
          </p:cNvSpPr>
          <p:nvPr>
            <p:ph type="body" sz="half" idx="38" hasCustomPrompt="1"/>
          </p:nvPr>
        </p:nvSpPr>
        <p:spPr>
          <a:xfrm>
            <a:off x="4946930" y="4306230"/>
            <a:ext cx="2729376" cy="1311686"/>
          </a:xfrm>
          <a:prstGeom prst="rect">
            <a:avLst/>
          </a:prstGeom>
        </p:spPr>
        <p:txBody>
          <a:bodyPr anchor="t">
            <a:noAutofit/>
          </a:bodyPr>
          <a:lstStyle>
            <a:lvl1pPr marL="171450" indent="-17145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章节小标题</a:t>
            </a:r>
            <a:r>
              <a:rPr kumimoji="1" lang="en-US" altLang="zh-CN" dirty="0"/>
              <a:t>01</a:t>
            </a:r>
          </a:p>
          <a:p>
            <a:pPr lvl="0"/>
            <a:r>
              <a:rPr kumimoji="1" lang="zh-CN" altLang="en-US" dirty="0"/>
              <a:t>章节小标题</a:t>
            </a:r>
            <a:r>
              <a:rPr kumimoji="1" lang="en-US" altLang="zh-CN" dirty="0"/>
              <a:t>02</a:t>
            </a:r>
          </a:p>
          <a:p>
            <a:pPr lvl="0"/>
            <a:r>
              <a:rPr kumimoji="1" lang="en-US" altLang="zh-CN" dirty="0"/>
              <a:t>……</a:t>
            </a:r>
            <a:endParaRPr kumimoji="1"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97F86EC-BB11-014E-9569-1D52FA7C91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2000" y="6458400"/>
            <a:ext cx="1845556" cy="187200"/>
          </a:xfrm>
          <a:prstGeom prst="rect">
            <a:avLst/>
          </a:prstGeom>
        </p:spPr>
      </p:pic>
      <p:sp>
        <p:nvSpPr>
          <p:cNvPr id="23" name="文本占位符 3">
            <a:extLst>
              <a:ext uri="{FF2B5EF4-FFF2-40B4-BE49-F238E27FC236}">
                <a16:creationId xmlns:a16="http://schemas.microsoft.com/office/drawing/2014/main" id="{8BA8C8D4-10CB-E74C-A218-E2D53AADA30E}"/>
              </a:ext>
            </a:extLst>
          </p:cNvPr>
          <p:cNvSpPr>
            <a:spLocks noGrp="1"/>
          </p:cNvSpPr>
          <p:nvPr>
            <p:ph type="body" sz="half" idx="39" hasCustomPrompt="1"/>
          </p:nvPr>
        </p:nvSpPr>
        <p:spPr>
          <a:xfrm>
            <a:off x="9013445" y="1767600"/>
            <a:ext cx="2729376" cy="288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单击此处编辑章节标题</a:t>
            </a:r>
          </a:p>
        </p:txBody>
      </p:sp>
      <p:sp>
        <p:nvSpPr>
          <p:cNvPr id="24" name="文本占位符 3">
            <a:extLst>
              <a:ext uri="{FF2B5EF4-FFF2-40B4-BE49-F238E27FC236}">
                <a16:creationId xmlns:a16="http://schemas.microsoft.com/office/drawing/2014/main" id="{98A9343B-510B-C34B-8C43-0F87E2E82231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9013445" y="2077200"/>
            <a:ext cx="2729376" cy="1311686"/>
          </a:xfrm>
          <a:prstGeom prst="rect">
            <a:avLst/>
          </a:prstGeom>
        </p:spPr>
        <p:txBody>
          <a:bodyPr anchor="t">
            <a:noAutofit/>
          </a:bodyPr>
          <a:lstStyle>
            <a:lvl1pPr marL="171450" indent="-17145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章节小标题</a:t>
            </a:r>
            <a:r>
              <a:rPr kumimoji="1" lang="en-US" altLang="zh-CN" dirty="0"/>
              <a:t>01</a:t>
            </a:r>
          </a:p>
          <a:p>
            <a:pPr lvl="0"/>
            <a:r>
              <a:rPr kumimoji="1" lang="zh-CN" altLang="en-US" dirty="0"/>
              <a:t>章节小标题</a:t>
            </a:r>
            <a:r>
              <a:rPr kumimoji="1" lang="en-US" altLang="zh-CN" dirty="0"/>
              <a:t>02</a:t>
            </a:r>
          </a:p>
          <a:p>
            <a:pPr lvl="0"/>
            <a:r>
              <a:rPr kumimoji="1" lang="en-US" altLang="zh-CN" dirty="0"/>
              <a:t>……</a:t>
            </a:r>
            <a:endParaRPr kumimoji="1" lang="zh-CN" altLang="en-US" dirty="0"/>
          </a:p>
        </p:txBody>
      </p:sp>
      <p:sp>
        <p:nvSpPr>
          <p:cNvPr id="25" name="文本占位符 3">
            <a:extLst>
              <a:ext uri="{FF2B5EF4-FFF2-40B4-BE49-F238E27FC236}">
                <a16:creationId xmlns:a16="http://schemas.microsoft.com/office/drawing/2014/main" id="{8DA16E86-38DF-9D48-AABA-F51F3F4D79C9}"/>
              </a:ext>
            </a:extLst>
          </p:cNvPr>
          <p:cNvSpPr>
            <a:spLocks noGrp="1"/>
          </p:cNvSpPr>
          <p:nvPr>
            <p:ph type="body" sz="half" idx="41" hasCustomPrompt="1"/>
          </p:nvPr>
        </p:nvSpPr>
        <p:spPr>
          <a:xfrm>
            <a:off x="9013445" y="3993824"/>
            <a:ext cx="2729376" cy="288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单击此处编辑章节标题</a:t>
            </a:r>
          </a:p>
        </p:txBody>
      </p:sp>
      <p:sp>
        <p:nvSpPr>
          <p:cNvPr id="26" name="文本占位符 3">
            <a:extLst>
              <a:ext uri="{FF2B5EF4-FFF2-40B4-BE49-F238E27FC236}">
                <a16:creationId xmlns:a16="http://schemas.microsoft.com/office/drawing/2014/main" id="{2EFE56E9-1775-324F-89F7-A85684A76A52}"/>
              </a:ext>
            </a:extLst>
          </p:cNvPr>
          <p:cNvSpPr>
            <a:spLocks noGrp="1"/>
          </p:cNvSpPr>
          <p:nvPr>
            <p:ph type="body" sz="half" idx="42" hasCustomPrompt="1"/>
          </p:nvPr>
        </p:nvSpPr>
        <p:spPr>
          <a:xfrm>
            <a:off x="9013445" y="4306228"/>
            <a:ext cx="2729376" cy="1311686"/>
          </a:xfrm>
          <a:prstGeom prst="rect">
            <a:avLst/>
          </a:prstGeom>
        </p:spPr>
        <p:txBody>
          <a:bodyPr anchor="t">
            <a:noAutofit/>
          </a:bodyPr>
          <a:lstStyle>
            <a:lvl1pPr marL="171450" indent="-17145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章节小标题</a:t>
            </a:r>
            <a:r>
              <a:rPr kumimoji="1" lang="en-US" altLang="zh-CN" dirty="0"/>
              <a:t>01</a:t>
            </a:r>
          </a:p>
          <a:p>
            <a:pPr lvl="0"/>
            <a:r>
              <a:rPr kumimoji="1" lang="zh-CN" altLang="en-US" dirty="0"/>
              <a:t>章节小标题</a:t>
            </a:r>
            <a:r>
              <a:rPr kumimoji="1" lang="en-US" altLang="zh-CN" dirty="0"/>
              <a:t>02</a:t>
            </a:r>
          </a:p>
          <a:p>
            <a:pPr lvl="0"/>
            <a:r>
              <a:rPr kumimoji="1" lang="en-US" altLang="zh-CN" dirty="0"/>
              <a:t>……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7048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50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标题_白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>
            <a:extLst>
              <a:ext uri="{FF2B5EF4-FFF2-40B4-BE49-F238E27FC236}">
                <a16:creationId xmlns:a16="http://schemas.microsoft.com/office/drawing/2014/main" id="{915D22FF-C59E-4E24-A97D-EE71D4F7837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9284" y="6472124"/>
            <a:ext cx="191360" cy="165600"/>
          </a:xfrm>
          <a:prstGeom prst="hexagon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DD92C66-97B6-A844-B883-C98DB502B2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0623" y="3054600"/>
            <a:ext cx="11282400" cy="74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 baseline="0"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单击此处编辑章节标题</a:t>
            </a: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BA9DB0D0-10E2-A93C-3456-7F5784D66B78}"/>
              </a:ext>
            </a:extLst>
          </p:cNvPr>
          <p:cNvSpPr txBox="1">
            <a:spLocks/>
          </p:cNvSpPr>
          <p:nvPr userDrawn="1"/>
        </p:nvSpPr>
        <p:spPr>
          <a:xfrm>
            <a:off x="446400" y="6372000"/>
            <a:ext cx="379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6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5EB1C3-3A1F-5444-83DA-CFB0D9AA77F2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44DB698-1414-D798-8092-30E4BAA62D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2338" y="6458400"/>
            <a:ext cx="1845555" cy="1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27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标题_蓝底">
    <p:bg>
      <p:bgPr>
        <a:gradFill>
          <a:gsLst>
            <a:gs pos="0">
              <a:srgbClr val="3165F3"/>
            </a:gs>
            <a:gs pos="100000">
              <a:srgbClr val="002FA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92C66-97B6-A844-B883-C98DB502B2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57" y="3054600"/>
            <a:ext cx="11282400" cy="74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单击此处编辑章节标题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F5F9644-E5B9-B20E-9298-0C36B8DEF3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2000" y="6458400"/>
            <a:ext cx="1845556" cy="187200"/>
          </a:xfrm>
          <a:prstGeom prst="rect">
            <a:avLst/>
          </a:prstGeom>
        </p:spPr>
      </p:pic>
      <p:sp>
        <p:nvSpPr>
          <p:cNvPr id="4" name="六边形 3">
            <a:extLst>
              <a:ext uri="{FF2B5EF4-FFF2-40B4-BE49-F238E27FC236}">
                <a16:creationId xmlns:a16="http://schemas.microsoft.com/office/drawing/2014/main" id="{A8BD0578-72CF-BCFA-5E31-668F2518E2B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40000" y="6472800"/>
            <a:ext cx="192096" cy="16560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F092C66F-436F-A7B3-5383-B0EE49A2E7F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446400" y="6372983"/>
            <a:ext cx="379156" cy="365125"/>
          </a:xfrm>
          <a:prstGeom prst="rect">
            <a:avLst/>
          </a:prstGeom>
        </p:spPr>
        <p:txBody>
          <a:bodyPr anchor="ctr" anchorCtr="1"/>
          <a:lstStyle>
            <a:lvl1pPr algn="ctr">
              <a:defRPr sz="600" b="0" i="0">
                <a:solidFill>
                  <a:srgbClr val="002FA7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fld id="{665EB1C3-3A1F-5444-83DA-CFB0D9AA77F2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461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白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832EF9E-4894-6904-212B-EBCEFC3120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2338" y="6458400"/>
            <a:ext cx="1845555" cy="1872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D91ED22-B39A-A842-8BBB-B109D6342B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793" y="344653"/>
            <a:ext cx="11282028" cy="648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b="1" i="0" baseline="0"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单击此处编辑标题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08B882-490F-144E-8AF4-0866009AA5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0800" y="1065600"/>
            <a:ext cx="11282028" cy="28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0" i="0" baseline="0"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单击此处编辑副标题</a:t>
            </a:r>
          </a:p>
        </p:txBody>
      </p:sp>
      <p:sp>
        <p:nvSpPr>
          <p:cNvPr id="8" name="文本占位符 3">
            <a:extLst>
              <a:ext uri="{FF2B5EF4-FFF2-40B4-BE49-F238E27FC236}">
                <a16:creationId xmlns:a16="http://schemas.microsoft.com/office/drawing/2014/main" id="{8F52F4AF-64E1-5D4F-8107-A54C001C30AA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60793" y="1440844"/>
            <a:ext cx="11282028" cy="48678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正文内容</a:t>
            </a:r>
          </a:p>
        </p:txBody>
      </p:sp>
      <p:sp>
        <p:nvSpPr>
          <p:cNvPr id="6" name="六边形 5">
            <a:extLst>
              <a:ext uri="{FF2B5EF4-FFF2-40B4-BE49-F238E27FC236}">
                <a16:creationId xmlns:a16="http://schemas.microsoft.com/office/drawing/2014/main" id="{B51DBB72-9D19-CA9A-964C-5DB6477B20B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9284" y="6472124"/>
            <a:ext cx="191360" cy="165600"/>
          </a:xfrm>
          <a:prstGeom prst="hexagon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A052F24-A617-98AB-093D-7D13A27DE6EF}"/>
              </a:ext>
            </a:extLst>
          </p:cNvPr>
          <p:cNvSpPr txBox="1">
            <a:spLocks/>
          </p:cNvSpPr>
          <p:nvPr userDrawn="1"/>
        </p:nvSpPr>
        <p:spPr>
          <a:xfrm>
            <a:off x="446400" y="6372000"/>
            <a:ext cx="379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6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5EB1C3-3A1F-5444-83DA-CFB0D9AA77F2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4212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50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蓝底">
    <p:bg>
      <p:bgPr>
        <a:gradFill>
          <a:gsLst>
            <a:gs pos="0">
              <a:srgbClr val="3165F3"/>
            </a:gs>
            <a:gs pos="100000">
              <a:srgbClr val="002FA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6C8314B-828B-CDAF-07C5-34CB1A2F3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2000" y="6458400"/>
            <a:ext cx="1845556" cy="187200"/>
          </a:xfrm>
          <a:prstGeom prst="rect">
            <a:avLst/>
          </a:prstGeom>
        </p:spPr>
      </p:pic>
      <p:sp>
        <p:nvSpPr>
          <p:cNvPr id="8" name="六边形 7">
            <a:extLst>
              <a:ext uri="{FF2B5EF4-FFF2-40B4-BE49-F238E27FC236}">
                <a16:creationId xmlns:a16="http://schemas.microsoft.com/office/drawing/2014/main" id="{81DCD0C9-0454-8B1E-84B9-AF832B9F5EB0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40000" y="6472800"/>
            <a:ext cx="192096" cy="16560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AA67A857-F526-73BA-FA26-B94C5512CE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446400" y="6372983"/>
            <a:ext cx="379156" cy="365125"/>
          </a:xfrm>
          <a:prstGeom prst="rect">
            <a:avLst/>
          </a:prstGeom>
        </p:spPr>
        <p:txBody>
          <a:bodyPr anchor="ctr" anchorCtr="1"/>
          <a:lstStyle>
            <a:lvl1pPr algn="ctr">
              <a:defRPr sz="600" b="0" i="0">
                <a:solidFill>
                  <a:srgbClr val="002FA7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fld id="{665EB1C3-3A1F-5444-83DA-CFB0D9AA77F2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0B68589-EC1E-F30C-E7C1-D7EEC2995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793" y="344653"/>
            <a:ext cx="11282028" cy="648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单击此处编辑标题</a:t>
            </a:r>
          </a:p>
        </p:txBody>
      </p:sp>
      <p:sp>
        <p:nvSpPr>
          <p:cNvPr id="9" name="文本占位符 3">
            <a:extLst>
              <a:ext uri="{FF2B5EF4-FFF2-40B4-BE49-F238E27FC236}">
                <a16:creationId xmlns:a16="http://schemas.microsoft.com/office/drawing/2014/main" id="{2F8AA5AF-5B12-5AFB-2586-266C7B6C05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0800" y="1065600"/>
            <a:ext cx="11282028" cy="28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0" i="0" baseline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单击此处编辑副标题</a:t>
            </a:r>
          </a:p>
        </p:txBody>
      </p:sp>
      <p:sp>
        <p:nvSpPr>
          <p:cNvPr id="10" name="文本占位符 3">
            <a:extLst>
              <a:ext uri="{FF2B5EF4-FFF2-40B4-BE49-F238E27FC236}">
                <a16:creationId xmlns:a16="http://schemas.microsoft.com/office/drawing/2014/main" id="{2BC87F01-7F75-245F-5C25-FBC0D965B19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60793" y="1440000"/>
            <a:ext cx="11282028" cy="4867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 baseline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正文内容</a:t>
            </a:r>
          </a:p>
        </p:txBody>
      </p:sp>
    </p:spTree>
    <p:extLst>
      <p:ext uri="{BB962C8B-B14F-4D97-AF65-F5344CB8AC3E}">
        <p14:creationId xmlns:p14="http://schemas.microsoft.com/office/powerpoint/2010/main" val="3008535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550" userDrawn="1">
          <p15:clr>
            <a:srgbClr val="A4A3A4"/>
          </p15:clr>
        </p15:guide>
        <p15:guide id="5" orient="horz" pos="663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_带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7ED2E00-AC2E-D6DB-4554-66491CAB1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2338" y="6458400"/>
            <a:ext cx="1845555" cy="187200"/>
          </a:xfrm>
          <a:prstGeom prst="rect">
            <a:avLst/>
          </a:prstGeom>
        </p:spPr>
      </p:pic>
      <p:sp>
        <p:nvSpPr>
          <p:cNvPr id="8" name="六边形 7">
            <a:extLst>
              <a:ext uri="{FF2B5EF4-FFF2-40B4-BE49-F238E27FC236}">
                <a16:creationId xmlns:a16="http://schemas.microsoft.com/office/drawing/2014/main" id="{BCADD38B-8A83-594B-826C-655E4046A6EF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9284" y="6472124"/>
            <a:ext cx="191360" cy="165600"/>
          </a:xfrm>
          <a:prstGeom prst="hexagon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C797629F-E09E-BE49-E352-3719E8870ABC}"/>
              </a:ext>
            </a:extLst>
          </p:cNvPr>
          <p:cNvSpPr txBox="1">
            <a:spLocks/>
          </p:cNvSpPr>
          <p:nvPr userDrawn="1"/>
        </p:nvSpPr>
        <p:spPr>
          <a:xfrm>
            <a:off x="446400" y="6372000"/>
            <a:ext cx="379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6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5EB1C3-3A1F-5444-83DA-CFB0D9AA77F2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4836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_无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>
            <a:extLst>
              <a:ext uri="{FF2B5EF4-FFF2-40B4-BE49-F238E27FC236}">
                <a16:creationId xmlns:a16="http://schemas.microsoft.com/office/drawing/2014/main" id="{7E0E4024-3BFC-215E-1C8A-906DCFD7345B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39284" y="6472124"/>
            <a:ext cx="191360" cy="165600"/>
          </a:xfrm>
          <a:prstGeom prst="hexagon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21B17B6D-5E44-59ED-7C03-E40903D30867}"/>
              </a:ext>
            </a:extLst>
          </p:cNvPr>
          <p:cNvSpPr txBox="1">
            <a:spLocks/>
          </p:cNvSpPr>
          <p:nvPr userDrawn="1"/>
        </p:nvSpPr>
        <p:spPr>
          <a:xfrm>
            <a:off x="446400" y="6372000"/>
            <a:ext cx="379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600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5EB1C3-3A1F-5444-83DA-CFB0D9AA77F2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3213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33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  <p:sldLayoutId id="2147483670" r:id="rId3"/>
    <p:sldLayoutId id="2147483660" r:id="rId4"/>
    <p:sldLayoutId id="2147483662" r:id="rId5"/>
    <p:sldLayoutId id="2147483657" r:id="rId6"/>
    <p:sldLayoutId id="2147483661" r:id="rId7"/>
    <p:sldLayoutId id="2147483655" r:id="rId8"/>
    <p:sldLayoutId id="2147483671" r:id="rId9"/>
    <p:sldLayoutId id="214748366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pos="733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E36969-DFFA-8171-3B5C-5AA45AAF9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623" y="1696454"/>
            <a:ext cx="11282400" cy="1824620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libcxx</a:t>
            </a:r>
            <a:r>
              <a:rPr lang="zh-CN" altLang="en-US" dirty="0"/>
              <a:t>，</a:t>
            </a:r>
            <a:r>
              <a:rPr lang="en-US" altLang="zh-CN" dirty="0" err="1"/>
              <a:t>libcxxabi</a:t>
            </a:r>
            <a:r>
              <a:rPr lang="zh-CN" altLang="en-US" dirty="0"/>
              <a:t>，</a:t>
            </a:r>
            <a:r>
              <a:rPr lang="en-US" altLang="zh-CN" dirty="0" err="1"/>
              <a:t>llvm-libunwind</a:t>
            </a:r>
            <a:r>
              <a:rPr lang="zh-CN" altLang="en-US" dirty="0"/>
              <a:t>，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tinytoml</a:t>
            </a:r>
            <a:r>
              <a:rPr lang="zh-CN" altLang="en-US" dirty="0"/>
              <a:t>申请从</a:t>
            </a:r>
            <a:r>
              <a:rPr lang="en-US" altLang="zh-CN" dirty="0" err="1"/>
              <a:t>epol</a:t>
            </a:r>
            <a:r>
              <a:rPr lang="zh-CN" altLang="en-US" dirty="0"/>
              <a:t>迁移到</a:t>
            </a:r>
            <a:r>
              <a:rPr lang="en-US" dirty="0" err="1"/>
              <a:t>openEuler</a:t>
            </a:r>
            <a:r>
              <a:rPr lang="en-US" dirty="0"/>
              <a:t>-22.03-</a:t>
            </a:r>
            <a:r>
              <a:rPr lang="en-US" dirty="0" err="1"/>
              <a:t>LTS</a:t>
            </a:r>
            <a:r>
              <a:rPr lang="en-US" dirty="0"/>
              <a:t>-Next</a:t>
            </a:r>
            <a:r>
              <a:rPr lang="zh-CN" altLang="en-US" dirty="0"/>
              <a:t>评审材料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B0D3307-9B42-99B3-8BA3-10D8905F0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kumimoji="1" lang="zh-CN" altLang="en-US" sz="6400" dirty="0"/>
              <a:t>作者：王泽鸿，</a:t>
            </a:r>
            <a:r>
              <a:rPr lang="zh-CN" altLang="en-US" sz="6600" dirty="0"/>
              <a:t> 陈竑宇</a:t>
            </a:r>
            <a:r>
              <a:rPr kumimoji="1" lang="zh-CN" altLang="en-US" sz="6400" dirty="0"/>
              <a:t> </a:t>
            </a:r>
          </a:p>
          <a:p>
            <a:r>
              <a:rPr kumimoji="1" lang="zh-CN" altLang="en-US" sz="6400" dirty="0"/>
              <a:t>日期：</a:t>
            </a:r>
            <a:r>
              <a:rPr kumimoji="1" lang="en-US" altLang="zh-CN" sz="6400" dirty="0"/>
              <a:t>2023/3/6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127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CD93C00-FDB9-4AF2-8054-E6924BC63AB8}"/>
              </a:ext>
            </a:extLst>
          </p:cNvPr>
          <p:cNvSpPr txBox="1"/>
          <p:nvPr/>
        </p:nvSpPr>
        <p:spPr>
          <a:xfrm>
            <a:off x="606752" y="333286"/>
            <a:ext cx="11177899" cy="5262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一、软件功能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-US" altLang="zh-CN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llvm-libunwind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：该项目的主要目标是定义一个可移植且高效的 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 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编程接口 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(API) 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来确定程序的调用链。包括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方面功能，分别是异常处理，调试器，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introspection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efficient </a:t>
            </a:r>
            <a:r>
              <a:rPr kumimoji="1"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setjmp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()</a:t>
            </a:r>
          </a:p>
          <a:p>
            <a:r>
              <a:rPr kumimoji="1" lang="en-US" altLang="zh-CN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libcxx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kumimoji="1"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LLVM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项目的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C++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标准库的实现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-US" altLang="zh-CN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libcxxabi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 </a:t>
            </a:r>
            <a:r>
              <a:rPr kumimoji="1"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libc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++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kumimoji="1"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libc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++ ABI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项目提供了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C++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标准库的标准一致性和高性能实现，包括对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C++11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C++14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的完全支持。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以上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款软件主要由编译器使用。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二、补充原因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）对</a:t>
            </a:r>
            <a:r>
              <a:rPr kumimoji="1"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llvm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的完整支持可以提升用户的体验，</a:t>
            </a:r>
            <a:r>
              <a:rPr kumimoji="1"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llvm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支持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C/C++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需要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个库，分别是</a:t>
            </a:r>
            <a:r>
              <a:rPr kumimoji="1"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libcxx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kumimoji="1"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libcxxabi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kumimoji="1"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libunwind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，在</a:t>
            </a:r>
            <a:r>
              <a:rPr kumimoji="1"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llvm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-project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项目中与</a:t>
            </a:r>
            <a:r>
              <a:rPr kumimoji="1"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llvm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同级别路径下，社区活跃度很高，与</a:t>
            </a:r>
            <a:r>
              <a:rPr kumimoji="1"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llvm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版本发布节奏相同。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）参考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fedora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社区，对以上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个库均已发布</a:t>
            </a:r>
            <a:endParaRPr kumimoji="1" 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endParaRPr kumimoji="1" 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endParaRPr kumimoji="1" 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dirty="0"/>
          </a:p>
          <a:p>
            <a:pPr algn="l"/>
            <a:endParaRPr kumimoji="1" 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endParaRPr kumimoji="1" 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endParaRPr kumimoji="1" 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endParaRPr kumimoji="1" 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C3E8A36-6EAA-4C6A-8894-F7A1C7B67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04" y="4364423"/>
            <a:ext cx="5190215" cy="3323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A0D1C75-A06E-471F-A577-F9A733F86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04" y="3979866"/>
            <a:ext cx="5236365" cy="3950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E108079-09D8-4FD5-B570-DA42465E7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03" y="4744414"/>
            <a:ext cx="5190215" cy="3821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701D997-46EC-4F52-AE25-7C518D888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741" y="3668210"/>
            <a:ext cx="2980507" cy="300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9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0D27C508-EDFD-405D-A26F-3B6406D17BA3}"/>
              </a:ext>
            </a:extLst>
          </p:cNvPr>
          <p:cNvSpPr/>
          <p:nvPr/>
        </p:nvSpPr>
        <p:spPr>
          <a:xfrm>
            <a:off x="757407" y="509015"/>
            <a:ext cx="8188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三、依赖关系：</a:t>
            </a:r>
            <a:endParaRPr kumimoji="1" lang="en-US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-US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libcxx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无依赖软件</a:t>
            </a:r>
            <a:endParaRPr kumimoji="1" 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-US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libcxxabi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依赖</a:t>
            </a:r>
            <a:r>
              <a:rPr kumimoji="1" lang="en-US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libcxx</a:t>
            </a:r>
            <a:endParaRPr kumimoji="1" 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-US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llvm-libunwind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依赖</a:t>
            </a:r>
            <a:r>
              <a:rPr kumimoji="1" lang="en-US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llvm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kumimoji="1"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openEuler:llvm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已发布</a:t>
            </a:r>
            <a:r>
              <a:rPr kumimoji="1"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LTS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版本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对其他软件无依赖</a:t>
            </a:r>
            <a:endParaRPr kumimoji="1" 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84AFAFC-11A9-40FA-AD85-BBABF0E42590}"/>
              </a:ext>
            </a:extLst>
          </p:cNvPr>
          <p:cNvSpPr/>
          <p:nvPr/>
        </p:nvSpPr>
        <p:spPr>
          <a:xfrm>
            <a:off x="757406" y="2384455"/>
            <a:ext cx="101498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四、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引入价值：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libcxx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libcxxabi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llvm-libunwind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可提供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c++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标准库实现和栈功能，补充后可为用户提供更完整的功能支持。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五、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软件成熟度：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libcxx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libcxxabi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llvm-libunwind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都是成熟期软件，在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llvm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社区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llvm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-project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项目中维护，目前没有漏洞。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六、维护策略：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架构清晰，功能简单，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openEuler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社区小包，自维护，由问题触发，引入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owner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负责修复推送。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56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7DE25D1-350B-436F-941E-851B76E8D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14" y="3008782"/>
            <a:ext cx="5951498" cy="9993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8BF356-2A9D-4B8D-87B3-55632798D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14" y="4070431"/>
            <a:ext cx="6006709" cy="9719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C70D8D0-4926-422B-83AC-3154AD848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14" y="5160988"/>
            <a:ext cx="4751588" cy="100458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87C9B6FF-3550-46FB-9FFA-90EAF206BF75}"/>
              </a:ext>
            </a:extLst>
          </p:cNvPr>
          <p:cNvSpPr/>
          <p:nvPr/>
        </p:nvSpPr>
        <p:spPr>
          <a:xfrm>
            <a:off x="435314" y="504178"/>
            <a:ext cx="9445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七、打包质量</a:t>
            </a:r>
            <a:endParaRPr kumimoji="1" lang="en-US" altLang="zh-CN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源码来自于</a:t>
            </a:r>
            <a:r>
              <a:rPr kumimoji="1" lang="en-US" altLang="zh-CN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llvm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社区，没有修改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）社区未报出相关漏洞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）每个软件都有测试套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A4030FC-B7D1-439E-9D7E-3AC332F830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206" y="1823088"/>
            <a:ext cx="8268182" cy="36390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3533D1B-551F-4D2C-B67A-D92BA0D6E2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180" y="2199346"/>
            <a:ext cx="8268182" cy="38318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B53FC4F-3078-4F72-9124-7413C91416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205" y="2605819"/>
            <a:ext cx="8188132" cy="3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5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58CBD36-044A-7C8D-6262-B5600EB8BD6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665EB1C3-3A1F-5444-83DA-CFB0D9AA77F2}" type="slidenum">
              <a:rPr kumimoji="1" lang="zh-CN" altLang="en-US" smtClean="0"/>
              <a:pPr/>
              <a:t>5</a:t>
            </a:fld>
            <a:endParaRPr kumimoji="1"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E2468E3-A037-8162-27B1-FE1BD28D4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tinytoml</a:t>
            </a:r>
            <a:r>
              <a:rPr kumimoji="1" lang="zh-CN" altLang="en-US" dirty="0"/>
              <a:t>软件分析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1C1D38-27ED-0305-69D2-48860AADA3E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60793" y="1100565"/>
            <a:ext cx="11282028" cy="5206635"/>
          </a:xfrm>
        </p:spPr>
        <p:txBody>
          <a:bodyPr>
            <a:normAutofit lnSpcReduction="10000"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软件介绍：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toml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配置语言作为一种流行通用的语言，当前提供一种轻量简单的解析工具。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tinytoml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作为一个解析工具开源软件，轻量高效。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tinytoml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已经通过社区测试，以及自测试，目前超过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17000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用例均已经通过测试，并且进行持续集成监控。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软件评估：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tinytoml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年创建，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年发布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release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版本，总代码量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，其中大部分为第三方组件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gtest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代码，核心代码量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3.5k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包大小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998kb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社区主创现居日本，贡献核心代码。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社区总计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个提交，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fork 29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社区路标版本，质量好，软件成熟稳定。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成本方面：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API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解析得到一个数据结构，并对数据结构进行查询访问，逻辑简单，耦合度低，维护成本低。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依赖软件：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无依赖软件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引入价值及目标：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toml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是一种比较流行的语言，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tinytoml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作为一款轻便的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toml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文件的解析工具，被广泛应用于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toml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格式的配置文件解析。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tinytoml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已经通过多个版本选型及质量加固测试，已经通过了规模应用，质量稳定，维护成本低，引入可以满足绝大多数开发者的开发诉求。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由于客户诉求逐步变多，软件投入度以及维护支持要求变高，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epol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已经无法满足当前诉求，所以申请在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openEuler22.03-LTS openEuler24.03-LTS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版本迁移到的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everything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目录，提升质量以及维护支持，以及开箱即用的体验效果。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维护策略：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openEuler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社区小包，</a:t>
            </a:r>
            <a:r>
              <a:rPr lang="en-US" altLang="zh-CN" dirty="0"/>
              <a:t>Compiler SIG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组自维护，由问题触发，由软件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owner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陈竑宇负责修复及推送</a:t>
            </a:r>
            <a:r>
              <a:rPr lang="zh-CN" altLang="en-US" dirty="0"/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431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D7332D-1CF4-D2E0-BC1E-C6285E74EE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THANKS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955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3978</TotalTime>
  <Words>699</Words>
  <Application>Microsoft Office PowerPoint</Application>
  <PresentationFormat>宽屏</PresentationFormat>
  <Paragraphs>57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Microsoft YaHei</vt:lpstr>
      <vt:lpstr>Microsoft YaHei</vt:lpstr>
      <vt:lpstr>Arial</vt:lpstr>
      <vt:lpstr>Wingdings</vt:lpstr>
      <vt:lpstr>Office 主题​​</vt:lpstr>
      <vt:lpstr>libcxx，libcxxabi，llvm-libunwind， tinytoml申请从epol迁移到openEuler-22.03-LTS-Next评审材料</vt:lpstr>
      <vt:lpstr>PowerPoint 演示文稿</vt:lpstr>
      <vt:lpstr>PowerPoint 演示文稿</vt:lpstr>
      <vt:lpstr>PowerPoint 演示文稿</vt:lpstr>
      <vt:lpstr>tinytoml软件分析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wangzehong</cp:lastModifiedBy>
  <cp:revision>80</cp:revision>
  <dcterms:created xsi:type="dcterms:W3CDTF">2023-10-13T08:11:36Z</dcterms:created>
  <dcterms:modified xsi:type="dcterms:W3CDTF">2024-03-06T08:57:09Z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(3)cs9qtIjkeJhXujPACoMveFYFaRs7W6NJT8zs12vUuKez3NZ4AARzxJKcUrGrgmzoLjzjP9XQ
47UENPcKYt55by8mzeoM9hx9SuUaCnf7X7hBJlLz55abL1hZ9KzJIOzvTtSpMT+V8qkFL1N8
hNNSfdCcDUdXkzhQm0F2/lDqw/ka0ssBJsZ76elDTPLe6HB4bXbkUOnxMNhd5UBO4Ta5EdDk
M+pgxIYHn3i3Y5HhUy</vt:lpwstr>
  </property>
  <property fmtid="{D5CDD505-2E9C-101B-9397-08002B2CF9AE}" pid="3" name="_2015_ms_pID_7253431">
    <vt:lpwstr>kviSEmbQ8YUO+szQwwUThfXlgiRHr2YVGwCApVgjKMvpR/TH01hV0h
T+596F+3n0AnB9Oi2kEH7KQyqHeVkAMH1ZlVC1bDhOJJH8YiEHG8nFSC8o9RBmzEJ4bXUFbk
CciqAH4hqui2B670+piC/Y1hQP5jCGWvPAN/FM4DsfqIbbUvd/lL2rcXf9/N4BOmRIQv2nEc
TNOOHFPOVHNP+eXujdg2Pox8ushGeh/LhwAJ</vt:lpwstr>
  </property>
  <property fmtid="{D5CDD505-2E9C-101B-9397-08002B2CF9AE}" pid="4" name="_2015_ms_pID_7253432">
    <vt:lpwstr>njwHSjYuOcTs9fYR0433fhQ=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1709619558</vt:lpwstr>
  </property>
</Properties>
</file>