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0" r:id="rId4"/>
    <p:sldId id="261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9659" autoAdjust="0"/>
  </p:normalViewPr>
  <p:slideViewPr>
    <p:cSldViewPr snapToGrid="0" showGuides="1">
      <p:cViewPr varScale="1">
        <p:scale>
          <a:sx n="102" d="100"/>
          <a:sy n="102" d="100"/>
        </p:scale>
        <p:origin x="9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4D634-AC05-4425-B55C-17CF4F02D6A8}" type="datetimeFigureOut">
              <a:rPr lang="zh-CN" altLang="en-US" smtClean="0"/>
              <a:t>2023/5/17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332A6D-4F91-4D2B-9204-928FED8AC3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6581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openEuler24.03 LTS </a:t>
            </a:r>
            <a:r>
              <a:rPr lang="zh-CN" altLang="en-US" dirty="0"/>
              <a:t>软件包选项，本身就要升级</a:t>
            </a:r>
            <a:r>
              <a:rPr lang="en-US" altLang="zh-CN" dirty="0"/>
              <a:t>GCC</a:t>
            </a:r>
            <a:r>
              <a:rPr lang="zh-CN" altLang="en-US" dirty="0"/>
              <a:t>，在前一个创新版本</a:t>
            </a:r>
            <a:r>
              <a:rPr lang="en-US" altLang="zh-CN" dirty="0"/>
              <a:t>23.09</a:t>
            </a:r>
            <a:r>
              <a:rPr lang="zh-CN" altLang="en-US" dirty="0"/>
              <a:t>进行构建验证；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332A6D-4F91-4D2B-9204-928FED8AC3B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618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zh-CN" sz="1200" dirty="0"/>
              <a:t>注意点，</a:t>
            </a:r>
            <a:r>
              <a:rPr lang="en-US" altLang="zh-CN" sz="1200" dirty="0"/>
              <a:t>7</a:t>
            </a:r>
            <a:r>
              <a:rPr lang="zh-CN" altLang="zh-CN" sz="1200" dirty="0"/>
              <a:t>月</a:t>
            </a:r>
            <a:r>
              <a:rPr lang="en-US" altLang="zh-CN" sz="1200" dirty="0"/>
              <a:t>1</a:t>
            </a:r>
            <a:r>
              <a:rPr lang="zh-CN" altLang="zh-CN" sz="1200" dirty="0"/>
              <a:t>日启动（</a:t>
            </a:r>
            <a:r>
              <a:rPr lang="en-US" altLang="zh-CN" sz="1200" dirty="0"/>
              <a:t>SIG</a:t>
            </a:r>
            <a:r>
              <a:rPr lang="zh-CN" altLang="zh-CN" sz="1200" dirty="0"/>
              <a:t>上</a:t>
            </a:r>
            <a:r>
              <a:rPr lang="zh-CN" altLang="en-US" sz="1200" dirty="0"/>
              <a:t>讨论</a:t>
            </a:r>
            <a:r>
              <a:rPr lang="zh-CN" altLang="zh-CN" sz="1200" dirty="0"/>
              <a:t>），</a:t>
            </a:r>
            <a:r>
              <a:rPr lang="en-US" altLang="zh-CN" sz="1200" dirty="0"/>
              <a:t>O</a:t>
            </a:r>
            <a:r>
              <a:rPr lang="zh-CN" altLang="zh-CN" sz="1200" dirty="0"/>
              <a:t>S版本（</a:t>
            </a:r>
            <a:r>
              <a:rPr lang="en-US" altLang="zh-CN" sz="1200" dirty="0"/>
              <a:t>openEuler23.09</a:t>
            </a:r>
            <a:r>
              <a:rPr lang="zh-CN" altLang="zh-CN" sz="1200" dirty="0"/>
              <a:t>），x86验证包的范围（</a:t>
            </a:r>
            <a:r>
              <a:rPr lang="en-US" altLang="zh-CN" sz="1200" dirty="0"/>
              <a:t>OS-》everything-》EPOL</a:t>
            </a:r>
            <a:r>
              <a:rPr lang="zh-CN" altLang="zh-CN" sz="1200" dirty="0"/>
              <a:t>），机器型号</a:t>
            </a:r>
            <a:r>
              <a:rPr lang="zh-CN" altLang="en-US" sz="1200" dirty="0"/>
              <a:t>（</a:t>
            </a:r>
            <a:r>
              <a:rPr lang="en-US" altLang="zh-CN" sz="1200" dirty="0"/>
              <a:t>x86 CPU</a:t>
            </a:r>
            <a:r>
              <a:rPr lang="zh-CN" altLang="en-US" sz="1200" dirty="0"/>
              <a:t>型号列表）</a:t>
            </a:r>
            <a:r>
              <a:rPr lang="zh-CN" altLang="zh-CN" sz="1200" dirty="0"/>
              <a:t>，原始GCC版本；</a:t>
            </a:r>
            <a:endParaRPr lang="en-US" altLang="zh-CN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/>
              <a:t>从统一构建团队中获取现有的机器列表，再分析和补充，同时在</a:t>
            </a:r>
            <a:r>
              <a:rPr lang="en-US" altLang="zh-CN" sz="1200" dirty="0"/>
              <a:t>SIG</a:t>
            </a:r>
            <a:r>
              <a:rPr lang="zh-CN" altLang="en-US" sz="1200" dirty="0"/>
              <a:t>上持续讨论。也考虑让社区团队参与验证。</a:t>
            </a:r>
            <a:r>
              <a:rPr lang="en-US" altLang="zh-CN" sz="1200" dirty="0"/>
              <a:t>【</a:t>
            </a:r>
            <a:r>
              <a:rPr lang="zh-CN" altLang="en-US" sz="1200" dirty="0"/>
              <a:t>森林</a:t>
            </a:r>
            <a:r>
              <a:rPr lang="en-US" altLang="zh-CN" sz="1200" dirty="0"/>
              <a:t>】</a:t>
            </a:r>
            <a:r>
              <a:rPr lang="zh-CN" altLang="en-US" sz="1200" dirty="0"/>
              <a:t>具体</a:t>
            </a:r>
            <a:r>
              <a:rPr lang="en-US" altLang="zh-CN" sz="1200" dirty="0"/>
              <a:t>CPU</a:t>
            </a:r>
            <a:r>
              <a:rPr lang="zh-CN" altLang="en-US" sz="1200" dirty="0"/>
              <a:t>架构和型号，曹志；</a:t>
            </a:r>
            <a:endParaRPr lang="en-US" altLang="zh-CN" sz="1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332A6D-4F91-4D2B-9204-928FED8AC3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1880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3">
            <a:extLst>
              <a:ext uri="{FF2B5EF4-FFF2-40B4-BE49-F238E27FC236}">
                <a16:creationId xmlns:a16="http://schemas.microsoft.com/office/drawing/2014/main" id="{10C61FE6-A433-47CF-AF72-79BB076C9F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321" y="4037199"/>
            <a:ext cx="8928000" cy="720000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sz="4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主标题内容文字区域</a:t>
            </a:r>
          </a:p>
        </p:txBody>
      </p:sp>
      <p:sp>
        <p:nvSpPr>
          <p:cNvPr id="12" name="文本占位符 19">
            <a:extLst>
              <a:ext uri="{FF2B5EF4-FFF2-40B4-BE49-F238E27FC236}">
                <a16:creationId xmlns:a16="http://schemas.microsoft.com/office/drawing/2014/main" id="{57343190-8AFD-4C4F-83E7-C7B97C17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21" y="4914899"/>
            <a:ext cx="3600000" cy="32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zh-CN" altLang="en-US" dirty="0"/>
              <a:t>单位：</a:t>
            </a:r>
            <a:endParaRPr lang="en-US" altLang="zh-CN" dirty="0"/>
          </a:p>
        </p:txBody>
      </p:sp>
      <p:sp>
        <p:nvSpPr>
          <p:cNvPr id="13" name="文本占位符 21">
            <a:extLst>
              <a:ext uri="{FF2B5EF4-FFF2-40B4-BE49-F238E27FC236}">
                <a16:creationId xmlns:a16="http://schemas.microsoft.com/office/drawing/2014/main" id="{9DDB8AC1-AF80-49B8-9ED4-8C3F93C3BB0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321" y="5286375"/>
            <a:ext cx="3600000" cy="2762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zh-CN" altLang="en-US" dirty="0"/>
              <a:t>汇报人：</a:t>
            </a: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21" y="3021525"/>
            <a:ext cx="5539353" cy="67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067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7DEEC4-DD0A-4F38-B832-93B4EC389A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zh-CN" altLang="en-US" dirty="0"/>
              <a:t>目录</a:t>
            </a:r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25653C86-4825-47F9-A882-A52F95348C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29586"/>
            <a:ext cx="10515600" cy="4359458"/>
          </a:xfrm>
        </p:spPr>
        <p:txBody>
          <a:bodyPr>
            <a:normAutofit/>
          </a:bodyPr>
          <a:lstStyle>
            <a:lvl1pPr marL="457200" indent="-457200">
              <a:buAutoNum type="arabicPeriod"/>
              <a:defRPr sz="2200"/>
            </a:lvl1pPr>
          </a:lstStyle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</a:p>
        </p:txBody>
      </p:sp>
    </p:spTree>
    <p:extLst>
      <p:ext uri="{BB962C8B-B14F-4D97-AF65-F5344CB8AC3E}">
        <p14:creationId xmlns:p14="http://schemas.microsoft.com/office/powerpoint/2010/main" val="345235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5E0804-E2AC-4BF9-A812-73919677A6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325" y="294104"/>
            <a:ext cx="8883624" cy="507831"/>
          </a:xfrm>
        </p:spPr>
        <p:txBody>
          <a:bodyPr wrap="square" lIns="102240" tIns="45720" rIns="91440" bIns="45720" anchor="ctr">
            <a:spAutoFit/>
          </a:bodyPr>
          <a:lstStyle>
            <a:lvl1pPr>
              <a:defRPr sz="3000"/>
            </a:lvl1pPr>
          </a:lstStyle>
          <a:p>
            <a:r>
              <a:rPr lang="zh-CN" altLang="en-US" dirty="0"/>
              <a:t>标题文字区域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1F7FAC-5F4F-4CBC-A696-623C238418D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32324" y="1234081"/>
            <a:ext cx="10841541" cy="435133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zh-CN" altLang="en-US" dirty="0"/>
              <a:t>此处为文字区域</a:t>
            </a:r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310" y="294104"/>
            <a:ext cx="1851555" cy="84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81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97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D7A293A-8E37-4208-B4FA-3A2BB9E9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2D096C7-D3A4-4E38-A510-F976B1FD1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F2395D8-B110-436A-A4B8-B2F8D1E2C8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0E300F0-0892-48D2-9223-FBD060D137BF}" type="datetimeFigureOut">
              <a:rPr lang="zh-CN" altLang="en-US" smtClean="0"/>
              <a:pPr/>
              <a:t>2023/5/17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EC51CC-7CD8-4524-928A-B91086A1A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FEE23E-BF8D-49FD-A13E-22628F41C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EDBE4B31-86BE-4417-B8C4-D96246BE2F1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97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29095C-E3BB-48D4-9B2E-14606C4B4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GCC</a:t>
            </a:r>
            <a:r>
              <a:rPr lang="zh-CN" altLang="en-US" dirty="0"/>
              <a:t>升级计划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4BBB4E3-73A9-40B0-912F-7C8F66D366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zh-CN" altLang="en-US" dirty="0"/>
              <a:t>华为技术有限公司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739C0AC-F640-489C-ACA0-9C4BD62261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zh-CN" altLang="en-US" dirty="0"/>
              <a:t>黄晓权</a:t>
            </a:r>
          </a:p>
        </p:txBody>
      </p:sp>
    </p:spTree>
    <p:extLst>
      <p:ext uri="{BB962C8B-B14F-4D97-AF65-F5344CB8AC3E}">
        <p14:creationId xmlns:p14="http://schemas.microsoft.com/office/powerpoint/2010/main" val="163233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GCC</a:t>
            </a:r>
            <a:r>
              <a:rPr lang="zh-CN" altLang="en-US" dirty="0"/>
              <a:t>升级计划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1D9353-DA86-481D-A15F-E6FE508292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2325" y="1258263"/>
            <a:ext cx="10841541" cy="466176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zh-CN" b="1" dirty="0"/>
              <a:t>方案</a:t>
            </a:r>
            <a:r>
              <a:rPr lang="zh-CN" altLang="en-US" b="1" dirty="0"/>
              <a:t>提议</a:t>
            </a:r>
            <a:r>
              <a:rPr lang="zh-CN" altLang="zh-CN" b="1" dirty="0"/>
              <a:t>：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zh-CN" altLang="en-US" dirty="0"/>
              <a:t>升级</a:t>
            </a:r>
            <a:r>
              <a:rPr lang="en-US" altLang="zh-CN" dirty="0"/>
              <a:t>GCC12</a:t>
            </a:r>
            <a:r>
              <a:rPr lang="zh-CN" altLang="en-US" dirty="0"/>
              <a:t>（</a:t>
            </a:r>
            <a:r>
              <a:rPr lang="en-US" altLang="zh-CN" dirty="0"/>
              <a:t>GCC12.03</a:t>
            </a:r>
            <a:r>
              <a:rPr lang="zh-CN" altLang="en-US" dirty="0"/>
              <a:t>，</a:t>
            </a:r>
            <a:r>
              <a:rPr lang="en-US" altLang="zh-CN" dirty="0"/>
              <a:t>5/8</a:t>
            </a:r>
            <a:r>
              <a:rPr lang="zh-CN" altLang="en-US" dirty="0"/>
              <a:t>刚发布）并验证</a:t>
            </a:r>
            <a:r>
              <a:rPr lang="en-US" altLang="zh-CN" dirty="0"/>
              <a:t>x86_64-v2</a:t>
            </a:r>
            <a:r>
              <a:rPr lang="zh-CN" altLang="en-US" dirty="0"/>
              <a:t>功能，为</a:t>
            </a:r>
            <a:r>
              <a:rPr lang="en-US" altLang="zh-CN" dirty="0"/>
              <a:t>openEuler 23.09</a:t>
            </a:r>
            <a:r>
              <a:rPr lang="zh-CN" altLang="en-US" dirty="0"/>
              <a:t>做准备。</a:t>
            </a:r>
            <a:endParaRPr lang="en-US" altLang="zh-CN" dirty="0"/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zh-CN" altLang="en-US" dirty="0"/>
              <a:t>由于验证需要占用构建资源</a:t>
            </a:r>
            <a:r>
              <a:rPr lang="zh-CN" altLang="zh-CN" dirty="0"/>
              <a:t>，与release SIG版本</a:t>
            </a:r>
            <a:r>
              <a:rPr lang="zh-CN" altLang="en-US" dirty="0"/>
              <a:t>发布</a:t>
            </a:r>
            <a:r>
              <a:rPr lang="zh-CN" altLang="zh-CN" dirty="0"/>
              <a:t>所需资源有</a:t>
            </a:r>
            <a:r>
              <a:rPr lang="zh-CN" altLang="en-US" dirty="0"/>
              <a:t>竞争</a:t>
            </a:r>
            <a:r>
              <a:rPr lang="zh-CN" altLang="zh-CN" dirty="0"/>
              <a:t>，所以</a:t>
            </a:r>
            <a:r>
              <a:rPr lang="zh-CN" altLang="en-US" dirty="0"/>
              <a:t>也要</a:t>
            </a:r>
            <a:r>
              <a:rPr lang="zh-CN" altLang="zh-CN" dirty="0"/>
              <a:t>在</a:t>
            </a:r>
            <a:r>
              <a:rPr lang="en-US" altLang="zh-CN" dirty="0"/>
              <a:t>release SIG</a:t>
            </a:r>
            <a:r>
              <a:rPr lang="zh-CN" altLang="zh-CN" dirty="0"/>
              <a:t>提申报议题讨论。</a:t>
            </a:r>
            <a:r>
              <a:rPr lang="zh-CN" altLang="en-US" dirty="0"/>
              <a:t>（和</a:t>
            </a:r>
            <a:r>
              <a:rPr lang="en-US" altLang="zh-CN" dirty="0"/>
              <a:t>Intel </a:t>
            </a:r>
            <a:r>
              <a:rPr lang="zh-CN" altLang="en-US" dirty="0"/>
              <a:t>团队及统一构建团队一起申报议题），</a:t>
            </a:r>
            <a:r>
              <a:rPr lang="zh-CN" altLang="en-US" b="1" dirty="0"/>
              <a:t>下一期</a:t>
            </a:r>
            <a:r>
              <a:rPr lang="en-US" altLang="zh-CN" b="1" dirty="0"/>
              <a:t>release SIG</a:t>
            </a:r>
            <a:r>
              <a:rPr lang="zh-CN" altLang="en-US" b="1" dirty="0"/>
              <a:t>时间为</a:t>
            </a:r>
            <a:r>
              <a:rPr lang="en-US" altLang="zh-CN" b="1" dirty="0"/>
              <a:t>5/26</a:t>
            </a:r>
            <a:r>
              <a:rPr lang="zh-CN" altLang="en-US" dirty="0"/>
              <a:t>。</a:t>
            </a:r>
            <a:endParaRPr lang="en-US" altLang="zh-CN" dirty="0"/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l"/>
            </a:pPr>
            <a:endParaRPr lang="zh-CN" altLang="zh-CN" dirty="0"/>
          </a:p>
          <a:p>
            <a:pPr>
              <a:lnSpc>
                <a:spcPct val="120000"/>
              </a:lnSpc>
            </a:pPr>
            <a:r>
              <a:rPr lang="zh-CN" altLang="zh-CN" b="1" dirty="0"/>
              <a:t>时间节奏：</a:t>
            </a:r>
          </a:p>
          <a:p>
            <a:pPr marL="457200" indent="-457200" fontAlgn="ctr">
              <a:lnSpc>
                <a:spcPct val="120000"/>
              </a:lnSpc>
              <a:buFont typeface="+mj-lt"/>
              <a:buAutoNum type="arabicPeriod"/>
            </a:pPr>
            <a:r>
              <a:rPr lang="zh-CN" altLang="zh-CN" dirty="0"/>
              <a:t>拉出</a:t>
            </a:r>
            <a:r>
              <a:rPr lang="en-US" altLang="zh-CN" dirty="0"/>
              <a:t>GCC12</a:t>
            </a:r>
            <a:r>
              <a:rPr lang="zh-CN" altLang="zh-CN" dirty="0"/>
              <a:t>分支并编写好</a:t>
            </a:r>
            <a:r>
              <a:rPr lang="en-US" altLang="zh-CN" dirty="0"/>
              <a:t>SPEC</a:t>
            </a:r>
            <a:r>
              <a:rPr lang="zh-CN" altLang="en-US" dirty="0"/>
              <a:t>；</a:t>
            </a:r>
            <a:r>
              <a:rPr lang="zh-CN" altLang="zh-CN" dirty="0"/>
              <a:t>（</a:t>
            </a:r>
            <a:r>
              <a:rPr lang="en-US" altLang="zh-CN" dirty="0"/>
              <a:t>610</a:t>
            </a:r>
            <a:r>
              <a:rPr lang="zh-CN" altLang="zh-CN" dirty="0"/>
              <a:t>之前）</a:t>
            </a:r>
          </a:p>
          <a:p>
            <a:pPr marL="457200" indent="-457200" fontAlgn="ctr">
              <a:lnSpc>
                <a:spcPct val="120000"/>
              </a:lnSpc>
              <a:buFont typeface="+mj-lt"/>
              <a:buAutoNum type="arabicPeriod"/>
            </a:pPr>
            <a:r>
              <a:rPr lang="zh-CN" altLang="zh-CN" dirty="0"/>
              <a:t>先使用开源GCC12，</a:t>
            </a:r>
            <a:r>
              <a:rPr lang="zh-CN" altLang="en-US" dirty="0"/>
              <a:t>让</a:t>
            </a:r>
            <a:r>
              <a:rPr lang="zh-CN" altLang="zh-CN" dirty="0"/>
              <a:t>构建团队做验证</a:t>
            </a:r>
            <a:r>
              <a:rPr lang="zh-CN" altLang="en-US" dirty="0"/>
              <a:t>，同时解决相关构建问题</a:t>
            </a:r>
            <a:r>
              <a:rPr lang="zh-CN" altLang="zh-CN" dirty="0"/>
              <a:t>；（630之前完成，</a:t>
            </a:r>
            <a:r>
              <a:rPr lang="zh-CN" altLang="en-US" dirty="0"/>
              <a:t>同时</a:t>
            </a:r>
            <a:r>
              <a:rPr lang="zh-CN" altLang="zh-CN" dirty="0"/>
              <a:t>可以逐步展开</a:t>
            </a:r>
            <a:r>
              <a:rPr lang="en-US" altLang="zh-CN" dirty="0"/>
              <a:t>patch</a:t>
            </a:r>
            <a:r>
              <a:rPr lang="zh-CN" altLang="zh-CN" dirty="0"/>
              <a:t>迁移）</a:t>
            </a:r>
          </a:p>
          <a:p>
            <a:pPr marL="457200" indent="-457200" fontAlgn="ctr">
              <a:lnSpc>
                <a:spcPct val="120000"/>
              </a:lnSpc>
              <a:buFont typeface="+mj-lt"/>
              <a:buAutoNum type="arabicPeriod"/>
            </a:pPr>
            <a:r>
              <a:rPr lang="zh-CN" altLang="zh-CN" dirty="0"/>
              <a:t>自研patch的适配和问题解决；（</a:t>
            </a:r>
            <a:r>
              <a:rPr lang="zh-CN" altLang="en-US" dirty="0"/>
              <a:t>初步</a:t>
            </a:r>
            <a:r>
              <a:rPr lang="en-US" altLang="zh-CN" dirty="0"/>
              <a:t>7</a:t>
            </a:r>
            <a:r>
              <a:rPr lang="zh-CN" altLang="zh-CN" dirty="0"/>
              <a:t>30前完成，预计</a:t>
            </a:r>
            <a:r>
              <a:rPr lang="en-US" altLang="zh-CN" dirty="0"/>
              <a:t>811</a:t>
            </a:r>
            <a:r>
              <a:rPr lang="zh-CN" altLang="zh-CN" dirty="0"/>
              <a:t>全部完成，在</a:t>
            </a:r>
            <a:r>
              <a:rPr lang="en-US" altLang="zh-CN" dirty="0"/>
              <a:t>8</a:t>
            </a:r>
            <a:r>
              <a:rPr lang="zh-CN" altLang="en-US" dirty="0"/>
              <a:t>月中旬</a:t>
            </a:r>
            <a:r>
              <a:rPr lang="en-US" altLang="zh-CN" dirty="0"/>
              <a:t>SIT</a:t>
            </a:r>
            <a:r>
              <a:rPr lang="zh-CN" altLang="zh-CN" dirty="0"/>
              <a:t>之前）</a:t>
            </a:r>
          </a:p>
          <a:p>
            <a:pPr marL="457200" lvl="1" indent="0" fontAlgn="ctr">
              <a:lnSpc>
                <a:spcPct val="120000"/>
              </a:lnSpc>
              <a:buNone/>
            </a:pPr>
            <a:r>
              <a:rPr lang="en-US" altLang="zh-CN" sz="2000" dirty="0"/>
              <a:t>patch</a:t>
            </a:r>
            <a:r>
              <a:rPr lang="zh-CN" altLang="en-US" sz="2000" dirty="0"/>
              <a:t>间有</a:t>
            </a:r>
            <a:r>
              <a:rPr lang="zh-CN" altLang="zh-CN" sz="2000" dirty="0"/>
              <a:t>依赖的需要排一下</a:t>
            </a:r>
            <a:r>
              <a:rPr lang="zh-CN" altLang="en-US" sz="2000" dirty="0"/>
              <a:t>适配</a:t>
            </a:r>
            <a:r>
              <a:rPr lang="zh-CN" altLang="zh-CN" sz="2000" dirty="0"/>
              <a:t>计划；</a:t>
            </a:r>
          </a:p>
          <a:p>
            <a:pPr marL="457200" indent="-457200" fontAlgn="ctr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与第</a:t>
            </a:r>
            <a:r>
              <a:rPr lang="en-US" altLang="zh-CN" dirty="0"/>
              <a:t>3</a:t>
            </a:r>
            <a:r>
              <a:rPr lang="zh-CN" altLang="en-US" dirty="0"/>
              <a:t>点同时进行，并拉出另外分支，开启</a:t>
            </a:r>
            <a:r>
              <a:rPr lang="zh-CN" altLang="zh-CN" dirty="0"/>
              <a:t>x86_64-v2选项适配</a:t>
            </a:r>
            <a:r>
              <a:rPr lang="zh-CN" altLang="en-US" dirty="0"/>
              <a:t>并</a:t>
            </a:r>
            <a:r>
              <a:rPr lang="zh-CN" altLang="zh-CN" dirty="0"/>
              <a:t>解决</a:t>
            </a:r>
            <a:r>
              <a:rPr lang="zh-CN" altLang="en-US" dirty="0"/>
              <a:t>问题（社区</a:t>
            </a:r>
            <a:r>
              <a:rPr lang="en-US" altLang="zh-CN" dirty="0"/>
              <a:t>Intel</a:t>
            </a:r>
            <a:r>
              <a:rPr lang="zh-CN" altLang="en-US" dirty="0"/>
              <a:t>团队可协助）</a:t>
            </a:r>
            <a:r>
              <a:rPr lang="zh-CN" altLang="zh-CN" dirty="0"/>
              <a:t>（730前同步完成）</a:t>
            </a:r>
          </a:p>
          <a:p>
            <a:pPr>
              <a:lnSpc>
                <a:spcPct val="12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39507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升级</a:t>
            </a:r>
            <a:r>
              <a:rPr lang="en-US" altLang="zh-CN" dirty="0"/>
              <a:t>GCC12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1D9353-DA86-481D-A15F-E6FE508292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2325" y="1299610"/>
            <a:ext cx="10841541" cy="50257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zh-CN" sz="1800" b="1" dirty="0"/>
              <a:t>GCC12 + </a:t>
            </a:r>
            <a:r>
              <a:rPr lang="zh-CN" altLang="en-US" sz="1800" b="1" dirty="0"/>
              <a:t>自研</a:t>
            </a:r>
            <a:r>
              <a:rPr lang="en-US" altLang="zh-CN" sz="1800" b="1" dirty="0"/>
              <a:t>patch </a:t>
            </a:r>
            <a:r>
              <a:rPr lang="zh-CN" altLang="en-US" sz="1800" b="1" dirty="0"/>
              <a:t>分支</a:t>
            </a:r>
            <a:endParaRPr lang="en-US" altLang="zh-CN" sz="1800" b="1" dirty="0"/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sz="1800" dirty="0"/>
              <a:t>GCC</a:t>
            </a:r>
            <a:r>
              <a:rPr lang="zh-CN" altLang="zh-CN" sz="1800" dirty="0"/>
              <a:t>的</a:t>
            </a:r>
            <a:r>
              <a:rPr lang="en-US" altLang="zh-CN" sz="1800" dirty="0"/>
              <a:t>SPEC</a:t>
            </a:r>
            <a:r>
              <a:rPr lang="zh-CN" altLang="zh-CN" sz="1800" dirty="0"/>
              <a:t>编写，参考</a:t>
            </a:r>
            <a:r>
              <a:rPr lang="zh-CN" altLang="en-US" sz="1800" dirty="0"/>
              <a:t>现有版本</a:t>
            </a:r>
            <a:r>
              <a:rPr lang="zh-CN" altLang="zh-CN" sz="1800" dirty="0"/>
              <a:t>做修改，有些</a:t>
            </a:r>
            <a:r>
              <a:rPr lang="zh-CN" altLang="en-US" sz="1800" dirty="0"/>
              <a:t>执行方式和依赖</a:t>
            </a:r>
            <a:r>
              <a:rPr lang="zh-CN" altLang="zh-CN" sz="1800" dirty="0"/>
              <a:t>版本号，</a:t>
            </a:r>
            <a:r>
              <a:rPr lang="zh-CN" altLang="en-US" sz="1800" dirty="0"/>
              <a:t>需要调整</a:t>
            </a:r>
            <a:r>
              <a:rPr lang="zh-CN" altLang="zh-CN" sz="1800" dirty="0"/>
              <a:t>；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sz="1800" dirty="0"/>
              <a:t>在</a:t>
            </a:r>
            <a:r>
              <a:rPr lang="en-US" altLang="zh-CN" sz="1800" dirty="0" err="1"/>
              <a:t>src</a:t>
            </a:r>
            <a:r>
              <a:rPr lang="en-US" altLang="zh-CN" sz="1800" dirty="0"/>
              <a:t>-openEuler/</a:t>
            </a:r>
            <a:r>
              <a:rPr lang="en-US" altLang="zh-CN" sz="1800" dirty="0" err="1"/>
              <a:t>gcc</a:t>
            </a:r>
            <a:r>
              <a:rPr lang="zh-CN" altLang="zh-CN" sz="1800" dirty="0"/>
              <a:t>仓，</a:t>
            </a:r>
            <a:r>
              <a:rPr lang="zh-CN" altLang="en-US" sz="1800" dirty="0"/>
              <a:t>基于</a:t>
            </a:r>
            <a:r>
              <a:rPr lang="zh-CN" altLang="zh-CN" sz="1800" dirty="0"/>
              <a:t>开源GCC12</a:t>
            </a:r>
            <a:r>
              <a:rPr lang="en-US" altLang="zh-CN" sz="1800" dirty="0"/>
              <a:t>.03</a:t>
            </a:r>
            <a:r>
              <a:rPr lang="zh-CN" altLang="en-US" sz="1800" dirty="0"/>
              <a:t>，</a:t>
            </a:r>
            <a:r>
              <a:rPr lang="zh-CN" altLang="zh-CN" sz="1800" dirty="0"/>
              <a:t>新开分支</a:t>
            </a:r>
            <a:r>
              <a:rPr lang="zh-CN" altLang="en-US" sz="1800" dirty="0"/>
              <a:t>；</a:t>
            </a:r>
            <a:endParaRPr lang="en-US" altLang="zh-CN" sz="1800" dirty="0"/>
          </a:p>
          <a:p>
            <a:pPr>
              <a:lnSpc>
                <a:spcPct val="110000"/>
              </a:lnSpc>
            </a:pPr>
            <a:endParaRPr lang="en-US" altLang="zh-CN" sz="1800" dirty="0"/>
          </a:p>
          <a:p>
            <a:pPr>
              <a:lnSpc>
                <a:spcPct val="110000"/>
              </a:lnSpc>
            </a:pPr>
            <a:r>
              <a:rPr lang="zh-CN" altLang="en-US" sz="1800" b="1" dirty="0"/>
              <a:t>构建和验证</a:t>
            </a:r>
            <a:r>
              <a:rPr lang="zh-CN" altLang="en-US" sz="1800" dirty="0"/>
              <a:t>（与构建和测试团队制定计划，然后执行验证）</a:t>
            </a:r>
            <a:endParaRPr lang="en-US" altLang="zh-CN" sz="1800" dirty="0"/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zh-CN" sz="1800" dirty="0"/>
              <a:t>构建</a:t>
            </a:r>
            <a:r>
              <a:rPr lang="zh-CN" altLang="en-US" sz="1800" dirty="0"/>
              <a:t>过程的</a:t>
            </a:r>
            <a:r>
              <a:rPr lang="zh-CN" altLang="zh-CN" sz="1800" dirty="0"/>
              <a:t>方案</a:t>
            </a:r>
          </a:p>
          <a:p>
            <a:pPr marL="971550" lvl="1" indent="-285750">
              <a:lnSpc>
                <a:spcPct val="110000"/>
              </a:lnSpc>
            </a:pPr>
            <a:r>
              <a:rPr lang="en-US" altLang="zh-CN" sz="1800" dirty="0"/>
              <a:t>GCC</a:t>
            </a:r>
            <a:r>
              <a:rPr lang="zh-CN" altLang="zh-CN" sz="1800" dirty="0"/>
              <a:t>版本，</a:t>
            </a:r>
            <a:r>
              <a:rPr lang="zh-CN" altLang="en-US" sz="1800" dirty="0"/>
              <a:t>使用</a:t>
            </a:r>
            <a:r>
              <a:rPr lang="zh-CN" altLang="zh-CN" sz="1800" dirty="0"/>
              <a:t>原始</a:t>
            </a:r>
            <a:r>
              <a:rPr lang="zh-CN" altLang="en-US" sz="1800" dirty="0"/>
              <a:t>的</a:t>
            </a:r>
            <a:r>
              <a:rPr lang="zh-CN" altLang="zh-CN" sz="1800" dirty="0"/>
              <a:t>GCC</a:t>
            </a:r>
            <a:r>
              <a:rPr lang="zh-CN" altLang="en-US" sz="1800" dirty="0"/>
              <a:t>版本</a:t>
            </a:r>
            <a:r>
              <a:rPr lang="zh-CN" altLang="zh-CN" sz="1800" dirty="0"/>
              <a:t>，构建出新</a:t>
            </a:r>
            <a:r>
              <a:rPr lang="zh-CN" altLang="en-US" sz="1800" dirty="0"/>
              <a:t>版</a:t>
            </a:r>
            <a:r>
              <a:rPr lang="zh-CN" altLang="zh-CN" sz="1800" dirty="0"/>
              <a:t>GCC</a:t>
            </a:r>
          </a:p>
          <a:p>
            <a:pPr marL="971550" lvl="1" indent="-285750">
              <a:lnSpc>
                <a:spcPct val="110000"/>
              </a:lnSpc>
            </a:pPr>
            <a:r>
              <a:rPr lang="en-US" altLang="zh-CN" sz="1800" dirty="0"/>
              <a:t>OS</a:t>
            </a:r>
            <a:r>
              <a:rPr lang="zh-CN" altLang="en-US" sz="1800" dirty="0"/>
              <a:t>版本，最初会在</a:t>
            </a:r>
            <a:r>
              <a:rPr lang="en-US" altLang="zh-CN" sz="1800" dirty="0"/>
              <a:t>openEuler23.03</a:t>
            </a:r>
            <a:r>
              <a:rPr lang="zh-CN" altLang="en-US" sz="1800" dirty="0"/>
              <a:t>先构建出新版</a:t>
            </a:r>
            <a:r>
              <a:rPr lang="en-US" altLang="zh-CN" sz="1800" dirty="0"/>
              <a:t>GCC</a:t>
            </a:r>
            <a:r>
              <a:rPr lang="zh-CN" altLang="en-US" sz="1800" dirty="0"/>
              <a:t>，之后使用新版</a:t>
            </a:r>
            <a:r>
              <a:rPr lang="en-US" altLang="zh-CN" sz="1800" dirty="0"/>
              <a:t>GCC</a:t>
            </a:r>
            <a:r>
              <a:rPr lang="zh-CN" altLang="en-US" sz="1800" dirty="0"/>
              <a:t>再构建</a:t>
            </a:r>
            <a:r>
              <a:rPr lang="en-US" altLang="zh-CN" sz="1800" dirty="0"/>
              <a:t>openEuler23.09</a:t>
            </a:r>
            <a:r>
              <a:rPr lang="zh-CN" altLang="en-US" sz="1800" dirty="0"/>
              <a:t>，同时</a:t>
            </a:r>
            <a:r>
              <a:rPr lang="zh-CN" altLang="zh-CN" sz="1800" dirty="0"/>
              <a:t>测试</a:t>
            </a:r>
            <a:r>
              <a:rPr lang="zh-CN" altLang="en-US" sz="1800" dirty="0"/>
              <a:t>也在</a:t>
            </a:r>
            <a:r>
              <a:rPr lang="zh-CN" altLang="zh-CN" sz="1800" dirty="0"/>
              <a:t>openEuler</a:t>
            </a:r>
            <a:r>
              <a:rPr lang="en-US" altLang="zh-CN" sz="1800" dirty="0"/>
              <a:t> 23.09</a:t>
            </a:r>
          </a:p>
          <a:p>
            <a:pPr marL="971550" lvl="1" indent="-285750">
              <a:lnSpc>
                <a:spcPct val="110000"/>
              </a:lnSpc>
            </a:pPr>
            <a:endParaRPr lang="en-US" altLang="zh-CN" sz="1800" dirty="0"/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zh-CN" sz="1800" dirty="0"/>
              <a:t>验证标准</a:t>
            </a:r>
            <a:endParaRPr lang="en-US" altLang="zh-CN" sz="1800" dirty="0"/>
          </a:p>
          <a:p>
            <a:pPr marL="971550" lvl="1" indent="-285750">
              <a:lnSpc>
                <a:spcPct val="110000"/>
              </a:lnSpc>
            </a:pPr>
            <a:r>
              <a:rPr lang="zh-CN" altLang="zh-CN" sz="1800" dirty="0"/>
              <a:t>包的范围，</a:t>
            </a:r>
            <a:r>
              <a:rPr lang="en-US" altLang="zh-CN" sz="1800" dirty="0"/>
              <a:t> OS-》everything-》EPOL </a:t>
            </a:r>
          </a:p>
          <a:p>
            <a:pPr marL="971550" lvl="1" indent="-285750">
              <a:lnSpc>
                <a:spcPct val="110000"/>
              </a:lnSpc>
            </a:pPr>
            <a:r>
              <a:rPr lang="zh-CN" altLang="zh-CN" sz="1800" dirty="0"/>
              <a:t>构建</a:t>
            </a:r>
            <a:r>
              <a:rPr lang="zh-CN" altLang="en-US" sz="1800" dirty="0"/>
              <a:t>成功标准</a:t>
            </a:r>
            <a:r>
              <a:rPr lang="zh-CN" altLang="zh-CN" sz="1800" dirty="0"/>
              <a:t>，</a:t>
            </a:r>
            <a:r>
              <a:rPr lang="zh-CN" altLang="en-US" sz="1800" dirty="0"/>
              <a:t>安装依赖验证，</a:t>
            </a:r>
            <a:r>
              <a:rPr lang="zh-CN" altLang="zh-CN" sz="1800" dirty="0"/>
              <a:t>运行验证通过，</a:t>
            </a:r>
            <a:r>
              <a:rPr lang="zh-CN" altLang="en-US" sz="1800" dirty="0"/>
              <a:t>测试</a:t>
            </a:r>
            <a:r>
              <a:rPr lang="zh-CN" altLang="zh-CN" sz="1800" dirty="0"/>
              <a:t>用例</a:t>
            </a:r>
            <a:r>
              <a:rPr lang="zh-CN" altLang="en-US" sz="1800" dirty="0"/>
              <a:t>通过，性能情况（社区力量）</a:t>
            </a:r>
            <a:r>
              <a:rPr lang="en-US" altLang="zh-CN" sz="1800" dirty="0"/>
              <a:t>…</a:t>
            </a:r>
          </a:p>
          <a:p>
            <a:pPr marL="971550" lvl="1" indent="-285750">
              <a:lnSpc>
                <a:spcPct val="110000"/>
              </a:lnSpc>
            </a:pPr>
            <a:r>
              <a:rPr lang="zh-CN" altLang="en-US" sz="1800" dirty="0"/>
              <a:t>根据</a:t>
            </a:r>
            <a:r>
              <a:rPr lang="en-US" altLang="zh-CN" sz="1800" dirty="0"/>
              <a:t>openEuler</a:t>
            </a:r>
            <a:r>
              <a:rPr lang="zh-CN" altLang="en-US" sz="1800" dirty="0"/>
              <a:t>自身的构建和验证方案进行。</a:t>
            </a:r>
            <a:endParaRPr lang="zh-CN" altLang="zh-CN" sz="180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zh-CN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757766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验证</a:t>
            </a:r>
            <a:r>
              <a:rPr lang="en-US" altLang="zh-CN" dirty="0"/>
              <a:t>x86_64-v2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1D9353-DA86-481D-A15F-E6FE508292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2325" y="1272620"/>
            <a:ext cx="10841541" cy="518474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zh-CN" sz="1800" b="1" dirty="0"/>
              <a:t>GCC12 + </a:t>
            </a:r>
            <a:r>
              <a:rPr lang="zh-CN" altLang="zh-CN" sz="1800" b="1" dirty="0"/>
              <a:t>x86_64-v2</a:t>
            </a:r>
            <a:r>
              <a:rPr lang="en-US" altLang="zh-CN" sz="1800" b="1" dirty="0"/>
              <a:t> </a:t>
            </a:r>
            <a:r>
              <a:rPr lang="zh-CN" altLang="en-US" sz="1800" b="1" dirty="0"/>
              <a:t>分支</a:t>
            </a:r>
            <a:endParaRPr lang="en-US" altLang="zh-CN" sz="1800" b="1" dirty="0"/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sz="1800" dirty="0"/>
              <a:t>在</a:t>
            </a:r>
            <a:r>
              <a:rPr lang="en-US" altLang="zh-CN" sz="1800" dirty="0"/>
              <a:t>GCC12 configure</a:t>
            </a:r>
            <a:r>
              <a:rPr lang="zh-CN" altLang="en-US" sz="1800" dirty="0"/>
              <a:t>中加入</a:t>
            </a:r>
            <a:r>
              <a:rPr lang="en-US" altLang="zh-CN" sz="1800" dirty="0"/>
              <a:t> --with-arch_64=x86-64-v2 </a:t>
            </a:r>
            <a:r>
              <a:rPr lang="zh-CN" altLang="en-US" sz="1800" dirty="0"/>
              <a:t>选项；</a:t>
            </a:r>
            <a:endParaRPr lang="en-US" altLang="zh-CN" sz="1800" dirty="0"/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sz="1800" dirty="0"/>
              <a:t>并在</a:t>
            </a:r>
            <a:r>
              <a:rPr lang="en-US" altLang="zh-CN" sz="1800" dirty="0" err="1"/>
              <a:t>src</a:t>
            </a:r>
            <a:r>
              <a:rPr lang="en-US" altLang="zh-CN" sz="1800" dirty="0"/>
              <a:t>-openEuler/</a:t>
            </a:r>
            <a:r>
              <a:rPr lang="en-US" altLang="zh-CN" sz="1800" dirty="0" err="1"/>
              <a:t>gcc</a:t>
            </a:r>
            <a:r>
              <a:rPr lang="zh-CN" altLang="zh-CN" sz="1800" dirty="0"/>
              <a:t>仓，</a:t>
            </a:r>
            <a:r>
              <a:rPr lang="zh-CN" altLang="en-US" sz="1800" dirty="0"/>
              <a:t>基于</a:t>
            </a:r>
            <a:r>
              <a:rPr lang="zh-CN" altLang="zh-CN" sz="1800" dirty="0"/>
              <a:t>开源GCC12</a:t>
            </a:r>
            <a:r>
              <a:rPr lang="en-US" altLang="zh-CN" sz="1800" dirty="0"/>
              <a:t>.03</a:t>
            </a:r>
            <a:r>
              <a:rPr lang="zh-CN" altLang="en-US" sz="1800" dirty="0"/>
              <a:t>，</a:t>
            </a:r>
            <a:r>
              <a:rPr lang="zh-CN" altLang="zh-CN" sz="1800" dirty="0"/>
              <a:t>新开分支</a:t>
            </a:r>
            <a:r>
              <a:rPr lang="zh-CN" altLang="en-US" sz="1800" dirty="0"/>
              <a:t>；</a:t>
            </a:r>
            <a:endParaRPr lang="en-US" altLang="zh-CN" sz="1800" dirty="0"/>
          </a:p>
          <a:p>
            <a:pPr>
              <a:lnSpc>
                <a:spcPct val="110000"/>
              </a:lnSpc>
            </a:pPr>
            <a:endParaRPr lang="en-US" altLang="zh-CN" sz="1800" dirty="0"/>
          </a:p>
          <a:p>
            <a:pPr>
              <a:lnSpc>
                <a:spcPct val="110000"/>
              </a:lnSpc>
            </a:pPr>
            <a:r>
              <a:rPr lang="zh-CN" altLang="en-US" sz="1800" b="1" dirty="0"/>
              <a:t>构建和验证</a:t>
            </a:r>
            <a:endParaRPr lang="en-US" altLang="zh-CN" sz="1800" b="1" dirty="0"/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zh-CN" sz="1800" dirty="0"/>
              <a:t>构建</a:t>
            </a:r>
            <a:r>
              <a:rPr lang="zh-CN" altLang="en-US" sz="1800" dirty="0"/>
              <a:t>过程的</a:t>
            </a:r>
            <a:r>
              <a:rPr lang="zh-CN" altLang="zh-CN" sz="1800" dirty="0"/>
              <a:t>方案</a:t>
            </a:r>
          </a:p>
          <a:p>
            <a:pPr marL="971550" lvl="1" indent="-285750">
              <a:lnSpc>
                <a:spcPct val="110000"/>
              </a:lnSpc>
            </a:pPr>
            <a:r>
              <a:rPr lang="en-US" altLang="zh-CN" sz="1800" dirty="0"/>
              <a:t>GCC</a:t>
            </a:r>
            <a:r>
              <a:rPr lang="zh-CN" altLang="zh-CN" sz="1800" dirty="0"/>
              <a:t>版本，</a:t>
            </a:r>
            <a:r>
              <a:rPr lang="zh-CN" altLang="en-US" sz="1800" dirty="0"/>
              <a:t>使用</a:t>
            </a:r>
            <a:r>
              <a:rPr lang="zh-CN" altLang="zh-CN" sz="1800" dirty="0"/>
              <a:t>原始</a:t>
            </a:r>
            <a:r>
              <a:rPr lang="zh-CN" altLang="en-US" sz="1800" dirty="0"/>
              <a:t>的</a:t>
            </a:r>
            <a:r>
              <a:rPr lang="zh-CN" altLang="zh-CN" sz="1800" dirty="0"/>
              <a:t>GCC</a:t>
            </a:r>
            <a:r>
              <a:rPr lang="zh-CN" altLang="en-US" sz="1800" dirty="0"/>
              <a:t>版本</a:t>
            </a:r>
            <a:r>
              <a:rPr lang="zh-CN" altLang="zh-CN" sz="1800" dirty="0"/>
              <a:t>，构建出新</a:t>
            </a:r>
            <a:r>
              <a:rPr lang="zh-CN" altLang="en-US" sz="1800" dirty="0"/>
              <a:t>版</a:t>
            </a:r>
            <a:r>
              <a:rPr lang="zh-CN" altLang="zh-CN" sz="1800" dirty="0"/>
              <a:t>GCC</a:t>
            </a:r>
          </a:p>
          <a:p>
            <a:pPr marL="971550" lvl="1" indent="-285750">
              <a:lnSpc>
                <a:spcPct val="110000"/>
              </a:lnSpc>
            </a:pPr>
            <a:r>
              <a:rPr lang="en-US" altLang="zh-CN" sz="1800" dirty="0"/>
              <a:t>OS</a:t>
            </a:r>
            <a:r>
              <a:rPr lang="zh-CN" altLang="en-US" sz="1800" dirty="0"/>
              <a:t>版本，最初会在</a:t>
            </a:r>
            <a:r>
              <a:rPr lang="en-US" altLang="zh-CN" sz="1800" dirty="0"/>
              <a:t>openEuler23.03</a:t>
            </a:r>
            <a:r>
              <a:rPr lang="zh-CN" altLang="en-US" sz="1800" dirty="0"/>
              <a:t>先构建出新版</a:t>
            </a:r>
            <a:r>
              <a:rPr lang="en-US" altLang="zh-CN" sz="1800" dirty="0"/>
              <a:t>GCC</a:t>
            </a:r>
            <a:r>
              <a:rPr lang="zh-CN" altLang="en-US" sz="1800" dirty="0"/>
              <a:t>，之后使用新版</a:t>
            </a:r>
            <a:r>
              <a:rPr lang="en-US" altLang="zh-CN" sz="1800" dirty="0"/>
              <a:t>GCC</a:t>
            </a:r>
            <a:r>
              <a:rPr lang="zh-CN" altLang="en-US" sz="1800" dirty="0"/>
              <a:t>再构建</a:t>
            </a:r>
            <a:r>
              <a:rPr lang="en-US" altLang="zh-CN" sz="1800" dirty="0"/>
              <a:t>openEuler23.09</a:t>
            </a:r>
            <a:r>
              <a:rPr lang="zh-CN" altLang="en-US" sz="1800" dirty="0"/>
              <a:t>，同时</a:t>
            </a:r>
            <a:r>
              <a:rPr lang="zh-CN" altLang="zh-CN" sz="1800" dirty="0"/>
              <a:t>测试</a:t>
            </a:r>
            <a:r>
              <a:rPr lang="zh-CN" altLang="en-US" sz="1800" dirty="0"/>
              <a:t>也在</a:t>
            </a:r>
            <a:r>
              <a:rPr lang="zh-CN" altLang="zh-CN" sz="1800" dirty="0"/>
              <a:t>openEuler</a:t>
            </a:r>
            <a:r>
              <a:rPr lang="en-US" altLang="zh-CN" sz="1800" dirty="0"/>
              <a:t> 23.09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zh-CN" sz="1800" dirty="0"/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zh-CN" sz="1800" dirty="0"/>
              <a:t>验证标准</a:t>
            </a:r>
            <a:endParaRPr lang="en-US" altLang="zh-CN" sz="1800" dirty="0"/>
          </a:p>
          <a:p>
            <a:pPr marL="971550" lvl="1" indent="-285750">
              <a:lnSpc>
                <a:spcPct val="110000"/>
              </a:lnSpc>
            </a:pPr>
            <a:r>
              <a:rPr lang="zh-CN" altLang="zh-CN" sz="1800" dirty="0"/>
              <a:t>包的范围，</a:t>
            </a:r>
            <a:r>
              <a:rPr lang="en-US" altLang="zh-CN" sz="1800" dirty="0"/>
              <a:t> OS-》everything-》EPOL </a:t>
            </a:r>
          </a:p>
          <a:p>
            <a:pPr marL="971550" lvl="1" indent="-285750">
              <a:lnSpc>
                <a:spcPct val="110000"/>
              </a:lnSpc>
            </a:pPr>
            <a:r>
              <a:rPr lang="zh-CN" altLang="zh-CN" sz="1800" dirty="0"/>
              <a:t>构建</a:t>
            </a:r>
            <a:r>
              <a:rPr lang="zh-CN" altLang="en-US" sz="1800" dirty="0"/>
              <a:t>成功标准</a:t>
            </a:r>
            <a:r>
              <a:rPr lang="zh-CN" altLang="zh-CN" sz="1800" dirty="0"/>
              <a:t>，</a:t>
            </a:r>
            <a:r>
              <a:rPr lang="zh-CN" altLang="en-US" sz="1800" dirty="0"/>
              <a:t>安装依赖验证，</a:t>
            </a:r>
            <a:r>
              <a:rPr lang="zh-CN" altLang="zh-CN" sz="1800" dirty="0"/>
              <a:t>运行验证通过，</a:t>
            </a:r>
            <a:r>
              <a:rPr lang="zh-CN" altLang="en-US" sz="1800" dirty="0"/>
              <a:t>测试</a:t>
            </a:r>
            <a:r>
              <a:rPr lang="zh-CN" altLang="zh-CN" sz="1800" dirty="0"/>
              <a:t>用例</a:t>
            </a:r>
            <a:r>
              <a:rPr lang="zh-CN" altLang="en-US" sz="1800" dirty="0"/>
              <a:t>通过，性能情况（社区力量）</a:t>
            </a:r>
            <a:r>
              <a:rPr lang="en-US" altLang="zh-CN" sz="1800" dirty="0"/>
              <a:t>…</a:t>
            </a:r>
          </a:p>
          <a:p>
            <a:pPr marL="971550" lvl="1" indent="-285750">
              <a:lnSpc>
                <a:spcPct val="110000"/>
              </a:lnSpc>
            </a:pPr>
            <a:r>
              <a:rPr lang="zh-CN" altLang="en-US" sz="1800" dirty="0"/>
              <a:t>统一构建现有型号（</a:t>
            </a:r>
            <a:r>
              <a:rPr lang="en-US" altLang="zh-CN" sz="1800" dirty="0"/>
              <a:t>Intel Ice Lake</a:t>
            </a:r>
            <a:r>
              <a:rPr lang="zh-CN" altLang="en-US" sz="1800" dirty="0"/>
              <a:t>、</a:t>
            </a:r>
            <a:r>
              <a:rPr lang="en-US" altLang="zh-CN" sz="1800" dirty="0"/>
              <a:t>Intel Cascade Lake</a:t>
            </a:r>
            <a:r>
              <a:rPr lang="zh-CN" altLang="en-US" sz="1800" dirty="0"/>
              <a:t>、</a:t>
            </a:r>
            <a:r>
              <a:rPr lang="en-US" altLang="zh-CN" sz="1800" dirty="0"/>
              <a:t>Intel Cooper Lake 【</a:t>
            </a:r>
            <a:r>
              <a:rPr lang="zh-CN" altLang="en-US" sz="1800" dirty="0"/>
              <a:t>额外可补充</a:t>
            </a:r>
            <a:r>
              <a:rPr lang="en-US" altLang="zh-CN" sz="1800" dirty="0"/>
              <a:t>】</a:t>
            </a:r>
            <a:r>
              <a:rPr lang="zh-CN" altLang="en-US" sz="1800" dirty="0"/>
              <a:t>）</a:t>
            </a:r>
            <a:endParaRPr lang="zh-CN" altLang="zh-CN" sz="1800" dirty="0"/>
          </a:p>
        </p:txBody>
      </p:sp>
    </p:spTree>
    <p:extLst>
      <p:ext uri="{BB962C8B-B14F-4D97-AF65-F5344CB8AC3E}">
        <p14:creationId xmlns:p14="http://schemas.microsoft.com/office/powerpoint/2010/main" val="66697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57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2302</TotalTime>
  <Words>612</Words>
  <Application>Microsoft Office PowerPoint</Application>
  <PresentationFormat>宽屏</PresentationFormat>
  <Paragraphs>47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等线</vt:lpstr>
      <vt:lpstr>微软雅黑</vt:lpstr>
      <vt:lpstr>微软雅黑</vt:lpstr>
      <vt:lpstr>Arial</vt:lpstr>
      <vt:lpstr>Wingdings</vt:lpstr>
      <vt:lpstr>Office 主题​​</vt:lpstr>
      <vt:lpstr>GCC升级计划</vt:lpstr>
      <vt:lpstr>GCC升级计划</vt:lpstr>
      <vt:lpstr>升级GCC12</vt:lpstr>
      <vt:lpstr>验证x86_64-v2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yijinjing</dc:creator>
  <cp:lastModifiedBy>huangxiaoquan</cp:lastModifiedBy>
  <cp:revision>51</cp:revision>
  <dcterms:created xsi:type="dcterms:W3CDTF">2021-09-22T17:27:27Z</dcterms:created>
  <dcterms:modified xsi:type="dcterms:W3CDTF">2023-05-17T13:01:47Z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(3)+19pK/YeD+LXWto4+0lON3NEMOiFemOnEqfy6nc5Q9Jp/KnezD5nEs2i8ZlGhLy1iNssK9MA
fsL4O3wquXwXwkLQ6y369WThBk0OhXKTXE89FyUirKnJRVg2dQ+UxEnGx53B7kjLmRvBjCdT
HhAz9KUr9Fc6veEF1BQPSHfFFXmELCxm4NmpZE9t94NtKZqAO4c510lUUo8e49GWtfFhkX5m
42BBsqrFSuDu+L54je</vt:lpwstr>
  </property>
  <property fmtid="{D5CDD505-2E9C-101B-9397-08002B2CF9AE}" pid="3" name="_2015_ms_pID_7253431">
    <vt:lpwstr>IukUNUe1hSnbTcTrFjr1y6aKxAR/nGX7/r/OFbjBToZCqKH2SskQs2
HsmpXwj25AYxE3bZ5nheSK9jl1TFB8ZD5SjZlYcNPwZBks0/71MIGfPeIcZzTG8au1eC2+Jz
S6HVNAnXJEl5w4tPel4g2+umvpWRzV108iNiOLEpChrWmM/4IRVIhgz2GXlmg65DfZA2LTEG
NMskqgNrFKLsd1IGc24BNsQ8wyMhK5Pn2J7B</vt:lpwstr>
  </property>
  <property fmtid="{D5CDD505-2E9C-101B-9397-08002B2CF9AE}" pid="4" name="_2015_ms_pID_7253432">
    <vt:lpwstr>4w==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1646357180</vt:lpwstr>
  </property>
</Properties>
</file>