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5352-2FA6-40D3-829B-47E9B6F87C89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EFED-72A4-4928-9AD4-5E0F802E3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919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5352-2FA6-40D3-829B-47E9B6F87C89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EFED-72A4-4928-9AD4-5E0F802E3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916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5352-2FA6-40D3-829B-47E9B6F87C89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EFED-72A4-4928-9AD4-5E0F802E3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131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5352-2FA6-40D3-829B-47E9B6F87C89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EFED-72A4-4928-9AD4-5E0F802E3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94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5352-2FA6-40D3-829B-47E9B6F87C89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EFED-72A4-4928-9AD4-5E0F802E3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347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5352-2FA6-40D3-829B-47E9B6F87C89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EFED-72A4-4928-9AD4-5E0F802E3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619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5352-2FA6-40D3-829B-47E9B6F87C89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EFED-72A4-4928-9AD4-5E0F802E3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340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5352-2FA6-40D3-829B-47E9B6F87C89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EFED-72A4-4928-9AD4-5E0F802E3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486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5352-2FA6-40D3-829B-47E9B6F87C89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EFED-72A4-4928-9AD4-5E0F802E3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26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5352-2FA6-40D3-829B-47E9B6F87C89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EFED-72A4-4928-9AD4-5E0F802E3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675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5352-2FA6-40D3-829B-47E9B6F87C89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EFED-72A4-4928-9AD4-5E0F802E3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420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15352-2FA6-40D3-829B-47E9B6F87C89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CEFED-72A4-4928-9AD4-5E0F802E3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95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Compiler SIG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简介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2021/3/9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8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Compiler SIG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简介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Compiler SIG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是编译器特别兴趣小组的简称。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本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小组主要关注：传统编译器相关技术、虚拟机相关技术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目前小组主要聚焦在：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GCC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LLVM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JDK</a:t>
            </a: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未来可能会进一步扩展：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Rust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WebAssembly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等，目前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Rust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的包管理分别由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sig-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golang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sig-rust</a:t>
            </a: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，主要负责版本选型和维护。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运作模式：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双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周会议，周二上午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10:00~11:00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，关于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OpenEuler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即可收到邮件通知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议题收集：回复会议邮件即可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相关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通知：微信群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详情参考：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https://gitee.com/openeuler/community/tree/master/sig/Compiler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JDK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运作简介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OpenEuler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中已经发布了开源的毕昇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JDK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，毕昇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JDK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是基于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OpenJDK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开发，针对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架构进行性能优化。目前毕昇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JDK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对外发布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JDK8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JDK11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二进制获取：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https://kunpeng.huawei.com/zh/#/developer/devkit/compiler</a:t>
            </a: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源码获取：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https://gitee.com/openeuler/bishengjdk-11 https://gitee.com/openeuler/bishengjdk-8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JDK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正在运作的项目：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指令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支持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KAE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硬件加速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ZGC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分代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10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LLVM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运作简介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在鲲鹏中已经发布了毕昇编译器，毕昇编译器是基于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LLVM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开发，针对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架构进行性能优化，毕昇编译器在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HPC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场景有较高的优势。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二进制获取：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https://kunpeng.huawei.com/zh/#/developer/devkit/compiler</a:t>
            </a: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毕昇编译器正在运作的项目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针对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Fortran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语言特性支持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1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GCC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运作简介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鲲鹏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GCC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是基于开源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GCC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开发的编译器工具链（包含编译器，汇编器，链接器），支持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Fortran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语言及其运行库。鲲鹏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GCC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基于鲲鹏持续深度编译优化，并针对鲲鹏微架构进行了百万级随机测试及质量加固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二进制获取：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https://kunpeng.huawei.com/zh/#/developer/devkit/compiler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GCC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正在运作的项目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暂无对外合作项目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0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323</Words>
  <Application>Microsoft Office PowerPoint</Application>
  <PresentationFormat>宽屏</PresentationFormat>
  <Paragraphs>30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Times New Roman</vt:lpstr>
      <vt:lpstr>Office 主题</vt:lpstr>
      <vt:lpstr>Compiler SIG简介</vt:lpstr>
      <vt:lpstr>Compiler SIG简介</vt:lpstr>
      <vt:lpstr>JDK运作简介</vt:lpstr>
      <vt:lpstr>LLVM运作简介</vt:lpstr>
      <vt:lpstr>GCC运作简介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pengchenghan</dc:creator>
  <cp:lastModifiedBy>pengchenghan</cp:lastModifiedBy>
  <cp:revision>9</cp:revision>
  <dcterms:created xsi:type="dcterms:W3CDTF">2021-03-09T03:52:15Z</dcterms:created>
  <dcterms:modified xsi:type="dcterms:W3CDTF">2021-03-09T06:57:30Z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1615261092</vt:lpwstr>
  </property>
</Properties>
</file>