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64"/>
    <p:sldMasterId id="2147483648" r:id="rId65"/>
    <p:sldMasterId id="2147483696" r:id="rId66"/>
    <p:sldMasterId id="2147483708" r:id="rId67"/>
  </p:sldMasterIdLst>
  <p:notesMasterIdLst>
    <p:notesMasterId r:id="rId109"/>
  </p:notesMasterIdLst>
  <p:sldIdLst>
    <p:sldId id="285" r:id="rId68"/>
    <p:sldId id="274" r:id="rId69"/>
    <p:sldId id="292" r:id="rId70"/>
    <p:sldId id="278" r:id="rId71"/>
    <p:sldId id="338" r:id="rId72"/>
    <p:sldId id="290" r:id="rId73"/>
    <p:sldId id="295" r:id="rId74"/>
    <p:sldId id="299" r:id="rId75"/>
    <p:sldId id="297" r:id="rId76"/>
    <p:sldId id="298" r:id="rId77"/>
    <p:sldId id="300" r:id="rId78"/>
    <p:sldId id="293" r:id="rId79"/>
    <p:sldId id="301" r:id="rId80"/>
    <p:sldId id="303" r:id="rId81"/>
    <p:sldId id="304" r:id="rId82"/>
    <p:sldId id="305" r:id="rId83"/>
    <p:sldId id="306" r:id="rId84"/>
    <p:sldId id="307" r:id="rId85"/>
    <p:sldId id="339" r:id="rId86"/>
    <p:sldId id="287" r:id="rId87"/>
    <p:sldId id="309" r:id="rId88"/>
    <p:sldId id="310" r:id="rId89"/>
    <p:sldId id="311" r:id="rId90"/>
    <p:sldId id="315" r:id="rId91"/>
    <p:sldId id="316" r:id="rId92"/>
    <p:sldId id="317" r:id="rId93"/>
    <p:sldId id="335" r:id="rId94"/>
    <p:sldId id="319" r:id="rId95"/>
    <p:sldId id="320" r:id="rId96"/>
    <p:sldId id="321" r:id="rId97"/>
    <p:sldId id="340" r:id="rId98"/>
    <p:sldId id="324" r:id="rId99"/>
    <p:sldId id="325" r:id="rId100"/>
    <p:sldId id="326" r:id="rId101"/>
    <p:sldId id="327" r:id="rId102"/>
    <p:sldId id="328" r:id="rId103"/>
    <p:sldId id="329" r:id="rId104"/>
    <p:sldId id="332" r:id="rId105"/>
    <p:sldId id="330" r:id="rId106"/>
    <p:sldId id="334" r:id="rId107"/>
    <p:sldId id="283" r:id="rId10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D5D5C"/>
    <a:srgbClr val="CA555A"/>
    <a:srgbClr val="185DAA"/>
    <a:srgbClr val="0065A0"/>
    <a:srgbClr val="197FC4"/>
    <a:srgbClr val="1A4198"/>
    <a:srgbClr val="1967B5"/>
    <a:srgbClr val="2186C9"/>
    <a:srgbClr val="324A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5232" autoAdjust="0"/>
  </p:normalViewPr>
  <p:slideViewPr>
    <p:cSldViewPr snapToGrid="0">
      <p:cViewPr varScale="1">
        <p:scale>
          <a:sx n="107" d="100"/>
          <a:sy n="107" d="100"/>
        </p:scale>
        <p:origin x="564"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theme" Target="theme/theme1.xml"/><Relationship Id="rId16" Type="http://schemas.openxmlformats.org/officeDocument/2006/relationships/customXml" Target="../customXml/item16.xml"/><Relationship Id="rId107" Type="http://schemas.openxmlformats.org/officeDocument/2006/relationships/slide" Target="slides/slide4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Master" Target="slideMasters/slideMaster1.xml"/><Relationship Id="rId69" Type="http://schemas.openxmlformats.org/officeDocument/2006/relationships/slide" Target="slides/slide2.xml"/><Relationship Id="rId113" Type="http://schemas.openxmlformats.org/officeDocument/2006/relationships/tableStyles" Target="tableStyle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slide" Target="slides/slide4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Master" Target="slideMasters/slideMaster2.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Master" Target="slideMasters/slideMaster3.xml"/><Relationship Id="rId87" Type="http://schemas.openxmlformats.org/officeDocument/2006/relationships/slide" Target="slides/slide20.xml"/><Relationship Id="rId110" Type="http://schemas.openxmlformats.org/officeDocument/2006/relationships/presProps" Target="presProp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FA506-D0E7-4308-B298-FAFFB04B8D45}" type="datetimeFigureOut">
              <a:rPr lang="zh-CN" altLang="en-US" smtClean="0"/>
              <a:t>2021/6/11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A6BF-B02B-4178-B152-462194CF591A}" type="slidenum">
              <a:rPr lang="zh-CN" altLang="en-US" smtClean="0"/>
              <a:t>‹#›</a:t>
            </a:fld>
            <a:endParaRPr lang="zh-CN" altLang="en-US"/>
          </a:p>
        </p:txBody>
      </p:sp>
    </p:spTree>
    <p:extLst>
      <p:ext uri="{BB962C8B-B14F-4D97-AF65-F5344CB8AC3E}">
        <p14:creationId xmlns:p14="http://schemas.microsoft.com/office/powerpoint/2010/main" val="281554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mn-ea"/>
              </a:rPr>
              <a:t>在执行</a:t>
            </a:r>
            <a:r>
              <a:rPr lang="en-US" altLang="zh-CN" sz="1200" dirty="0" smtClean="0">
                <a:latin typeface="+mn-ea"/>
              </a:rPr>
              <a:t>test-and-set</a:t>
            </a:r>
            <a:r>
              <a:rPr lang="zh-CN" altLang="en-US" sz="1200" dirty="0" smtClean="0">
                <a:latin typeface="+mn-ea"/>
              </a:rPr>
              <a:t>指令之前，先</a:t>
            </a:r>
            <a:r>
              <a:rPr lang="en-US" altLang="zh-CN" sz="1200" dirty="0" smtClean="0">
                <a:latin typeface="+mn-ea"/>
              </a:rPr>
              <a:t>load </a:t>
            </a:r>
            <a:r>
              <a:rPr lang="en-US" altLang="zh-CN" sz="1200" dirty="0" err="1" smtClean="0">
                <a:latin typeface="+mn-ea"/>
              </a:rPr>
              <a:t>lockvar</a:t>
            </a:r>
            <a:r>
              <a:rPr lang="zh-CN" altLang="en-US" sz="1200" dirty="0" smtClean="0">
                <a:latin typeface="+mn-ea"/>
              </a:rPr>
              <a:t>进行判断，这样做的好处是，当发生竞争时，不会频繁的发起总线事务，降低通信量，而不发生竞争时，会有少量额外的开销，总的来说是一种进步。</a:t>
            </a:r>
            <a:endParaRPr lang="en-US" altLang="zh-CN" sz="1200" dirty="0" smtClean="0">
              <a:latin typeface="+mn-ea"/>
            </a:endParaRPr>
          </a:p>
          <a:p>
            <a:endParaRPr lang="zh-CN" altLang="en-US" dirty="0"/>
          </a:p>
        </p:txBody>
      </p:sp>
      <p:sp>
        <p:nvSpPr>
          <p:cNvPr id="4" name="灯片编号占位符 3"/>
          <p:cNvSpPr>
            <a:spLocks noGrp="1"/>
          </p:cNvSpPr>
          <p:nvPr>
            <p:ph type="sldNum" sz="quarter" idx="10"/>
          </p:nvPr>
        </p:nvSpPr>
        <p:spPr/>
        <p:txBody>
          <a:bodyPr/>
          <a:lstStyle/>
          <a:p>
            <a:fld id="{DE11A6BF-B02B-4178-B152-462194CF591A}" type="slidenum">
              <a:rPr lang="zh-CN" altLang="en-US" smtClean="0"/>
              <a:t>30</a:t>
            </a:fld>
            <a:endParaRPr lang="zh-CN" altLang="en-US"/>
          </a:p>
        </p:txBody>
      </p:sp>
    </p:spTree>
    <p:extLst>
      <p:ext uri="{BB962C8B-B14F-4D97-AF65-F5344CB8AC3E}">
        <p14:creationId xmlns:p14="http://schemas.microsoft.com/office/powerpoint/2010/main" val="28758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2" name="标题 1"/>
          <p:cNvSpPr>
            <a:spLocks noGrp="1"/>
          </p:cNvSpPr>
          <p:nvPr>
            <p:ph type="ctrTitle"/>
          </p:nvPr>
        </p:nvSpPr>
        <p:spPr>
          <a:xfrm>
            <a:off x="2068286" y="1411884"/>
            <a:ext cx="7087261" cy="998538"/>
          </a:xfrm>
          <a:prstGeom prst="rect">
            <a:avLst/>
          </a:prstGeom>
        </p:spPr>
        <p:txBody>
          <a:bodyPr anchor="ctr"/>
          <a:lstStyle>
            <a:lvl1pPr algn="ctr">
              <a:defRPr sz="4000" b="1">
                <a:solidFill>
                  <a:srgbClr val="CD5D5C"/>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213057" y="2812741"/>
            <a:ext cx="9144000" cy="417512"/>
          </a:xfrm>
          <a:prstGeom prst="rect">
            <a:avLst/>
          </a:prstGeom>
        </p:spPr>
        <p:txBody>
          <a:bodyPr/>
          <a:lstStyle>
            <a:lvl1pPr marL="0" indent="0" algn="ctr">
              <a:buNone/>
              <a:defRPr sz="2000">
                <a:solidFill>
                  <a:schemeClr val="bg2">
                    <a:lumMod val="2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extLst>
      <p:ext uri="{BB962C8B-B14F-4D97-AF65-F5344CB8AC3E}">
        <p14:creationId xmlns:p14="http://schemas.microsoft.com/office/powerpoint/2010/main" val="1721039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3" name="标题 12">
            <a:extLst>
              <a:ext uri="{FF2B5EF4-FFF2-40B4-BE49-F238E27FC236}">
                <a16:creationId xmlns="" xmlns:a16="http://schemas.microsoft.com/office/drawing/2014/main" id="{2B0C7CE3-5F6A-4413-9CBE-902FDABB8283}"/>
              </a:ext>
            </a:extLst>
          </p:cNvPr>
          <p:cNvSpPr txBox="1">
            <a:spLocks/>
          </p:cNvSpPr>
          <p:nvPr userDrawn="1"/>
        </p:nvSpPr>
        <p:spPr>
          <a:xfrm>
            <a:off x="2631168" y="1949904"/>
            <a:ext cx="6251575" cy="998538"/>
          </a:xfrm>
          <a:prstGeom prst="rect">
            <a:avLst/>
          </a:prstGeom>
        </p:spPr>
        <p:txBody>
          <a:bodyPr anchor="ctr"/>
          <a:lstStyle>
            <a:lvl1pPr algn="ctr" defTabSz="914400" rtl="0" eaLnBrk="1" latinLnBrk="0" hangingPunct="1">
              <a:lnSpc>
                <a:spcPct val="90000"/>
              </a:lnSpc>
              <a:spcBef>
                <a:spcPct val="0"/>
              </a:spcBef>
              <a:buNone/>
              <a:defRPr sz="3200" b="1" kern="1200">
                <a:solidFill>
                  <a:srgbClr val="185DAA"/>
                </a:solidFill>
                <a:latin typeface="微软雅黑" panose="020B0503020204020204" pitchFamily="34" charset="-122"/>
                <a:ea typeface="微软雅黑" panose="020B0503020204020204" pitchFamily="34" charset="-122"/>
                <a:cs typeface="+mj-cs"/>
              </a:defRPr>
            </a:lvl1pPr>
          </a:lstStyle>
          <a:p>
            <a:r>
              <a:rPr lang="en-US" altLang="zh-CN" sz="5000" dirty="0">
                <a:solidFill>
                  <a:srgbClr val="CA555A"/>
                </a:solidFill>
              </a:rPr>
              <a:t>THANK YOU</a:t>
            </a:r>
            <a:endParaRPr lang="zh-CN" altLang="en-US" sz="5000" dirty="0">
              <a:solidFill>
                <a:srgbClr val="CA555A"/>
              </a:solidFill>
            </a:endParaRPr>
          </a:p>
        </p:txBody>
      </p:sp>
    </p:spTree>
    <p:extLst>
      <p:ext uri="{BB962C8B-B14F-4D97-AF65-F5344CB8AC3E}">
        <p14:creationId xmlns:p14="http://schemas.microsoft.com/office/powerpoint/2010/main" val="3815536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85455" y="484045"/>
            <a:ext cx="7804728" cy="590218"/>
          </a:xfrm>
          <a:prstGeom prst="rect">
            <a:avLst/>
          </a:prstGeom>
        </p:spPr>
        <p:txBody>
          <a:bodyPr/>
          <a:lstStyle>
            <a:lvl1pPr algn="l">
              <a:defRPr sz="2800" b="1">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1385455" y="1361601"/>
            <a:ext cx="9060873" cy="4351338"/>
          </a:xfrm>
          <a:prstGeom prst="rect">
            <a:avLst/>
          </a:prstGeom>
          <a:noFill/>
        </p:spPr>
        <p:txBody>
          <a:bodyPr/>
          <a:lstStyle>
            <a:lvl1pPr>
              <a:defRPr sz="2400">
                <a:latin typeface="微软雅黑" panose="020B0503020204020204" pitchFamily="34" charset="-122"/>
                <a:ea typeface="微软雅黑" panose="020B0503020204020204" pitchFamily="34" charset="-122"/>
              </a:defRPr>
            </a:lvl1pPr>
            <a:lvl2pPr>
              <a:defRPr sz="22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标题 1"/>
          <p:cNvSpPr>
            <a:spLocks noGrp="1"/>
          </p:cNvSpPr>
          <p:nvPr>
            <p:ph type="title"/>
          </p:nvPr>
        </p:nvSpPr>
        <p:spPr>
          <a:xfrm>
            <a:off x="625763" y="232640"/>
            <a:ext cx="10515600" cy="511175"/>
          </a:xfrm>
          <a:prstGeom prst="rect">
            <a:avLst/>
          </a:prstGeom>
        </p:spPr>
        <p:txBody>
          <a:bodyPr/>
          <a:lstStyle>
            <a:lvl1pPr>
              <a:defRPr lang="zh-CN" altLang="en-US" sz="2800" b="1">
                <a:solidFill>
                  <a:srgbClr val="C00000"/>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4" name="标题 1"/>
          <p:cNvSpPr>
            <a:spLocks noGrp="1"/>
          </p:cNvSpPr>
          <p:nvPr>
            <p:ph type="title"/>
          </p:nvPr>
        </p:nvSpPr>
        <p:spPr>
          <a:xfrm>
            <a:off x="514927" y="280845"/>
            <a:ext cx="10515600" cy="590218"/>
          </a:xfrm>
          <a:prstGeom prst="rect">
            <a:avLst/>
          </a:prstGeom>
        </p:spPr>
        <p:txBody>
          <a:bodyPr/>
          <a:lstStyle>
            <a:lvl1pPr>
              <a:defRPr sz="2800" b="1">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5" name="内容占位符 2"/>
          <p:cNvSpPr>
            <a:spLocks noGrp="1"/>
          </p:cNvSpPr>
          <p:nvPr>
            <p:ph idx="1"/>
          </p:nvPr>
        </p:nvSpPr>
        <p:spPr>
          <a:xfrm>
            <a:off x="838200" y="1361601"/>
            <a:ext cx="10515600" cy="4351338"/>
          </a:xfrm>
          <a:prstGeom prst="rect">
            <a:avLst/>
          </a:prstGeom>
        </p:spPr>
        <p:txBody>
          <a:bodyPr/>
          <a:lstStyle>
            <a:lvl1pPr>
              <a:defRPr sz="18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a:t>
            </a:r>
            <a:r>
              <a:rPr lang="zh-CN" altLang="en-US" dirty="0" smtClean="0"/>
              <a:t>级</a:t>
            </a:r>
            <a:endParaRPr lang="zh-CN" altLang="en-US" dirty="0"/>
          </a:p>
        </p:txBody>
      </p:sp>
      <p:sp>
        <p:nvSpPr>
          <p:cNvPr id="7" name="灯片编号占位符 6"/>
          <p:cNvSpPr txBox="1">
            <a:spLocks/>
          </p:cNvSpPr>
          <p:nvPr userDrawn="1"/>
        </p:nvSpPr>
        <p:spPr>
          <a:xfrm>
            <a:off x="0" y="6492875"/>
            <a:ext cx="1057564" cy="365125"/>
          </a:xfrm>
          <a:prstGeom prst="rect">
            <a:avLst/>
          </a:prstGeom>
        </p:spPr>
        <p:txBody>
          <a:bodyPr anchor="ctr"/>
          <a:lstStyle>
            <a:defPPr>
              <a:defRPr lang="zh-CN"/>
            </a:defPPr>
            <a:lvl1pPr marL="0" algn="ctr" defTabSz="914400" rtl="0" eaLnBrk="1" latinLnBrk="0" hangingPunct="1">
              <a:defRPr sz="1200" b="1"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DB7B23-4BC0-4FCE-904C-84E70E67ADA1}" type="slidenum">
              <a:rPr lang="zh-CN" altLang="en-US" b="0" smtClean="0"/>
              <a:pPr/>
              <a:t>‹#›</a:t>
            </a:fld>
            <a:endParaRPr lang="zh-CN" altLang="en-US" b="0" dirty="0"/>
          </a:p>
        </p:txBody>
      </p:sp>
    </p:spTree>
    <p:extLst>
      <p:ext uri="{BB962C8B-B14F-4D97-AF65-F5344CB8AC3E}">
        <p14:creationId xmlns:p14="http://schemas.microsoft.com/office/powerpoint/2010/main" val="23369619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灯片编号占位符 6"/>
          <p:cNvSpPr>
            <a:spLocks noGrp="1"/>
          </p:cNvSpPr>
          <p:nvPr>
            <p:ph type="sldNum" sz="quarter" idx="4"/>
          </p:nvPr>
        </p:nvSpPr>
        <p:spPr>
          <a:xfrm>
            <a:off x="0" y="6492875"/>
            <a:ext cx="1057564" cy="365125"/>
          </a:xfrm>
          <a:prstGeom prst="rect">
            <a:avLst/>
          </a:prstGeom>
        </p:spPr>
        <p:txBody>
          <a:bodyPr anchor="ctr"/>
          <a:lstStyle>
            <a:lvl1pPr algn="ctr">
              <a:defRPr sz="1200" b="0">
                <a:latin typeface="微软雅黑" panose="020B0503020204020204" pitchFamily="34" charset="-122"/>
                <a:ea typeface="微软雅黑" panose="020B0503020204020204" pitchFamily="34" charset="-122"/>
              </a:defRPr>
            </a:lvl1pPr>
          </a:lstStyle>
          <a:p>
            <a:fld id="{BADB7B23-4BC0-4FCE-904C-84E70E67ADA1}" type="slidenum">
              <a:rPr lang="zh-CN" altLang="en-US" smtClean="0"/>
              <a:pPr/>
              <a:t>‹#›</a:t>
            </a:fld>
            <a:endParaRPr lang="zh-CN" altLang="en-US" dirty="0"/>
          </a:p>
        </p:txBody>
      </p:sp>
    </p:spTree>
    <p:extLst>
      <p:ext uri="{BB962C8B-B14F-4D97-AF65-F5344CB8AC3E}">
        <p14:creationId xmlns:p14="http://schemas.microsoft.com/office/powerpoint/2010/main" val="35079168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47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3.sv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114300" y="-157843"/>
            <a:ext cx="12192000" cy="685074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182" y="-157843"/>
            <a:ext cx="12313068" cy="7015843"/>
          </a:xfrm>
          <a:prstGeom prst="rect">
            <a:avLst/>
          </a:prstGeom>
        </p:spPr>
      </p:pic>
      <p:sp>
        <p:nvSpPr>
          <p:cNvPr id="5" name="矩形 4"/>
          <p:cNvSpPr/>
          <p:nvPr userDrawn="1"/>
        </p:nvSpPr>
        <p:spPr>
          <a:xfrm>
            <a:off x="-110182" y="-90715"/>
            <a:ext cx="12313068" cy="694871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1078186"/>
      </p:ext>
    </p:extLst>
  </p:cSld>
  <p:clrMap bg1="lt1" tx1="dk1" bg2="lt2" tx2="dk2" accent1="accent1" accent2="accent2" accent3="accent3" accent4="accent4" accent5="accent5" accent6="accent6" hlink="hlink" folHlink="folHlink"/>
  <p:sldLayoutIdLst>
    <p:sldLayoutId id="2147483673" r:id="rId1"/>
    <p:sldLayoutId id="2147483705"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64714F4E-A714-416E-BB88-65C8C43BB10C}"/>
              </a:ext>
            </a:extLst>
          </p:cNvPr>
          <p:cNvPicPr>
            <a:picLocks noChangeAspect="1"/>
          </p:cNvPicPr>
          <p:nvPr userDrawn="1"/>
        </p:nvPicPr>
        <p:blipFill rotWithShape="1">
          <a:blip r:embed="rId5">
            <a:clrChange>
              <a:clrFrom>
                <a:srgbClr val="FFFFFF"/>
              </a:clrFrom>
              <a:clrTo>
                <a:srgbClr val="FFFFFF">
                  <a:alpha val="0"/>
                </a:srgbClr>
              </a:clrTo>
            </a:clrChange>
          </a:blip>
          <a:srcRect l="17747" t="-1891" r="-24576" b="-2431"/>
          <a:stretch/>
        </p:blipFill>
        <p:spPr>
          <a:xfrm>
            <a:off x="0" y="460694"/>
            <a:ext cx="4607522" cy="583501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灯片编号占位符 6"/>
          <p:cNvSpPr>
            <a:spLocks noGrp="1"/>
          </p:cNvSpPr>
          <p:nvPr>
            <p:ph type="sldNum" sz="quarter" idx="4"/>
          </p:nvPr>
        </p:nvSpPr>
        <p:spPr>
          <a:xfrm>
            <a:off x="0" y="6492875"/>
            <a:ext cx="1057564" cy="365125"/>
          </a:xfrm>
          <a:prstGeom prst="rect">
            <a:avLst/>
          </a:prstGeom>
        </p:spPr>
        <p:txBody>
          <a:bodyPr anchor="ctr"/>
          <a:lstStyle>
            <a:lvl1pPr algn="ctr">
              <a:defRPr sz="1200" b="1">
                <a:latin typeface="微软雅黑" panose="020B0503020204020204" pitchFamily="34" charset="-122"/>
                <a:ea typeface="微软雅黑" panose="020B0503020204020204" pitchFamily="34" charset="-122"/>
              </a:defRPr>
            </a:lvl1pPr>
          </a:lstStyle>
          <a:p>
            <a:fld id="{BADB7B23-4BC0-4FCE-904C-84E70E67ADA1}" type="slidenum">
              <a:rPr lang="zh-CN" altLang="en-US" smtClean="0"/>
              <a:pPr/>
              <a:t>‹#›</a:t>
            </a:fld>
            <a:endParaRPr lang="zh-CN" altLang="en-US"/>
          </a:p>
        </p:txBody>
      </p:sp>
    </p:spTree>
    <p:extLst>
      <p:ext uri="{BB962C8B-B14F-4D97-AF65-F5344CB8AC3E}">
        <p14:creationId xmlns:p14="http://schemas.microsoft.com/office/powerpoint/2010/main" val="845069706"/>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B53B5DF7-50BE-4476-A194-762BA6C49223}"/>
              </a:ext>
            </a:extLst>
          </p:cNvPr>
          <p:cNvPicPr>
            <a:picLocks noChangeAspect="1"/>
          </p:cNvPicPr>
          <p:nvPr userDrawn="1"/>
        </p:nvPicPr>
        <p:blipFill rotWithShape="1">
          <a:blip r:embed="rId3"/>
          <a:srcRect b="25546"/>
          <a:stretch/>
        </p:blipFill>
        <p:spPr>
          <a:xfrm>
            <a:off x="3771900" y="2368128"/>
            <a:ext cx="4648200" cy="4489872"/>
          </a:xfrm>
          <a:prstGeom prst="rect">
            <a:avLst/>
          </a:prstGeom>
        </p:spPr>
      </p:pic>
      <p:pic>
        <p:nvPicPr>
          <p:cNvPr id="8" name="图形 7">
            <a:extLst>
              <a:ext uri="{FF2B5EF4-FFF2-40B4-BE49-F238E27FC236}">
                <a16:creationId xmlns="" xmlns:a16="http://schemas.microsoft.com/office/drawing/2014/main" id="{F6BC62C7-BC6E-40D4-9260-1E0CE266C6A5}"/>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90710" y="3988117"/>
            <a:ext cx="10467975" cy="1990725"/>
          </a:xfrm>
          <a:prstGeom prst="rect">
            <a:avLst/>
          </a:prstGeom>
        </p:spPr>
      </p:pic>
      <p:sp>
        <p:nvSpPr>
          <p:cNvPr id="4" name="标题 12">
            <a:extLst>
              <a:ext uri="{FF2B5EF4-FFF2-40B4-BE49-F238E27FC236}">
                <a16:creationId xmlns="" xmlns:a16="http://schemas.microsoft.com/office/drawing/2014/main" id="{2B0C7CE3-5F6A-4413-9CBE-902FDABB8283}"/>
              </a:ext>
            </a:extLst>
          </p:cNvPr>
          <p:cNvSpPr txBox="1">
            <a:spLocks/>
          </p:cNvSpPr>
          <p:nvPr userDrawn="1"/>
        </p:nvSpPr>
        <p:spPr>
          <a:xfrm>
            <a:off x="3066597" y="2368128"/>
            <a:ext cx="6251575" cy="998538"/>
          </a:xfrm>
          <a:prstGeom prst="rect">
            <a:avLst/>
          </a:prstGeom>
        </p:spPr>
        <p:txBody>
          <a:bodyPr anchor="ctr"/>
          <a:lstStyle>
            <a:lvl1pPr algn="ctr" defTabSz="914400" rtl="0" eaLnBrk="1" latinLnBrk="0" hangingPunct="1">
              <a:lnSpc>
                <a:spcPct val="90000"/>
              </a:lnSpc>
              <a:spcBef>
                <a:spcPct val="0"/>
              </a:spcBef>
              <a:buNone/>
              <a:defRPr sz="3200" b="1" kern="1200">
                <a:solidFill>
                  <a:srgbClr val="185DAA"/>
                </a:solidFill>
                <a:latin typeface="微软雅黑" panose="020B0503020204020204" pitchFamily="34" charset="-122"/>
                <a:ea typeface="微软雅黑" panose="020B0503020204020204" pitchFamily="34" charset="-122"/>
                <a:cs typeface="+mj-cs"/>
              </a:defRPr>
            </a:lvl1pPr>
          </a:lstStyle>
          <a:p>
            <a:r>
              <a:rPr lang="en-US" altLang="zh-CN" sz="5000" dirty="0">
                <a:solidFill>
                  <a:prstClr val="white">
                    <a:lumMod val="95000"/>
                  </a:prstClr>
                </a:solidFill>
              </a:rPr>
              <a:t>THANK YOU</a:t>
            </a:r>
            <a:endParaRPr lang="zh-CN" altLang="en-US" sz="5000" dirty="0">
              <a:solidFill>
                <a:prstClr val="white">
                  <a:lumMod val="95000"/>
                </a:prstClr>
              </a:solidFill>
            </a:endParaRPr>
          </a:p>
        </p:txBody>
      </p:sp>
    </p:spTree>
    <p:extLst>
      <p:ext uri="{BB962C8B-B14F-4D97-AF65-F5344CB8AC3E}">
        <p14:creationId xmlns:p14="http://schemas.microsoft.com/office/powerpoint/2010/main" val="2755089471"/>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 Id="rId1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157843"/>
            <a:ext cx="12192000" cy="685074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82" y="-157843"/>
            <a:ext cx="12313068" cy="7015843"/>
          </a:xfrm>
          <a:prstGeom prst="rect">
            <a:avLst/>
          </a:prstGeom>
        </p:spPr>
      </p:pic>
      <p:sp>
        <p:nvSpPr>
          <p:cNvPr id="4" name="矩形 3"/>
          <p:cNvSpPr/>
          <p:nvPr/>
        </p:nvSpPr>
        <p:spPr>
          <a:xfrm>
            <a:off x="-110182" y="-90715"/>
            <a:ext cx="12313068" cy="694871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89058" y="1557851"/>
            <a:ext cx="7346628" cy="1138773"/>
          </a:xfrm>
          <a:prstGeom prst="rect">
            <a:avLst/>
          </a:prstGeom>
          <a:noFill/>
        </p:spPr>
        <p:txBody>
          <a:bodyPr wrap="square"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多</a:t>
            </a:r>
            <a:r>
              <a:rPr lang="zh-CN" altLang="en-US" sz="4400" b="1" dirty="0" smtClean="0">
                <a:solidFill>
                  <a:srgbClr val="C00000"/>
                </a:solidFill>
                <a:latin typeface="微软雅黑" panose="020B0503020204020204" pitchFamily="34" charset="-122"/>
                <a:ea typeface="微软雅黑" panose="020B0503020204020204" pitchFamily="34" charset="-122"/>
              </a:rPr>
              <a:t>核</a:t>
            </a:r>
            <a:r>
              <a:rPr lang="en-US" altLang="zh-CN" sz="4400" b="1" dirty="0" smtClean="0">
                <a:solidFill>
                  <a:srgbClr val="C00000"/>
                </a:solidFill>
                <a:latin typeface="微软雅黑" panose="020B0503020204020204" pitchFamily="34" charset="-122"/>
                <a:ea typeface="微软雅黑" panose="020B0503020204020204" pitchFamily="34" charset="-122"/>
              </a:rPr>
              <a:t>CPU</a:t>
            </a:r>
            <a:r>
              <a:rPr lang="zh-CN" altLang="en-US" sz="4400" b="1" dirty="0" smtClean="0">
                <a:solidFill>
                  <a:srgbClr val="C00000"/>
                </a:solidFill>
                <a:latin typeface="微软雅黑" panose="020B0503020204020204" pitchFamily="34" charset="-122"/>
                <a:ea typeface="微软雅黑" panose="020B0503020204020204" pitchFamily="34" charset="-122"/>
              </a:rPr>
              <a:t>编程</a:t>
            </a:r>
            <a:endParaRPr lang="en-US" altLang="zh-CN" sz="44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分享</a:t>
            </a:r>
            <a:r>
              <a:rPr lang="zh-CN" altLang="en-US" sz="2400" b="1" dirty="0" smtClean="0">
                <a:latin typeface="微软雅黑" panose="020B0503020204020204" pitchFamily="34" charset="-122"/>
                <a:ea typeface="微软雅黑" panose="020B0503020204020204" pitchFamily="34" charset="-122"/>
              </a:rPr>
              <a:t>人：王帅</a:t>
            </a:r>
            <a:endParaRPr lang="en-US" altLang="zh-CN" sz="24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22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消息传递</a:t>
            </a:r>
            <a:endParaRPr lang="zh-CN" altLang="en-US" dirty="0"/>
          </a:p>
        </p:txBody>
      </p:sp>
      <p:sp>
        <p:nvSpPr>
          <p:cNvPr id="3" name="内容占位符 2"/>
          <p:cNvSpPr>
            <a:spLocks noGrp="1"/>
          </p:cNvSpPr>
          <p:nvPr>
            <p:ph idx="1"/>
          </p:nvPr>
        </p:nvSpPr>
        <p:spPr/>
        <p:txBody>
          <a:bodyPr/>
          <a:lstStyle/>
          <a:p>
            <a:r>
              <a:rPr lang="zh-CN" altLang="en-US" sz="2400" dirty="0" smtClean="0">
                <a:latin typeface="+mn-ea"/>
                <a:ea typeface="+mn-ea"/>
              </a:rPr>
              <a:t>进程通信模型</a:t>
            </a:r>
            <a:endParaRPr lang="zh-CN" altLang="en-US" sz="2400" dirty="0">
              <a:latin typeface="+mn-ea"/>
              <a:ea typeface="+mn-ea"/>
            </a:endParaRPr>
          </a:p>
        </p:txBody>
      </p:sp>
      <p:pic>
        <p:nvPicPr>
          <p:cNvPr id="5" name="图片 4"/>
          <p:cNvPicPr>
            <a:picLocks noChangeAspect="1"/>
          </p:cNvPicPr>
          <p:nvPr/>
        </p:nvPicPr>
        <p:blipFill>
          <a:blip r:embed="rId2"/>
          <a:stretch>
            <a:fillRect/>
          </a:stretch>
        </p:blipFill>
        <p:spPr>
          <a:xfrm>
            <a:off x="2168597" y="1857375"/>
            <a:ext cx="7208260" cy="3855564"/>
          </a:xfrm>
          <a:prstGeom prst="rect">
            <a:avLst/>
          </a:prstGeom>
        </p:spPr>
      </p:pic>
    </p:spTree>
    <p:extLst>
      <p:ext uri="{BB962C8B-B14F-4D97-AF65-F5344CB8AC3E}">
        <p14:creationId xmlns:p14="http://schemas.microsoft.com/office/powerpoint/2010/main" val="25074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共享存储与消息传递模型的对比</a:t>
            </a:r>
            <a:endParaRPr lang="zh-CN" altLang="en-US" dirty="0"/>
          </a:p>
        </p:txBody>
      </p:sp>
      <p:sp>
        <p:nvSpPr>
          <p:cNvPr id="3" name="内容占位符 2"/>
          <p:cNvSpPr>
            <a:spLocks noGrp="1"/>
          </p:cNvSpPr>
          <p:nvPr>
            <p:ph idx="1"/>
          </p:nvPr>
        </p:nvSpPr>
        <p:spPr>
          <a:xfrm>
            <a:off x="514927" y="1361601"/>
            <a:ext cx="10515600" cy="4351338"/>
          </a:xfrm>
        </p:spPr>
        <p:txBody>
          <a:bodyPr/>
          <a:lstStyle/>
          <a:p>
            <a:r>
              <a:rPr lang="zh-CN" altLang="en-US" sz="2400" dirty="0" smtClean="0">
                <a:latin typeface="+mn-ea"/>
                <a:ea typeface="+mn-ea"/>
              </a:rPr>
              <a:t>共享存储抽象一般需要专门的硬件支持，在小规模系统上处理器核间一般已经共享最后一级高速缓存，</a:t>
            </a:r>
            <a:endParaRPr lang="en-US" altLang="zh-CN" sz="2400" dirty="0" smtClean="0">
              <a:latin typeface="+mn-ea"/>
              <a:ea typeface="+mn-ea"/>
            </a:endParaRPr>
          </a:p>
          <a:p>
            <a:pPr marL="0" indent="0">
              <a:buNone/>
            </a:pPr>
            <a:r>
              <a:rPr lang="zh-CN" altLang="en-US" sz="2400" dirty="0" smtClean="0">
                <a:latin typeface="+mn-ea"/>
                <a:ea typeface="+mn-ea"/>
              </a:rPr>
              <a:t>因而支持共享存储也比较简单。</a:t>
            </a:r>
            <a:endParaRPr lang="en-US" altLang="zh-CN" sz="2400" dirty="0" smtClean="0">
              <a:latin typeface="+mn-ea"/>
              <a:ea typeface="+mn-ea"/>
            </a:endParaRPr>
          </a:p>
          <a:p>
            <a:pPr marL="0" indent="0">
              <a:buNone/>
            </a:pPr>
            <a:endParaRPr lang="en-US" altLang="zh-CN" sz="2400" dirty="0">
              <a:latin typeface="+mn-ea"/>
              <a:ea typeface="+mn-ea"/>
            </a:endParaRPr>
          </a:p>
          <a:p>
            <a:r>
              <a:rPr lang="zh-CN" altLang="en-US" sz="2400" dirty="0" smtClean="0">
                <a:latin typeface="+mn-ea"/>
                <a:ea typeface="+mn-ea"/>
              </a:rPr>
              <a:t>在多节点的情况下，节点之间需要互联成一个共享存储系统，即所有节点的内存，构成一个可以被所有处理器寻址的单一存储器，由于这个原因，提供共享存储抽象的代价会随着处理器的个数增加而增加，这种情况下使用消息传递模型就更为合适。</a:t>
            </a:r>
            <a:endParaRPr lang="en-US" altLang="zh-CN" sz="2400" dirty="0" smtClean="0">
              <a:latin typeface="+mn-ea"/>
              <a:ea typeface="+mn-ea"/>
            </a:endParaRPr>
          </a:p>
          <a:p>
            <a:endParaRPr lang="en-US" altLang="zh-CN" sz="2400" dirty="0">
              <a:latin typeface="+mn-ea"/>
              <a:ea typeface="+mn-ea"/>
            </a:endParaRPr>
          </a:p>
          <a:p>
            <a:r>
              <a:rPr lang="zh-CN" altLang="en-US" sz="2400" dirty="0" smtClean="0">
                <a:latin typeface="+mn-ea"/>
                <a:ea typeface="+mn-ea"/>
              </a:rPr>
              <a:t>共享存储系统处理的规模一般在几百到一两千个处理器（</a:t>
            </a:r>
            <a:r>
              <a:rPr lang="en-US" altLang="zh-CN" sz="2400" dirty="0" smtClean="0">
                <a:latin typeface="+mn-ea"/>
                <a:ea typeface="+mn-ea"/>
              </a:rPr>
              <a:t>SGI Origin 2000</a:t>
            </a:r>
            <a:r>
              <a:rPr lang="zh-CN" altLang="en-US" sz="2400" dirty="0" smtClean="0">
                <a:latin typeface="+mn-ea"/>
                <a:ea typeface="+mn-ea"/>
              </a:rPr>
              <a:t>拥有</a:t>
            </a:r>
            <a:r>
              <a:rPr lang="en-US" altLang="zh-CN" sz="2400" dirty="0" smtClean="0">
                <a:latin typeface="+mn-ea"/>
                <a:ea typeface="+mn-ea"/>
              </a:rPr>
              <a:t>128</a:t>
            </a:r>
            <a:r>
              <a:rPr lang="zh-CN" altLang="en-US" sz="2400" dirty="0" smtClean="0">
                <a:latin typeface="+mn-ea"/>
                <a:ea typeface="+mn-ea"/>
              </a:rPr>
              <a:t>核，</a:t>
            </a:r>
            <a:r>
              <a:rPr lang="en-US" altLang="zh-CN" sz="2400" dirty="0" smtClean="0">
                <a:latin typeface="+mn-ea"/>
                <a:ea typeface="+mn-ea"/>
              </a:rPr>
              <a:t>SGI Altix3700</a:t>
            </a:r>
            <a:r>
              <a:rPr lang="zh-CN" altLang="en-US" sz="2400" dirty="0" smtClean="0">
                <a:latin typeface="+mn-ea"/>
                <a:ea typeface="+mn-ea"/>
              </a:rPr>
              <a:t>拥有</a:t>
            </a:r>
            <a:r>
              <a:rPr lang="en-US" altLang="zh-CN" sz="2400" dirty="0" smtClean="0">
                <a:latin typeface="+mn-ea"/>
                <a:ea typeface="+mn-ea"/>
              </a:rPr>
              <a:t>2048</a:t>
            </a:r>
            <a:r>
              <a:rPr lang="zh-CN" altLang="en-US" sz="2400" dirty="0" smtClean="0">
                <a:latin typeface="+mn-ea"/>
                <a:ea typeface="+mn-ea"/>
              </a:rPr>
              <a:t>个核），在数千个或在更多的大规模系统中，考虑到实现代价，一般使用消息传递模型。</a:t>
            </a:r>
            <a:endParaRPr lang="zh-CN" altLang="en-US" sz="2400" dirty="0">
              <a:latin typeface="+mn-ea"/>
              <a:ea typeface="+mn-ea"/>
            </a:endParaRPr>
          </a:p>
        </p:txBody>
      </p:sp>
    </p:spTree>
    <p:extLst>
      <p:ext uri="{BB962C8B-B14F-4D97-AF65-F5344CB8AC3E}">
        <p14:creationId xmlns:p14="http://schemas.microsoft.com/office/powerpoint/2010/main" val="204556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并行挖掘</a:t>
            </a:r>
            <a:r>
              <a:rPr lang="en-US" altLang="zh-CN" dirty="0" smtClean="0"/>
              <a:t>—</a:t>
            </a:r>
            <a:r>
              <a:rPr lang="zh-CN" altLang="en-US" dirty="0" smtClean="0"/>
              <a:t>依赖分析</a:t>
            </a:r>
            <a:endParaRPr lang="zh-CN" altLang="en-US" dirty="0"/>
          </a:p>
        </p:txBody>
      </p:sp>
      <p:sp>
        <p:nvSpPr>
          <p:cNvPr id="5" name="内容占位符 4"/>
          <p:cNvSpPr>
            <a:spLocks noGrp="1"/>
          </p:cNvSpPr>
          <p:nvPr>
            <p:ph idx="1"/>
          </p:nvPr>
        </p:nvSpPr>
        <p:spPr/>
        <p:txBody>
          <a:bodyPr/>
          <a:lstStyle/>
          <a:p>
            <a:r>
              <a:rPr lang="zh-CN" altLang="en-US" sz="2400" dirty="0" smtClean="0">
                <a:latin typeface="+mn-ea"/>
                <a:ea typeface="+mn-ea"/>
              </a:rPr>
              <a:t>如果有两个语句</a:t>
            </a:r>
            <a:r>
              <a:rPr lang="en-US" altLang="zh-CN" sz="2400" dirty="0" smtClean="0">
                <a:latin typeface="+mn-ea"/>
                <a:ea typeface="+mn-ea"/>
              </a:rPr>
              <a:t>S1</a:t>
            </a:r>
            <a:r>
              <a:rPr lang="zh-CN" altLang="en-US" sz="2400" dirty="0" smtClean="0">
                <a:latin typeface="+mn-ea"/>
                <a:ea typeface="+mn-ea"/>
              </a:rPr>
              <a:t>和</a:t>
            </a:r>
            <a:r>
              <a:rPr lang="en-US" altLang="zh-CN" sz="2400" dirty="0" smtClean="0">
                <a:latin typeface="+mn-ea"/>
                <a:ea typeface="+mn-ea"/>
              </a:rPr>
              <a:t>S2, </a:t>
            </a:r>
            <a:r>
              <a:rPr lang="zh-CN" altLang="en-US" sz="2400" dirty="0" smtClean="0">
                <a:latin typeface="+mn-ea"/>
                <a:ea typeface="+mn-ea"/>
              </a:rPr>
              <a:t>那么</a:t>
            </a:r>
            <a:r>
              <a:rPr lang="en-US" altLang="zh-CN" sz="2400" dirty="0" smtClean="0">
                <a:latin typeface="+mn-ea"/>
                <a:ea typeface="+mn-ea"/>
              </a:rPr>
              <a:t>S1</a:t>
            </a:r>
            <a:r>
              <a:rPr lang="zh-CN" altLang="en-US" sz="2400" dirty="0" smtClean="0">
                <a:latin typeface="+mn-ea"/>
                <a:ea typeface="+mn-ea"/>
              </a:rPr>
              <a:t>→</a:t>
            </a:r>
            <a:r>
              <a:rPr lang="en-US" altLang="zh-CN" sz="2400" dirty="0" smtClean="0">
                <a:latin typeface="+mn-ea"/>
                <a:ea typeface="+mn-ea"/>
              </a:rPr>
              <a:t>S2</a:t>
            </a:r>
            <a:r>
              <a:rPr lang="zh-CN" altLang="en-US" sz="2400" dirty="0" smtClean="0">
                <a:latin typeface="+mn-ea"/>
                <a:ea typeface="+mn-ea"/>
              </a:rPr>
              <a:t>表示程序执行中语句</a:t>
            </a:r>
            <a:r>
              <a:rPr lang="en-US" altLang="zh-CN" sz="2400" dirty="0" smtClean="0">
                <a:latin typeface="+mn-ea"/>
                <a:ea typeface="+mn-ea"/>
              </a:rPr>
              <a:t>S1</a:t>
            </a:r>
            <a:r>
              <a:rPr lang="zh-CN" altLang="en-US" sz="2400" dirty="0" smtClean="0">
                <a:latin typeface="+mn-ea"/>
                <a:ea typeface="+mn-ea"/>
              </a:rPr>
              <a:t>在</a:t>
            </a:r>
            <a:r>
              <a:rPr lang="en-US" altLang="zh-CN" sz="2400" dirty="0" smtClean="0">
                <a:latin typeface="+mn-ea"/>
                <a:ea typeface="+mn-ea"/>
              </a:rPr>
              <a:t>S2</a:t>
            </a:r>
            <a:r>
              <a:rPr lang="zh-CN" altLang="en-US" sz="2400" dirty="0" smtClean="0">
                <a:latin typeface="+mn-ea"/>
                <a:ea typeface="+mn-ea"/>
              </a:rPr>
              <a:t>之前出现。此外，还有如下依赖关系：</a:t>
            </a:r>
            <a:endParaRPr lang="en-US" altLang="zh-CN" sz="2400" dirty="0" smtClean="0">
              <a:latin typeface="+mn-ea"/>
              <a:ea typeface="+mn-ea"/>
            </a:endParaRPr>
          </a:p>
          <a:p>
            <a:pPr marL="0" indent="0">
              <a:buNone/>
            </a:pPr>
            <a:endParaRPr lang="en-US" altLang="zh-CN" sz="2400" dirty="0">
              <a:latin typeface="+mn-ea"/>
              <a:ea typeface="+mn-ea"/>
            </a:endParaRPr>
          </a:p>
          <a:p>
            <a:r>
              <a:rPr lang="en-US" altLang="zh-CN" sz="2400" dirty="0">
                <a:latin typeface="+mn-ea"/>
                <a:ea typeface="+mn-ea"/>
              </a:rPr>
              <a:t>S1</a:t>
            </a:r>
            <a:r>
              <a:rPr lang="zh-CN" altLang="en-US" sz="2400" dirty="0" smtClean="0">
                <a:latin typeface="+mn-ea"/>
                <a:ea typeface="+mn-ea"/>
              </a:rPr>
              <a:t>→ </a:t>
            </a:r>
            <a:r>
              <a:rPr lang="en-US" altLang="zh-CN" sz="2400" dirty="0" smtClean="0">
                <a:latin typeface="+mn-ea"/>
                <a:ea typeface="+mn-ea"/>
              </a:rPr>
              <a:t>(T)S2 </a:t>
            </a:r>
            <a:r>
              <a:rPr lang="zh-CN" altLang="en-US" sz="2400" dirty="0" smtClean="0">
                <a:latin typeface="+mn-ea"/>
                <a:ea typeface="+mn-ea"/>
              </a:rPr>
              <a:t>表示真依赖，即</a:t>
            </a:r>
            <a:r>
              <a:rPr lang="en-US" altLang="zh-CN" sz="2400" dirty="0">
                <a:latin typeface="+mn-ea"/>
                <a:ea typeface="+mn-ea"/>
              </a:rPr>
              <a:t>S1</a:t>
            </a:r>
            <a:r>
              <a:rPr lang="zh-CN" altLang="en-US" sz="2400" dirty="0">
                <a:latin typeface="+mn-ea"/>
                <a:ea typeface="+mn-ea"/>
              </a:rPr>
              <a:t>→</a:t>
            </a:r>
            <a:r>
              <a:rPr lang="en-US" altLang="zh-CN" sz="2400" dirty="0" smtClean="0">
                <a:latin typeface="+mn-ea"/>
                <a:ea typeface="+mn-ea"/>
              </a:rPr>
              <a:t>S2</a:t>
            </a:r>
            <a:r>
              <a:rPr lang="zh-CN" altLang="en-US" sz="2400" dirty="0" smtClean="0">
                <a:latin typeface="+mn-ea"/>
                <a:ea typeface="+mn-ea"/>
              </a:rPr>
              <a:t>，并且</a:t>
            </a:r>
            <a:r>
              <a:rPr lang="en-US" altLang="zh-CN" sz="2400" dirty="0" smtClean="0">
                <a:latin typeface="+mn-ea"/>
                <a:ea typeface="+mn-ea"/>
              </a:rPr>
              <a:t>S1</a:t>
            </a:r>
            <a:r>
              <a:rPr lang="zh-CN" altLang="en-US" sz="2400" dirty="0" smtClean="0">
                <a:latin typeface="+mn-ea"/>
                <a:ea typeface="+mn-ea"/>
              </a:rPr>
              <a:t>写入</a:t>
            </a:r>
            <a:r>
              <a:rPr lang="en-US" altLang="zh-CN" sz="2400" dirty="0" smtClean="0">
                <a:latin typeface="+mn-ea"/>
                <a:ea typeface="+mn-ea"/>
              </a:rPr>
              <a:t>S2</a:t>
            </a:r>
            <a:r>
              <a:rPr lang="zh-CN" altLang="en-US" sz="2400" dirty="0" smtClean="0">
                <a:latin typeface="+mn-ea"/>
                <a:ea typeface="+mn-ea"/>
              </a:rPr>
              <a:t>读取的位置。换句话说，</a:t>
            </a:r>
            <a:r>
              <a:rPr lang="en-US" altLang="zh-CN" sz="2400" dirty="0" smtClean="0">
                <a:latin typeface="+mn-ea"/>
                <a:ea typeface="+mn-ea"/>
              </a:rPr>
              <a:t>S1</a:t>
            </a:r>
            <a:r>
              <a:rPr lang="zh-CN" altLang="en-US" sz="2400" dirty="0" smtClean="0">
                <a:latin typeface="+mn-ea"/>
                <a:ea typeface="+mn-ea"/>
              </a:rPr>
              <a:t>是数据的产生者，并被使用者</a:t>
            </a:r>
            <a:r>
              <a:rPr lang="en-US" altLang="zh-CN" sz="2400" dirty="0" smtClean="0">
                <a:latin typeface="+mn-ea"/>
                <a:ea typeface="+mn-ea"/>
              </a:rPr>
              <a:t>S2</a:t>
            </a:r>
            <a:r>
              <a:rPr lang="zh-CN" altLang="en-US" sz="2400" dirty="0" smtClean="0">
                <a:latin typeface="+mn-ea"/>
                <a:ea typeface="+mn-ea"/>
              </a:rPr>
              <a:t>读取该数据。</a:t>
            </a:r>
            <a:endParaRPr lang="en-US" altLang="zh-CN" sz="2400" dirty="0" smtClean="0">
              <a:latin typeface="+mn-ea"/>
              <a:ea typeface="+mn-ea"/>
            </a:endParaRPr>
          </a:p>
          <a:p>
            <a:endParaRPr lang="en-US" altLang="zh-CN" sz="2400" dirty="0">
              <a:latin typeface="+mn-ea"/>
              <a:ea typeface="+mn-ea"/>
            </a:endParaRPr>
          </a:p>
          <a:p>
            <a:r>
              <a:rPr lang="zh-CN" altLang="en-US" sz="2400" dirty="0">
                <a:latin typeface="+mn-ea"/>
                <a:ea typeface="+mn-ea"/>
              </a:rPr>
              <a:t>即</a:t>
            </a:r>
            <a:r>
              <a:rPr lang="en-US" altLang="zh-CN" sz="2400" dirty="0">
                <a:latin typeface="+mn-ea"/>
                <a:ea typeface="+mn-ea"/>
              </a:rPr>
              <a:t>S1</a:t>
            </a:r>
            <a:r>
              <a:rPr lang="zh-CN" altLang="en-US" sz="2400" dirty="0" smtClean="0">
                <a:latin typeface="+mn-ea"/>
                <a:ea typeface="+mn-ea"/>
              </a:rPr>
              <a:t>→</a:t>
            </a:r>
            <a:r>
              <a:rPr lang="en-US" altLang="zh-CN" sz="2400" dirty="0" smtClean="0">
                <a:latin typeface="+mn-ea"/>
                <a:ea typeface="+mn-ea"/>
              </a:rPr>
              <a:t>(A)S2</a:t>
            </a:r>
            <a:r>
              <a:rPr lang="zh-CN" altLang="en-US" sz="2400" dirty="0" smtClean="0">
                <a:latin typeface="+mn-ea"/>
                <a:ea typeface="+mn-ea"/>
              </a:rPr>
              <a:t>表示反依赖，即</a:t>
            </a:r>
            <a:r>
              <a:rPr lang="en-US" altLang="zh-CN" sz="2400" dirty="0">
                <a:latin typeface="+mn-ea"/>
                <a:ea typeface="+mn-ea"/>
              </a:rPr>
              <a:t>S1</a:t>
            </a:r>
            <a:r>
              <a:rPr lang="zh-CN" altLang="en-US" sz="2400" dirty="0">
                <a:latin typeface="+mn-ea"/>
                <a:ea typeface="+mn-ea"/>
              </a:rPr>
              <a:t>→</a:t>
            </a:r>
            <a:r>
              <a:rPr lang="en-US" altLang="zh-CN" sz="2400" dirty="0" smtClean="0">
                <a:latin typeface="+mn-ea"/>
                <a:ea typeface="+mn-ea"/>
              </a:rPr>
              <a:t>S2,</a:t>
            </a:r>
            <a:r>
              <a:rPr lang="zh-CN" altLang="en-US" sz="2400" dirty="0" smtClean="0">
                <a:latin typeface="+mn-ea"/>
                <a:ea typeface="+mn-ea"/>
              </a:rPr>
              <a:t>并且</a:t>
            </a:r>
            <a:r>
              <a:rPr lang="en-US" altLang="zh-CN" sz="2400" dirty="0" smtClean="0">
                <a:latin typeface="+mn-ea"/>
                <a:ea typeface="+mn-ea"/>
              </a:rPr>
              <a:t>S1</a:t>
            </a:r>
            <a:r>
              <a:rPr lang="zh-CN" altLang="en-US" sz="2400" dirty="0" smtClean="0">
                <a:latin typeface="+mn-ea"/>
                <a:ea typeface="+mn-ea"/>
              </a:rPr>
              <a:t>读取</a:t>
            </a:r>
            <a:r>
              <a:rPr lang="en-US" altLang="zh-CN" sz="2400" dirty="0" smtClean="0">
                <a:latin typeface="+mn-ea"/>
                <a:ea typeface="+mn-ea"/>
              </a:rPr>
              <a:t>S2</a:t>
            </a:r>
            <a:r>
              <a:rPr lang="zh-CN" altLang="en-US" sz="2400" dirty="0" smtClean="0">
                <a:latin typeface="+mn-ea"/>
                <a:ea typeface="+mn-ea"/>
              </a:rPr>
              <a:t>写入的位置。</a:t>
            </a:r>
            <a:endParaRPr lang="en-US" altLang="zh-CN" sz="2400" dirty="0" smtClean="0">
              <a:latin typeface="+mn-ea"/>
              <a:ea typeface="+mn-ea"/>
            </a:endParaRPr>
          </a:p>
          <a:p>
            <a:endParaRPr lang="en-US" altLang="zh-CN" sz="2400" dirty="0">
              <a:latin typeface="+mn-ea"/>
              <a:ea typeface="+mn-ea"/>
            </a:endParaRPr>
          </a:p>
          <a:p>
            <a:r>
              <a:rPr lang="en-US" altLang="zh-CN" sz="2400" dirty="0">
                <a:latin typeface="+mn-ea"/>
                <a:ea typeface="+mn-ea"/>
              </a:rPr>
              <a:t>S1</a:t>
            </a:r>
            <a:r>
              <a:rPr lang="zh-CN" altLang="en-US" sz="2400" dirty="0" smtClean="0">
                <a:latin typeface="+mn-ea"/>
                <a:ea typeface="+mn-ea"/>
              </a:rPr>
              <a:t>→</a:t>
            </a:r>
            <a:r>
              <a:rPr lang="en-US" altLang="zh-CN" sz="2400" dirty="0" smtClean="0">
                <a:latin typeface="+mn-ea"/>
                <a:ea typeface="+mn-ea"/>
              </a:rPr>
              <a:t>(O)S2</a:t>
            </a:r>
            <a:r>
              <a:rPr lang="zh-CN" altLang="en-US" sz="2400" dirty="0" smtClean="0">
                <a:latin typeface="+mn-ea"/>
                <a:ea typeface="+mn-ea"/>
              </a:rPr>
              <a:t>表示输出依赖，即</a:t>
            </a:r>
            <a:r>
              <a:rPr lang="en-US" altLang="zh-CN" sz="2400" dirty="0">
                <a:latin typeface="+mn-ea"/>
                <a:ea typeface="+mn-ea"/>
              </a:rPr>
              <a:t>S1</a:t>
            </a:r>
            <a:r>
              <a:rPr lang="zh-CN" altLang="en-US" sz="2400" dirty="0">
                <a:latin typeface="+mn-ea"/>
                <a:ea typeface="+mn-ea"/>
              </a:rPr>
              <a:t>→</a:t>
            </a:r>
            <a:r>
              <a:rPr lang="en-US" altLang="zh-CN" sz="2400" dirty="0" smtClean="0">
                <a:latin typeface="+mn-ea"/>
                <a:ea typeface="+mn-ea"/>
              </a:rPr>
              <a:t>S2</a:t>
            </a:r>
            <a:r>
              <a:rPr lang="zh-CN" altLang="en-US" sz="2400" dirty="0" smtClean="0">
                <a:latin typeface="+mn-ea"/>
                <a:ea typeface="+mn-ea"/>
              </a:rPr>
              <a:t>，并且</a:t>
            </a:r>
            <a:r>
              <a:rPr lang="en-US" altLang="zh-CN" sz="2400" dirty="0" smtClean="0">
                <a:latin typeface="+mn-ea"/>
                <a:ea typeface="+mn-ea"/>
              </a:rPr>
              <a:t>S1</a:t>
            </a:r>
            <a:r>
              <a:rPr lang="zh-CN" altLang="en-US" sz="2400" dirty="0" smtClean="0">
                <a:latin typeface="+mn-ea"/>
                <a:ea typeface="+mn-ea"/>
              </a:rPr>
              <a:t>写入</a:t>
            </a:r>
            <a:r>
              <a:rPr lang="en-US" altLang="zh-CN" sz="2400" dirty="0" smtClean="0">
                <a:latin typeface="+mn-ea"/>
                <a:ea typeface="+mn-ea"/>
              </a:rPr>
              <a:t>S2</a:t>
            </a:r>
            <a:r>
              <a:rPr lang="zh-CN" altLang="en-US" sz="2400" dirty="0" smtClean="0">
                <a:latin typeface="+mn-ea"/>
                <a:ea typeface="+mn-ea"/>
              </a:rPr>
              <a:t>写入的同一位置。</a:t>
            </a:r>
            <a:endParaRPr lang="en-US" altLang="zh-CN" sz="2400" dirty="0" smtClean="0">
              <a:latin typeface="+mn-ea"/>
              <a:ea typeface="+mn-ea"/>
            </a:endParaRPr>
          </a:p>
        </p:txBody>
      </p:sp>
    </p:spTree>
    <p:extLst>
      <p:ext uri="{BB962C8B-B14F-4D97-AF65-F5344CB8AC3E}">
        <p14:creationId xmlns:p14="http://schemas.microsoft.com/office/powerpoint/2010/main" val="297134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依赖分析</a:t>
            </a:r>
            <a:endParaRPr lang="zh-CN" altLang="en-US" dirty="0"/>
          </a:p>
        </p:txBody>
      </p:sp>
      <p:sp>
        <p:nvSpPr>
          <p:cNvPr id="5" name="内容占位符 4"/>
          <p:cNvSpPr>
            <a:spLocks noGrp="1"/>
          </p:cNvSpPr>
          <p:nvPr>
            <p:ph idx="1"/>
          </p:nvPr>
        </p:nvSpPr>
        <p:spPr>
          <a:xfrm>
            <a:off x="717430" y="871063"/>
            <a:ext cx="10515600" cy="4914508"/>
          </a:xfrm>
        </p:spPr>
        <p:txBody>
          <a:bodyPr/>
          <a:lstStyle/>
          <a:p>
            <a:pPr marL="0" indent="0">
              <a:buNone/>
            </a:pPr>
            <a:r>
              <a:rPr lang="zh-CN" altLang="en-US" sz="2000" dirty="0">
                <a:latin typeface="+mn-ea"/>
                <a:ea typeface="+mn-ea"/>
              </a:rPr>
              <a:t>代码示例：</a:t>
            </a:r>
            <a:endParaRPr lang="en-US" altLang="zh-CN" sz="2000" dirty="0">
              <a:latin typeface="+mn-ea"/>
              <a:ea typeface="+mn-ea"/>
            </a:endParaRPr>
          </a:p>
          <a:p>
            <a:pPr marL="0" indent="0">
              <a:buNone/>
            </a:pPr>
            <a:r>
              <a:rPr lang="en-US" altLang="zh-CN" dirty="0" smtClean="0"/>
              <a:t>——————————————————————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S1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x = 2;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S2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y = x;</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S3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y = x + z;</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S4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z = 6;</a:t>
            </a:r>
          </a:p>
          <a:p>
            <a:pPr marL="0" indent="0">
              <a:buNone/>
            </a:pPr>
            <a:r>
              <a:rPr lang="en-US" altLang="zh-CN" dirty="0" smtClean="0"/>
              <a:t>——————————————————————      </a:t>
            </a:r>
          </a:p>
          <a:p>
            <a:r>
              <a:rPr lang="en-US" altLang="zh-CN" sz="2000" dirty="0" smtClean="0">
                <a:latin typeface="+mn-ea"/>
                <a:ea typeface="+mn-ea"/>
              </a:rPr>
              <a:t>S1</a:t>
            </a:r>
            <a:r>
              <a:rPr lang="zh-CN" altLang="en-US" sz="2000" dirty="0" smtClean="0">
                <a:latin typeface="+mn-ea"/>
                <a:ea typeface="+mn-ea"/>
              </a:rPr>
              <a:t>→</a:t>
            </a:r>
            <a:r>
              <a:rPr lang="en-US" altLang="zh-CN" sz="2000" dirty="0" smtClean="0">
                <a:latin typeface="+mn-ea"/>
                <a:ea typeface="+mn-ea"/>
              </a:rPr>
              <a:t>(T)S2, </a:t>
            </a:r>
            <a:r>
              <a:rPr lang="zh-CN" altLang="en-US" sz="2000" dirty="0" smtClean="0">
                <a:latin typeface="+mn-ea"/>
                <a:ea typeface="+mn-ea"/>
              </a:rPr>
              <a:t>因为</a:t>
            </a:r>
            <a:r>
              <a:rPr lang="en-US" altLang="zh-CN" sz="2000" dirty="0" smtClean="0">
                <a:latin typeface="+mn-ea"/>
                <a:ea typeface="+mn-ea"/>
              </a:rPr>
              <a:t>x</a:t>
            </a:r>
            <a:r>
              <a:rPr lang="zh-CN" altLang="en-US" sz="2000" dirty="0" smtClean="0">
                <a:latin typeface="+mn-ea"/>
                <a:ea typeface="+mn-ea"/>
              </a:rPr>
              <a:t>在</a:t>
            </a:r>
            <a:r>
              <a:rPr lang="en-US" altLang="zh-CN" sz="2000" dirty="0" smtClean="0">
                <a:latin typeface="+mn-ea"/>
                <a:ea typeface="+mn-ea"/>
              </a:rPr>
              <a:t>S1</a:t>
            </a:r>
            <a:r>
              <a:rPr lang="zh-CN" altLang="en-US" sz="2000" dirty="0" smtClean="0">
                <a:latin typeface="+mn-ea"/>
                <a:ea typeface="+mn-ea"/>
              </a:rPr>
              <a:t>中写入并在</a:t>
            </a:r>
            <a:r>
              <a:rPr lang="en-US" altLang="zh-CN" sz="2000" dirty="0" smtClean="0">
                <a:latin typeface="+mn-ea"/>
                <a:ea typeface="+mn-ea"/>
              </a:rPr>
              <a:t>S2</a:t>
            </a:r>
            <a:r>
              <a:rPr lang="zh-CN" altLang="en-US" sz="2000" dirty="0" smtClean="0">
                <a:latin typeface="+mn-ea"/>
                <a:ea typeface="+mn-ea"/>
              </a:rPr>
              <a:t>中读取。</a:t>
            </a:r>
            <a:endParaRPr lang="en-US" altLang="zh-CN" sz="2000" dirty="0" smtClean="0">
              <a:latin typeface="+mn-ea"/>
              <a:ea typeface="+mn-ea"/>
            </a:endParaRPr>
          </a:p>
          <a:p>
            <a:r>
              <a:rPr lang="en-US" altLang="zh-CN" sz="2000" dirty="0">
                <a:latin typeface="+mn-ea"/>
                <a:ea typeface="+mn-ea"/>
              </a:rPr>
              <a:t>S1</a:t>
            </a:r>
            <a:r>
              <a:rPr lang="zh-CN" altLang="en-US" sz="2000" dirty="0">
                <a:latin typeface="+mn-ea"/>
                <a:ea typeface="+mn-ea"/>
              </a:rPr>
              <a:t>→</a:t>
            </a:r>
            <a:r>
              <a:rPr lang="en-US" altLang="zh-CN" sz="2000" dirty="0">
                <a:latin typeface="+mn-ea"/>
                <a:ea typeface="+mn-ea"/>
              </a:rPr>
              <a:t>(</a:t>
            </a:r>
            <a:r>
              <a:rPr lang="en-US" altLang="zh-CN" sz="2000" dirty="0" smtClean="0">
                <a:latin typeface="+mn-ea"/>
                <a:ea typeface="+mn-ea"/>
              </a:rPr>
              <a:t>T)S3,</a:t>
            </a:r>
            <a:r>
              <a:rPr lang="zh-CN" altLang="en-US" sz="2000" dirty="0">
                <a:latin typeface="+mn-ea"/>
                <a:ea typeface="+mn-ea"/>
              </a:rPr>
              <a:t> </a:t>
            </a:r>
            <a:r>
              <a:rPr lang="zh-CN" altLang="en-US" sz="2000" dirty="0" smtClean="0">
                <a:latin typeface="+mn-ea"/>
                <a:ea typeface="+mn-ea"/>
              </a:rPr>
              <a:t>因为</a:t>
            </a:r>
            <a:r>
              <a:rPr lang="en-US" altLang="zh-CN" sz="2000" dirty="0" smtClean="0">
                <a:latin typeface="+mn-ea"/>
                <a:ea typeface="+mn-ea"/>
              </a:rPr>
              <a:t>x</a:t>
            </a:r>
            <a:r>
              <a:rPr lang="zh-CN" altLang="en-US" sz="2000" dirty="0" smtClean="0">
                <a:latin typeface="+mn-ea"/>
                <a:ea typeface="+mn-ea"/>
              </a:rPr>
              <a:t>在</a:t>
            </a:r>
            <a:r>
              <a:rPr lang="en-US" altLang="zh-CN" sz="2000" dirty="0" smtClean="0">
                <a:latin typeface="+mn-ea"/>
                <a:ea typeface="+mn-ea"/>
              </a:rPr>
              <a:t>S1</a:t>
            </a:r>
            <a:r>
              <a:rPr lang="zh-CN" altLang="en-US" sz="2000" dirty="0" smtClean="0">
                <a:latin typeface="+mn-ea"/>
                <a:ea typeface="+mn-ea"/>
              </a:rPr>
              <a:t>中写入并在</a:t>
            </a:r>
            <a:r>
              <a:rPr lang="en-US" altLang="zh-CN" sz="2000" dirty="0" smtClean="0">
                <a:latin typeface="+mn-ea"/>
                <a:ea typeface="+mn-ea"/>
              </a:rPr>
              <a:t>S3</a:t>
            </a:r>
            <a:r>
              <a:rPr lang="zh-CN" altLang="en-US" sz="2000" dirty="0" smtClean="0">
                <a:latin typeface="+mn-ea"/>
                <a:ea typeface="+mn-ea"/>
              </a:rPr>
              <a:t>中读取。</a:t>
            </a:r>
            <a:endParaRPr lang="en-US" altLang="zh-CN" sz="2000" dirty="0" smtClean="0">
              <a:latin typeface="+mn-ea"/>
              <a:ea typeface="+mn-ea"/>
            </a:endParaRPr>
          </a:p>
          <a:p>
            <a:r>
              <a:rPr lang="en-US" altLang="zh-CN" sz="2000" dirty="0" smtClean="0">
                <a:latin typeface="+mn-ea"/>
                <a:ea typeface="+mn-ea"/>
              </a:rPr>
              <a:t>S3</a:t>
            </a:r>
            <a:r>
              <a:rPr lang="zh-CN" altLang="en-US" sz="2000" dirty="0" smtClean="0">
                <a:latin typeface="+mn-ea"/>
                <a:ea typeface="+mn-ea"/>
              </a:rPr>
              <a:t>→</a:t>
            </a:r>
            <a:r>
              <a:rPr lang="en-US" altLang="zh-CN" sz="2000" dirty="0" smtClean="0">
                <a:latin typeface="+mn-ea"/>
                <a:ea typeface="+mn-ea"/>
              </a:rPr>
              <a:t>(A)S4</a:t>
            </a:r>
            <a:r>
              <a:rPr lang="zh-CN" altLang="en-US" sz="2000" dirty="0" smtClean="0">
                <a:latin typeface="+mn-ea"/>
                <a:ea typeface="+mn-ea"/>
              </a:rPr>
              <a:t>，因为</a:t>
            </a:r>
            <a:r>
              <a:rPr lang="en-US" altLang="zh-CN" sz="2000" dirty="0" smtClean="0">
                <a:latin typeface="+mn-ea"/>
                <a:ea typeface="+mn-ea"/>
              </a:rPr>
              <a:t>z</a:t>
            </a:r>
            <a:r>
              <a:rPr lang="zh-CN" altLang="en-US" sz="2000" dirty="0" smtClean="0">
                <a:latin typeface="+mn-ea"/>
                <a:ea typeface="+mn-ea"/>
              </a:rPr>
              <a:t>在</a:t>
            </a:r>
            <a:r>
              <a:rPr lang="en-US" altLang="zh-CN" sz="2000" dirty="0" smtClean="0">
                <a:latin typeface="+mn-ea"/>
                <a:ea typeface="+mn-ea"/>
              </a:rPr>
              <a:t>S3</a:t>
            </a:r>
            <a:r>
              <a:rPr lang="zh-CN" altLang="en-US" sz="2000" dirty="0" smtClean="0">
                <a:latin typeface="+mn-ea"/>
                <a:ea typeface="+mn-ea"/>
              </a:rPr>
              <a:t>中读取并在</a:t>
            </a:r>
            <a:r>
              <a:rPr lang="en-US" altLang="zh-CN" sz="2000" dirty="0" smtClean="0">
                <a:latin typeface="+mn-ea"/>
                <a:ea typeface="+mn-ea"/>
              </a:rPr>
              <a:t>S4</a:t>
            </a:r>
            <a:r>
              <a:rPr lang="zh-CN" altLang="en-US" sz="2000" dirty="0" smtClean="0">
                <a:latin typeface="+mn-ea"/>
                <a:ea typeface="+mn-ea"/>
              </a:rPr>
              <a:t>中写入。</a:t>
            </a:r>
            <a:endParaRPr lang="en-US" altLang="zh-CN" sz="2000" dirty="0" smtClean="0">
              <a:latin typeface="+mn-ea"/>
              <a:ea typeface="+mn-ea"/>
            </a:endParaRPr>
          </a:p>
          <a:p>
            <a:r>
              <a:rPr lang="en-US" altLang="zh-CN" sz="2000" dirty="0" smtClean="0">
                <a:latin typeface="+mn-ea"/>
                <a:ea typeface="+mn-ea"/>
              </a:rPr>
              <a:t>S2</a:t>
            </a:r>
            <a:r>
              <a:rPr lang="zh-CN" altLang="en-US" sz="2000" dirty="0" smtClean="0">
                <a:latin typeface="+mn-ea"/>
                <a:ea typeface="+mn-ea"/>
              </a:rPr>
              <a:t>→</a:t>
            </a:r>
            <a:r>
              <a:rPr lang="en-US" altLang="zh-CN" sz="2000" dirty="0" smtClean="0">
                <a:latin typeface="+mn-ea"/>
                <a:ea typeface="+mn-ea"/>
              </a:rPr>
              <a:t>(O)S3</a:t>
            </a:r>
            <a:r>
              <a:rPr lang="zh-CN" altLang="en-US" sz="2000" dirty="0" smtClean="0">
                <a:latin typeface="+mn-ea"/>
                <a:ea typeface="+mn-ea"/>
              </a:rPr>
              <a:t>，因为</a:t>
            </a:r>
            <a:r>
              <a:rPr lang="en-US" altLang="zh-CN" sz="2000" dirty="0" smtClean="0">
                <a:latin typeface="+mn-ea"/>
                <a:ea typeface="+mn-ea"/>
              </a:rPr>
              <a:t>y</a:t>
            </a:r>
            <a:r>
              <a:rPr lang="zh-CN" altLang="en-US" sz="2000" dirty="0" smtClean="0">
                <a:latin typeface="+mn-ea"/>
                <a:ea typeface="+mn-ea"/>
              </a:rPr>
              <a:t>在</a:t>
            </a:r>
            <a:r>
              <a:rPr lang="en-US" altLang="zh-CN" sz="2000" dirty="0" smtClean="0">
                <a:latin typeface="+mn-ea"/>
                <a:ea typeface="+mn-ea"/>
              </a:rPr>
              <a:t>S2</a:t>
            </a:r>
            <a:r>
              <a:rPr lang="zh-CN" altLang="en-US" sz="2000" dirty="0" smtClean="0">
                <a:latin typeface="+mn-ea"/>
                <a:ea typeface="+mn-ea"/>
              </a:rPr>
              <a:t>中写入并在</a:t>
            </a:r>
            <a:r>
              <a:rPr lang="en-US" altLang="zh-CN" sz="2000" dirty="0" smtClean="0">
                <a:latin typeface="+mn-ea"/>
                <a:ea typeface="+mn-ea"/>
              </a:rPr>
              <a:t>S3</a:t>
            </a:r>
            <a:r>
              <a:rPr lang="zh-CN" altLang="en-US" sz="2000" dirty="0" smtClean="0">
                <a:latin typeface="+mn-ea"/>
                <a:ea typeface="+mn-ea"/>
              </a:rPr>
              <a:t>中也写入。</a:t>
            </a:r>
            <a:endParaRPr lang="en-US" altLang="zh-CN" sz="2000" dirty="0" smtClean="0">
              <a:latin typeface="+mn-ea"/>
              <a:ea typeface="+mn-ea"/>
            </a:endParaRPr>
          </a:p>
          <a:p>
            <a:endParaRPr lang="en-US" altLang="zh-CN" sz="2000" dirty="0">
              <a:latin typeface="+mn-ea"/>
              <a:ea typeface="+mn-ea"/>
            </a:endParaRPr>
          </a:p>
          <a:p>
            <a:pPr marL="0" indent="0">
              <a:buNone/>
            </a:pPr>
            <a:r>
              <a:rPr lang="zh-CN" altLang="en-US" sz="2000" dirty="0" smtClean="0">
                <a:latin typeface="+mn-ea"/>
                <a:ea typeface="+mn-ea"/>
              </a:rPr>
              <a:t>反依赖和输出依赖可以都可以称为假依赖，可以通过变量重命令消除。真依赖一般很难消除。</a:t>
            </a:r>
            <a:endParaRPr lang="en-US" altLang="zh-CN" sz="2000" dirty="0" smtClean="0">
              <a:latin typeface="+mn-ea"/>
              <a:ea typeface="+mn-ea"/>
            </a:endParaRPr>
          </a:p>
        </p:txBody>
      </p:sp>
      <p:sp>
        <p:nvSpPr>
          <p:cNvPr id="3" name="文本框 2"/>
          <p:cNvSpPr txBox="1"/>
          <p:nvPr/>
        </p:nvSpPr>
        <p:spPr>
          <a:xfrm>
            <a:off x="7185236" y="2708830"/>
            <a:ext cx="3103419" cy="984885"/>
          </a:xfrm>
          <a:prstGeom prst="rect">
            <a:avLst/>
          </a:prstGeom>
          <a:noFill/>
        </p:spPr>
        <p:txBody>
          <a:bodyPr wrap="square" rtlCol="0">
            <a:spAutoFit/>
          </a:bodyPr>
          <a:lstStyle/>
          <a:p>
            <a:endParaRPr lang="en-US" altLang="zh-CN" dirty="0" smtClean="0"/>
          </a:p>
          <a:p>
            <a:r>
              <a:rPr lang="en-US" altLang="zh-CN"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S3 </a:t>
            </a:r>
            <a:r>
              <a:rPr lang="zh-CN" altLang="en-US"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y2 = x + z;</a:t>
            </a:r>
          </a:p>
          <a:p>
            <a:r>
              <a:rPr lang="en-US" altLang="zh-CN"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S4 </a:t>
            </a:r>
            <a:r>
              <a:rPr lang="zh-CN" altLang="en-US"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a:solidFill>
                  <a:srgbClr val="C00000"/>
                </a:solidFill>
                <a:latin typeface="Courier New" panose="02070309020205020404" pitchFamily="49" charset="0"/>
                <a:ea typeface="等线" panose="02010600030101010101" pitchFamily="2" charset="-122"/>
                <a:cs typeface="Arial" panose="020B0604020202020204" pitchFamily="34" charset="0"/>
              </a:rPr>
              <a:t>z2 = 6;</a:t>
            </a:r>
          </a:p>
        </p:txBody>
      </p:sp>
    </p:spTree>
    <p:extLst>
      <p:ext uri="{BB962C8B-B14F-4D97-AF65-F5344CB8AC3E}">
        <p14:creationId xmlns:p14="http://schemas.microsoft.com/office/powerpoint/2010/main" val="157536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循环级依赖分析</a:t>
            </a:r>
            <a:endParaRPr lang="zh-CN" altLang="en-US" dirty="0"/>
          </a:p>
        </p:txBody>
      </p:sp>
      <p:sp>
        <p:nvSpPr>
          <p:cNvPr id="5" name="内容占位符 4"/>
          <p:cNvSpPr>
            <a:spLocks noGrp="1"/>
          </p:cNvSpPr>
          <p:nvPr>
            <p:ph idx="1"/>
          </p:nvPr>
        </p:nvSpPr>
        <p:spPr>
          <a:xfrm>
            <a:off x="514927" y="1171820"/>
            <a:ext cx="10515600" cy="4914508"/>
          </a:xfrm>
        </p:spPr>
        <p:txBody>
          <a:bodyPr/>
          <a:lstStyle/>
          <a:p>
            <a:r>
              <a:rPr lang="zh-CN" altLang="en-US" sz="2400" dirty="0" smtClean="0">
                <a:latin typeface="+mn-ea"/>
                <a:ea typeface="+mn-ea"/>
              </a:rPr>
              <a:t>循环传递依赖： 一次迭代中的语句与另一次迭代中的语句存在依赖关系。</a:t>
            </a:r>
            <a:endParaRPr lang="en-US" altLang="zh-CN" sz="2400" dirty="0" smtClean="0">
              <a:latin typeface="+mn-ea"/>
              <a:ea typeface="+mn-ea"/>
            </a:endParaRPr>
          </a:p>
          <a:p>
            <a:endParaRPr lang="en-US" altLang="zh-CN" sz="2400" dirty="0">
              <a:latin typeface="+mn-ea"/>
              <a:ea typeface="+mn-ea"/>
            </a:endParaRPr>
          </a:p>
          <a:p>
            <a:r>
              <a:rPr lang="zh-CN" altLang="en-US" sz="2400" dirty="0" smtClean="0">
                <a:latin typeface="+mn-ea"/>
                <a:ea typeface="+mn-ea"/>
              </a:rPr>
              <a:t>循环独立依赖：循环迭代内部语句之间存在的依赖关系。</a:t>
            </a:r>
            <a:endParaRPr lang="en-US" altLang="zh-CN" sz="2400" dirty="0" smtClean="0">
              <a:latin typeface="+mn-ea"/>
              <a:ea typeface="+mn-ea"/>
            </a:endParaRPr>
          </a:p>
          <a:p>
            <a:pPr marL="0" indent="0">
              <a:buNone/>
            </a:pPr>
            <a:r>
              <a:rPr lang="en-US" altLang="zh-CN" sz="2400" dirty="0" smtClean="0">
                <a:latin typeface="+mn-ea"/>
                <a:ea typeface="+mn-ea"/>
              </a:rPr>
              <a:t>————————————————————</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for (</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i=1</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i &lt; n; i++)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S1:a[i] </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a[i-1] + 1;</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S2:b[i] = a[i];</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altLang="zh-CN" sz="2400" dirty="0" smtClean="0">
                <a:latin typeface="+mn-ea"/>
                <a:ea typeface="+mn-ea"/>
              </a:rPr>
              <a:t>————————————————————</a:t>
            </a:r>
          </a:p>
          <a:p>
            <a:pPr marL="0" indent="0">
              <a:buNone/>
            </a:pPr>
            <a:r>
              <a:rPr lang="en-US" altLang="zh-CN" sz="2400" dirty="0" smtClean="0">
                <a:latin typeface="+mn-ea"/>
                <a:ea typeface="+mn-ea"/>
              </a:rPr>
              <a:t>S1[</a:t>
            </a:r>
            <a:r>
              <a:rPr lang="en-US" altLang="zh-CN" sz="2400" dirty="0" err="1" smtClean="0">
                <a:latin typeface="+mn-ea"/>
                <a:ea typeface="+mn-ea"/>
              </a:rPr>
              <a:t>i</a:t>
            </a:r>
            <a:r>
              <a:rPr lang="en-US" altLang="zh-CN" sz="2400" dirty="0" smtClean="0">
                <a:latin typeface="+mn-ea"/>
                <a:ea typeface="+mn-ea"/>
              </a:rPr>
              <a:t>]</a:t>
            </a:r>
            <a:r>
              <a:rPr lang="zh-CN" altLang="en-US" sz="2400" dirty="0" smtClean="0">
                <a:latin typeface="+mn-ea"/>
                <a:ea typeface="+mn-ea"/>
              </a:rPr>
              <a:t>→</a:t>
            </a:r>
            <a:r>
              <a:rPr lang="en-US" altLang="zh-CN" sz="2400" dirty="0" smtClean="0">
                <a:latin typeface="+mn-ea"/>
                <a:ea typeface="+mn-ea"/>
              </a:rPr>
              <a:t>(T)S1[</a:t>
            </a:r>
            <a:r>
              <a:rPr lang="en-US" altLang="zh-CN" sz="2400" dirty="0" err="1" smtClean="0">
                <a:latin typeface="+mn-ea"/>
                <a:ea typeface="+mn-ea"/>
              </a:rPr>
              <a:t>i</a:t>
            </a:r>
            <a:r>
              <a:rPr lang="en-US" altLang="zh-CN" sz="2400" dirty="0" smtClean="0">
                <a:latin typeface="+mn-ea"/>
                <a:ea typeface="+mn-ea"/>
              </a:rPr>
              <a:t> + 1]      </a:t>
            </a:r>
            <a:r>
              <a:rPr lang="zh-CN" altLang="en-US" sz="2400" dirty="0" smtClean="0">
                <a:latin typeface="+mn-ea"/>
                <a:ea typeface="+mn-ea"/>
              </a:rPr>
              <a:t>循环传递依赖</a:t>
            </a:r>
            <a:endParaRPr lang="en-US" altLang="zh-CN" sz="2400" dirty="0">
              <a:latin typeface="+mn-ea"/>
              <a:ea typeface="+mn-ea"/>
            </a:endParaRPr>
          </a:p>
          <a:p>
            <a:pPr marL="0" indent="0">
              <a:buNone/>
            </a:pPr>
            <a:r>
              <a:rPr lang="en-US" altLang="zh-CN" sz="2400" dirty="0">
                <a:latin typeface="+mn-ea"/>
                <a:ea typeface="+mn-ea"/>
              </a:rPr>
              <a:t>S1[</a:t>
            </a:r>
            <a:r>
              <a:rPr lang="en-US" altLang="zh-CN" sz="2400" dirty="0" err="1">
                <a:latin typeface="+mn-ea"/>
                <a:ea typeface="+mn-ea"/>
              </a:rPr>
              <a:t>i</a:t>
            </a:r>
            <a:r>
              <a:rPr lang="en-US" altLang="zh-CN" sz="2400" dirty="0">
                <a:latin typeface="+mn-ea"/>
                <a:ea typeface="+mn-ea"/>
              </a:rPr>
              <a:t>]</a:t>
            </a:r>
            <a:r>
              <a:rPr lang="zh-CN" altLang="en-US" sz="2400" dirty="0">
                <a:latin typeface="+mn-ea"/>
                <a:ea typeface="+mn-ea"/>
              </a:rPr>
              <a:t>→</a:t>
            </a:r>
            <a:r>
              <a:rPr lang="en-US" altLang="zh-CN" sz="2400" dirty="0">
                <a:latin typeface="+mn-ea"/>
                <a:ea typeface="+mn-ea"/>
              </a:rPr>
              <a:t>(</a:t>
            </a:r>
            <a:r>
              <a:rPr lang="en-US" altLang="zh-CN" sz="2400" dirty="0" smtClean="0">
                <a:latin typeface="+mn-ea"/>
                <a:ea typeface="+mn-ea"/>
              </a:rPr>
              <a:t>T)S2[</a:t>
            </a:r>
            <a:r>
              <a:rPr lang="en-US" altLang="zh-CN" sz="2400" dirty="0" err="1" smtClean="0">
                <a:latin typeface="+mn-ea"/>
                <a:ea typeface="+mn-ea"/>
              </a:rPr>
              <a:t>i</a:t>
            </a:r>
            <a:r>
              <a:rPr lang="en-US" altLang="zh-CN" sz="2400" dirty="0" smtClean="0">
                <a:latin typeface="+mn-ea"/>
                <a:ea typeface="+mn-ea"/>
              </a:rPr>
              <a:t>]             </a:t>
            </a:r>
            <a:r>
              <a:rPr lang="zh-CN" altLang="en-US" sz="2400" dirty="0" smtClean="0">
                <a:latin typeface="+mn-ea"/>
                <a:ea typeface="+mn-ea"/>
              </a:rPr>
              <a:t>循环独立依赖</a:t>
            </a:r>
            <a:endParaRPr lang="en-US" altLang="zh-CN" sz="2400" dirty="0">
              <a:latin typeface="+mn-ea"/>
              <a:ea typeface="+mn-ea"/>
            </a:endParaRPr>
          </a:p>
          <a:p>
            <a:pPr marL="0" indent="0">
              <a:buNone/>
            </a:pPr>
            <a:endParaRPr lang="en-US" altLang="zh-CN" dirty="0"/>
          </a:p>
        </p:txBody>
      </p:sp>
    </p:spTree>
    <p:extLst>
      <p:ext uri="{BB962C8B-B14F-4D97-AF65-F5344CB8AC3E}">
        <p14:creationId xmlns:p14="http://schemas.microsoft.com/office/powerpoint/2010/main" val="23663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循环级依赖分析</a:t>
            </a:r>
            <a:endParaRPr lang="zh-CN" altLang="en-US" dirty="0"/>
          </a:p>
        </p:txBody>
      </p:sp>
      <p:sp>
        <p:nvSpPr>
          <p:cNvPr id="5" name="内容占位符 4"/>
          <p:cNvSpPr>
            <a:spLocks noGrp="1"/>
          </p:cNvSpPr>
          <p:nvPr>
            <p:ph idx="1"/>
          </p:nvPr>
        </p:nvSpPr>
        <p:spPr>
          <a:xfrm>
            <a:off x="514927" y="1041729"/>
            <a:ext cx="10515600" cy="4914508"/>
          </a:xfrm>
        </p:spPr>
        <p:txBody>
          <a:bodyPr/>
          <a:lstStyle/>
          <a:p>
            <a:r>
              <a:rPr lang="zh-CN" altLang="en-US" sz="2000" dirty="0" smtClean="0">
                <a:latin typeface="+mn-ea"/>
                <a:ea typeface="+mn-ea"/>
              </a:rPr>
              <a:t>迭代空间遍历图</a:t>
            </a:r>
            <a:r>
              <a:rPr lang="en-US" altLang="zh-CN" sz="2000" dirty="0" smtClean="0">
                <a:latin typeface="+mn-ea"/>
                <a:ea typeface="+mn-ea"/>
              </a:rPr>
              <a:t>(ITG)</a:t>
            </a:r>
            <a:r>
              <a:rPr lang="zh-CN" altLang="en-US" sz="2000" dirty="0" smtClean="0">
                <a:latin typeface="+mn-ea"/>
                <a:ea typeface="+mn-ea"/>
              </a:rPr>
              <a:t>：以图形的方式表示循环迭代的访问顺序，不显示依赖性。</a:t>
            </a:r>
            <a:endParaRPr lang="en-US" altLang="zh-CN" sz="2000" dirty="0" smtClean="0">
              <a:latin typeface="+mn-ea"/>
              <a:ea typeface="+mn-ea"/>
            </a:endParaRPr>
          </a:p>
          <a:p>
            <a:r>
              <a:rPr lang="zh-CN" altLang="en-US" sz="2000" dirty="0" smtClean="0">
                <a:latin typeface="+mn-ea"/>
                <a:ea typeface="+mn-ea"/>
              </a:rPr>
              <a:t>循环传递依赖图</a:t>
            </a:r>
            <a:r>
              <a:rPr lang="en-US" altLang="zh-CN" sz="2000" dirty="0" smtClean="0">
                <a:latin typeface="+mn-ea"/>
                <a:ea typeface="+mn-ea"/>
              </a:rPr>
              <a:t>(LDG)</a:t>
            </a:r>
            <a:r>
              <a:rPr lang="zh-CN" altLang="en-US" sz="2000" dirty="0" smtClean="0">
                <a:latin typeface="+mn-ea"/>
                <a:ea typeface="+mn-ea"/>
              </a:rPr>
              <a:t>：以图形的方式展示依赖关系，其中一个节点就是迭代空间的一个点，有向边表示依赖</a:t>
            </a:r>
            <a:r>
              <a:rPr lang="zh-CN" altLang="en-US" sz="2000" dirty="0">
                <a:latin typeface="+mn-ea"/>
                <a:ea typeface="+mn-ea"/>
              </a:rPr>
              <a:t>方</a:t>
            </a:r>
            <a:r>
              <a:rPr lang="zh-CN" altLang="en-US" sz="2000" dirty="0" smtClean="0">
                <a:latin typeface="+mn-ea"/>
                <a:ea typeface="+mn-ea"/>
              </a:rPr>
              <a:t>向。</a:t>
            </a:r>
            <a:endParaRPr lang="en-US" altLang="zh-CN" sz="2000" dirty="0" smtClean="0">
              <a:latin typeface="+mn-ea"/>
              <a:ea typeface="+mn-ea"/>
            </a:endParaRPr>
          </a:p>
          <a:p>
            <a:pPr marL="0" indent="0">
              <a:buNone/>
            </a:pPr>
            <a:r>
              <a:rPr lang="en-US" altLang="zh-CN" dirty="0" smtClean="0"/>
              <a:t>————————————————————</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for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=1;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&lt; 4;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for (j=1; j &lt; 4; j++)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S3:a[</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][j] = a[</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][j-1] + 1;</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altLang="zh-CN" dirty="0" smtClean="0"/>
              <a:t>————————————————————</a:t>
            </a:r>
          </a:p>
          <a:p>
            <a:pPr marL="0" indent="0">
              <a:buNone/>
            </a:pPr>
            <a:endParaRPr lang="en-US" altLang="zh-CN" dirty="0" smtClean="0"/>
          </a:p>
          <a:p>
            <a:pPr marL="0" indent="0">
              <a:buNone/>
            </a:pPr>
            <a:endParaRPr lang="en-US" altLang="zh-CN" dirty="0"/>
          </a:p>
        </p:txBody>
      </p:sp>
      <p:sp>
        <p:nvSpPr>
          <p:cNvPr id="2" name="椭圆 1"/>
          <p:cNvSpPr/>
          <p:nvPr/>
        </p:nvSpPr>
        <p:spPr>
          <a:xfrm>
            <a:off x="1419367" y="4872251"/>
            <a:ext cx="614149" cy="15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 name="椭圆 2"/>
          <p:cNvSpPr/>
          <p:nvPr/>
        </p:nvSpPr>
        <p:spPr>
          <a:xfrm>
            <a:off x="1528548" y="4872251"/>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6" name="椭圆 5"/>
          <p:cNvSpPr/>
          <p:nvPr/>
        </p:nvSpPr>
        <p:spPr>
          <a:xfrm>
            <a:off x="2232542" y="4872251"/>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7" name="椭圆 6"/>
          <p:cNvSpPr/>
          <p:nvPr/>
        </p:nvSpPr>
        <p:spPr>
          <a:xfrm>
            <a:off x="2226834" y="5445662"/>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8" name="椭圆 7"/>
          <p:cNvSpPr/>
          <p:nvPr/>
        </p:nvSpPr>
        <p:spPr>
          <a:xfrm>
            <a:off x="1532517" y="5445663"/>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9" name="椭圆 8"/>
          <p:cNvSpPr/>
          <p:nvPr/>
        </p:nvSpPr>
        <p:spPr>
          <a:xfrm>
            <a:off x="2936536" y="4890447"/>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0" name="椭圆 9"/>
          <p:cNvSpPr/>
          <p:nvPr/>
        </p:nvSpPr>
        <p:spPr>
          <a:xfrm>
            <a:off x="2925154" y="5445661"/>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1" name="椭圆 10"/>
          <p:cNvSpPr/>
          <p:nvPr/>
        </p:nvSpPr>
        <p:spPr>
          <a:xfrm>
            <a:off x="1528548" y="6078319"/>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2" name="椭圆 11"/>
          <p:cNvSpPr/>
          <p:nvPr/>
        </p:nvSpPr>
        <p:spPr>
          <a:xfrm>
            <a:off x="2226833" y="6091966"/>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3" name="椭圆 12"/>
          <p:cNvSpPr/>
          <p:nvPr/>
        </p:nvSpPr>
        <p:spPr>
          <a:xfrm>
            <a:off x="2925118" y="6078318"/>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cxnSp>
        <p:nvCxnSpPr>
          <p:cNvPr id="15" name="直接箭头连接符 14"/>
          <p:cNvCxnSpPr>
            <a:stCxn id="3" idx="6"/>
            <a:endCxn id="6" idx="2"/>
          </p:cNvCxnSpPr>
          <p:nvPr/>
        </p:nvCxnSpPr>
        <p:spPr>
          <a:xfrm>
            <a:off x="1924333" y="5076968"/>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1924333" y="5673125"/>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628327" y="5076967"/>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628327" y="5650377"/>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622618" y="6283034"/>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1918624" y="6296682"/>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99635" y="4446438"/>
            <a:ext cx="3105983" cy="368490"/>
          </a:xfrm>
          <a:prstGeom prst="rect">
            <a:avLst/>
          </a:prstGeom>
          <a:noFill/>
        </p:spPr>
        <p:txBody>
          <a:bodyPr wrap="square" rtlCol="0">
            <a:spAutoFit/>
          </a:bodyPr>
          <a:lstStyle/>
          <a:p>
            <a:r>
              <a:rPr lang="en-US" dirty="0" smtClean="0">
                <a:solidFill>
                  <a:schemeClr val="accent2">
                    <a:lumMod val="75000"/>
                  </a:schemeClr>
                </a:solidFill>
              </a:rPr>
              <a:t>ITG </a:t>
            </a:r>
            <a:r>
              <a:rPr lang="en-US" dirty="0" smtClean="0"/>
              <a:t>    j</a:t>
            </a:r>
            <a:r>
              <a:rPr lang="en-US" altLang="zh-CN" dirty="0" smtClean="0"/>
              <a:t>=1   j=2   j=3</a:t>
            </a:r>
            <a:endParaRPr lang="en-US" dirty="0"/>
          </a:p>
        </p:txBody>
      </p:sp>
      <p:sp>
        <p:nvSpPr>
          <p:cNvPr id="23" name="文本框 22"/>
          <p:cNvSpPr txBox="1"/>
          <p:nvPr/>
        </p:nvSpPr>
        <p:spPr>
          <a:xfrm>
            <a:off x="568110" y="4858603"/>
            <a:ext cx="641445" cy="369332"/>
          </a:xfrm>
          <a:prstGeom prst="rect">
            <a:avLst/>
          </a:prstGeom>
          <a:noFill/>
        </p:spPr>
        <p:txBody>
          <a:bodyPr wrap="square" rtlCol="0">
            <a:spAutoFit/>
          </a:bodyPr>
          <a:lstStyle/>
          <a:p>
            <a:r>
              <a:rPr lang="en-US" dirty="0" err="1" smtClean="0"/>
              <a:t>i</a:t>
            </a:r>
            <a:r>
              <a:rPr lang="en-US" dirty="0" smtClean="0"/>
              <a:t>=1</a:t>
            </a:r>
            <a:endParaRPr lang="en-US" dirty="0"/>
          </a:p>
        </p:txBody>
      </p:sp>
      <p:sp>
        <p:nvSpPr>
          <p:cNvPr id="24" name="文本框 23"/>
          <p:cNvSpPr txBox="1"/>
          <p:nvPr/>
        </p:nvSpPr>
        <p:spPr>
          <a:xfrm>
            <a:off x="549311" y="5470470"/>
            <a:ext cx="641445" cy="369332"/>
          </a:xfrm>
          <a:prstGeom prst="rect">
            <a:avLst/>
          </a:prstGeom>
          <a:noFill/>
        </p:spPr>
        <p:txBody>
          <a:bodyPr wrap="square" rtlCol="0">
            <a:spAutoFit/>
          </a:bodyPr>
          <a:lstStyle/>
          <a:p>
            <a:r>
              <a:rPr lang="en-US" dirty="0" err="1" smtClean="0"/>
              <a:t>i</a:t>
            </a:r>
            <a:r>
              <a:rPr lang="en-US" dirty="0" smtClean="0"/>
              <a:t>=2</a:t>
            </a:r>
            <a:endParaRPr lang="en-US" dirty="0"/>
          </a:p>
        </p:txBody>
      </p:sp>
      <p:sp>
        <p:nvSpPr>
          <p:cNvPr id="25" name="文本框 24"/>
          <p:cNvSpPr txBox="1"/>
          <p:nvPr/>
        </p:nvSpPr>
        <p:spPr>
          <a:xfrm>
            <a:off x="578913" y="6078318"/>
            <a:ext cx="641445" cy="369332"/>
          </a:xfrm>
          <a:prstGeom prst="rect">
            <a:avLst/>
          </a:prstGeom>
          <a:noFill/>
        </p:spPr>
        <p:txBody>
          <a:bodyPr wrap="square" rtlCol="0">
            <a:spAutoFit/>
          </a:bodyPr>
          <a:lstStyle/>
          <a:p>
            <a:r>
              <a:rPr lang="en-US" dirty="0" err="1" smtClean="0"/>
              <a:t>i</a:t>
            </a:r>
            <a:r>
              <a:rPr lang="en-US" dirty="0" smtClean="0"/>
              <a:t>=3</a:t>
            </a:r>
            <a:endParaRPr lang="en-US" dirty="0"/>
          </a:p>
        </p:txBody>
      </p:sp>
      <p:sp>
        <p:nvSpPr>
          <p:cNvPr id="34" name="椭圆 33"/>
          <p:cNvSpPr/>
          <p:nvPr/>
        </p:nvSpPr>
        <p:spPr>
          <a:xfrm>
            <a:off x="6067279" y="4857584"/>
            <a:ext cx="614149" cy="15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5" name="椭圆 34"/>
          <p:cNvSpPr/>
          <p:nvPr/>
        </p:nvSpPr>
        <p:spPr>
          <a:xfrm>
            <a:off x="6176460" y="4857584"/>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6" name="椭圆 35"/>
          <p:cNvSpPr/>
          <p:nvPr/>
        </p:nvSpPr>
        <p:spPr>
          <a:xfrm>
            <a:off x="6880454" y="4857584"/>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7" name="椭圆 36"/>
          <p:cNvSpPr/>
          <p:nvPr/>
        </p:nvSpPr>
        <p:spPr>
          <a:xfrm>
            <a:off x="6874746" y="5430995"/>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8" name="椭圆 37"/>
          <p:cNvSpPr/>
          <p:nvPr/>
        </p:nvSpPr>
        <p:spPr>
          <a:xfrm>
            <a:off x="6180429" y="5430996"/>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39" name="椭圆 38"/>
          <p:cNvSpPr/>
          <p:nvPr/>
        </p:nvSpPr>
        <p:spPr>
          <a:xfrm>
            <a:off x="7584448" y="4875780"/>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40" name="椭圆 39"/>
          <p:cNvSpPr/>
          <p:nvPr/>
        </p:nvSpPr>
        <p:spPr>
          <a:xfrm>
            <a:off x="7573066" y="5430994"/>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41" name="椭圆 40"/>
          <p:cNvSpPr/>
          <p:nvPr/>
        </p:nvSpPr>
        <p:spPr>
          <a:xfrm>
            <a:off x="6176460" y="6063652"/>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42" name="椭圆 41"/>
          <p:cNvSpPr/>
          <p:nvPr/>
        </p:nvSpPr>
        <p:spPr>
          <a:xfrm>
            <a:off x="6874745" y="6077299"/>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43" name="椭圆 42"/>
          <p:cNvSpPr/>
          <p:nvPr/>
        </p:nvSpPr>
        <p:spPr>
          <a:xfrm>
            <a:off x="7573030" y="6063651"/>
            <a:ext cx="395785" cy="4094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cxnSp>
        <p:nvCxnSpPr>
          <p:cNvPr id="44" name="直接箭头连接符 43"/>
          <p:cNvCxnSpPr>
            <a:stCxn id="35" idx="6"/>
            <a:endCxn id="36" idx="2"/>
          </p:cNvCxnSpPr>
          <p:nvPr/>
        </p:nvCxnSpPr>
        <p:spPr>
          <a:xfrm>
            <a:off x="6572245" y="5062301"/>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6572245" y="5658458"/>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7276239" y="5062300"/>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76239" y="5635710"/>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270530" y="6268367"/>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6566536" y="6282015"/>
            <a:ext cx="308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5216022" y="4843936"/>
            <a:ext cx="641445" cy="369332"/>
          </a:xfrm>
          <a:prstGeom prst="rect">
            <a:avLst/>
          </a:prstGeom>
          <a:noFill/>
        </p:spPr>
        <p:txBody>
          <a:bodyPr wrap="square" rtlCol="0">
            <a:spAutoFit/>
          </a:bodyPr>
          <a:lstStyle/>
          <a:p>
            <a:r>
              <a:rPr lang="en-US" dirty="0" err="1" smtClean="0"/>
              <a:t>i</a:t>
            </a:r>
            <a:r>
              <a:rPr lang="en-US" dirty="0" smtClean="0"/>
              <a:t>=1</a:t>
            </a:r>
            <a:endParaRPr lang="en-US" dirty="0"/>
          </a:p>
        </p:txBody>
      </p:sp>
      <p:sp>
        <p:nvSpPr>
          <p:cNvPr id="51" name="文本框 50"/>
          <p:cNvSpPr txBox="1"/>
          <p:nvPr/>
        </p:nvSpPr>
        <p:spPr>
          <a:xfrm>
            <a:off x="5197223" y="5455803"/>
            <a:ext cx="641445" cy="369332"/>
          </a:xfrm>
          <a:prstGeom prst="rect">
            <a:avLst/>
          </a:prstGeom>
          <a:noFill/>
        </p:spPr>
        <p:txBody>
          <a:bodyPr wrap="square" rtlCol="0">
            <a:spAutoFit/>
          </a:bodyPr>
          <a:lstStyle/>
          <a:p>
            <a:r>
              <a:rPr lang="en-US" dirty="0" err="1" smtClean="0"/>
              <a:t>i</a:t>
            </a:r>
            <a:r>
              <a:rPr lang="en-US" dirty="0" smtClean="0"/>
              <a:t>=2</a:t>
            </a:r>
            <a:endParaRPr lang="en-US" dirty="0"/>
          </a:p>
        </p:txBody>
      </p:sp>
      <p:sp>
        <p:nvSpPr>
          <p:cNvPr id="52" name="文本框 51"/>
          <p:cNvSpPr txBox="1"/>
          <p:nvPr/>
        </p:nvSpPr>
        <p:spPr>
          <a:xfrm>
            <a:off x="5226825" y="6063651"/>
            <a:ext cx="641445" cy="369332"/>
          </a:xfrm>
          <a:prstGeom prst="rect">
            <a:avLst/>
          </a:prstGeom>
          <a:noFill/>
        </p:spPr>
        <p:txBody>
          <a:bodyPr wrap="square" rtlCol="0">
            <a:spAutoFit/>
          </a:bodyPr>
          <a:lstStyle/>
          <a:p>
            <a:r>
              <a:rPr lang="en-US" dirty="0" err="1" smtClean="0"/>
              <a:t>i</a:t>
            </a:r>
            <a:r>
              <a:rPr lang="en-US" dirty="0" smtClean="0"/>
              <a:t>=3</a:t>
            </a:r>
            <a:endParaRPr lang="en-US" dirty="0"/>
          </a:p>
        </p:txBody>
      </p:sp>
      <p:sp>
        <p:nvSpPr>
          <p:cNvPr id="58" name="文本框 57"/>
          <p:cNvSpPr txBox="1"/>
          <p:nvPr/>
        </p:nvSpPr>
        <p:spPr>
          <a:xfrm>
            <a:off x="5679913" y="4451095"/>
            <a:ext cx="2970599" cy="368490"/>
          </a:xfrm>
          <a:prstGeom prst="rect">
            <a:avLst/>
          </a:prstGeom>
          <a:noFill/>
        </p:spPr>
        <p:txBody>
          <a:bodyPr wrap="square" rtlCol="0">
            <a:spAutoFit/>
          </a:bodyPr>
          <a:lstStyle/>
          <a:p>
            <a:r>
              <a:rPr lang="en-US" dirty="0" smtClean="0">
                <a:solidFill>
                  <a:schemeClr val="accent2">
                    <a:lumMod val="75000"/>
                  </a:schemeClr>
                </a:solidFill>
              </a:rPr>
              <a:t>LDG</a:t>
            </a:r>
            <a:r>
              <a:rPr lang="en-US" dirty="0" smtClean="0"/>
              <a:t>    j</a:t>
            </a:r>
            <a:r>
              <a:rPr lang="en-US" altLang="zh-CN" dirty="0" smtClean="0"/>
              <a:t>=1   j=2   j=3</a:t>
            </a:r>
            <a:endParaRPr lang="en-US" dirty="0"/>
          </a:p>
        </p:txBody>
      </p:sp>
      <p:sp>
        <p:nvSpPr>
          <p:cNvPr id="14" name="任意多边形 13"/>
          <p:cNvSpPr/>
          <p:nvPr/>
        </p:nvSpPr>
        <p:spPr>
          <a:xfrm>
            <a:off x="1204265" y="5072063"/>
            <a:ext cx="2356305" cy="601912"/>
          </a:xfrm>
          <a:custGeom>
            <a:avLst/>
            <a:gdLst>
              <a:gd name="connsiteX0" fmla="*/ 2237088 w 2490059"/>
              <a:gd name="connsiteY0" fmla="*/ 0 h 669637"/>
              <a:gd name="connsiteX1" fmla="*/ 2437113 w 2490059"/>
              <a:gd name="connsiteY1" fmla="*/ 71437 h 669637"/>
              <a:gd name="connsiteX2" fmla="*/ 2479976 w 2490059"/>
              <a:gd name="connsiteY2" fmla="*/ 242887 h 669637"/>
              <a:gd name="connsiteX3" fmla="*/ 2279951 w 2490059"/>
              <a:gd name="connsiteY3" fmla="*/ 314325 h 669637"/>
              <a:gd name="connsiteX4" fmla="*/ 1465563 w 2490059"/>
              <a:gd name="connsiteY4" fmla="*/ 285750 h 669637"/>
              <a:gd name="connsiteX5" fmla="*/ 122538 w 2490059"/>
              <a:gd name="connsiteY5" fmla="*/ 314325 h 669637"/>
              <a:gd name="connsiteX6" fmla="*/ 93963 w 2490059"/>
              <a:gd name="connsiteY6" fmla="*/ 657225 h 669637"/>
              <a:gd name="connsiteX7" fmla="*/ 408288 w 2490059"/>
              <a:gd name="connsiteY7" fmla="*/ 600075 h 669637"/>
              <a:gd name="connsiteX8" fmla="*/ 408288 w 2490059"/>
              <a:gd name="connsiteY8" fmla="*/ 600075 h 669637"/>
              <a:gd name="connsiteX0" fmla="*/ 2225487 w 2478458"/>
              <a:gd name="connsiteY0" fmla="*/ 0 h 600075"/>
              <a:gd name="connsiteX1" fmla="*/ 2425512 w 2478458"/>
              <a:gd name="connsiteY1" fmla="*/ 71437 h 600075"/>
              <a:gd name="connsiteX2" fmla="*/ 2468375 w 2478458"/>
              <a:gd name="connsiteY2" fmla="*/ 242887 h 600075"/>
              <a:gd name="connsiteX3" fmla="*/ 2268350 w 2478458"/>
              <a:gd name="connsiteY3" fmla="*/ 314325 h 600075"/>
              <a:gd name="connsiteX4" fmla="*/ 1453962 w 2478458"/>
              <a:gd name="connsiteY4" fmla="*/ 285750 h 600075"/>
              <a:gd name="connsiteX5" fmla="*/ 110937 w 2478458"/>
              <a:gd name="connsiteY5" fmla="*/ 314325 h 600075"/>
              <a:gd name="connsiteX6" fmla="*/ 110937 w 2478458"/>
              <a:gd name="connsiteY6" fmla="*/ 542925 h 600075"/>
              <a:gd name="connsiteX7" fmla="*/ 396687 w 2478458"/>
              <a:gd name="connsiteY7" fmla="*/ 600075 h 600075"/>
              <a:gd name="connsiteX8" fmla="*/ 396687 w 2478458"/>
              <a:gd name="connsiteY8" fmla="*/ 600075 h 600075"/>
              <a:gd name="connsiteX0" fmla="*/ 2225487 w 2478458"/>
              <a:gd name="connsiteY0" fmla="*/ 0 h 632773"/>
              <a:gd name="connsiteX1" fmla="*/ 2425512 w 2478458"/>
              <a:gd name="connsiteY1" fmla="*/ 71437 h 632773"/>
              <a:gd name="connsiteX2" fmla="*/ 2468375 w 2478458"/>
              <a:gd name="connsiteY2" fmla="*/ 242887 h 632773"/>
              <a:gd name="connsiteX3" fmla="*/ 2268350 w 2478458"/>
              <a:gd name="connsiteY3" fmla="*/ 314325 h 632773"/>
              <a:gd name="connsiteX4" fmla="*/ 1453962 w 2478458"/>
              <a:gd name="connsiteY4" fmla="*/ 285750 h 632773"/>
              <a:gd name="connsiteX5" fmla="*/ 110937 w 2478458"/>
              <a:gd name="connsiteY5" fmla="*/ 314325 h 632773"/>
              <a:gd name="connsiteX6" fmla="*/ 110937 w 2478458"/>
              <a:gd name="connsiteY6" fmla="*/ 614362 h 632773"/>
              <a:gd name="connsiteX7" fmla="*/ 396687 w 2478458"/>
              <a:gd name="connsiteY7" fmla="*/ 600075 h 632773"/>
              <a:gd name="connsiteX8" fmla="*/ 396687 w 2478458"/>
              <a:gd name="connsiteY8" fmla="*/ 600075 h 632773"/>
              <a:gd name="connsiteX0" fmla="*/ 2225487 w 2478458"/>
              <a:gd name="connsiteY0" fmla="*/ 0 h 601912"/>
              <a:gd name="connsiteX1" fmla="*/ 2425512 w 2478458"/>
              <a:gd name="connsiteY1" fmla="*/ 71437 h 601912"/>
              <a:gd name="connsiteX2" fmla="*/ 2468375 w 2478458"/>
              <a:gd name="connsiteY2" fmla="*/ 242887 h 601912"/>
              <a:gd name="connsiteX3" fmla="*/ 2268350 w 2478458"/>
              <a:gd name="connsiteY3" fmla="*/ 314325 h 601912"/>
              <a:gd name="connsiteX4" fmla="*/ 1453962 w 2478458"/>
              <a:gd name="connsiteY4" fmla="*/ 285750 h 601912"/>
              <a:gd name="connsiteX5" fmla="*/ 110937 w 2478458"/>
              <a:gd name="connsiteY5" fmla="*/ 314325 h 601912"/>
              <a:gd name="connsiteX6" fmla="*/ 110937 w 2478458"/>
              <a:gd name="connsiteY6" fmla="*/ 571499 h 601912"/>
              <a:gd name="connsiteX7" fmla="*/ 396687 w 2478458"/>
              <a:gd name="connsiteY7" fmla="*/ 600075 h 601912"/>
              <a:gd name="connsiteX8" fmla="*/ 396687 w 2478458"/>
              <a:gd name="connsiteY8" fmla="*/ 600075 h 601912"/>
              <a:gd name="connsiteX0" fmla="*/ 2139011 w 2391982"/>
              <a:gd name="connsiteY0" fmla="*/ 0 h 601912"/>
              <a:gd name="connsiteX1" fmla="*/ 2339036 w 2391982"/>
              <a:gd name="connsiteY1" fmla="*/ 71437 h 601912"/>
              <a:gd name="connsiteX2" fmla="*/ 2381899 w 2391982"/>
              <a:gd name="connsiteY2" fmla="*/ 242887 h 601912"/>
              <a:gd name="connsiteX3" fmla="*/ 2181874 w 2391982"/>
              <a:gd name="connsiteY3" fmla="*/ 314325 h 601912"/>
              <a:gd name="connsiteX4" fmla="*/ 1367486 w 2391982"/>
              <a:gd name="connsiteY4" fmla="*/ 285750 h 601912"/>
              <a:gd name="connsiteX5" fmla="*/ 167336 w 2391982"/>
              <a:gd name="connsiteY5" fmla="*/ 314325 h 601912"/>
              <a:gd name="connsiteX6" fmla="*/ 24461 w 2391982"/>
              <a:gd name="connsiteY6" fmla="*/ 571499 h 601912"/>
              <a:gd name="connsiteX7" fmla="*/ 310211 w 2391982"/>
              <a:gd name="connsiteY7" fmla="*/ 600075 h 601912"/>
              <a:gd name="connsiteX8" fmla="*/ 310211 w 2391982"/>
              <a:gd name="connsiteY8" fmla="*/ 600075 h 601912"/>
              <a:gd name="connsiteX0" fmla="*/ 2139011 w 2391982"/>
              <a:gd name="connsiteY0" fmla="*/ 0 h 601912"/>
              <a:gd name="connsiteX1" fmla="*/ 2339036 w 2391982"/>
              <a:gd name="connsiteY1" fmla="*/ 71437 h 601912"/>
              <a:gd name="connsiteX2" fmla="*/ 2381899 w 2391982"/>
              <a:gd name="connsiteY2" fmla="*/ 242887 h 601912"/>
              <a:gd name="connsiteX3" fmla="*/ 2181874 w 2391982"/>
              <a:gd name="connsiteY3" fmla="*/ 314325 h 601912"/>
              <a:gd name="connsiteX4" fmla="*/ 1367486 w 2391982"/>
              <a:gd name="connsiteY4" fmla="*/ 285750 h 601912"/>
              <a:gd name="connsiteX5" fmla="*/ 167336 w 2391982"/>
              <a:gd name="connsiteY5" fmla="*/ 314325 h 601912"/>
              <a:gd name="connsiteX6" fmla="*/ 24461 w 2391982"/>
              <a:gd name="connsiteY6" fmla="*/ 571499 h 601912"/>
              <a:gd name="connsiteX7" fmla="*/ 310211 w 2391982"/>
              <a:gd name="connsiteY7" fmla="*/ 600075 h 601912"/>
              <a:gd name="connsiteX8" fmla="*/ 310211 w 2391982"/>
              <a:gd name="connsiteY8" fmla="*/ 600075 h 601912"/>
              <a:gd name="connsiteX0" fmla="*/ 2139011 w 2394039"/>
              <a:gd name="connsiteY0" fmla="*/ 0 h 601912"/>
              <a:gd name="connsiteX1" fmla="*/ 2339036 w 2394039"/>
              <a:gd name="connsiteY1" fmla="*/ 71437 h 601912"/>
              <a:gd name="connsiteX2" fmla="*/ 2381899 w 2394039"/>
              <a:gd name="connsiteY2" fmla="*/ 242887 h 601912"/>
              <a:gd name="connsiteX3" fmla="*/ 2153299 w 2394039"/>
              <a:gd name="connsiteY3" fmla="*/ 285750 h 601912"/>
              <a:gd name="connsiteX4" fmla="*/ 1367486 w 2394039"/>
              <a:gd name="connsiteY4" fmla="*/ 285750 h 601912"/>
              <a:gd name="connsiteX5" fmla="*/ 167336 w 2394039"/>
              <a:gd name="connsiteY5" fmla="*/ 314325 h 601912"/>
              <a:gd name="connsiteX6" fmla="*/ 24461 w 2394039"/>
              <a:gd name="connsiteY6" fmla="*/ 571499 h 601912"/>
              <a:gd name="connsiteX7" fmla="*/ 310211 w 2394039"/>
              <a:gd name="connsiteY7" fmla="*/ 600075 h 601912"/>
              <a:gd name="connsiteX8" fmla="*/ 310211 w 2394039"/>
              <a:gd name="connsiteY8" fmla="*/ 600075 h 601912"/>
              <a:gd name="connsiteX0" fmla="*/ 2139011 w 2356305"/>
              <a:gd name="connsiteY0" fmla="*/ 0 h 601912"/>
              <a:gd name="connsiteX1" fmla="*/ 2339036 w 2356305"/>
              <a:gd name="connsiteY1" fmla="*/ 71437 h 601912"/>
              <a:gd name="connsiteX2" fmla="*/ 2324749 w 2356305"/>
              <a:gd name="connsiteY2" fmla="*/ 242887 h 601912"/>
              <a:gd name="connsiteX3" fmla="*/ 2153299 w 2356305"/>
              <a:gd name="connsiteY3" fmla="*/ 285750 h 601912"/>
              <a:gd name="connsiteX4" fmla="*/ 1367486 w 2356305"/>
              <a:gd name="connsiteY4" fmla="*/ 285750 h 601912"/>
              <a:gd name="connsiteX5" fmla="*/ 167336 w 2356305"/>
              <a:gd name="connsiteY5" fmla="*/ 314325 h 601912"/>
              <a:gd name="connsiteX6" fmla="*/ 24461 w 2356305"/>
              <a:gd name="connsiteY6" fmla="*/ 571499 h 601912"/>
              <a:gd name="connsiteX7" fmla="*/ 310211 w 2356305"/>
              <a:gd name="connsiteY7" fmla="*/ 600075 h 601912"/>
              <a:gd name="connsiteX8" fmla="*/ 310211 w 2356305"/>
              <a:gd name="connsiteY8" fmla="*/ 600075 h 60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305" h="601912">
                <a:moveTo>
                  <a:pt x="2139011" y="0"/>
                </a:moveTo>
                <a:cubicBezTo>
                  <a:pt x="2218783" y="15478"/>
                  <a:pt x="2308080" y="30956"/>
                  <a:pt x="2339036" y="71437"/>
                </a:cubicBezTo>
                <a:cubicBezTo>
                  <a:pt x="2369992" y="111918"/>
                  <a:pt x="2355705" y="207168"/>
                  <a:pt x="2324749" y="242887"/>
                </a:cubicBezTo>
                <a:cubicBezTo>
                  <a:pt x="2293793" y="278606"/>
                  <a:pt x="2312843" y="278606"/>
                  <a:pt x="2153299" y="285750"/>
                </a:cubicBezTo>
                <a:cubicBezTo>
                  <a:pt x="1993755" y="292894"/>
                  <a:pt x="1698480" y="280988"/>
                  <a:pt x="1367486" y="285750"/>
                </a:cubicBezTo>
                <a:lnTo>
                  <a:pt x="167336" y="314325"/>
                </a:lnTo>
                <a:cubicBezTo>
                  <a:pt x="-56502" y="319088"/>
                  <a:pt x="649" y="523874"/>
                  <a:pt x="24461" y="571499"/>
                </a:cubicBezTo>
                <a:cubicBezTo>
                  <a:pt x="48274" y="619124"/>
                  <a:pt x="262586" y="595312"/>
                  <a:pt x="310211" y="600075"/>
                </a:cubicBezTo>
                <a:lnTo>
                  <a:pt x="310211" y="600075"/>
                </a:ln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任意多边形 52"/>
          <p:cNvSpPr/>
          <p:nvPr/>
        </p:nvSpPr>
        <p:spPr>
          <a:xfrm>
            <a:off x="1213432" y="5655281"/>
            <a:ext cx="2356305" cy="601912"/>
          </a:xfrm>
          <a:custGeom>
            <a:avLst/>
            <a:gdLst>
              <a:gd name="connsiteX0" fmla="*/ 2237088 w 2490059"/>
              <a:gd name="connsiteY0" fmla="*/ 0 h 669637"/>
              <a:gd name="connsiteX1" fmla="*/ 2437113 w 2490059"/>
              <a:gd name="connsiteY1" fmla="*/ 71437 h 669637"/>
              <a:gd name="connsiteX2" fmla="*/ 2479976 w 2490059"/>
              <a:gd name="connsiteY2" fmla="*/ 242887 h 669637"/>
              <a:gd name="connsiteX3" fmla="*/ 2279951 w 2490059"/>
              <a:gd name="connsiteY3" fmla="*/ 314325 h 669637"/>
              <a:gd name="connsiteX4" fmla="*/ 1465563 w 2490059"/>
              <a:gd name="connsiteY4" fmla="*/ 285750 h 669637"/>
              <a:gd name="connsiteX5" fmla="*/ 122538 w 2490059"/>
              <a:gd name="connsiteY5" fmla="*/ 314325 h 669637"/>
              <a:gd name="connsiteX6" fmla="*/ 93963 w 2490059"/>
              <a:gd name="connsiteY6" fmla="*/ 657225 h 669637"/>
              <a:gd name="connsiteX7" fmla="*/ 408288 w 2490059"/>
              <a:gd name="connsiteY7" fmla="*/ 600075 h 669637"/>
              <a:gd name="connsiteX8" fmla="*/ 408288 w 2490059"/>
              <a:gd name="connsiteY8" fmla="*/ 600075 h 669637"/>
              <a:gd name="connsiteX0" fmla="*/ 2225487 w 2478458"/>
              <a:gd name="connsiteY0" fmla="*/ 0 h 600075"/>
              <a:gd name="connsiteX1" fmla="*/ 2425512 w 2478458"/>
              <a:gd name="connsiteY1" fmla="*/ 71437 h 600075"/>
              <a:gd name="connsiteX2" fmla="*/ 2468375 w 2478458"/>
              <a:gd name="connsiteY2" fmla="*/ 242887 h 600075"/>
              <a:gd name="connsiteX3" fmla="*/ 2268350 w 2478458"/>
              <a:gd name="connsiteY3" fmla="*/ 314325 h 600075"/>
              <a:gd name="connsiteX4" fmla="*/ 1453962 w 2478458"/>
              <a:gd name="connsiteY4" fmla="*/ 285750 h 600075"/>
              <a:gd name="connsiteX5" fmla="*/ 110937 w 2478458"/>
              <a:gd name="connsiteY5" fmla="*/ 314325 h 600075"/>
              <a:gd name="connsiteX6" fmla="*/ 110937 w 2478458"/>
              <a:gd name="connsiteY6" fmla="*/ 542925 h 600075"/>
              <a:gd name="connsiteX7" fmla="*/ 396687 w 2478458"/>
              <a:gd name="connsiteY7" fmla="*/ 600075 h 600075"/>
              <a:gd name="connsiteX8" fmla="*/ 396687 w 2478458"/>
              <a:gd name="connsiteY8" fmla="*/ 600075 h 600075"/>
              <a:gd name="connsiteX0" fmla="*/ 2225487 w 2478458"/>
              <a:gd name="connsiteY0" fmla="*/ 0 h 632773"/>
              <a:gd name="connsiteX1" fmla="*/ 2425512 w 2478458"/>
              <a:gd name="connsiteY1" fmla="*/ 71437 h 632773"/>
              <a:gd name="connsiteX2" fmla="*/ 2468375 w 2478458"/>
              <a:gd name="connsiteY2" fmla="*/ 242887 h 632773"/>
              <a:gd name="connsiteX3" fmla="*/ 2268350 w 2478458"/>
              <a:gd name="connsiteY3" fmla="*/ 314325 h 632773"/>
              <a:gd name="connsiteX4" fmla="*/ 1453962 w 2478458"/>
              <a:gd name="connsiteY4" fmla="*/ 285750 h 632773"/>
              <a:gd name="connsiteX5" fmla="*/ 110937 w 2478458"/>
              <a:gd name="connsiteY5" fmla="*/ 314325 h 632773"/>
              <a:gd name="connsiteX6" fmla="*/ 110937 w 2478458"/>
              <a:gd name="connsiteY6" fmla="*/ 614362 h 632773"/>
              <a:gd name="connsiteX7" fmla="*/ 396687 w 2478458"/>
              <a:gd name="connsiteY7" fmla="*/ 600075 h 632773"/>
              <a:gd name="connsiteX8" fmla="*/ 396687 w 2478458"/>
              <a:gd name="connsiteY8" fmla="*/ 600075 h 632773"/>
              <a:gd name="connsiteX0" fmla="*/ 2225487 w 2478458"/>
              <a:gd name="connsiteY0" fmla="*/ 0 h 601912"/>
              <a:gd name="connsiteX1" fmla="*/ 2425512 w 2478458"/>
              <a:gd name="connsiteY1" fmla="*/ 71437 h 601912"/>
              <a:gd name="connsiteX2" fmla="*/ 2468375 w 2478458"/>
              <a:gd name="connsiteY2" fmla="*/ 242887 h 601912"/>
              <a:gd name="connsiteX3" fmla="*/ 2268350 w 2478458"/>
              <a:gd name="connsiteY3" fmla="*/ 314325 h 601912"/>
              <a:gd name="connsiteX4" fmla="*/ 1453962 w 2478458"/>
              <a:gd name="connsiteY4" fmla="*/ 285750 h 601912"/>
              <a:gd name="connsiteX5" fmla="*/ 110937 w 2478458"/>
              <a:gd name="connsiteY5" fmla="*/ 314325 h 601912"/>
              <a:gd name="connsiteX6" fmla="*/ 110937 w 2478458"/>
              <a:gd name="connsiteY6" fmla="*/ 571499 h 601912"/>
              <a:gd name="connsiteX7" fmla="*/ 396687 w 2478458"/>
              <a:gd name="connsiteY7" fmla="*/ 600075 h 601912"/>
              <a:gd name="connsiteX8" fmla="*/ 396687 w 2478458"/>
              <a:gd name="connsiteY8" fmla="*/ 600075 h 601912"/>
              <a:gd name="connsiteX0" fmla="*/ 2139011 w 2391982"/>
              <a:gd name="connsiteY0" fmla="*/ 0 h 601912"/>
              <a:gd name="connsiteX1" fmla="*/ 2339036 w 2391982"/>
              <a:gd name="connsiteY1" fmla="*/ 71437 h 601912"/>
              <a:gd name="connsiteX2" fmla="*/ 2381899 w 2391982"/>
              <a:gd name="connsiteY2" fmla="*/ 242887 h 601912"/>
              <a:gd name="connsiteX3" fmla="*/ 2181874 w 2391982"/>
              <a:gd name="connsiteY3" fmla="*/ 314325 h 601912"/>
              <a:gd name="connsiteX4" fmla="*/ 1367486 w 2391982"/>
              <a:gd name="connsiteY4" fmla="*/ 285750 h 601912"/>
              <a:gd name="connsiteX5" fmla="*/ 167336 w 2391982"/>
              <a:gd name="connsiteY5" fmla="*/ 314325 h 601912"/>
              <a:gd name="connsiteX6" fmla="*/ 24461 w 2391982"/>
              <a:gd name="connsiteY6" fmla="*/ 571499 h 601912"/>
              <a:gd name="connsiteX7" fmla="*/ 310211 w 2391982"/>
              <a:gd name="connsiteY7" fmla="*/ 600075 h 601912"/>
              <a:gd name="connsiteX8" fmla="*/ 310211 w 2391982"/>
              <a:gd name="connsiteY8" fmla="*/ 600075 h 601912"/>
              <a:gd name="connsiteX0" fmla="*/ 2139011 w 2391982"/>
              <a:gd name="connsiteY0" fmla="*/ 0 h 601912"/>
              <a:gd name="connsiteX1" fmla="*/ 2339036 w 2391982"/>
              <a:gd name="connsiteY1" fmla="*/ 71437 h 601912"/>
              <a:gd name="connsiteX2" fmla="*/ 2381899 w 2391982"/>
              <a:gd name="connsiteY2" fmla="*/ 242887 h 601912"/>
              <a:gd name="connsiteX3" fmla="*/ 2181874 w 2391982"/>
              <a:gd name="connsiteY3" fmla="*/ 314325 h 601912"/>
              <a:gd name="connsiteX4" fmla="*/ 1367486 w 2391982"/>
              <a:gd name="connsiteY4" fmla="*/ 285750 h 601912"/>
              <a:gd name="connsiteX5" fmla="*/ 167336 w 2391982"/>
              <a:gd name="connsiteY5" fmla="*/ 314325 h 601912"/>
              <a:gd name="connsiteX6" fmla="*/ 24461 w 2391982"/>
              <a:gd name="connsiteY6" fmla="*/ 571499 h 601912"/>
              <a:gd name="connsiteX7" fmla="*/ 310211 w 2391982"/>
              <a:gd name="connsiteY7" fmla="*/ 600075 h 601912"/>
              <a:gd name="connsiteX8" fmla="*/ 310211 w 2391982"/>
              <a:gd name="connsiteY8" fmla="*/ 600075 h 601912"/>
              <a:gd name="connsiteX0" fmla="*/ 2139011 w 2394039"/>
              <a:gd name="connsiteY0" fmla="*/ 0 h 601912"/>
              <a:gd name="connsiteX1" fmla="*/ 2339036 w 2394039"/>
              <a:gd name="connsiteY1" fmla="*/ 71437 h 601912"/>
              <a:gd name="connsiteX2" fmla="*/ 2381899 w 2394039"/>
              <a:gd name="connsiteY2" fmla="*/ 242887 h 601912"/>
              <a:gd name="connsiteX3" fmla="*/ 2153299 w 2394039"/>
              <a:gd name="connsiteY3" fmla="*/ 285750 h 601912"/>
              <a:gd name="connsiteX4" fmla="*/ 1367486 w 2394039"/>
              <a:gd name="connsiteY4" fmla="*/ 285750 h 601912"/>
              <a:gd name="connsiteX5" fmla="*/ 167336 w 2394039"/>
              <a:gd name="connsiteY5" fmla="*/ 314325 h 601912"/>
              <a:gd name="connsiteX6" fmla="*/ 24461 w 2394039"/>
              <a:gd name="connsiteY6" fmla="*/ 571499 h 601912"/>
              <a:gd name="connsiteX7" fmla="*/ 310211 w 2394039"/>
              <a:gd name="connsiteY7" fmla="*/ 600075 h 601912"/>
              <a:gd name="connsiteX8" fmla="*/ 310211 w 2394039"/>
              <a:gd name="connsiteY8" fmla="*/ 600075 h 601912"/>
              <a:gd name="connsiteX0" fmla="*/ 2139011 w 2356305"/>
              <a:gd name="connsiteY0" fmla="*/ 0 h 601912"/>
              <a:gd name="connsiteX1" fmla="*/ 2339036 w 2356305"/>
              <a:gd name="connsiteY1" fmla="*/ 71437 h 601912"/>
              <a:gd name="connsiteX2" fmla="*/ 2324749 w 2356305"/>
              <a:gd name="connsiteY2" fmla="*/ 242887 h 601912"/>
              <a:gd name="connsiteX3" fmla="*/ 2153299 w 2356305"/>
              <a:gd name="connsiteY3" fmla="*/ 285750 h 601912"/>
              <a:gd name="connsiteX4" fmla="*/ 1367486 w 2356305"/>
              <a:gd name="connsiteY4" fmla="*/ 285750 h 601912"/>
              <a:gd name="connsiteX5" fmla="*/ 167336 w 2356305"/>
              <a:gd name="connsiteY5" fmla="*/ 314325 h 601912"/>
              <a:gd name="connsiteX6" fmla="*/ 24461 w 2356305"/>
              <a:gd name="connsiteY6" fmla="*/ 571499 h 601912"/>
              <a:gd name="connsiteX7" fmla="*/ 310211 w 2356305"/>
              <a:gd name="connsiteY7" fmla="*/ 600075 h 601912"/>
              <a:gd name="connsiteX8" fmla="*/ 310211 w 2356305"/>
              <a:gd name="connsiteY8" fmla="*/ 600075 h 60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305" h="601912">
                <a:moveTo>
                  <a:pt x="2139011" y="0"/>
                </a:moveTo>
                <a:cubicBezTo>
                  <a:pt x="2218783" y="15478"/>
                  <a:pt x="2308080" y="30956"/>
                  <a:pt x="2339036" y="71437"/>
                </a:cubicBezTo>
                <a:cubicBezTo>
                  <a:pt x="2369992" y="111918"/>
                  <a:pt x="2355705" y="207168"/>
                  <a:pt x="2324749" y="242887"/>
                </a:cubicBezTo>
                <a:cubicBezTo>
                  <a:pt x="2293793" y="278606"/>
                  <a:pt x="2312843" y="278606"/>
                  <a:pt x="2153299" y="285750"/>
                </a:cubicBezTo>
                <a:cubicBezTo>
                  <a:pt x="1993755" y="292894"/>
                  <a:pt x="1698480" y="280988"/>
                  <a:pt x="1367486" y="285750"/>
                </a:cubicBezTo>
                <a:lnTo>
                  <a:pt x="167336" y="314325"/>
                </a:lnTo>
                <a:cubicBezTo>
                  <a:pt x="-56502" y="319088"/>
                  <a:pt x="649" y="523874"/>
                  <a:pt x="24461" y="571499"/>
                </a:cubicBezTo>
                <a:cubicBezTo>
                  <a:pt x="48274" y="619124"/>
                  <a:pt x="262586" y="595312"/>
                  <a:pt x="310211" y="600075"/>
                </a:cubicBezTo>
                <a:lnTo>
                  <a:pt x="310211" y="600075"/>
                </a:ln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538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循环级依赖分析</a:t>
            </a:r>
            <a:endParaRPr lang="zh-CN" altLang="en-US" dirty="0"/>
          </a:p>
        </p:txBody>
      </p:sp>
      <p:sp>
        <p:nvSpPr>
          <p:cNvPr id="5" name="内容占位符 4"/>
          <p:cNvSpPr>
            <a:spLocks noGrp="1"/>
          </p:cNvSpPr>
          <p:nvPr>
            <p:ph idx="1"/>
          </p:nvPr>
        </p:nvSpPr>
        <p:spPr>
          <a:xfrm>
            <a:off x="514927" y="1120062"/>
            <a:ext cx="10515600" cy="4914508"/>
          </a:xfrm>
        </p:spPr>
        <p:txBody>
          <a:bodyPr/>
          <a:lstStyle/>
          <a:p>
            <a:pPr marL="0" indent="0">
              <a:buNone/>
            </a:pPr>
            <a:r>
              <a:rPr lang="en-US" altLang="zh-CN" dirty="0" smtClean="0"/>
              <a:t>————————————————————</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for(</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=2;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&lt;n;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S: a[</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a[i-2];</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altLang="zh-CN" dirty="0" smtClean="0"/>
              <a:t>————————————————————</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r>
              <a:rPr lang="zh-CN" altLang="en-US" sz="2400" dirty="0" smtClean="0">
                <a:latin typeface="+mn-ea"/>
                <a:ea typeface="+mn-ea"/>
              </a:rPr>
              <a:t>从以上</a:t>
            </a:r>
            <a:r>
              <a:rPr lang="en-US" altLang="zh-CN" sz="2400" dirty="0" smtClean="0">
                <a:latin typeface="+mn-ea"/>
                <a:ea typeface="+mn-ea"/>
              </a:rPr>
              <a:t>LDG</a:t>
            </a:r>
            <a:r>
              <a:rPr lang="zh-CN" altLang="en-US" sz="2400" dirty="0" smtClean="0">
                <a:latin typeface="+mn-ea"/>
                <a:ea typeface="+mn-ea"/>
              </a:rPr>
              <a:t>中可以看到，奇数迭代没有执行偶数迭代的边，偶数迭代也没有指向奇数迭代的边。因此可以提取出两个并行任务：一个执行奇数迭代，一个执行偶数迭代。可以将循环拆成两个循环，两个循环之间是可以并行执行的，但是循环内部还是要按顺序执行。</a:t>
            </a:r>
            <a:endParaRPr lang="en-US" altLang="zh-CN" sz="2400" dirty="0">
              <a:latin typeface="+mn-ea"/>
              <a:ea typeface="+mn-ea"/>
            </a:endParaRPr>
          </a:p>
          <a:p>
            <a:pPr marL="0" indent="0">
              <a:buNone/>
            </a:pPr>
            <a:endParaRPr lang="en-US" altLang="zh-CN" dirty="0"/>
          </a:p>
        </p:txBody>
      </p:sp>
      <p:sp>
        <p:nvSpPr>
          <p:cNvPr id="14" name="椭圆 13"/>
          <p:cNvSpPr/>
          <p:nvPr/>
        </p:nvSpPr>
        <p:spPr>
          <a:xfrm>
            <a:off x="8220750" y="3742750"/>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5" name="椭圆 14"/>
          <p:cNvSpPr/>
          <p:nvPr/>
        </p:nvSpPr>
        <p:spPr>
          <a:xfrm>
            <a:off x="6182298" y="3732928"/>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6" name="椭圆 15"/>
          <p:cNvSpPr/>
          <p:nvPr/>
        </p:nvSpPr>
        <p:spPr>
          <a:xfrm>
            <a:off x="5211737" y="3742750"/>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7" name="椭圆 16"/>
          <p:cNvSpPr/>
          <p:nvPr/>
        </p:nvSpPr>
        <p:spPr>
          <a:xfrm>
            <a:off x="4241176" y="3722817"/>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8" name="椭圆 17"/>
          <p:cNvSpPr/>
          <p:nvPr/>
        </p:nvSpPr>
        <p:spPr>
          <a:xfrm>
            <a:off x="3270615" y="3722817"/>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sp>
        <p:nvSpPr>
          <p:cNvPr id="19" name="椭圆 18"/>
          <p:cNvSpPr/>
          <p:nvPr/>
        </p:nvSpPr>
        <p:spPr>
          <a:xfrm>
            <a:off x="2300054" y="3742750"/>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8000"/>
                </a:schemeClr>
              </a:solidFill>
            </a:endParaRPr>
          </a:p>
        </p:txBody>
      </p:sp>
      <p:cxnSp>
        <p:nvCxnSpPr>
          <p:cNvPr id="3" name="曲线连接符 2"/>
          <p:cNvCxnSpPr>
            <a:stCxn id="19" idx="4"/>
            <a:endCxn id="17" idx="4"/>
          </p:cNvCxnSpPr>
          <p:nvPr/>
        </p:nvCxnSpPr>
        <p:spPr>
          <a:xfrm rot="5400000" flipH="1" flipV="1">
            <a:off x="3568313" y="3337467"/>
            <a:ext cx="19933" cy="1941122"/>
          </a:xfrm>
          <a:prstGeom prst="curvedConnector3">
            <a:avLst>
              <a:gd name="adj1" fmla="val -11468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曲线连接符 19"/>
          <p:cNvCxnSpPr/>
          <p:nvPr/>
        </p:nvCxnSpPr>
        <p:spPr>
          <a:xfrm rot="5400000" flipH="1" flipV="1">
            <a:off x="5594456" y="3337466"/>
            <a:ext cx="19933" cy="1941122"/>
          </a:xfrm>
          <a:prstGeom prst="curvedConnector3">
            <a:avLst>
              <a:gd name="adj1" fmla="val -11468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曲线连接符 20"/>
          <p:cNvCxnSpPr/>
          <p:nvPr/>
        </p:nvCxnSpPr>
        <p:spPr>
          <a:xfrm rot="5400000" flipH="1" flipV="1">
            <a:off x="4535577" y="2762423"/>
            <a:ext cx="19933" cy="1941122"/>
          </a:xfrm>
          <a:prstGeom prst="curvedConnector3">
            <a:avLst>
              <a:gd name="adj1" fmla="val 15234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曲线连接符 23"/>
          <p:cNvCxnSpPr/>
          <p:nvPr/>
        </p:nvCxnSpPr>
        <p:spPr>
          <a:xfrm rot="5400000" flipH="1" flipV="1">
            <a:off x="6476700" y="2752256"/>
            <a:ext cx="19933" cy="1941122"/>
          </a:xfrm>
          <a:prstGeom prst="curvedConnector3">
            <a:avLst>
              <a:gd name="adj1" fmla="val 152339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300054" y="3015795"/>
            <a:ext cx="7243004" cy="461665"/>
          </a:xfrm>
          <a:prstGeom prst="rect">
            <a:avLst/>
          </a:prstGeom>
          <a:noFill/>
        </p:spPr>
        <p:txBody>
          <a:bodyPr wrap="square" rtlCol="0">
            <a:spAutoFit/>
          </a:bodyPr>
          <a:lstStyle/>
          <a:p>
            <a:r>
              <a:rPr lang="en-US" sz="2400" dirty="0" smtClean="0"/>
              <a:t>i=2      i=3       i=4       i=5      i=6                   i=n</a:t>
            </a:r>
            <a:endParaRPr lang="en-US" sz="2400" dirty="0"/>
          </a:p>
        </p:txBody>
      </p:sp>
      <p:sp>
        <p:nvSpPr>
          <p:cNvPr id="27" name="文本框 26"/>
          <p:cNvSpPr txBox="1"/>
          <p:nvPr/>
        </p:nvSpPr>
        <p:spPr>
          <a:xfrm>
            <a:off x="7434122" y="3825773"/>
            <a:ext cx="970561"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08108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识别其他层面的并行</a:t>
            </a:r>
            <a:endParaRPr lang="zh-CN" altLang="en-US" dirty="0"/>
          </a:p>
        </p:txBody>
      </p:sp>
      <p:sp>
        <p:nvSpPr>
          <p:cNvPr id="5" name="内容占位符 4"/>
          <p:cNvSpPr>
            <a:spLocks noGrp="1"/>
          </p:cNvSpPr>
          <p:nvPr>
            <p:ph idx="1"/>
          </p:nvPr>
        </p:nvSpPr>
        <p:spPr>
          <a:xfrm>
            <a:off x="514927" y="937974"/>
            <a:ext cx="10515600" cy="5496399"/>
          </a:xfrm>
        </p:spPr>
        <p:txBody>
          <a:bodyPr/>
          <a:lstStyle/>
          <a:p>
            <a:pPr marL="0" indent="0">
              <a:buNone/>
            </a:pPr>
            <a:r>
              <a:rPr lang="zh-CN" altLang="en-US" sz="2000" dirty="0" smtClean="0">
                <a:latin typeface="+mn-ea"/>
                <a:ea typeface="+mn-ea"/>
              </a:rPr>
              <a:t>除了循环之外，其他程序程序结构也可以挖掘并行，例如链表，树等。举例：</a:t>
            </a:r>
            <a:endParaRPr lang="en-US" altLang="zh-CN" sz="2000" dirty="0" smtClean="0">
              <a:latin typeface="+mn-ea"/>
              <a:ea typeface="+mn-ea"/>
            </a:endParaRPr>
          </a:p>
          <a:p>
            <a:pPr marL="0" indent="0">
              <a:buNone/>
            </a:pPr>
            <a:r>
              <a:rPr lang="en-US" altLang="zh-CN" sz="2000" dirty="0" err="1" smtClean="0">
                <a:latin typeface="+mn-ea"/>
                <a:ea typeface="+mn-ea"/>
              </a:rPr>
              <a:t>search_tree</a:t>
            </a:r>
            <a:r>
              <a:rPr lang="zh-CN" altLang="en-US" sz="2000" dirty="0" smtClean="0">
                <a:latin typeface="+mn-ea"/>
                <a:ea typeface="+mn-ea"/>
              </a:rPr>
              <a:t>返回与数值匹配的节点个数</a:t>
            </a:r>
            <a:endParaRPr lang="en-US" altLang="zh-CN" sz="2000" dirty="0" smtClean="0">
              <a:latin typeface="+mn-ea"/>
              <a:ea typeface="+mn-ea"/>
            </a:endParaRPr>
          </a:p>
          <a:p>
            <a:pPr marL="0" indent="0">
              <a:buNone/>
            </a:pPr>
            <a:r>
              <a:rPr lang="en-US" altLang="zh-CN" dirty="0" smtClean="0"/>
              <a:t>——————————————————</a:t>
            </a:r>
          </a:p>
          <a:p>
            <a:pPr marL="0" indent="0">
              <a:buNone/>
            </a:pP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struct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tree* p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data)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count = 0;</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if(p == NULL)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return 0;</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if(p-&gt;data == data)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count = 1;</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count = count +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(p-&gt;left, data);</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count = count +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(p-&gt;right, data);</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return count;</a:t>
            </a:r>
          </a:p>
          <a:p>
            <a:pPr marL="0" indent="0">
              <a:buNone/>
            </a:pP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altLang="zh-CN" dirty="0" smtClean="0"/>
              <a:t>——————————————————</a:t>
            </a:r>
            <a:endParaRPr lang="en-US" altLang="zh-CN" dirty="0"/>
          </a:p>
        </p:txBody>
      </p:sp>
      <p:sp>
        <p:nvSpPr>
          <p:cNvPr id="22" name="椭圆 21"/>
          <p:cNvSpPr/>
          <p:nvPr/>
        </p:nvSpPr>
        <p:spPr>
          <a:xfrm>
            <a:off x="6242290" y="3643096"/>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S1</a:t>
            </a:r>
            <a:endParaRPr lang="en-US" dirty="0">
              <a:ln w="0"/>
              <a:solidFill>
                <a:schemeClr val="tx1"/>
              </a:solidFill>
              <a:effectLst>
                <a:outerShdw blurRad="38100" dist="19050" dir="2700000" algn="tl" rotWithShape="0">
                  <a:schemeClr val="dk1">
                    <a:alpha val="40000"/>
                  </a:schemeClr>
                </a:outerShdw>
              </a:effectLst>
            </a:endParaRPr>
          </a:p>
        </p:txBody>
      </p:sp>
      <p:sp>
        <p:nvSpPr>
          <p:cNvPr id="23" name="椭圆 22"/>
          <p:cNvSpPr/>
          <p:nvPr/>
        </p:nvSpPr>
        <p:spPr>
          <a:xfrm>
            <a:off x="9024228" y="3643096"/>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S3</a:t>
            </a:r>
            <a:endParaRPr lang="en-US" dirty="0">
              <a:ln w="0"/>
              <a:solidFill>
                <a:schemeClr val="tx1"/>
              </a:solidFill>
              <a:effectLst>
                <a:outerShdw blurRad="38100" dist="19050" dir="2700000" algn="tl" rotWithShape="0">
                  <a:schemeClr val="dk1">
                    <a:alpha val="40000"/>
                  </a:schemeClr>
                </a:outerShdw>
              </a:effectLst>
            </a:endParaRPr>
          </a:p>
        </p:txBody>
      </p:sp>
      <p:sp>
        <p:nvSpPr>
          <p:cNvPr id="25" name="椭圆 24"/>
          <p:cNvSpPr/>
          <p:nvPr/>
        </p:nvSpPr>
        <p:spPr>
          <a:xfrm>
            <a:off x="7633259" y="3643096"/>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S2</a:t>
            </a:r>
            <a:endParaRPr lang="en-US" dirty="0">
              <a:ln w="0"/>
              <a:solidFill>
                <a:schemeClr val="tx1"/>
              </a:solidFill>
              <a:effectLst>
                <a:outerShdw blurRad="38100" dist="19050" dir="2700000" algn="tl" rotWithShape="0">
                  <a:schemeClr val="dk1">
                    <a:alpha val="40000"/>
                  </a:schemeClr>
                </a:outerShdw>
              </a:effectLst>
            </a:endParaRPr>
          </a:p>
        </p:txBody>
      </p:sp>
      <p:sp>
        <p:nvSpPr>
          <p:cNvPr id="28" name="椭圆 27"/>
          <p:cNvSpPr/>
          <p:nvPr/>
        </p:nvSpPr>
        <p:spPr>
          <a:xfrm>
            <a:off x="10415197" y="3643096"/>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S4</a:t>
            </a:r>
            <a:endParaRPr lang="en-US" dirty="0">
              <a:ln w="0"/>
              <a:solidFill>
                <a:schemeClr val="tx1"/>
              </a:solidFill>
              <a:effectLst>
                <a:outerShdw blurRad="38100" dist="19050" dir="2700000" algn="tl" rotWithShape="0">
                  <a:schemeClr val="dk1">
                    <a:alpha val="40000"/>
                  </a:schemeClr>
                </a:outerShdw>
              </a:effectLst>
            </a:endParaRPr>
          </a:p>
        </p:txBody>
      </p:sp>
      <p:cxnSp>
        <p:nvCxnSpPr>
          <p:cNvPr id="6" name="曲线连接符 5"/>
          <p:cNvCxnSpPr/>
          <p:nvPr/>
        </p:nvCxnSpPr>
        <p:spPr>
          <a:xfrm>
            <a:off x="6857620" y="3930718"/>
            <a:ext cx="775639" cy="12700"/>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9" name="曲线连接符 28"/>
          <p:cNvCxnSpPr/>
          <p:nvPr/>
        </p:nvCxnSpPr>
        <p:spPr>
          <a:xfrm>
            <a:off x="8248589" y="3930718"/>
            <a:ext cx="775639" cy="12700"/>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0" name="曲线连接符 29"/>
          <p:cNvCxnSpPr/>
          <p:nvPr/>
        </p:nvCxnSpPr>
        <p:spPr>
          <a:xfrm>
            <a:off x="9639558" y="3918018"/>
            <a:ext cx="775639" cy="12700"/>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6538134" y="4226135"/>
            <a:ext cx="2772484" cy="650427"/>
          </a:xfrm>
          <a:custGeom>
            <a:avLst/>
            <a:gdLst>
              <a:gd name="connsiteX0" fmla="*/ 49403 w 2876653"/>
              <a:gd name="connsiteY0" fmla="*/ 0 h 828228"/>
              <a:gd name="connsiteX1" fmla="*/ 335153 w 2876653"/>
              <a:gd name="connsiteY1" fmla="*/ 771525 h 828228"/>
              <a:gd name="connsiteX2" fmla="*/ 2564003 w 2876653"/>
              <a:gd name="connsiteY2" fmla="*/ 685800 h 828228"/>
              <a:gd name="connsiteX3" fmla="*/ 2806891 w 2876653"/>
              <a:gd name="connsiteY3" fmla="*/ 14287 h 828228"/>
              <a:gd name="connsiteX0" fmla="*/ 9530 w 2820338"/>
              <a:gd name="connsiteY0" fmla="*/ 0 h 748970"/>
              <a:gd name="connsiteX1" fmla="*/ 652468 w 2820338"/>
              <a:gd name="connsiteY1" fmla="*/ 642938 h 748970"/>
              <a:gd name="connsiteX2" fmla="*/ 2524130 w 2820338"/>
              <a:gd name="connsiteY2" fmla="*/ 685800 h 748970"/>
              <a:gd name="connsiteX3" fmla="*/ 2767018 w 2820338"/>
              <a:gd name="connsiteY3" fmla="*/ 14287 h 748970"/>
              <a:gd name="connsiteX0" fmla="*/ 7832 w 2775476"/>
              <a:gd name="connsiteY0" fmla="*/ 0 h 701236"/>
              <a:gd name="connsiteX1" fmla="*/ 650770 w 2775476"/>
              <a:gd name="connsiteY1" fmla="*/ 642938 h 701236"/>
              <a:gd name="connsiteX2" fmla="*/ 2036657 w 2775476"/>
              <a:gd name="connsiteY2" fmla="*/ 600075 h 701236"/>
              <a:gd name="connsiteX3" fmla="*/ 2765320 w 2775476"/>
              <a:gd name="connsiteY3" fmla="*/ 14287 h 701236"/>
              <a:gd name="connsiteX0" fmla="*/ 5891 w 2773116"/>
              <a:gd name="connsiteY0" fmla="*/ 0 h 647086"/>
              <a:gd name="connsiteX1" fmla="*/ 791704 w 2773116"/>
              <a:gd name="connsiteY1" fmla="*/ 542925 h 647086"/>
              <a:gd name="connsiteX2" fmla="*/ 2034716 w 2773116"/>
              <a:gd name="connsiteY2" fmla="*/ 600075 h 647086"/>
              <a:gd name="connsiteX3" fmla="*/ 2763379 w 2773116"/>
              <a:gd name="connsiteY3" fmla="*/ 14287 h 647086"/>
              <a:gd name="connsiteX0" fmla="*/ 4284 w 2770939"/>
              <a:gd name="connsiteY0" fmla="*/ 0 h 691638"/>
              <a:gd name="connsiteX1" fmla="*/ 1004410 w 2770939"/>
              <a:gd name="connsiteY1" fmla="*/ 628650 h 691638"/>
              <a:gd name="connsiteX2" fmla="*/ 2033109 w 2770939"/>
              <a:gd name="connsiteY2" fmla="*/ 600075 h 691638"/>
              <a:gd name="connsiteX3" fmla="*/ 2761772 w 2770939"/>
              <a:gd name="connsiteY3" fmla="*/ 14287 h 691638"/>
              <a:gd name="connsiteX0" fmla="*/ 4388 w 2773222"/>
              <a:gd name="connsiteY0" fmla="*/ 0 h 698674"/>
              <a:gd name="connsiteX1" fmla="*/ 1004514 w 2773222"/>
              <a:gd name="connsiteY1" fmla="*/ 628650 h 698674"/>
              <a:gd name="connsiteX2" fmla="*/ 2147513 w 2773222"/>
              <a:gd name="connsiteY2" fmla="*/ 614362 h 698674"/>
              <a:gd name="connsiteX3" fmla="*/ 2761876 w 2773222"/>
              <a:gd name="connsiteY3" fmla="*/ 14287 h 698674"/>
              <a:gd name="connsiteX0" fmla="*/ 4336 w 2771967"/>
              <a:gd name="connsiteY0" fmla="*/ 0 h 691638"/>
              <a:gd name="connsiteX1" fmla="*/ 1004462 w 2771967"/>
              <a:gd name="connsiteY1" fmla="*/ 628650 h 691638"/>
              <a:gd name="connsiteX2" fmla="*/ 2090311 w 2771967"/>
              <a:gd name="connsiteY2" fmla="*/ 600075 h 691638"/>
              <a:gd name="connsiteX3" fmla="*/ 2761824 w 2771967"/>
              <a:gd name="connsiteY3" fmla="*/ 14287 h 691638"/>
              <a:gd name="connsiteX0" fmla="*/ 4336 w 2772235"/>
              <a:gd name="connsiteY0" fmla="*/ 0 h 675784"/>
              <a:gd name="connsiteX1" fmla="*/ 1004462 w 2772235"/>
              <a:gd name="connsiteY1" fmla="*/ 628650 h 675784"/>
              <a:gd name="connsiteX2" fmla="*/ 2090311 w 2772235"/>
              <a:gd name="connsiteY2" fmla="*/ 600075 h 675784"/>
              <a:gd name="connsiteX3" fmla="*/ 2761824 w 2772235"/>
              <a:gd name="connsiteY3" fmla="*/ 14287 h 675784"/>
              <a:gd name="connsiteX0" fmla="*/ 4585 w 2772484"/>
              <a:gd name="connsiteY0" fmla="*/ 0 h 650427"/>
              <a:gd name="connsiteX1" fmla="*/ 1004711 w 2772484"/>
              <a:gd name="connsiteY1" fmla="*/ 628650 h 650427"/>
              <a:gd name="connsiteX2" fmla="*/ 2090560 w 2772484"/>
              <a:gd name="connsiteY2" fmla="*/ 600075 h 650427"/>
              <a:gd name="connsiteX3" fmla="*/ 2762073 w 2772484"/>
              <a:gd name="connsiteY3" fmla="*/ 14287 h 650427"/>
            </a:gdLst>
            <a:ahLst/>
            <a:cxnLst>
              <a:cxn ang="0">
                <a:pos x="connsiteX0" y="connsiteY0"/>
              </a:cxn>
              <a:cxn ang="0">
                <a:pos x="connsiteX1" y="connsiteY1"/>
              </a:cxn>
              <a:cxn ang="0">
                <a:pos x="connsiteX2" y="connsiteY2"/>
              </a:cxn>
              <a:cxn ang="0">
                <a:pos x="connsiteX3" y="connsiteY3"/>
              </a:cxn>
            </a:cxnLst>
            <a:rect l="l" t="t" r="r" b="b"/>
            <a:pathLst>
              <a:path w="2772484" h="650427">
                <a:moveTo>
                  <a:pt x="4585" y="0"/>
                </a:moveTo>
                <a:cubicBezTo>
                  <a:pt x="-62090" y="328612"/>
                  <a:pt x="614186" y="585788"/>
                  <a:pt x="1004711" y="628650"/>
                </a:cubicBezTo>
                <a:cubicBezTo>
                  <a:pt x="1395236" y="671512"/>
                  <a:pt x="1783379" y="645319"/>
                  <a:pt x="2090560" y="600075"/>
                </a:cubicBezTo>
                <a:cubicBezTo>
                  <a:pt x="2397741" y="554831"/>
                  <a:pt x="2846607" y="286940"/>
                  <a:pt x="2762073" y="14287"/>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任意多边形 8"/>
          <p:cNvSpPr/>
          <p:nvPr/>
        </p:nvSpPr>
        <p:spPr>
          <a:xfrm>
            <a:off x="7926076" y="3176884"/>
            <a:ext cx="2602856" cy="534902"/>
          </a:xfrm>
          <a:custGeom>
            <a:avLst/>
            <a:gdLst>
              <a:gd name="connsiteX0" fmla="*/ 15850 w 2616175"/>
              <a:gd name="connsiteY0" fmla="*/ 503702 h 575140"/>
              <a:gd name="connsiteX1" fmla="*/ 301600 w 2616175"/>
              <a:gd name="connsiteY1" fmla="*/ 46502 h 575140"/>
              <a:gd name="connsiteX2" fmla="*/ 2073250 w 2616175"/>
              <a:gd name="connsiteY2" fmla="*/ 75077 h 575140"/>
              <a:gd name="connsiteX3" fmla="*/ 2616175 w 2616175"/>
              <a:gd name="connsiteY3" fmla="*/ 575140 h 575140"/>
              <a:gd name="connsiteX0" fmla="*/ 15850 w 2616175"/>
              <a:gd name="connsiteY0" fmla="*/ 503702 h 575140"/>
              <a:gd name="connsiteX1" fmla="*/ 301600 w 2616175"/>
              <a:gd name="connsiteY1" fmla="*/ 46502 h 575140"/>
              <a:gd name="connsiteX2" fmla="*/ 2073250 w 2616175"/>
              <a:gd name="connsiteY2" fmla="*/ 75077 h 575140"/>
              <a:gd name="connsiteX3" fmla="*/ 2616175 w 2616175"/>
              <a:gd name="connsiteY3" fmla="*/ 575140 h 575140"/>
              <a:gd name="connsiteX0" fmla="*/ 3073 w 2603398"/>
              <a:gd name="connsiteY0" fmla="*/ 473089 h 544527"/>
              <a:gd name="connsiteX1" fmla="*/ 488848 w 2603398"/>
              <a:gd name="connsiteY1" fmla="*/ 73039 h 544527"/>
              <a:gd name="connsiteX2" fmla="*/ 2060473 w 2603398"/>
              <a:gd name="connsiteY2" fmla="*/ 44464 h 544527"/>
              <a:gd name="connsiteX3" fmla="*/ 2603398 w 2603398"/>
              <a:gd name="connsiteY3" fmla="*/ 544527 h 544527"/>
              <a:gd name="connsiteX0" fmla="*/ 2880 w 2603205"/>
              <a:gd name="connsiteY0" fmla="*/ 469191 h 540629"/>
              <a:gd name="connsiteX1" fmla="*/ 488655 w 2603205"/>
              <a:gd name="connsiteY1" fmla="*/ 69141 h 540629"/>
              <a:gd name="connsiteX2" fmla="*/ 2060280 w 2603205"/>
              <a:gd name="connsiteY2" fmla="*/ 40566 h 540629"/>
              <a:gd name="connsiteX3" fmla="*/ 2603205 w 2603205"/>
              <a:gd name="connsiteY3" fmla="*/ 540629 h 540629"/>
              <a:gd name="connsiteX0" fmla="*/ 2880 w 2603205"/>
              <a:gd name="connsiteY0" fmla="*/ 494452 h 565890"/>
              <a:gd name="connsiteX1" fmla="*/ 488655 w 2603205"/>
              <a:gd name="connsiteY1" fmla="*/ 94402 h 565890"/>
              <a:gd name="connsiteX2" fmla="*/ 2060280 w 2603205"/>
              <a:gd name="connsiteY2" fmla="*/ 65827 h 565890"/>
              <a:gd name="connsiteX3" fmla="*/ 2603205 w 2603205"/>
              <a:gd name="connsiteY3" fmla="*/ 565890 h 565890"/>
              <a:gd name="connsiteX0" fmla="*/ 2909 w 2603234"/>
              <a:gd name="connsiteY0" fmla="*/ 422018 h 493456"/>
              <a:gd name="connsiteX1" fmla="*/ 488684 w 2603234"/>
              <a:gd name="connsiteY1" fmla="*/ 21968 h 493456"/>
              <a:gd name="connsiteX2" fmla="*/ 1988872 w 2603234"/>
              <a:gd name="connsiteY2" fmla="*/ 136268 h 493456"/>
              <a:gd name="connsiteX3" fmla="*/ 2603234 w 2603234"/>
              <a:gd name="connsiteY3" fmla="*/ 493456 h 493456"/>
              <a:gd name="connsiteX0" fmla="*/ 2909 w 2603234"/>
              <a:gd name="connsiteY0" fmla="*/ 413998 h 485436"/>
              <a:gd name="connsiteX1" fmla="*/ 488684 w 2603234"/>
              <a:gd name="connsiteY1" fmla="*/ 13948 h 485436"/>
              <a:gd name="connsiteX2" fmla="*/ 1988872 w 2603234"/>
              <a:gd name="connsiteY2" fmla="*/ 128248 h 485436"/>
              <a:gd name="connsiteX3" fmla="*/ 2603234 w 2603234"/>
              <a:gd name="connsiteY3" fmla="*/ 485436 h 485436"/>
              <a:gd name="connsiteX0" fmla="*/ 2531 w 2602856"/>
              <a:gd name="connsiteY0" fmla="*/ 463464 h 534902"/>
              <a:gd name="connsiteX1" fmla="*/ 488306 w 2602856"/>
              <a:gd name="connsiteY1" fmla="*/ 63414 h 534902"/>
              <a:gd name="connsiteX2" fmla="*/ 1788469 w 2602856"/>
              <a:gd name="connsiteY2" fmla="*/ 49127 h 534902"/>
              <a:gd name="connsiteX3" fmla="*/ 2602856 w 2602856"/>
              <a:gd name="connsiteY3" fmla="*/ 534902 h 534902"/>
            </a:gdLst>
            <a:ahLst/>
            <a:cxnLst>
              <a:cxn ang="0">
                <a:pos x="connsiteX0" y="connsiteY0"/>
              </a:cxn>
              <a:cxn ang="0">
                <a:pos x="connsiteX1" y="connsiteY1"/>
              </a:cxn>
              <a:cxn ang="0">
                <a:pos x="connsiteX2" y="connsiteY2"/>
              </a:cxn>
              <a:cxn ang="0">
                <a:pos x="connsiteX3" y="connsiteY3"/>
              </a:cxn>
            </a:cxnLst>
            <a:rect l="l" t="t" r="r" b="b"/>
            <a:pathLst>
              <a:path w="2602856" h="534902">
                <a:moveTo>
                  <a:pt x="2531" y="463464"/>
                </a:moveTo>
                <a:cubicBezTo>
                  <a:pt x="-26044" y="270582"/>
                  <a:pt x="190650" y="132470"/>
                  <a:pt x="488306" y="63414"/>
                </a:cubicBezTo>
                <a:cubicBezTo>
                  <a:pt x="785962" y="-5642"/>
                  <a:pt x="1393181" y="-29454"/>
                  <a:pt x="1788469" y="49127"/>
                </a:cubicBezTo>
                <a:cubicBezTo>
                  <a:pt x="2183757" y="127708"/>
                  <a:pt x="2524274" y="328923"/>
                  <a:pt x="2602856" y="534902"/>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任意多边形 9"/>
          <p:cNvSpPr/>
          <p:nvPr/>
        </p:nvSpPr>
        <p:spPr>
          <a:xfrm>
            <a:off x="6526544" y="2798441"/>
            <a:ext cx="4316713" cy="870481"/>
          </a:xfrm>
          <a:custGeom>
            <a:avLst/>
            <a:gdLst>
              <a:gd name="connsiteX0" fmla="*/ 18976 w 4333801"/>
              <a:gd name="connsiteY0" fmla="*/ 1038793 h 1067368"/>
              <a:gd name="connsiteX1" fmla="*/ 519038 w 4333801"/>
              <a:gd name="connsiteY1" fmla="*/ 195831 h 1067368"/>
              <a:gd name="connsiteX2" fmla="*/ 3476551 w 4333801"/>
              <a:gd name="connsiteY2" fmla="*/ 67243 h 1067368"/>
              <a:gd name="connsiteX3" fmla="*/ 4333801 w 4333801"/>
              <a:gd name="connsiteY3" fmla="*/ 1067368 h 1067368"/>
              <a:gd name="connsiteX0" fmla="*/ 2081 w 4316906"/>
              <a:gd name="connsiteY0" fmla="*/ 1003271 h 1031846"/>
              <a:gd name="connsiteX1" fmla="*/ 1030781 w 4316906"/>
              <a:gd name="connsiteY1" fmla="*/ 317472 h 1031846"/>
              <a:gd name="connsiteX2" fmla="*/ 3459656 w 4316906"/>
              <a:gd name="connsiteY2" fmla="*/ 31721 h 1031846"/>
              <a:gd name="connsiteX3" fmla="*/ 4316906 w 4316906"/>
              <a:gd name="connsiteY3" fmla="*/ 1031846 h 1031846"/>
              <a:gd name="connsiteX0" fmla="*/ 1888 w 4316713"/>
              <a:gd name="connsiteY0" fmla="*/ 758163 h 786738"/>
              <a:gd name="connsiteX1" fmla="*/ 1030588 w 4316713"/>
              <a:gd name="connsiteY1" fmla="*/ 72364 h 786738"/>
              <a:gd name="connsiteX2" fmla="*/ 3130850 w 4316713"/>
              <a:gd name="connsiteY2" fmla="*/ 100938 h 786738"/>
              <a:gd name="connsiteX3" fmla="*/ 4316713 w 4316713"/>
              <a:gd name="connsiteY3" fmla="*/ 786738 h 786738"/>
              <a:gd name="connsiteX0" fmla="*/ 1888 w 4316713"/>
              <a:gd name="connsiteY0" fmla="*/ 841906 h 870481"/>
              <a:gd name="connsiteX1" fmla="*/ 1030588 w 4316713"/>
              <a:gd name="connsiteY1" fmla="*/ 156107 h 870481"/>
              <a:gd name="connsiteX2" fmla="*/ 3130850 w 4316713"/>
              <a:gd name="connsiteY2" fmla="*/ 56094 h 870481"/>
              <a:gd name="connsiteX3" fmla="*/ 4316713 w 4316713"/>
              <a:gd name="connsiteY3" fmla="*/ 870481 h 870481"/>
            </a:gdLst>
            <a:ahLst/>
            <a:cxnLst>
              <a:cxn ang="0">
                <a:pos x="connsiteX0" y="connsiteY0"/>
              </a:cxn>
              <a:cxn ang="0">
                <a:pos x="connsiteX1" y="connsiteY1"/>
              </a:cxn>
              <a:cxn ang="0">
                <a:pos x="connsiteX2" y="connsiteY2"/>
              </a:cxn>
              <a:cxn ang="0">
                <a:pos x="connsiteX3" y="connsiteY3"/>
              </a:cxn>
            </a:cxnLst>
            <a:rect l="l" t="t" r="r" b="b"/>
            <a:pathLst>
              <a:path w="4316713" h="870481">
                <a:moveTo>
                  <a:pt x="1888" y="841906"/>
                </a:moveTo>
                <a:cubicBezTo>
                  <a:pt x="-36212" y="501387"/>
                  <a:pt x="509094" y="287076"/>
                  <a:pt x="1030588" y="156107"/>
                </a:cubicBezTo>
                <a:cubicBezTo>
                  <a:pt x="1552082" y="25138"/>
                  <a:pt x="2583163" y="-62968"/>
                  <a:pt x="3130850" y="56094"/>
                </a:cubicBezTo>
                <a:cubicBezTo>
                  <a:pt x="3678537" y="175156"/>
                  <a:pt x="4205985" y="443046"/>
                  <a:pt x="4316713" y="870481"/>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15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识别其他层面的并行</a:t>
            </a:r>
            <a:endParaRPr lang="zh-CN" altLang="en-US" dirty="0"/>
          </a:p>
        </p:txBody>
      </p:sp>
      <p:sp>
        <p:nvSpPr>
          <p:cNvPr id="5" name="内容占位符 4"/>
          <p:cNvSpPr>
            <a:spLocks noGrp="1"/>
          </p:cNvSpPr>
          <p:nvPr>
            <p:ph idx="1"/>
          </p:nvPr>
        </p:nvSpPr>
        <p:spPr>
          <a:xfrm>
            <a:off x="514927" y="996391"/>
            <a:ext cx="10515600" cy="5496399"/>
          </a:xfrm>
        </p:spPr>
        <p:txBody>
          <a:bodyPr/>
          <a:lstStyle/>
          <a:p>
            <a:pPr marL="0" indent="0">
              <a:buNone/>
            </a:pPr>
            <a:r>
              <a:rPr lang="zh-CN" altLang="en-US" sz="2400" dirty="0" smtClean="0">
                <a:latin typeface="+mn-ea"/>
                <a:ea typeface="+mn-ea"/>
              </a:rPr>
              <a:t>修改之后代码</a:t>
            </a:r>
            <a:endParaRPr lang="en-US" altLang="zh-CN" sz="2400" dirty="0" smtClean="0">
              <a:latin typeface="+mn-ea"/>
              <a:ea typeface="+mn-ea"/>
            </a:endParaRPr>
          </a:p>
          <a:p>
            <a:pPr marL="0" indent="0">
              <a:buNone/>
            </a:pPr>
            <a:r>
              <a:rPr lang="en-US" altLang="zh-CN" dirty="0" smtClean="0"/>
              <a:t>——————————————————</a:t>
            </a:r>
          </a:p>
          <a:p>
            <a:pPr marL="0" indent="0">
              <a:buNone/>
            </a:pP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struct</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tree* p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data)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count1 = 0</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count2 = 0</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count3 = 0;</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if(p == NULL)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return 0;</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if(p-&gt;data == data)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count1 = 1;</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count2 =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(p-&gt;left, data);</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count3 =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search_tree</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(p-&gt;right, data);</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return count1 + count2 + count3;</a:t>
            </a:r>
          </a:p>
          <a:p>
            <a:pPr marL="0" indent="0">
              <a:buNone/>
            </a:pP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altLang="zh-CN" dirty="0" smtClean="0"/>
              <a:t>——————————————————</a:t>
            </a:r>
            <a:endParaRPr lang="en-US" altLang="zh-CN" dirty="0"/>
          </a:p>
        </p:txBody>
      </p:sp>
      <p:sp>
        <p:nvSpPr>
          <p:cNvPr id="22" name="椭圆 21"/>
          <p:cNvSpPr/>
          <p:nvPr/>
        </p:nvSpPr>
        <p:spPr>
          <a:xfrm>
            <a:off x="7551515" y="2708735"/>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S1</a:t>
            </a:r>
            <a:endParaRPr lang="en-US" dirty="0">
              <a:ln w="0"/>
              <a:solidFill>
                <a:schemeClr val="tx1"/>
              </a:solidFill>
              <a:effectLst>
                <a:outerShdw blurRad="38100" dist="19050" dir="2700000" algn="tl" rotWithShape="0">
                  <a:schemeClr val="dk1">
                    <a:alpha val="40000"/>
                  </a:schemeClr>
                </a:outerShdw>
              </a:effectLst>
            </a:endParaRPr>
          </a:p>
        </p:txBody>
      </p:sp>
      <p:sp>
        <p:nvSpPr>
          <p:cNvPr id="23" name="椭圆 22"/>
          <p:cNvSpPr/>
          <p:nvPr/>
        </p:nvSpPr>
        <p:spPr>
          <a:xfrm>
            <a:off x="7551515" y="4704036"/>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S3</a:t>
            </a:r>
            <a:endParaRPr lang="en-US" dirty="0">
              <a:ln w="0"/>
              <a:solidFill>
                <a:schemeClr val="tx1"/>
              </a:solidFill>
              <a:effectLst>
                <a:outerShdw blurRad="38100" dist="19050" dir="2700000" algn="tl" rotWithShape="0">
                  <a:schemeClr val="dk1">
                    <a:alpha val="40000"/>
                  </a:schemeClr>
                </a:outerShdw>
              </a:effectLst>
            </a:endParaRPr>
          </a:p>
        </p:txBody>
      </p:sp>
      <p:sp>
        <p:nvSpPr>
          <p:cNvPr id="25" name="椭圆 24"/>
          <p:cNvSpPr/>
          <p:nvPr/>
        </p:nvSpPr>
        <p:spPr>
          <a:xfrm>
            <a:off x="7519239" y="3668872"/>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S2</a:t>
            </a:r>
            <a:endParaRPr lang="en-US" dirty="0">
              <a:ln w="0"/>
              <a:solidFill>
                <a:schemeClr val="tx1"/>
              </a:solidFill>
              <a:effectLst>
                <a:outerShdw blurRad="38100" dist="19050" dir="2700000" algn="tl" rotWithShape="0">
                  <a:schemeClr val="dk1">
                    <a:alpha val="40000"/>
                  </a:schemeClr>
                </a:outerShdw>
              </a:effectLst>
            </a:endParaRPr>
          </a:p>
        </p:txBody>
      </p:sp>
      <p:sp>
        <p:nvSpPr>
          <p:cNvPr id="28" name="椭圆 27"/>
          <p:cNvSpPr/>
          <p:nvPr/>
        </p:nvSpPr>
        <p:spPr>
          <a:xfrm>
            <a:off x="9330304" y="3660348"/>
            <a:ext cx="615330" cy="5752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S4</a:t>
            </a:r>
            <a:endParaRPr lang="en-US" dirty="0">
              <a:ln w="0"/>
              <a:solidFill>
                <a:schemeClr val="tx1"/>
              </a:solidFill>
              <a:effectLst>
                <a:outerShdw blurRad="38100" dist="19050" dir="2700000" algn="tl" rotWithShape="0">
                  <a:schemeClr val="dk1">
                    <a:alpha val="40000"/>
                  </a:schemeClr>
                </a:outerShdw>
              </a:effectLst>
            </a:endParaRPr>
          </a:p>
        </p:txBody>
      </p:sp>
      <p:cxnSp>
        <p:nvCxnSpPr>
          <p:cNvPr id="6" name="曲线连接符 5"/>
          <p:cNvCxnSpPr>
            <a:endCxn id="28" idx="3"/>
          </p:cNvCxnSpPr>
          <p:nvPr/>
        </p:nvCxnSpPr>
        <p:spPr>
          <a:xfrm flipV="1">
            <a:off x="8134569" y="4151349"/>
            <a:ext cx="1285848" cy="856195"/>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9" name="曲线连接符 28"/>
          <p:cNvCxnSpPr>
            <a:endCxn id="28" idx="1"/>
          </p:cNvCxnSpPr>
          <p:nvPr/>
        </p:nvCxnSpPr>
        <p:spPr>
          <a:xfrm>
            <a:off x="8220570" y="3002564"/>
            <a:ext cx="1199847" cy="742027"/>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25" idx="6"/>
          </p:cNvCxnSpPr>
          <p:nvPr/>
        </p:nvCxnSpPr>
        <p:spPr>
          <a:xfrm>
            <a:off x="8134569" y="3956494"/>
            <a:ext cx="1163459" cy="7362"/>
          </a:xfrm>
          <a:prstGeom prst="curved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2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3717071" y="2643601"/>
            <a:ext cx="1674812" cy="1412578"/>
          </a:xfrm>
          <a:prstGeom prst="rect">
            <a:avLst/>
          </a:prstGeom>
          <a:noFill/>
          <a:ln w="9525">
            <a:noFill/>
            <a:miter lim="800000"/>
          </a:ln>
        </p:spPr>
        <p:txBody>
          <a:bodyPr vert="horz" wrap="square" lIns="91440" tIns="45720" rIns="91440" bIns="45720" numCol="1" anchor="t" anchorCtr="0" compatLnSpc="1"/>
          <a:lstStyle/>
          <a:p>
            <a:endParaRPr lang="zh-CN" altLang="en-US"/>
          </a:p>
        </p:txBody>
      </p:sp>
      <p:sp>
        <p:nvSpPr>
          <p:cNvPr id="408" name="文本框 407"/>
          <p:cNvSpPr txBox="1"/>
          <p:nvPr/>
        </p:nvSpPr>
        <p:spPr>
          <a:xfrm>
            <a:off x="3501171" y="3063411"/>
            <a:ext cx="2300630" cy="553998"/>
          </a:xfrm>
          <a:prstGeom prst="rect">
            <a:avLst/>
          </a:prstGeom>
          <a:solidFill>
            <a:schemeClr val="bg1"/>
          </a:solidFill>
        </p:spPr>
        <p:txBody>
          <a:bodyPr wrap="none" rtlCol="0">
            <a:spAutoFit/>
          </a:bodyPr>
          <a:lstStyle/>
          <a:p>
            <a:pPr algn="l"/>
            <a:r>
              <a:rPr lang="en-US" altLang="zh-CN" sz="3000" dirty="0">
                <a:solidFill>
                  <a:schemeClr val="bg1">
                    <a:lumMod val="95000"/>
                  </a:schemeClr>
                </a:solidFill>
                <a:latin typeface="Arial" panose="020B0604020202020204" pitchFamily="34" charset="0"/>
                <a:ea typeface="微软雅黑" panose="020B0503020204020204" pitchFamily="34" charset="-122"/>
                <a:sym typeface="+mn-ea"/>
              </a:rPr>
              <a:t>CONTENTS</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 xmlns:a16="http://schemas.microsoft.com/office/drawing/2014/main" id="{36B2A0CC-FB02-4FC7-8F76-B6A82AFB3FE9}"/>
              </a:ext>
            </a:extLst>
          </p:cNvPr>
          <p:cNvSpPr txBox="1"/>
          <p:nvPr/>
        </p:nvSpPr>
        <p:spPr>
          <a:xfrm>
            <a:off x="7335520" y="1687848"/>
            <a:ext cx="1853418" cy="400110"/>
          </a:xfrm>
          <a:prstGeom prst="rect">
            <a:avLst/>
          </a:prstGeom>
          <a:noFill/>
        </p:spPr>
        <p:txBody>
          <a:bodyPr wrap="square" rtlCol="0">
            <a:spAutoFit/>
          </a:bodyPr>
          <a:lstStyle/>
          <a:p>
            <a:pPr algn="l"/>
            <a:r>
              <a:rPr lang="zh-CN" altLang="en-US" sz="2000" b="1" dirty="0">
                <a:solidFill>
                  <a:srgbClr val="7F7F7F"/>
                </a:solidFill>
                <a:latin typeface="微软雅黑" panose="020B0503020204020204" pitchFamily="34" charset="-122"/>
                <a:ea typeface="微软雅黑" panose="020B0503020204020204" pitchFamily="34" charset="-122"/>
              </a:rPr>
              <a:t>多</a:t>
            </a:r>
            <a:r>
              <a:rPr lang="zh-CN" altLang="en-US" sz="2000" b="1" dirty="0" smtClean="0">
                <a:solidFill>
                  <a:srgbClr val="7F7F7F"/>
                </a:solidFill>
                <a:latin typeface="微软雅黑" panose="020B0503020204020204" pitchFamily="34" charset="-122"/>
                <a:ea typeface="微软雅黑" panose="020B0503020204020204" pitchFamily="34" charset="-122"/>
              </a:rPr>
              <a:t>核的由来</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 xmlns:a16="http://schemas.microsoft.com/office/drawing/2014/main" id="{E1500932-05ED-4EDE-9D4E-151D549F93C0}"/>
              </a:ext>
            </a:extLst>
          </p:cNvPr>
          <p:cNvCxnSpPr>
            <a:cxnSpLocks/>
          </p:cNvCxnSpPr>
          <p:nvPr/>
        </p:nvCxnSpPr>
        <p:spPr>
          <a:xfrm>
            <a:off x="7239929" y="1580563"/>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sp>
        <p:nvSpPr>
          <p:cNvPr id="407" name="文本框 406"/>
          <p:cNvSpPr txBox="1"/>
          <p:nvPr/>
        </p:nvSpPr>
        <p:spPr>
          <a:xfrm>
            <a:off x="3717071" y="2922440"/>
            <a:ext cx="1674812" cy="784830"/>
          </a:xfrm>
          <a:prstGeom prst="rect">
            <a:avLst/>
          </a:prstGeom>
          <a:noFill/>
        </p:spPr>
        <p:txBody>
          <a:bodyPr wrap="square" rtlCol="0">
            <a:spAutoFit/>
          </a:bodyPr>
          <a:lstStyle/>
          <a:p>
            <a:pPr algn="ctr"/>
            <a:r>
              <a:rPr lang="zh-CN" altLang="en-US" sz="4500" b="1" dirty="0">
                <a:solidFill>
                  <a:srgbClr val="C00000"/>
                </a:solidFill>
                <a:latin typeface="微软雅黑" panose="020B0503020204020204" pitchFamily="34" charset="-122"/>
                <a:ea typeface="微软雅黑" panose="020B0503020204020204" pitchFamily="34" charset="-122"/>
              </a:rPr>
              <a:t>目录</a:t>
            </a:r>
          </a:p>
        </p:txBody>
      </p:sp>
      <p:grpSp>
        <p:nvGrpSpPr>
          <p:cNvPr id="61" name="组合 60">
            <a:extLst>
              <a:ext uri="{FF2B5EF4-FFF2-40B4-BE49-F238E27FC236}">
                <a16:creationId xmlns="" xmlns:a16="http://schemas.microsoft.com/office/drawing/2014/main" id="{C4274E51-1F91-4F6B-85C7-1AACE3182CAE}"/>
              </a:ext>
            </a:extLst>
          </p:cNvPr>
          <p:cNvGrpSpPr/>
          <p:nvPr/>
        </p:nvGrpSpPr>
        <p:grpSpPr>
          <a:xfrm>
            <a:off x="9159483" y="1727248"/>
            <a:ext cx="1917700" cy="321310"/>
            <a:chOff x="6359" y="1842"/>
            <a:chExt cx="3020" cy="506"/>
          </a:xfrm>
        </p:grpSpPr>
        <p:sp>
          <p:nvSpPr>
            <p:cNvPr id="62" name="文本框 61">
              <a:extLst>
                <a:ext uri="{FF2B5EF4-FFF2-40B4-BE49-F238E27FC236}">
                  <a16:creationId xmlns="" xmlns:a16="http://schemas.microsoft.com/office/drawing/2014/main" id="{FD89050A-036D-4453-BC6A-37B6C29582D4}"/>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01</a:t>
              </a:r>
            </a:p>
          </p:txBody>
        </p:sp>
        <p:cxnSp>
          <p:nvCxnSpPr>
            <p:cNvPr id="63" name="直接连接符 62">
              <a:extLst>
                <a:ext uri="{FF2B5EF4-FFF2-40B4-BE49-F238E27FC236}">
                  <a16:creationId xmlns="" xmlns:a16="http://schemas.microsoft.com/office/drawing/2014/main" id="{A6BA347D-EEF6-4990-A257-EF3B48F33997}"/>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 xmlns:a16="http://schemas.microsoft.com/office/drawing/2014/main" id="{46AD65B4-4D1F-41A7-8E87-22C55D7D3CB8}"/>
              </a:ext>
            </a:extLst>
          </p:cNvPr>
          <p:cNvSpPr txBox="1"/>
          <p:nvPr/>
        </p:nvSpPr>
        <p:spPr>
          <a:xfrm>
            <a:off x="7335520" y="2750886"/>
            <a:ext cx="1853418" cy="400110"/>
          </a:xfrm>
          <a:prstGeom prst="rect">
            <a:avLst/>
          </a:prstGeom>
          <a:noFill/>
        </p:spPr>
        <p:txBody>
          <a:bodyPr wrap="square" rtlCol="0">
            <a:spAutoFit/>
          </a:bodyPr>
          <a:lstStyle/>
          <a:p>
            <a:pPr algn="l"/>
            <a:r>
              <a:rPr lang="zh-CN" altLang="en-US" sz="2000" b="1" dirty="0" smtClean="0">
                <a:solidFill>
                  <a:srgbClr val="7F7F7F"/>
                </a:solidFill>
                <a:latin typeface="微软雅黑" panose="020B0503020204020204" pitchFamily="34" charset="-122"/>
                <a:ea typeface="微软雅黑" panose="020B0503020204020204" pitchFamily="34" charset="-122"/>
              </a:rPr>
              <a:t>并行编程</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74" name="直接连接符 73">
            <a:extLst>
              <a:ext uri="{FF2B5EF4-FFF2-40B4-BE49-F238E27FC236}">
                <a16:creationId xmlns="" xmlns:a16="http://schemas.microsoft.com/office/drawing/2014/main" id="{06C68799-F1BC-4715-A4BB-6E6488E811E1}"/>
              </a:ext>
            </a:extLst>
          </p:cNvPr>
          <p:cNvCxnSpPr>
            <a:cxnSpLocks/>
          </p:cNvCxnSpPr>
          <p:nvPr/>
        </p:nvCxnSpPr>
        <p:spPr>
          <a:xfrm>
            <a:off x="7239929" y="2643601"/>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 xmlns:a16="http://schemas.microsoft.com/office/drawing/2014/main" id="{A423750F-0DBB-44FD-9754-7EC8AB4560C0}"/>
              </a:ext>
            </a:extLst>
          </p:cNvPr>
          <p:cNvGrpSpPr/>
          <p:nvPr/>
        </p:nvGrpSpPr>
        <p:grpSpPr>
          <a:xfrm>
            <a:off x="9159483" y="2790286"/>
            <a:ext cx="1917700" cy="321310"/>
            <a:chOff x="6359" y="1842"/>
            <a:chExt cx="3020" cy="506"/>
          </a:xfrm>
        </p:grpSpPr>
        <p:sp>
          <p:nvSpPr>
            <p:cNvPr id="76" name="文本框 75">
              <a:extLst>
                <a:ext uri="{FF2B5EF4-FFF2-40B4-BE49-F238E27FC236}">
                  <a16:creationId xmlns="" xmlns:a16="http://schemas.microsoft.com/office/drawing/2014/main" id="{BFD3D14C-0040-46B5-9D81-F6BF0A5FC396}"/>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02</a:t>
              </a:r>
            </a:p>
          </p:txBody>
        </p:sp>
        <p:cxnSp>
          <p:nvCxnSpPr>
            <p:cNvPr id="77" name="直接连接符 76">
              <a:extLst>
                <a:ext uri="{FF2B5EF4-FFF2-40B4-BE49-F238E27FC236}">
                  <a16:creationId xmlns="" xmlns:a16="http://schemas.microsoft.com/office/drawing/2014/main" id="{D7882CD1-4D60-492B-87E6-A5F55B279B64}"/>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9" name="文本框 78">
            <a:extLst>
              <a:ext uri="{FF2B5EF4-FFF2-40B4-BE49-F238E27FC236}">
                <a16:creationId xmlns="" xmlns:a16="http://schemas.microsoft.com/office/drawing/2014/main" id="{73ABE12E-4335-446D-B466-1FBA603CC344}"/>
              </a:ext>
            </a:extLst>
          </p:cNvPr>
          <p:cNvSpPr txBox="1"/>
          <p:nvPr/>
        </p:nvSpPr>
        <p:spPr>
          <a:xfrm>
            <a:off x="7335520" y="3854854"/>
            <a:ext cx="2040492" cy="400110"/>
          </a:xfrm>
          <a:prstGeom prst="rect">
            <a:avLst/>
          </a:prstGeom>
          <a:noFill/>
        </p:spPr>
        <p:txBody>
          <a:bodyPr wrap="square" rtlCol="0">
            <a:spAutoFit/>
          </a:bodyPr>
          <a:lstStyle/>
          <a:p>
            <a:pPr algn="l"/>
            <a:r>
              <a:rPr lang="zh-CN" altLang="en-US" sz="2000" b="1" dirty="0" smtClean="0">
                <a:solidFill>
                  <a:srgbClr val="C00000"/>
                </a:solidFill>
                <a:latin typeface="微软雅黑" panose="020B0503020204020204" pitchFamily="34" charset="-122"/>
                <a:ea typeface="微软雅黑" panose="020B0503020204020204" pitchFamily="34" charset="-122"/>
              </a:rPr>
              <a:t>缓存一致性和锁</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80" name="直接连接符 79">
            <a:extLst>
              <a:ext uri="{FF2B5EF4-FFF2-40B4-BE49-F238E27FC236}">
                <a16:creationId xmlns="" xmlns:a16="http://schemas.microsoft.com/office/drawing/2014/main" id="{129C07AF-327E-44A5-8828-0A2C39E13E44}"/>
              </a:ext>
            </a:extLst>
          </p:cNvPr>
          <p:cNvCxnSpPr>
            <a:cxnSpLocks/>
          </p:cNvCxnSpPr>
          <p:nvPr/>
        </p:nvCxnSpPr>
        <p:spPr>
          <a:xfrm>
            <a:off x="7239929" y="3747569"/>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 xmlns:a16="http://schemas.microsoft.com/office/drawing/2014/main" id="{8441D3B9-4AE1-4EF0-9A82-6C804A883980}"/>
              </a:ext>
            </a:extLst>
          </p:cNvPr>
          <p:cNvGrpSpPr/>
          <p:nvPr/>
        </p:nvGrpSpPr>
        <p:grpSpPr>
          <a:xfrm>
            <a:off x="9159483" y="3894254"/>
            <a:ext cx="1917700" cy="321310"/>
            <a:chOff x="6359" y="1842"/>
            <a:chExt cx="3020" cy="506"/>
          </a:xfrm>
        </p:grpSpPr>
        <p:sp>
          <p:nvSpPr>
            <p:cNvPr id="82" name="文本框 81">
              <a:extLst>
                <a:ext uri="{FF2B5EF4-FFF2-40B4-BE49-F238E27FC236}">
                  <a16:creationId xmlns="" xmlns:a16="http://schemas.microsoft.com/office/drawing/2014/main" id="{017C8D03-783F-4E80-89C0-EBF1C90B66F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C00000"/>
                  </a:solidFill>
                  <a:latin typeface="Arial" panose="020B0604020202020204" pitchFamily="34" charset="0"/>
                  <a:ea typeface="微软雅黑" panose="020B0503020204020204" pitchFamily="34" charset="-122"/>
                </a:rPr>
                <a:t>03</a:t>
              </a:r>
            </a:p>
          </p:txBody>
        </p:sp>
        <p:cxnSp>
          <p:nvCxnSpPr>
            <p:cNvPr id="83" name="直接连接符 82">
              <a:extLst>
                <a:ext uri="{FF2B5EF4-FFF2-40B4-BE49-F238E27FC236}">
                  <a16:creationId xmlns="" xmlns:a16="http://schemas.microsoft.com/office/drawing/2014/main" id="{FF8FE026-1AEA-448B-89FD-E24916915B05}"/>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5" name="文本框 84">
            <a:extLst>
              <a:ext uri="{FF2B5EF4-FFF2-40B4-BE49-F238E27FC236}">
                <a16:creationId xmlns="" xmlns:a16="http://schemas.microsoft.com/office/drawing/2014/main" id="{EC9B372C-E5B5-43AC-890E-1991307E8C8F}"/>
              </a:ext>
            </a:extLst>
          </p:cNvPr>
          <p:cNvSpPr txBox="1"/>
          <p:nvPr/>
        </p:nvSpPr>
        <p:spPr>
          <a:xfrm>
            <a:off x="7335520" y="5033343"/>
            <a:ext cx="1853418"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存储一致性</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6" name="直接连接符 85">
            <a:extLst>
              <a:ext uri="{FF2B5EF4-FFF2-40B4-BE49-F238E27FC236}">
                <a16:creationId xmlns="" xmlns:a16="http://schemas.microsoft.com/office/drawing/2014/main" id="{BD60D30A-A838-436E-BEDD-5DC9E3BBA897}"/>
              </a:ext>
            </a:extLst>
          </p:cNvPr>
          <p:cNvCxnSpPr>
            <a:cxnSpLocks/>
          </p:cNvCxnSpPr>
          <p:nvPr/>
        </p:nvCxnSpPr>
        <p:spPr>
          <a:xfrm>
            <a:off x="7239929" y="4926058"/>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 xmlns:a16="http://schemas.microsoft.com/office/drawing/2014/main" id="{4E99696B-0ADD-4114-B184-9F10D68841B1}"/>
              </a:ext>
            </a:extLst>
          </p:cNvPr>
          <p:cNvGrpSpPr/>
          <p:nvPr/>
        </p:nvGrpSpPr>
        <p:grpSpPr>
          <a:xfrm>
            <a:off x="9159483" y="5072743"/>
            <a:ext cx="1917700" cy="321310"/>
            <a:chOff x="6359" y="1842"/>
            <a:chExt cx="3020" cy="506"/>
          </a:xfrm>
        </p:grpSpPr>
        <p:sp>
          <p:nvSpPr>
            <p:cNvPr id="88" name="文本框 87">
              <a:extLst>
                <a:ext uri="{FF2B5EF4-FFF2-40B4-BE49-F238E27FC236}">
                  <a16:creationId xmlns="" xmlns:a16="http://schemas.microsoft.com/office/drawing/2014/main" id="{B0F9102D-F6D5-4314-B62E-B20D03CA441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04</a:t>
              </a:r>
            </a:p>
          </p:txBody>
        </p:sp>
        <p:cxnSp>
          <p:nvCxnSpPr>
            <p:cNvPr id="89" name="直接连接符 88">
              <a:extLst>
                <a:ext uri="{FF2B5EF4-FFF2-40B4-BE49-F238E27FC236}">
                  <a16:creationId xmlns="" xmlns:a16="http://schemas.microsoft.com/office/drawing/2014/main" id="{7BED1872-961B-48F9-9430-D796238E9F90}"/>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星形: 六角 1">
            <a:extLst>
              <a:ext uri="{FF2B5EF4-FFF2-40B4-BE49-F238E27FC236}">
                <a16:creationId xmlns="" xmlns:a16="http://schemas.microsoft.com/office/drawing/2014/main" id="{A1232B8D-3ACC-4142-8F56-41CC17145358}"/>
              </a:ext>
            </a:extLst>
          </p:cNvPr>
          <p:cNvSpPr/>
          <p:nvPr/>
        </p:nvSpPr>
        <p:spPr>
          <a:xfrm>
            <a:off x="6196732" y="1438224"/>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星形: 六角 30">
            <a:extLst>
              <a:ext uri="{FF2B5EF4-FFF2-40B4-BE49-F238E27FC236}">
                <a16:creationId xmlns="" xmlns:a16="http://schemas.microsoft.com/office/drawing/2014/main" id="{3931CD79-7609-471D-BA66-F34D93702F32}"/>
              </a:ext>
            </a:extLst>
          </p:cNvPr>
          <p:cNvSpPr/>
          <p:nvPr/>
        </p:nvSpPr>
        <p:spPr>
          <a:xfrm>
            <a:off x="6196732" y="2509642"/>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星形: 六角 31">
            <a:extLst>
              <a:ext uri="{FF2B5EF4-FFF2-40B4-BE49-F238E27FC236}">
                <a16:creationId xmlns="" xmlns:a16="http://schemas.microsoft.com/office/drawing/2014/main" id="{C3DA89B8-8DBD-4E17-9E42-722D5EF486B1}"/>
              </a:ext>
            </a:extLst>
          </p:cNvPr>
          <p:cNvSpPr/>
          <p:nvPr/>
        </p:nvSpPr>
        <p:spPr>
          <a:xfrm>
            <a:off x="6196732" y="3664188"/>
            <a:ext cx="712068" cy="881884"/>
          </a:xfrm>
          <a:prstGeom prst="star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星形: 六角 32">
            <a:extLst>
              <a:ext uri="{FF2B5EF4-FFF2-40B4-BE49-F238E27FC236}">
                <a16:creationId xmlns="" xmlns:a16="http://schemas.microsoft.com/office/drawing/2014/main" id="{DED22444-29CE-4A2F-B679-218156A8EF2E}"/>
              </a:ext>
            </a:extLst>
          </p:cNvPr>
          <p:cNvSpPr/>
          <p:nvPr/>
        </p:nvSpPr>
        <p:spPr>
          <a:xfrm>
            <a:off x="6196732" y="4763316"/>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032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01143" y="339273"/>
            <a:ext cx="8371114" cy="590218"/>
          </a:xfrm>
        </p:spPr>
        <p:txBody>
          <a:bodyPr/>
          <a:lstStyle/>
          <a:p>
            <a:pPr algn="l"/>
            <a:r>
              <a:rPr lang="zh-CN" altLang="en-US" dirty="0" smtClean="0">
                <a:solidFill>
                  <a:srgbClr val="C00000"/>
                </a:solidFill>
              </a:rPr>
              <a:t>课程目标</a:t>
            </a:r>
            <a:endParaRPr lang="zh-CN" altLang="en-US" dirty="0">
              <a:solidFill>
                <a:srgbClr val="C00000"/>
              </a:solidFill>
            </a:endParaRPr>
          </a:p>
        </p:txBody>
      </p:sp>
      <p:sp>
        <p:nvSpPr>
          <p:cNvPr id="11" name="内容占位符 10">
            <a:extLst>
              <a:ext uri="{FF2B5EF4-FFF2-40B4-BE49-F238E27FC236}">
                <a16:creationId xmlns="" xmlns:a16="http://schemas.microsoft.com/office/drawing/2014/main" id="{F917D97C-D951-45E0-8813-72F081A32FE8}"/>
              </a:ext>
            </a:extLst>
          </p:cNvPr>
          <p:cNvSpPr>
            <a:spLocks noGrp="1"/>
          </p:cNvSpPr>
          <p:nvPr>
            <p:ph idx="1"/>
          </p:nvPr>
        </p:nvSpPr>
        <p:spPr>
          <a:xfrm>
            <a:off x="3886199" y="1212519"/>
            <a:ext cx="7826829" cy="4351338"/>
          </a:xfrm>
          <a:solidFill>
            <a:schemeClr val="bg1">
              <a:lumMod val="95000"/>
            </a:schemeClr>
          </a:solidFill>
          <a:ln>
            <a:noFill/>
          </a:ln>
        </p:spPr>
        <p:txBody>
          <a:bodyPr/>
          <a:lstStyle/>
          <a:p>
            <a:pPr>
              <a:lnSpc>
                <a:spcPct val="150000"/>
              </a:lnSpc>
            </a:pPr>
            <a:r>
              <a:rPr lang="zh-CN" altLang="en-US" dirty="0" smtClean="0"/>
              <a:t>了解多核体系结构的由来</a:t>
            </a:r>
            <a:endParaRPr lang="en-US" altLang="zh-CN" dirty="0" smtClean="0"/>
          </a:p>
          <a:p>
            <a:pPr>
              <a:lnSpc>
                <a:spcPct val="150000"/>
              </a:lnSpc>
            </a:pPr>
            <a:r>
              <a:rPr lang="zh-CN" altLang="en-US" dirty="0" smtClean="0"/>
              <a:t>掌握并行编程模型</a:t>
            </a:r>
            <a:endParaRPr lang="en-US" altLang="zh-CN" dirty="0" smtClean="0"/>
          </a:p>
          <a:p>
            <a:pPr>
              <a:lnSpc>
                <a:spcPct val="150000"/>
              </a:lnSpc>
            </a:pPr>
            <a:r>
              <a:rPr lang="zh-CN" altLang="en-US" dirty="0" smtClean="0"/>
              <a:t>挖掘程序的并行性</a:t>
            </a:r>
            <a:endParaRPr lang="en-US" altLang="zh-CN" dirty="0" smtClean="0"/>
          </a:p>
          <a:p>
            <a:pPr>
              <a:lnSpc>
                <a:spcPct val="150000"/>
              </a:lnSpc>
            </a:pPr>
            <a:r>
              <a:rPr lang="zh-CN" altLang="en-US" dirty="0" smtClean="0"/>
              <a:t>缓存一致性模型</a:t>
            </a:r>
            <a:endParaRPr lang="en-US" altLang="zh-CN" dirty="0" smtClean="0"/>
          </a:p>
          <a:p>
            <a:pPr>
              <a:lnSpc>
                <a:spcPct val="150000"/>
              </a:lnSpc>
            </a:pPr>
            <a:r>
              <a:rPr lang="zh-CN" altLang="en-US" dirty="0" smtClean="0"/>
              <a:t>锁的实现</a:t>
            </a:r>
            <a:endParaRPr lang="en-US" altLang="zh-CN" dirty="0" smtClean="0"/>
          </a:p>
          <a:p>
            <a:pPr>
              <a:lnSpc>
                <a:spcPct val="150000"/>
              </a:lnSpc>
            </a:pPr>
            <a:r>
              <a:rPr lang="zh-CN" altLang="en-US" dirty="0" smtClean="0"/>
              <a:t>存储一致性模型</a:t>
            </a:r>
            <a:endParaRPr lang="zh-CN" altLang="en-US" dirty="0"/>
          </a:p>
        </p:txBody>
      </p:sp>
    </p:spTree>
    <p:extLst>
      <p:ext uri="{BB962C8B-B14F-4D97-AF65-F5344CB8AC3E}">
        <p14:creationId xmlns:p14="http://schemas.microsoft.com/office/powerpoint/2010/main" val="417685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多核体系结构缓存设计</a:t>
            </a:r>
            <a:endParaRPr lang="zh-CN" altLang="en-US" dirty="0"/>
          </a:p>
        </p:txBody>
      </p:sp>
      <p:sp>
        <p:nvSpPr>
          <p:cNvPr id="5" name="内容占位符 4"/>
          <p:cNvSpPr>
            <a:spLocks noGrp="1"/>
          </p:cNvSpPr>
          <p:nvPr>
            <p:ph idx="1"/>
          </p:nvPr>
        </p:nvSpPr>
        <p:spPr>
          <a:xfrm>
            <a:off x="838200" y="1361601"/>
            <a:ext cx="6805613" cy="4351338"/>
          </a:xfrm>
        </p:spPr>
        <p:txBody>
          <a:bodyPr/>
          <a:lstStyle/>
          <a:p>
            <a:r>
              <a:rPr lang="zh-CN" altLang="en-US" sz="2400" dirty="0" smtClean="0">
                <a:latin typeface="+mn-ea"/>
                <a:ea typeface="+mn-ea"/>
              </a:rPr>
              <a:t>前面提到，为了解决处理器和主存速度的差距，一般会在处理器和主存之间建一层高速缓存。</a:t>
            </a:r>
            <a:endParaRPr lang="en-US" altLang="zh-CN" sz="2400" dirty="0" smtClean="0">
              <a:latin typeface="+mn-ea"/>
              <a:ea typeface="+mn-ea"/>
            </a:endParaRPr>
          </a:p>
          <a:p>
            <a:endParaRPr lang="en-US" altLang="zh-CN" sz="2400" dirty="0">
              <a:latin typeface="+mn-ea"/>
              <a:ea typeface="+mn-ea"/>
            </a:endParaRPr>
          </a:p>
          <a:p>
            <a:r>
              <a:rPr lang="zh-CN" altLang="en-US" sz="2400" dirty="0" smtClean="0">
                <a:latin typeface="+mn-ea"/>
                <a:ea typeface="+mn-ea"/>
              </a:rPr>
              <a:t>多核体系结构中，一般</a:t>
            </a:r>
            <a:r>
              <a:rPr lang="en-US" altLang="zh-CN" sz="2400" dirty="0" smtClean="0">
                <a:latin typeface="+mn-ea"/>
                <a:ea typeface="+mn-ea"/>
              </a:rPr>
              <a:t>L1</a:t>
            </a:r>
            <a:r>
              <a:rPr lang="zh-CN" altLang="en-US" sz="2400" dirty="0" smtClean="0">
                <a:latin typeface="+mn-ea"/>
                <a:ea typeface="+mn-ea"/>
              </a:rPr>
              <a:t>和</a:t>
            </a:r>
            <a:r>
              <a:rPr lang="en-US" altLang="zh-CN" sz="2400" dirty="0" smtClean="0">
                <a:latin typeface="+mn-ea"/>
                <a:ea typeface="+mn-ea"/>
              </a:rPr>
              <a:t>L2Cache</a:t>
            </a:r>
            <a:r>
              <a:rPr lang="zh-CN" altLang="en-US" sz="2400" dirty="0" smtClean="0">
                <a:latin typeface="+mn-ea"/>
                <a:ea typeface="+mn-ea"/>
              </a:rPr>
              <a:t>是各个核独享的，</a:t>
            </a:r>
            <a:r>
              <a:rPr lang="en-US" altLang="zh-CN" sz="2400" dirty="0" smtClean="0">
                <a:latin typeface="+mn-ea"/>
                <a:ea typeface="+mn-ea"/>
              </a:rPr>
              <a:t>L3Cache</a:t>
            </a:r>
            <a:r>
              <a:rPr lang="zh-CN" altLang="en-US" sz="2400" dirty="0" smtClean="0">
                <a:latin typeface="+mn-ea"/>
                <a:ea typeface="+mn-ea"/>
              </a:rPr>
              <a:t>是多个核共享的，这么做的目的主要是减少总线的压力，试想一下如果直接所以核都共享一个缓存，那么向主存写入数据就会很频繁，总线的压力会随着核数的增多而不断加大。</a:t>
            </a:r>
            <a:endParaRPr lang="en-US" altLang="zh-CN" sz="2400" dirty="0">
              <a:latin typeface="+mn-ea"/>
              <a:ea typeface="+mn-ea"/>
            </a:endParaRPr>
          </a:p>
          <a:p>
            <a:endParaRPr lang="en-US" altLang="zh-CN" sz="2400" dirty="0" smtClean="0">
              <a:latin typeface="+mn-ea"/>
              <a:ea typeface="+mn-ea"/>
            </a:endParaRPr>
          </a:p>
          <a:p>
            <a:r>
              <a:rPr lang="zh-CN" altLang="en-US" sz="2400" dirty="0" smtClean="0">
                <a:latin typeface="+mn-ea"/>
                <a:ea typeface="+mn-ea"/>
              </a:rPr>
              <a:t>但是这样做有一个缺陷，那就是接下来要讨论的缓存一致性问题。</a:t>
            </a:r>
            <a:endParaRPr lang="zh-CN" altLang="en-US" sz="2400" dirty="0">
              <a:latin typeface="+mn-ea"/>
              <a:ea typeface="+mn-ea"/>
            </a:endParaRPr>
          </a:p>
        </p:txBody>
      </p:sp>
      <p:sp>
        <p:nvSpPr>
          <p:cNvPr id="2" name="圆角矩形 1"/>
          <p:cNvSpPr/>
          <p:nvPr/>
        </p:nvSpPr>
        <p:spPr>
          <a:xfrm>
            <a:off x="8234453" y="1361601"/>
            <a:ext cx="1314450" cy="58578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Core &amp; L1</a:t>
            </a:r>
            <a:endParaRPr lang="en-US" dirty="0">
              <a:ln w="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8234453" y="2233138"/>
            <a:ext cx="131445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L2 </a:t>
            </a:r>
            <a:r>
              <a:rPr lang="en-US" altLang="zh-CN"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12" name="圆角矩形 11"/>
          <p:cNvSpPr/>
          <p:nvPr/>
        </p:nvSpPr>
        <p:spPr>
          <a:xfrm>
            <a:off x="10234704" y="1361601"/>
            <a:ext cx="1314450" cy="58578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Core &amp; L1</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10234704" y="2233138"/>
            <a:ext cx="131445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L2 </a:t>
            </a:r>
            <a:r>
              <a:rPr lang="en-US" altLang="zh-CN"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矩形 13"/>
          <p:cNvSpPr/>
          <p:nvPr/>
        </p:nvSpPr>
        <p:spPr>
          <a:xfrm>
            <a:off x="8234453" y="3770158"/>
            <a:ext cx="3314701" cy="10287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L3 </a:t>
            </a:r>
            <a:r>
              <a:rPr lang="en-US" altLang="zh-CN"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15" name="下箭头 14"/>
          <p:cNvSpPr/>
          <p:nvPr/>
        </p:nvSpPr>
        <p:spPr>
          <a:xfrm>
            <a:off x="8891678" y="2918938"/>
            <a:ext cx="45719" cy="851220"/>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alpha val="28000"/>
                </a:schemeClr>
              </a:solidFill>
            </a:endParaRPr>
          </a:p>
        </p:txBody>
      </p:sp>
      <p:sp>
        <p:nvSpPr>
          <p:cNvPr id="16" name="下箭头 15"/>
          <p:cNvSpPr/>
          <p:nvPr/>
        </p:nvSpPr>
        <p:spPr>
          <a:xfrm flipH="1">
            <a:off x="10846210" y="2918938"/>
            <a:ext cx="45719" cy="851220"/>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alpha val="28000"/>
                </a:schemeClr>
              </a:solidFill>
            </a:endParaRPr>
          </a:p>
        </p:txBody>
      </p:sp>
    </p:spTree>
    <p:extLst>
      <p:ext uri="{BB962C8B-B14F-4D97-AF65-F5344CB8AC3E}">
        <p14:creationId xmlns:p14="http://schemas.microsoft.com/office/powerpoint/2010/main" val="196509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缓存一致性问题</a:t>
            </a:r>
            <a:endParaRPr lang="zh-CN" altLang="en-US" dirty="0"/>
          </a:p>
        </p:txBody>
      </p:sp>
      <p:sp>
        <p:nvSpPr>
          <p:cNvPr id="6" name="内容占位符 5"/>
          <p:cNvSpPr>
            <a:spLocks noGrp="1"/>
          </p:cNvSpPr>
          <p:nvPr>
            <p:ph idx="1"/>
          </p:nvPr>
        </p:nvSpPr>
        <p:spPr>
          <a:xfrm>
            <a:off x="8186468" y="1386198"/>
            <a:ext cx="4005532" cy="2353149"/>
          </a:xfrm>
        </p:spPr>
        <p:txBody>
          <a:bodyPr/>
          <a:lstStyle/>
          <a:p>
            <a:pPr marL="0" indent="0">
              <a:buNone/>
            </a:pPr>
            <a:r>
              <a:rPr lang="en-US" dirty="0" smtClean="0"/>
              <a:t>_______________________</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sum = 0 ;</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for(</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&lt; 2;i++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sum = sum + a[</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假设</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a[0] = 3, a[1]= 7</a:t>
            </a:r>
            <a:endPar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pPr marL="0" indent="0">
              <a:buNone/>
            </a:pPr>
            <a:r>
              <a:rPr lang="en-US" dirty="0" smtClean="0"/>
              <a:t>______________________</a:t>
            </a:r>
            <a:endParaRPr lang="en-US" dirty="0"/>
          </a:p>
        </p:txBody>
      </p:sp>
      <p:graphicFrame>
        <p:nvGraphicFramePr>
          <p:cNvPr id="7" name="表格 6"/>
          <p:cNvGraphicFramePr>
            <a:graphicFrameLocks noGrp="1"/>
          </p:cNvGraphicFramePr>
          <p:nvPr>
            <p:extLst>
              <p:ext uri="{D42A27DB-BD31-4B8C-83A1-F6EECF244321}">
                <p14:modId xmlns:p14="http://schemas.microsoft.com/office/powerpoint/2010/main" val="3202556334"/>
              </p:ext>
            </p:extLst>
          </p:nvPr>
        </p:nvGraphicFramePr>
        <p:xfrm>
          <a:off x="514927" y="4254482"/>
          <a:ext cx="8128002" cy="2225040"/>
        </p:xfrm>
        <a:graphic>
          <a:graphicData uri="http://schemas.openxmlformats.org/drawingml/2006/table">
            <a:tbl>
              <a:tblPr firstRow="1" bandRow="1">
                <a:tableStyleId>{5C22544A-7EE6-4342-B048-85BDC9FD1C3A}</a:tableStyleId>
              </a:tblPr>
              <a:tblGrid>
                <a:gridCol w="2254250"/>
                <a:gridCol w="1957388"/>
                <a:gridCol w="1884364"/>
                <a:gridCol w="2032000"/>
              </a:tblGrid>
              <a:tr h="370840">
                <a:tc>
                  <a:txBody>
                    <a:bodyPr/>
                    <a:lstStyle/>
                    <a:p>
                      <a:r>
                        <a:rPr lang="zh-CN" altLang="en-US" dirty="0" smtClean="0"/>
                        <a:t>动作</a:t>
                      </a:r>
                      <a:endParaRPr lang="en-US" dirty="0"/>
                    </a:p>
                  </a:txBody>
                  <a:tcPr/>
                </a:tc>
                <a:tc>
                  <a:txBody>
                    <a:bodyPr/>
                    <a:lstStyle/>
                    <a:p>
                      <a:r>
                        <a:rPr lang="en-US" altLang="zh-CN" dirty="0" smtClean="0"/>
                        <a:t>P0 Cache</a:t>
                      </a:r>
                      <a:endParaRPr lang="en-US" dirty="0"/>
                    </a:p>
                  </a:txBody>
                  <a:tcPr/>
                </a:tc>
                <a:tc>
                  <a:txBody>
                    <a:bodyPr/>
                    <a:lstStyle/>
                    <a:p>
                      <a:r>
                        <a:rPr lang="en-US" dirty="0" smtClean="0"/>
                        <a:t>P1 Cache</a:t>
                      </a:r>
                      <a:endParaRPr lang="en-US" dirty="0"/>
                    </a:p>
                  </a:txBody>
                  <a:tcPr/>
                </a:tc>
                <a:tc>
                  <a:txBody>
                    <a:bodyPr/>
                    <a:lstStyle/>
                    <a:p>
                      <a:r>
                        <a:rPr lang="zh-CN" altLang="en-US" dirty="0" smtClean="0"/>
                        <a:t>主存</a:t>
                      </a:r>
                      <a:endParaRPr lang="en-US" dirty="0"/>
                    </a:p>
                  </a:txBody>
                  <a:tcPr/>
                </a:tc>
              </a:tr>
              <a:tr h="370840">
                <a:tc>
                  <a:txBody>
                    <a:bodyPr/>
                    <a:lstStyle/>
                    <a:p>
                      <a:r>
                        <a:rPr lang="zh-CN" altLang="en-US" dirty="0" smtClean="0"/>
                        <a:t>初始状态</a:t>
                      </a:r>
                      <a:endParaRPr lang="en-US" dirty="0"/>
                    </a:p>
                  </a:txBody>
                  <a:tcPr/>
                </a:tc>
                <a:tc>
                  <a:txBody>
                    <a:bodyPr/>
                    <a:lstStyle/>
                    <a:p>
                      <a:r>
                        <a:rPr lang="zh-CN" altLang="en-US" dirty="0" smtClean="0"/>
                        <a:t>一</a:t>
                      </a:r>
                      <a:endParaRPr lang="en-US" dirty="0"/>
                    </a:p>
                  </a:txBody>
                  <a:tcPr/>
                </a:tc>
                <a:tc>
                  <a:txBody>
                    <a:bodyPr/>
                    <a:lstStyle/>
                    <a:p>
                      <a:r>
                        <a:rPr lang="zh-CN" altLang="en-US" dirty="0" smtClean="0"/>
                        <a:t>一</a:t>
                      </a:r>
                      <a:endParaRPr lang="en-US" dirty="0"/>
                    </a:p>
                  </a:txBody>
                  <a:tcPr/>
                </a:tc>
                <a:tc>
                  <a:txBody>
                    <a:bodyPr/>
                    <a:lstStyle/>
                    <a:p>
                      <a:r>
                        <a:rPr lang="en-US" altLang="zh-CN" dirty="0" smtClean="0"/>
                        <a:t>sum = 0</a:t>
                      </a:r>
                      <a:endParaRPr lang="en-US" dirty="0"/>
                    </a:p>
                  </a:txBody>
                  <a:tcPr/>
                </a:tc>
              </a:tr>
              <a:tr h="370840">
                <a:tc>
                  <a:txBody>
                    <a:bodyPr/>
                    <a:lstStyle/>
                    <a:p>
                      <a:r>
                        <a:rPr lang="en-US" altLang="zh-CN" dirty="0" smtClean="0"/>
                        <a:t>P0</a:t>
                      </a:r>
                      <a:r>
                        <a:rPr lang="zh-CN" altLang="en-US" dirty="0" smtClean="0"/>
                        <a:t>读</a:t>
                      </a:r>
                      <a:r>
                        <a:rPr lang="en-US" altLang="zh-CN" dirty="0" smtClean="0"/>
                        <a:t>sum</a:t>
                      </a:r>
                      <a:r>
                        <a:rPr lang="en-US" altLang="zh-CN" baseline="0" dirty="0" smtClean="0"/>
                        <a:t> </a:t>
                      </a:r>
                      <a:endParaRPr lang="en-US" dirty="0"/>
                    </a:p>
                  </a:txBody>
                  <a:tcPr/>
                </a:tc>
                <a:tc>
                  <a:txBody>
                    <a:bodyPr/>
                    <a:lstStyle/>
                    <a:p>
                      <a:r>
                        <a:rPr lang="en-US" altLang="zh-CN" dirty="0" smtClean="0"/>
                        <a:t>sum = 0</a:t>
                      </a:r>
                      <a:endParaRPr lang="en-US" dirty="0"/>
                    </a:p>
                  </a:txBody>
                  <a:tcPr/>
                </a:tc>
                <a:tc>
                  <a:txBody>
                    <a:bodyPr/>
                    <a:lstStyle/>
                    <a:p>
                      <a:r>
                        <a:rPr lang="zh-CN" altLang="en-US" dirty="0" smtClean="0"/>
                        <a:t>一</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sum = 0</a:t>
                      </a:r>
                      <a:endParaRPr lang="en-US" dirty="0" smtClean="0"/>
                    </a:p>
                  </a:txBody>
                  <a:tcPr/>
                </a:tc>
              </a:tr>
              <a:tr h="370840">
                <a:tc>
                  <a:txBody>
                    <a:bodyPr/>
                    <a:lstStyle/>
                    <a:p>
                      <a:r>
                        <a:rPr lang="en-US" dirty="0" smtClean="0"/>
                        <a:t>P0</a:t>
                      </a:r>
                      <a:r>
                        <a:rPr lang="zh-CN" altLang="en-US" dirty="0" smtClean="0"/>
                        <a:t>将</a:t>
                      </a:r>
                      <a:r>
                        <a:rPr lang="en-US" altLang="zh-CN" dirty="0" smtClean="0"/>
                        <a:t>a[0]</a:t>
                      </a:r>
                      <a:r>
                        <a:rPr lang="zh-CN" altLang="en-US" dirty="0" smtClean="0"/>
                        <a:t>累加到</a:t>
                      </a:r>
                      <a:r>
                        <a:rPr lang="en-US" altLang="zh-CN" baseline="0" dirty="0" smtClean="0"/>
                        <a:t> sum </a:t>
                      </a:r>
                      <a:endParaRPr lang="en-US" dirty="0"/>
                    </a:p>
                  </a:txBody>
                  <a:tcPr/>
                </a:tc>
                <a:tc>
                  <a:txBody>
                    <a:bodyPr/>
                    <a:lstStyle/>
                    <a:p>
                      <a:r>
                        <a:rPr lang="en-US" altLang="zh-CN" dirty="0" smtClean="0"/>
                        <a:t>s</a:t>
                      </a:r>
                      <a:r>
                        <a:rPr lang="en-US" dirty="0" smtClean="0"/>
                        <a:t>um = 3,</a:t>
                      </a:r>
                      <a:r>
                        <a:rPr lang="zh-CN" altLang="en-US" dirty="0" smtClean="0"/>
                        <a:t>脏</a:t>
                      </a:r>
                      <a:endParaRPr lang="en-US" dirty="0"/>
                    </a:p>
                  </a:txBody>
                  <a:tcPr/>
                </a:tc>
                <a:tc>
                  <a:txBody>
                    <a:bodyPr/>
                    <a:lstStyle/>
                    <a:p>
                      <a:r>
                        <a:rPr lang="zh-CN" altLang="en-US" dirty="0" smtClean="0"/>
                        <a:t>一</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sum = 0</a:t>
                      </a:r>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P1</a:t>
                      </a:r>
                      <a:r>
                        <a:rPr lang="zh-CN" altLang="en-US" dirty="0" smtClean="0"/>
                        <a:t>读</a:t>
                      </a:r>
                      <a:r>
                        <a:rPr lang="en-US" altLang="zh-CN" dirty="0" smtClean="0"/>
                        <a:t>sum</a:t>
                      </a:r>
                      <a:r>
                        <a:rPr lang="en-US" altLang="zh-CN" baseline="0" dirty="0" smtClean="0"/>
                        <a:t> </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a:t>
                      </a:r>
                      <a:r>
                        <a:rPr lang="en-US" dirty="0" smtClean="0"/>
                        <a:t>um = 3,</a:t>
                      </a:r>
                      <a:r>
                        <a:rPr lang="zh-CN" altLang="en-US" dirty="0" smtClean="0"/>
                        <a:t>脏</a:t>
                      </a:r>
                      <a:endParaRPr lang="en-US" dirty="0" smtClean="0"/>
                    </a:p>
                  </a:txBody>
                  <a:tcPr/>
                </a:tc>
                <a:tc>
                  <a:txBody>
                    <a:bodyPr/>
                    <a:lstStyle/>
                    <a:p>
                      <a:r>
                        <a:rPr lang="en-US" altLang="zh-CN" dirty="0" smtClean="0"/>
                        <a:t>sum =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sum = 0</a:t>
                      </a:r>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P1</a:t>
                      </a:r>
                      <a:r>
                        <a:rPr lang="zh-CN" altLang="en-US" dirty="0" smtClean="0"/>
                        <a:t>将</a:t>
                      </a:r>
                      <a:r>
                        <a:rPr lang="en-US" altLang="zh-CN" dirty="0" smtClean="0"/>
                        <a:t>a[1]</a:t>
                      </a:r>
                      <a:r>
                        <a:rPr lang="zh-CN" altLang="en-US" dirty="0" smtClean="0"/>
                        <a:t>累加到</a:t>
                      </a:r>
                      <a:r>
                        <a:rPr lang="en-US" altLang="zh-CN" baseline="0" dirty="0" smtClean="0"/>
                        <a:t> sum </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a:t>
                      </a:r>
                      <a:r>
                        <a:rPr lang="en-US" dirty="0" smtClean="0"/>
                        <a:t>um = 3,</a:t>
                      </a:r>
                      <a:r>
                        <a:rPr lang="zh-CN" altLang="en-US" dirty="0" smtClean="0"/>
                        <a:t>脏</a:t>
                      </a:r>
                      <a:endParaRPr lang="en-US" dirty="0" smtClean="0"/>
                    </a:p>
                  </a:txBody>
                  <a:tcPr/>
                </a:tc>
                <a:tc>
                  <a:txBody>
                    <a:bodyPr/>
                    <a:lstStyle/>
                    <a:p>
                      <a:r>
                        <a:rPr lang="en-US" dirty="0" smtClean="0"/>
                        <a:t>sum</a:t>
                      </a:r>
                      <a:r>
                        <a:rPr lang="en-US" baseline="0" dirty="0" smtClean="0"/>
                        <a:t> = 7,</a:t>
                      </a:r>
                      <a:r>
                        <a:rPr lang="zh-CN" altLang="en-US" baseline="0" dirty="0" smtClean="0"/>
                        <a:t>脏</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sum = 0</a:t>
                      </a:r>
                      <a:endParaRPr lang="en-US" dirty="0" smtClean="0"/>
                    </a:p>
                  </a:txBody>
                  <a:tcPr/>
                </a:tc>
              </a:tr>
            </a:tbl>
          </a:graphicData>
        </a:graphic>
      </p:graphicFrame>
      <p:sp>
        <p:nvSpPr>
          <p:cNvPr id="8" name="文本框 7"/>
          <p:cNvSpPr txBox="1"/>
          <p:nvPr/>
        </p:nvSpPr>
        <p:spPr>
          <a:xfrm>
            <a:off x="514927" y="839701"/>
            <a:ext cx="6615112" cy="3170099"/>
          </a:xfrm>
          <a:prstGeom prst="rect">
            <a:avLst/>
          </a:prstGeom>
          <a:noFill/>
        </p:spPr>
        <p:txBody>
          <a:bodyPr wrap="square" rtlCol="0">
            <a:spAutoFit/>
          </a:bodyPr>
          <a:lstStyle/>
          <a:p>
            <a:r>
              <a:rPr lang="zh-CN" altLang="en-US" sz="2000" dirty="0" smtClean="0">
                <a:solidFill>
                  <a:srgbClr val="C00000"/>
                </a:solidFill>
                <a:latin typeface="+mn-ea"/>
              </a:rPr>
              <a:t>缓存写策略</a:t>
            </a:r>
            <a:endParaRPr lang="en-US" altLang="zh-CN" sz="2000" dirty="0" smtClean="0">
              <a:solidFill>
                <a:srgbClr val="C00000"/>
              </a:solidFill>
              <a:latin typeface="+mn-ea"/>
            </a:endParaRPr>
          </a:p>
          <a:p>
            <a:endParaRPr lang="en-US" altLang="zh-CN" sz="2000" dirty="0">
              <a:latin typeface="+mn-ea"/>
            </a:endParaRPr>
          </a:p>
          <a:p>
            <a:r>
              <a:rPr lang="zh-CN" altLang="en-US" sz="2000" dirty="0" smtClean="0">
                <a:latin typeface="+mn-ea"/>
              </a:rPr>
              <a:t>写直达</a:t>
            </a:r>
            <a:r>
              <a:rPr lang="en-US" altLang="zh-CN" sz="2000" dirty="0" smtClean="0">
                <a:latin typeface="+mn-ea"/>
              </a:rPr>
              <a:t>:</a:t>
            </a:r>
            <a:r>
              <a:rPr lang="zh-CN" altLang="en-US" sz="2000" dirty="0" smtClean="0">
                <a:latin typeface="+mn-ea"/>
              </a:rPr>
              <a:t>缓存的任何一个字节的修改，都会被立刻传播到外层的存储层次。</a:t>
            </a:r>
            <a:endParaRPr lang="en-US" altLang="zh-CN" sz="2000" dirty="0" smtClean="0">
              <a:latin typeface="+mn-ea"/>
            </a:endParaRPr>
          </a:p>
          <a:p>
            <a:endParaRPr lang="en-US" altLang="zh-CN" sz="2000" dirty="0" smtClean="0">
              <a:latin typeface="+mn-ea"/>
            </a:endParaRPr>
          </a:p>
          <a:p>
            <a:r>
              <a:rPr lang="zh-CN" altLang="en-US" sz="2000" dirty="0">
                <a:latin typeface="+mn-ea"/>
              </a:rPr>
              <a:t>写</a:t>
            </a:r>
            <a:r>
              <a:rPr lang="zh-CN" altLang="en-US" sz="2000" dirty="0" smtClean="0">
                <a:latin typeface="+mn-ea"/>
              </a:rPr>
              <a:t>回：对缓存的修改不会立刻传播到外层的存储层次，只有当缓存块被替换时，这些被修改的数据会写回并覆盖到外层存储层次。</a:t>
            </a:r>
            <a:endParaRPr lang="en-US" altLang="zh-CN" sz="2000" dirty="0" smtClean="0">
              <a:latin typeface="+mn-ea"/>
            </a:endParaRPr>
          </a:p>
          <a:p>
            <a:r>
              <a:rPr lang="zh-CN" altLang="en-US" sz="2000" dirty="0" smtClean="0">
                <a:latin typeface="+mn-ea"/>
              </a:rPr>
              <a:t>用一个脏位表示缓存块被修改过，当该缓存块被替换时，如果脏位是</a:t>
            </a:r>
            <a:r>
              <a:rPr lang="en-US" altLang="zh-CN" sz="2000" dirty="0" smtClean="0">
                <a:latin typeface="+mn-ea"/>
              </a:rPr>
              <a:t>1</a:t>
            </a:r>
            <a:r>
              <a:rPr lang="zh-CN" altLang="en-US" sz="2000" dirty="0" smtClean="0">
                <a:latin typeface="+mn-ea"/>
              </a:rPr>
              <a:t>，则写回到外层存储层次，否则直接丢弃</a:t>
            </a:r>
            <a:r>
              <a:rPr lang="zh-CN" altLang="en-US" dirty="0" smtClean="0"/>
              <a:t>。</a:t>
            </a:r>
            <a:endParaRPr lang="en-US" altLang="zh-CN" dirty="0" smtClean="0"/>
          </a:p>
        </p:txBody>
      </p:sp>
    </p:spTree>
    <p:extLst>
      <p:ext uri="{BB962C8B-B14F-4D97-AF65-F5344CB8AC3E}">
        <p14:creationId xmlns:p14="http://schemas.microsoft.com/office/powerpoint/2010/main" val="311173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缓存一致性需求 </a:t>
            </a:r>
            <a:r>
              <a:rPr lang="en-US" altLang="zh-CN" dirty="0" smtClean="0"/>
              <a:t>——</a:t>
            </a:r>
            <a:r>
              <a:rPr lang="zh-CN" altLang="en-US" dirty="0" smtClean="0"/>
              <a:t>写传播 </a:t>
            </a:r>
            <a:r>
              <a:rPr lang="en-US" altLang="zh-CN" dirty="0" smtClean="0"/>
              <a:t>&amp; </a:t>
            </a:r>
            <a:r>
              <a:rPr lang="zh-CN" altLang="en-US" dirty="0" smtClean="0"/>
              <a:t>事务串行化</a:t>
            </a:r>
            <a:endParaRPr lang="zh-CN" altLang="en-US" dirty="0"/>
          </a:p>
        </p:txBody>
      </p:sp>
      <p:sp>
        <p:nvSpPr>
          <p:cNvPr id="2" name="内容占位符 1"/>
          <p:cNvSpPr>
            <a:spLocks noGrp="1"/>
          </p:cNvSpPr>
          <p:nvPr>
            <p:ph idx="1"/>
          </p:nvPr>
        </p:nvSpPr>
        <p:spPr>
          <a:xfrm>
            <a:off x="514927" y="1214952"/>
            <a:ext cx="10515600" cy="4351338"/>
          </a:xfrm>
        </p:spPr>
        <p:txBody>
          <a:bodyPr/>
          <a:lstStyle/>
          <a:p>
            <a:r>
              <a:rPr lang="zh-CN" altLang="en-US" sz="2400" dirty="0" smtClean="0">
                <a:latin typeface="+mn-ea"/>
                <a:ea typeface="+mn-ea"/>
              </a:rPr>
              <a:t>通过上面的例子可以看到，缓存写策略只能控制缓存副本值的修改如何被传播到外层存储层次</a:t>
            </a:r>
            <a:r>
              <a:rPr lang="en-US" altLang="zh-CN" sz="2400" dirty="0" smtClean="0">
                <a:latin typeface="+mn-ea"/>
                <a:ea typeface="+mn-ea"/>
              </a:rPr>
              <a:t>(</a:t>
            </a:r>
            <a:r>
              <a:rPr lang="zh-CN" altLang="en-US" sz="2400" dirty="0" smtClean="0">
                <a:latin typeface="+mn-ea"/>
                <a:ea typeface="+mn-ea"/>
              </a:rPr>
              <a:t>主存</a:t>
            </a:r>
            <a:r>
              <a:rPr lang="en-US" altLang="zh-CN" sz="2400" dirty="0" smtClean="0">
                <a:latin typeface="+mn-ea"/>
                <a:ea typeface="+mn-ea"/>
              </a:rPr>
              <a:t>)</a:t>
            </a:r>
            <a:r>
              <a:rPr lang="zh-CN" altLang="en-US" sz="2400" dirty="0" smtClean="0">
                <a:latin typeface="+mn-ea"/>
                <a:ea typeface="+mn-ea"/>
              </a:rPr>
              <a:t>，但是不能控制缓存副本值的修改如何被传播到同级的缓存的其他副本中。</a:t>
            </a:r>
            <a:endParaRPr lang="en-US" altLang="zh-CN" sz="2400" dirty="0" smtClean="0">
              <a:latin typeface="+mn-ea"/>
              <a:ea typeface="+mn-ea"/>
            </a:endParaRPr>
          </a:p>
          <a:p>
            <a:endParaRPr lang="en-US" altLang="zh-CN" sz="2400" dirty="0">
              <a:latin typeface="+mn-ea"/>
              <a:ea typeface="+mn-ea"/>
            </a:endParaRPr>
          </a:p>
          <a:p>
            <a:r>
              <a:rPr lang="zh-CN" altLang="en-US" sz="2400" dirty="0" smtClean="0">
                <a:latin typeface="+mn-ea"/>
                <a:ea typeface="+mn-ea"/>
              </a:rPr>
              <a:t>为了满足数据在多个高速缓存中具有相同的值，至少需要一个机制来将一个高速缓存中的修改传播到其他高速缓存中，这种需求称为</a:t>
            </a:r>
            <a:r>
              <a:rPr lang="zh-CN" altLang="en-US" sz="2400" dirty="0" smtClean="0">
                <a:solidFill>
                  <a:srgbClr val="C00000"/>
                </a:solidFill>
                <a:latin typeface="+mn-ea"/>
                <a:ea typeface="+mn-ea"/>
              </a:rPr>
              <a:t>写传播</a:t>
            </a:r>
            <a:r>
              <a:rPr lang="zh-CN" altLang="en-US" sz="2400" dirty="0" smtClean="0">
                <a:latin typeface="+mn-ea"/>
                <a:ea typeface="+mn-ea"/>
              </a:rPr>
              <a:t>需求。</a:t>
            </a:r>
            <a:endParaRPr lang="en-US" altLang="zh-CN" sz="2400" dirty="0" smtClean="0">
              <a:latin typeface="+mn-ea"/>
              <a:ea typeface="+mn-ea"/>
            </a:endParaRPr>
          </a:p>
          <a:p>
            <a:endParaRPr lang="en-US" altLang="zh-CN" sz="2400" dirty="0">
              <a:latin typeface="+mn-ea"/>
              <a:ea typeface="+mn-ea"/>
            </a:endParaRPr>
          </a:p>
          <a:p>
            <a:endParaRPr lang="en-US" altLang="zh-CN" sz="2400" dirty="0" smtClean="0">
              <a:latin typeface="+mn-ea"/>
              <a:ea typeface="+mn-ea"/>
            </a:endParaRPr>
          </a:p>
          <a:p>
            <a:r>
              <a:rPr lang="zh-CN" altLang="en-US" sz="2400" dirty="0" smtClean="0">
                <a:latin typeface="+mn-ea"/>
                <a:ea typeface="+mn-ea"/>
              </a:rPr>
              <a:t>除此之外，还要求对同一存储地址的多个操作，在所有处理器看来其顺序都是一致的，也就是</a:t>
            </a:r>
            <a:r>
              <a:rPr lang="zh-CN" altLang="en-US" sz="2400" dirty="0" smtClean="0">
                <a:solidFill>
                  <a:srgbClr val="C00000"/>
                </a:solidFill>
                <a:latin typeface="+mn-ea"/>
                <a:ea typeface="+mn-ea"/>
              </a:rPr>
              <a:t>事务串行化</a:t>
            </a:r>
            <a:r>
              <a:rPr lang="zh-CN" altLang="en-US" sz="2400" dirty="0" smtClean="0">
                <a:latin typeface="+mn-ea"/>
                <a:ea typeface="+mn-ea"/>
              </a:rPr>
              <a:t>需要。</a:t>
            </a:r>
            <a:endParaRPr lang="en-US" altLang="zh-CN" sz="2400" dirty="0" smtClean="0">
              <a:latin typeface="+mn-ea"/>
              <a:ea typeface="+mn-ea"/>
            </a:endParaRPr>
          </a:p>
          <a:p>
            <a:endParaRPr lang="en-US" altLang="zh-CN" sz="2400" dirty="0">
              <a:latin typeface="+mn-ea"/>
              <a:ea typeface="+mn-ea"/>
            </a:endParaRPr>
          </a:p>
          <a:p>
            <a:r>
              <a:rPr lang="zh-CN" altLang="en-US" sz="2400" dirty="0" smtClean="0">
                <a:latin typeface="+mn-ea"/>
                <a:ea typeface="+mn-ea"/>
              </a:rPr>
              <a:t>在已经满足写传播需求的前提下，举例如下：</a:t>
            </a:r>
            <a:endParaRPr lang="en-US" altLang="zh-CN" sz="2400" dirty="0" smtClean="0">
              <a:latin typeface="+mn-ea"/>
              <a:ea typeface="+mn-ea"/>
            </a:endParaRPr>
          </a:p>
        </p:txBody>
      </p:sp>
    </p:spTree>
    <p:extLst>
      <p:ext uri="{BB962C8B-B14F-4D97-AF65-F5344CB8AC3E}">
        <p14:creationId xmlns:p14="http://schemas.microsoft.com/office/powerpoint/2010/main" val="70602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缓存一致性需求 </a:t>
            </a:r>
            <a:r>
              <a:rPr lang="en-US" altLang="zh-CN" dirty="0"/>
              <a:t>——</a:t>
            </a:r>
            <a:r>
              <a:rPr lang="zh-CN" altLang="en-US" dirty="0"/>
              <a:t>写传播 </a:t>
            </a:r>
            <a:r>
              <a:rPr lang="en-US" altLang="zh-CN" dirty="0"/>
              <a:t>&amp; </a:t>
            </a:r>
            <a:r>
              <a:rPr lang="zh-CN" altLang="en-US" dirty="0"/>
              <a:t>事务串行化</a:t>
            </a:r>
          </a:p>
        </p:txBody>
      </p:sp>
      <p:cxnSp>
        <p:nvCxnSpPr>
          <p:cNvPr id="10" name="直接箭头连接符 9"/>
          <p:cNvCxnSpPr/>
          <p:nvPr/>
        </p:nvCxnSpPr>
        <p:spPr>
          <a:xfrm>
            <a:off x="1185863" y="1969532"/>
            <a:ext cx="28576" cy="32004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00113" y="3200400"/>
            <a:ext cx="957262" cy="369332"/>
          </a:xfrm>
          <a:prstGeom prst="rect">
            <a:avLst/>
          </a:prstGeom>
          <a:noFill/>
        </p:spPr>
        <p:txBody>
          <a:bodyPr wrap="square" rtlCol="0">
            <a:spAutoFit/>
          </a:bodyPr>
          <a:lstStyle/>
          <a:p>
            <a:r>
              <a:rPr lang="zh-CN" altLang="en-US" dirty="0" smtClean="0"/>
              <a:t>时间</a:t>
            </a:r>
            <a:endParaRPr lang="en-US" dirty="0"/>
          </a:p>
        </p:txBody>
      </p:sp>
      <p:cxnSp>
        <p:nvCxnSpPr>
          <p:cNvPr id="25" name="直接连接符 24"/>
          <p:cNvCxnSpPr/>
          <p:nvPr/>
        </p:nvCxnSpPr>
        <p:spPr>
          <a:xfrm>
            <a:off x="7799788"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893965"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73855"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94375"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88552"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768442"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2619" y="1969532"/>
            <a:ext cx="14287"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2429904" y="1267527"/>
            <a:ext cx="9135693" cy="400110"/>
          </a:xfrm>
          <a:prstGeom prst="rect">
            <a:avLst/>
          </a:prstGeom>
          <a:noFill/>
        </p:spPr>
        <p:txBody>
          <a:bodyPr wrap="square" rtlCol="0">
            <a:spAutoFit/>
          </a:bodyPr>
          <a:lstStyle/>
          <a:p>
            <a:r>
              <a:rPr lang="en-US" altLang="zh-CN" sz="2000" dirty="0" smtClean="0"/>
              <a:t>P1           P2            P3           P4                         P1          P2             P3</a:t>
            </a:r>
            <a:endParaRPr lang="en-US" sz="2000" dirty="0"/>
          </a:p>
        </p:txBody>
      </p:sp>
      <p:sp>
        <p:nvSpPr>
          <p:cNvPr id="33" name="文本框 32"/>
          <p:cNvSpPr txBox="1"/>
          <p:nvPr/>
        </p:nvSpPr>
        <p:spPr>
          <a:xfrm>
            <a:off x="2594375" y="2098595"/>
            <a:ext cx="1057275" cy="369332"/>
          </a:xfrm>
          <a:prstGeom prst="rect">
            <a:avLst/>
          </a:prstGeom>
          <a:noFill/>
        </p:spPr>
        <p:txBody>
          <a:bodyPr wrap="square" rtlCol="0">
            <a:spAutoFit/>
          </a:bodyPr>
          <a:lstStyle/>
          <a:p>
            <a:r>
              <a:rPr lang="en-US" dirty="0" err="1" smtClean="0"/>
              <a:t>wr</a:t>
            </a:r>
            <a:r>
              <a:rPr lang="en-US" dirty="0" smtClean="0"/>
              <a:t>(x=1)</a:t>
            </a:r>
            <a:endParaRPr lang="en-US" dirty="0"/>
          </a:p>
        </p:txBody>
      </p:sp>
      <p:sp>
        <p:nvSpPr>
          <p:cNvPr id="34" name="文本框 33"/>
          <p:cNvSpPr txBox="1"/>
          <p:nvPr/>
        </p:nvSpPr>
        <p:spPr>
          <a:xfrm>
            <a:off x="3674830" y="2467927"/>
            <a:ext cx="1057275" cy="369332"/>
          </a:xfrm>
          <a:prstGeom prst="rect">
            <a:avLst/>
          </a:prstGeom>
          <a:noFill/>
        </p:spPr>
        <p:txBody>
          <a:bodyPr wrap="square" rtlCol="0">
            <a:spAutoFit/>
          </a:bodyPr>
          <a:lstStyle/>
          <a:p>
            <a:r>
              <a:rPr lang="en-US" dirty="0" err="1" smtClean="0"/>
              <a:t>wr</a:t>
            </a:r>
            <a:r>
              <a:rPr lang="en-US" dirty="0" smtClean="0"/>
              <a:t>(x=2)</a:t>
            </a:r>
            <a:endParaRPr lang="en-US" dirty="0"/>
          </a:p>
        </p:txBody>
      </p:sp>
      <p:cxnSp>
        <p:nvCxnSpPr>
          <p:cNvPr id="36" name="直接箭头连接符 35"/>
          <p:cNvCxnSpPr/>
          <p:nvPr/>
        </p:nvCxnSpPr>
        <p:spPr>
          <a:xfrm>
            <a:off x="2565182" y="2771059"/>
            <a:ext cx="2166923" cy="732473"/>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608662" y="2767964"/>
            <a:ext cx="3268244" cy="1661161"/>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3662930" y="2767964"/>
            <a:ext cx="2228263" cy="2118361"/>
          </a:xfrm>
          <a:prstGeom prst="straightConnector1">
            <a:avLst/>
          </a:prstGeom>
          <a:ln>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702839" y="2804159"/>
            <a:ext cx="1079890" cy="453629"/>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690249" y="2098595"/>
            <a:ext cx="1057275" cy="369332"/>
          </a:xfrm>
          <a:prstGeom prst="rect">
            <a:avLst/>
          </a:prstGeom>
          <a:noFill/>
        </p:spPr>
        <p:txBody>
          <a:bodyPr wrap="square" rtlCol="0">
            <a:spAutoFit/>
          </a:bodyPr>
          <a:lstStyle/>
          <a:p>
            <a:r>
              <a:rPr lang="en-US" dirty="0" err="1" smtClean="0"/>
              <a:t>wr</a:t>
            </a:r>
            <a:r>
              <a:rPr lang="en-US" dirty="0" smtClean="0"/>
              <a:t>(x=1)</a:t>
            </a:r>
            <a:endParaRPr lang="en-US" dirty="0"/>
          </a:p>
        </p:txBody>
      </p:sp>
      <p:sp>
        <p:nvSpPr>
          <p:cNvPr id="48" name="文本框 47"/>
          <p:cNvSpPr txBox="1"/>
          <p:nvPr/>
        </p:nvSpPr>
        <p:spPr>
          <a:xfrm>
            <a:off x="9928636" y="1884045"/>
            <a:ext cx="972727" cy="369332"/>
          </a:xfrm>
          <a:prstGeom prst="rect">
            <a:avLst/>
          </a:prstGeom>
          <a:noFill/>
        </p:spPr>
        <p:txBody>
          <a:bodyPr wrap="square" rtlCol="0">
            <a:spAutoFit/>
          </a:bodyPr>
          <a:lstStyle/>
          <a:p>
            <a:r>
              <a:rPr lang="en-US" dirty="0" smtClean="0"/>
              <a:t>x=0</a:t>
            </a:r>
            <a:endParaRPr lang="en-US" dirty="0"/>
          </a:p>
        </p:txBody>
      </p:sp>
      <p:cxnSp>
        <p:nvCxnSpPr>
          <p:cNvPr id="49" name="直接箭头连接符 48"/>
          <p:cNvCxnSpPr/>
          <p:nvPr/>
        </p:nvCxnSpPr>
        <p:spPr>
          <a:xfrm>
            <a:off x="7784322" y="2437922"/>
            <a:ext cx="1123930" cy="45910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767629" y="2464591"/>
            <a:ext cx="2206226" cy="242173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8931475" y="2749029"/>
            <a:ext cx="1056667" cy="798794"/>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flipV="1">
            <a:off x="8870742" y="3462812"/>
            <a:ext cx="1057894" cy="55363"/>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8893357" y="2383447"/>
            <a:ext cx="1057275" cy="369332"/>
          </a:xfrm>
          <a:prstGeom prst="rect">
            <a:avLst/>
          </a:prstGeom>
          <a:noFill/>
        </p:spPr>
        <p:txBody>
          <a:bodyPr wrap="square" rtlCol="0">
            <a:spAutoFit/>
          </a:bodyPr>
          <a:lstStyle/>
          <a:p>
            <a:r>
              <a:rPr lang="en-US" dirty="0" err="1" smtClean="0"/>
              <a:t>rd</a:t>
            </a:r>
            <a:r>
              <a:rPr lang="en-US" dirty="0" smtClean="0"/>
              <a:t>(x)</a:t>
            </a:r>
            <a:endParaRPr lang="en-US" dirty="0"/>
          </a:p>
        </p:txBody>
      </p:sp>
      <p:sp>
        <p:nvSpPr>
          <p:cNvPr id="58" name="文本框 57"/>
          <p:cNvSpPr txBox="1"/>
          <p:nvPr/>
        </p:nvSpPr>
        <p:spPr>
          <a:xfrm>
            <a:off x="4370846" y="5379898"/>
            <a:ext cx="6369041" cy="400110"/>
          </a:xfrm>
          <a:prstGeom prst="rect">
            <a:avLst/>
          </a:prstGeom>
          <a:noFill/>
        </p:spPr>
        <p:txBody>
          <a:bodyPr wrap="square" rtlCol="0">
            <a:spAutoFit/>
          </a:bodyPr>
          <a:lstStyle/>
          <a:p>
            <a:r>
              <a:rPr lang="en-US" dirty="0" smtClean="0"/>
              <a:t> </a:t>
            </a:r>
            <a:r>
              <a:rPr lang="en-US" sz="2000" dirty="0" smtClean="0"/>
              <a:t>x=1          x=2</a:t>
            </a:r>
            <a:r>
              <a:rPr lang="en-US" altLang="zh-CN" sz="2000" dirty="0" smtClean="0"/>
              <a:t>                                     x=0          x=1</a:t>
            </a:r>
            <a:endParaRPr lang="en-US" sz="2000" dirty="0"/>
          </a:p>
        </p:txBody>
      </p:sp>
      <p:sp>
        <p:nvSpPr>
          <p:cNvPr id="59" name="文本框 58"/>
          <p:cNvSpPr txBox="1"/>
          <p:nvPr/>
        </p:nvSpPr>
        <p:spPr>
          <a:xfrm>
            <a:off x="3891623" y="5786597"/>
            <a:ext cx="6848264" cy="400110"/>
          </a:xfrm>
          <a:prstGeom prst="rect">
            <a:avLst/>
          </a:prstGeom>
          <a:noFill/>
        </p:spPr>
        <p:txBody>
          <a:bodyPr wrap="square" rtlCol="0">
            <a:spAutoFit/>
          </a:bodyPr>
          <a:lstStyle/>
          <a:p>
            <a:r>
              <a:rPr lang="en-US" sz="2000" dirty="0" smtClean="0"/>
              <a:t> a)                                                                  b)</a:t>
            </a:r>
            <a:endParaRPr lang="en-US" sz="2000" dirty="0"/>
          </a:p>
        </p:txBody>
      </p:sp>
      <p:sp>
        <p:nvSpPr>
          <p:cNvPr id="60" name="文本框 59"/>
          <p:cNvSpPr txBox="1"/>
          <p:nvPr/>
        </p:nvSpPr>
        <p:spPr>
          <a:xfrm>
            <a:off x="514927" y="6159909"/>
            <a:ext cx="9135693" cy="400110"/>
          </a:xfrm>
          <a:prstGeom prst="rect">
            <a:avLst/>
          </a:prstGeom>
          <a:noFill/>
        </p:spPr>
        <p:txBody>
          <a:bodyPr wrap="square" rtlCol="0">
            <a:spAutoFit/>
          </a:bodyPr>
          <a:lstStyle/>
          <a:p>
            <a:r>
              <a:rPr lang="en-US" sz="2000" dirty="0">
                <a:latin typeface="+mn-ea"/>
              </a:rPr>
              <a:t> </a:t>
            </a:r>
            <a:r>
              <a:rPr lang="en-US" sz="2000" dirty="0" smtClean="0">
                <a:latin typeface="+mn-ea"/>
              </a:rPr>
              <a:t> </a:t>
            </a:r>
            <a:r>
              <a:rPr lang="zh-CN" altLang="en-US" sz="2000" dirty="0" smtClean="0">
                <a:latin typeface="+mn-ea"/>
              </a:rPr>
              <a:t>在写之间（</a:t>
            </a:r>
            <a:r>
              <a:rPr lang="en-US" altLang="zh-CN" sz="2000" dirty="0" smtClean="0">
                <a:latin typeface="+mn-ea"/>
              </a:rPr>
              <a:t>a</a:t>
            </a:r>
            <a:r>
              <a:rPr lang="zh-CN" altLang="en-US" sz="2000" dirty="0" smtClean="0">
                <a:latin typeface="+mn-ea"/>
              </a:rPr>
              <a:t>）以及读之间（</a:t>
            </a:r>
            <a:r>
              <a:rPr lang="en-US" altLang="zh-CN" sz="2000" dirty="0" smtClean="0">
                <a:latin typeface="+mn-ea"/>
              </a:rPr>
              <a:t>b</a:t>
            </a:r>
            <a:r>
              <a:rPr lang="zh-CN" altLang="en-US" sz="2000" dirty="0" smtClean="0">
                <a:latin typeface="+mn-ea"/>
              </a:rPr>
              <a:t>）需要进行事务串行化</a:t>
            </a:r>
            <a:endParaRPr lang="en-US" sz="2000" dirty="0">
              <a:latin typeface="+mn-ea"/>
            </a:endParaRPr>
          </a:p>
        </p:txBody>
      </p:sp>
    </p:spTree>
    <p:extLst>
      <p:ext uri="{BB962C8B-B14F-4D97-AF65-F5344CB8AC3E}">
        <p14:creationId xmlns:p14="http://schemas.microsoft.com/office/powerpoint/2010/main" val="373775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缓存一致性协议</a:t>
            </a:r>
            <a:r>
              <a:rPr lang="en-US" altLang="zh-CN" dirty="0" smtClean="0"/>
              <a:t>——”</a:t>
            </a:r>
            <a:r>
              <a:rPr lang="zh-CN" altLang="en-US" dirty="0" smtClean="0"/>
              <a:t>写</a:t>
            </a:r>
            <a:r>
              <a:rPr lang="zh-CN" altLang="en-US" dirty="0"/>
              <a:t>回</a:t>
            </a:r>
            <a:r>
              <a:rPr lang="en-US" altLang="zh-CN" dirty="0" smtClean="0"/>
              <a:t>”</a:t>
            </a:r>
            <a:r>
              <a:rPr lang="zh-CN" altLang="en-US" dirty="0" smtClean="0"/>
              <a:t>缓存的</a:t>
            </a:r>
            <a:r>
              <a:rPr lang="en-US" altLang="zh-CN" dirty="0" smtClean="0"/>
              <a:t>MSI</a:t>
            </a:r>
            <a:r>
              <a:rPr lang="zh-CN" altLang="en-US" dirty="0" smtClean="0"/>
              <a:t>协议</a:t>
            </a:r>
            <a:endParaRPr lang="zh-CN" altLang="en-US" dirty="0"/>
          </a:p>
        </p:txBody>
      </p:sp>
      <p:sp>
        <p:nvSpPr>
          <p:cNvPr id="2" name="文本框 1"/>
          <p:cNvSpPr txBox="1"/>
          <p:nvPr/>
        </p:nvSpPr>
        <p:spPr>
          <a:xfrm>
            <a:off x="514927" y="917912"/>
            <a:ext cx="9357736" cy="5324535"/>
          </a:xfrm>
          <a:prstGeom prst="rect">
            <a:avLst/>
          </a:prstGeom>
          <a:noFill/>
        </p:spPr>
        <p:txBody>
          <a:bodyPr wrap="square" rtlCol="0">
            <a:spAutoFit/>
          </a:bodyPr>
          <a:lstStyle/>
          <a:p>
            <a:endParaRPr lang="en-US" altLang="zh-CN" sz="2000" dirty="0" smtClean="0">
              <a:latin typeface="+mn-ea"/>
            </a:endParaRPr>
          </a:p>
          <a:p>
            <a:r>
              <a:rPr lang="zh-CN" altLang="en-US" sz="2000" dirty="0" smtClean="0">
                <a:latin typeface="+mn-ea"/>
              </a:rPr>
              <a:t>在</a:t>
            </a:r>
            <a:r>
              <a:rPr lang="en-US" altLang="zh-CN" sz="2000" dirty="0" smtClean="0">
                <a:latin typeface="+mn-ea"/>
              </a:rPr>
              <a:t>MSI</a:t>
            </a:r>
            <a:r>
              <a:rPr lang="zh-CN" altLang="en-US" sz="2000" dirty="0" smtClean="0">
                <a:latin typeface="+mn-ea"/>
              </a:rPr>
              <a:t>协议中处理器请求包含：</a:t>
            </a:r>
            <a:endParaRPr lang="en-US" altLang="zh-CN" sz="2000" dirty="0" smtClean="0">
              <a:latin typeface="+mn-ea"/>
            </a:endParaRPr>
          </a:p>
          <a:p>
            <a:r>
              <a:rPr lang="en-US" altLang="zh-CN" sz="2000" dirty="0" err="1" smtClean="0">
                <a:latin typeface="+mn-ea"/>
              </a:rPr>
              <a:t>PrRd</a:t>
            </a:r>
            <a:r>
              <a:rPr lang="en-US" altLang="zh-CN" sz="2000" dirty="0" smtClean="0">
                <a:latin typeface="+mn-ea"/>
              </a:rPr>
              <a:t>:</a:t>
            </a:r>
            <a:r>
              <a:rPr lang="zh-CN" altLang="en-US" sz="2000" dirty="0" smtClean="0">
                <a:latin typeface="+mn-ea"/>
              </a:rPr>
              <a:t>处理器请求从缓存块中读出。</a:t>
            </a:r>
            <a:endParaRPr lang="en-US" altLang="zh-CN" sz="2000" dirty="0" smtClean="0">
              <a:latin typeface="+mn-ea"/>
            </a:endParaRPr>
          </a:p>
          <a:p>
            <a:r>
              <a:rPr lang="en-US" altLang="zh-CN" sz="2000" dirty="0" err="1" smtClean="0">
                <a:latin typeface="+mn-ea"/>
              </a:rPr>
              <a:t>PrWr</a:t>
            </a:r>
            <a:r>
              <a:rPr lang="en-US" altLang="zh-CN" sz="2000" dirty="0" smtClean="0">
                <a:latin typeface="+mn-ea"/>
              </a:rPr>
              <a:t>:</a:t>
            </a:r>
            <a:r>
              <a:rPr lang="zh-CN" altLang="en-US" sz="2000" dirty="0" smtClean="0">
                <a:latin typeface="+mn-ea"/>
              </a:rPr>
              <a:t>处理器请求向缓存块中写入。</a:t>
            </a:r>
            <a:endParaRPr lang="en-US" altLang="zh-CN" sz="2000" dirty="0" smtClean="0">
              <a:latin typeface="+mn-ea"/>
            </a:endParaRPr>
          </a:p>
          <a:p>
            <a:endParaRPr lang="en-US" sz="2000" dirty="0">
              <a:latin typeface="+mn-ea"/>
            </a:endParaRPr>
          </a:p>
          <a:p>
            <a:r>
              <a:rPr lang="zh-CN" altLang="en-US" sz="2000" dirty="0" smtClean="0">
                <a:latin typeface="+mn-ea"/>
              </a:rPr>
              <a:t>总线侦听请求包括：</a:t>
            </a:r>
            <a:endParaRPr lang="en-US" altLang="zh-CN" sz="2000" dirty="0" smtClean="0">
              <a:latin typeface="+mn-ea"/>
            </a:endParaRPr>
          </a:p>
          <a:p>
            <a:r>
              <a:rPr lang="en-US" altLang="zh-CN" sz="2000" dirty="0" err="1" smtClean="0">
                <a:latin typeface="+mn-ea"/>
              </a:rPr>
              <a:t>BusRd</a:t>
            </a:r>
            <a:r>
              <a:rPr lang="en-US" altLang="zh-CN" sz="2000" dirty="0" smtClean="0">
                <a:latin typeface="+mn-ea"/>
              </a:rPr>
              <a:t>:</a:t>
            </a:r>
            <a:r>
              <a:rPr lang="zh-CN" altLang="en-US" sz="2000" dirty="0" smtClean="0">
                <a:latin typeface="+mn-ea"/>
              </a:rPr>
              <a:t>总线侦听到一个来自另一个处理器的读出缓存请求。</a:t>
            </a:r>
            <a:endParaRPr lang="en-US" altLang="zh-CN" sz="2000" dirty="0" smtClean="0">
              <a:latin typeface="+mn-ea"/>
            </a:endParaRPr>
          </a:p>
          <a:p>
            <a:r>
              <a:rPr lang="en-US" altLang="zh-CN" sz="2000" dirty="0" err="1" smtClean="0">
                <a:latin typeface="+mn-ea"/>
              </a:rPr>
              <a:t>BusRdX</a:t>
            </a:r>
            <a:r>
              <a:rPr lang="en-US" altLang="zh-CN" sz="2000" dirty="0" smtClean="0">
                <a:latin typeface="+mn-ea"/>
              </a:rPr>
              <a:t>:</a:t>
            </a:r>
            <a:r>
              <a:rPr lang="zh-CN" altLang="en-US" sz="2000" dirty="0" smtClean="0">
                <a:latin typeface="+mn-ea"/>
              </a:rPr>
              <a:t>总线侦听到一个来自另一个处理器“读独占”</a:t>
            </a:r>
            <a:r>
              <a:rPr lang="en-US" altLang="zh-CN" sz="2000" dirty="0" smtClean="0">
                <a:latin typeface="+mn-ea"/>
              </a:rPr>
              <a:t>(</a:t>
            </a:r>
            <a:r>
              <a:rPr lang="zh-CN" altLang="en-US" sz="2000" dirty="0" smtClean="0">
                <a:latin typeface="+mn-ea"/>
              </a:rPr>
              <a:t>或者是写</a:t>
            </a:r>
            <a:r>
              <a:rPr lang="en-US" altLang="zh-CN" sz="2000" dirty="0" smtClean="0">
                <a:latin typeface="+mn-ea"/>
              </a:rPr>
              <a:t>)</a:t>
            </a:r>
            <a:r>
              <a:rPr lang="zh-CN" altLang="en-US" sz="2000" dirty="0" smtClean="0">
                <a:latin typeface="+mn-ea"/>
              </a:rPr>
              <a:t>请求。</a:t>
            </a:r>
            <a:endParaRPr lang="en-US" altLang="zh-CN" sz="2000" dirty="0" smtClean="0">
              <a:latin typeface="+mn-ea"/>
            </a:endParaRPr>
          </a:p>
          <a:p>
            <a:r>
              <a:rPr lang="en-US" altLang="zh-CN" sz="2000" dirty="0" smtClean="0">
                <a:latin typeface="+mn-ea"/>
              </a:rPr>
              <a:t>Flush:</a:t>
            </a:r>
            <a:r>
              <a:rPr lang="zh-CN" altLang="en-US" sz="2000" dirty="0" smtClean="0">
                <a:latin typeface="+mn-ea"/>
              </a:rPr>
              <a:t>总线侦听到一个缓存块被另一个处理器写回主存的请求。</a:t>
            </a:r>
            <a:endParaRPr lang="en-US" altLang="zh-CN" sz="2000" dirty="0" smtClean="0">
              <a:latin typeface="+mn-ea"/>
            </a:endParaRPr>
          </a:p>
          <a:p>
            <a:endParaRPr lang="en-US" sz="2000" dirty="0">
              <a:latin typeface="+mn-ea"/>
            </a:endParaRPr>
          </a:p>
          <a:p>
            <a:r>
              <a:rPr lang="zh-CN" altLang="en-US" sz="2000" dirty="0" smtClean="0">
                <a:latin typeface="+mn-ea"/>
              </a:rPr>
              <a:t>每个缓存块都有若干相关状态，包括：</a:t>
            </a:r>
            <a:endParaRPr lang="en-US" sz="2000" dirty="0">
              <a:latin typeface="+mn-ea"/>
            </a:endParaRPr>
          </a:p>
          <a:p>
            <a:r>
              <a:rPr lang="en-US" sz="2000" dirty="0" smtClean="0">
                <a:latin typeface="+mn-ea"/>
              </a:rPr>
              <a:t>1)</a:t>
            </a:r>
            <a:r>
              <a:rPr lang="en-US" altLang="zh-CN" sz="2000" dirty="0" smtClean="0">
                <a:latin typeface="+mn-ea"/>
              </a:rPr>
              <a:t>Modified</a:t>
            </a:r>
            <a:r>
              <a:rPr lang="en-US" sz="2000" dirty="0" smtClean="0">
                <a:latin typeface="+mn-ea"/>
              </a:rPr>
              <a:t>(M) : </a:t>
            </a:r>
            <a:r>
              <a:rPr lang="zh-CN" altLang="en-US" sz="2000" dirty="0" smtClean="0">
                <a:latin typeface="+mn-ea"/>
              </a:rPr>
              <a:t>缓存块有效，并且其数据与主存中的原始数据</a:t>
            </a:r>
            <a:r>
              <a:rPr lang="en-US" altLang="zh-CN" sz="2000" dirty="0" smtClean="0">
                <a:latin typeface="+mn-ea"/>
              </a:rPr>
              <a:t>(</a:t>
            </a:r>
            <a:r>
              <a:rPr lang="zh-CN" altLang="en-US" sz="2000" dirty="0" smtClean="0">
                <a:latin typeface="+mn-ea"/>
              </a:rPr>
              <a:t>可能</a:t>
            </a:r>
            <a:r>
              <a:rPr lang="en-US" altLang="zh-CN" sz="2000" dirty="0" smtClean="0">
                <a:latin typeface="+mn-ea"/>
              </a:rPr>
              <a:t>)</a:t>
            </a:r>
            <a:r>
              <a:rPr lang="zh-CN" altLang="en-US" sz="2000" dirty="0" smtClean="0">
                <a:latin typeface="+mn-ea"/>
              </a:rPr>
              <a:t>不同。这种状态是对“脏”的一个补充。“脏”只表示缓存数据和主存中原始数据不同，而</a:t>
            </a:r>
            <a:r>
              <a:rPr lang="en-US" altLang="zh-CN" sz="2000" dirty="0" smtClean="0">
                <a:latin typeface="+mn-ea"/>
              </a:rPr>
              <a:t>M</a:t>
            </a:r>
            <a:r>
              <a:rPr lang="zh-CN" altLang="en-US" sz="2000" dirty="0" smtClean="0">
                <a:latin typeface="+mn-ea"/>
              </a:rPr>
              <a:t>除了该意义之外还表示，该数据只存在于这一个处理器，即有效。</a:t>
            </a:r>
            <a:endParaRPr lang="en-US" altLang="zh-CN" sz="2000" dirty="0" smtClean="0">
              <a:latin typeface="+mn-ea"/>
            </a:endParaRPr>
          </a:p>
          <a:p>
            <a:r>
              <a:rPr lang="en-US" altLang="zh-CN" sz="2000" dirty="0" smtClean="0">
                <a:latin typeface="+mn-ea"/>
              </a:rPr>
              <a:t>2</a:t>
            </a:r>
            <a:r>
              <a:rPr lang="en-US" altLang="zh-CN" sz="2000" dirty="0">
                <a:latin typeface="+mn-ea"/>
              </a:rPr>
              <a:t>)</a:t>
            </a:r>
            <a:r>
              <a:rPr lang="en-US" altLang="zh-CN" sz="2000" dirty="0" smtClean="0">
                <a:latin typeface="+mn-ea"/>
              </a:rPr>
              <a:t>Share(S) :</a:t>
            </a:r>
            <a:r>
              <a:rPr lang="zh-CN" altLang="en-US" sz="2000" dirty="0" smtClean="0">
                <a:latin typeface="+mn-ea"/>
              </a:rPr>
              <a:t>缓存块是有效的，且有可能被其他处理器</a:t>
            </a:r>
            <a:r>
              <a:rPr lang="zh-CN" altLang="en-US" sz="2000" dirty="0">
                <a:latin typeface="+mn-ea"/>
              </a:rPr>
              <a:t>共享</a:t>
            </a:r>
            <a:r>
              <a:rPr lang="zh-CN" altLang="en-US" sz="2000" dirty="0" smtClean="0">
                <a:latin typeface="+mn-ea"/>
              </a:rPr>
              <a:t>，它也是干净的。即缓存中的值和主存中的值相同。</a:t>
            </a:r>
            <a:endParaRPr lang="en-US" altLang="zh-CN" sz="2000" dirty="0" smtClean="0">
              <a:latin typeface="+mn-ea"/>
            </a:endParaRPr>
          </a:p>
          <a:p>
            <a:r>
              <a:rPr lang="en-US" sz="2000" dirty="0" smtClean="0">
                <a:latin typeface="+mn-ea"/>
              </a:rPr>
              <a:t>3)Invalid(I) </a:t>
            </a:r>
            <a:r>
              <a:rPr lang="en-US" altLang="zh-CN" sz="2000" dirty="0" smtClean="0">
                <a:latin typeface="+mn-ea"/>
              </a:rPr>
              <a:t>: </a:t>
            </a:r>
            <a:r>
              <a:rPr lang="zh-CN" altLang="en-US" sz="2000" dirty="0" smtClean="0">
                <a:latin typeface="+mn-ea"/>
              </a:rPr>
              <a:t>缓存块无效。</a:t>
            </a:r>
            <a:endParaRPr lang="en-US" sz="2000" dirty="0">
              <a:latin typeface="+mn-ea"/>
            </a:endParaRPr>
          </a:p>
        </p:txBody>
      </p:sp>
    </p:spTree>
    <p:extLst>
      <p:ext uri="{BB962C8B-B14F-4D97-AF65-F5344CB8AC3E}">
        <p14:creationId xmlns:p14="http://schemas.microsoft.com/office/powerpoint/2010/main" val="173890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缓存一致性协议</a:t>
            </a:r>
            <a:r>
              <a:rPr lang="en-US" altLang="zh-CN" dirty="0" smtClean="0"/>
              <a:t>——”</a:t>
            </a:r>
            <a:r>
              <a:rPr lang="zh-CN" altLang="en-US" dirty="0" smtClean="0"/>
              <a:t>写</a:t>
            </a:r>
            <a:r>
              <a:rPr lang="zh-CN" altLang="en-US" dirty="0"/>
              <a:t>回</a:t>
            </a:r>
            <a:r>
              <a:rPr lang="en-US" altLang="zh-CN" dirty="0" smtClean="0"/>
              <a:t>”</a:t>
            </a:r>
            <a:r>
              <a:rPr lang="zh-CN" altLang="en-US" dirty="0" smtClean="0"/>
              <a:t>缓存的</a:t>
            </a:r>
            <a:r>
              <a:rPr lang="en-US" altLang="zh-CN" dirty="0" smtClean="0"/>
              <a:t>MSI</a:t>
            </a:r>
            <a:r>
              <a:rPr lang="zh-CN" altLang="en-US" dirty="0" smtClean="0"/>
              <a:t>协议</a:t>
            </a:r>
            <a:endParaRPr lang="zh-CN" altLang="en-US" dirty="0"/>
          </a:p>
        </p:txBody>
      </p:sp>
      <p:sp>
        <p:nvSpPr>
          <p:cNvPr id="5" name="椭圆 4"/>
          <p:cNvSpPr/>
          <p:nvPr/>
        </p:nvSpPr>
        <p:spPr>
          <a:xfrm>
            <a:off x="586329" y="1928812"/>
            <a:ext cx="900112" cy="800100"/>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n w="0"/>
                <a:solidFill>
                  <a:schemeClr val="tx1"/>
                </a:solidFill>
                <a:effectLst>
                  <a:outerShdw blurRad="38100" dist="19050" dir="2700000" algn="tl" rotWithShape="0">
                    <a:schemeClr val="dk1">
                      <a:alpha val="40000"/>
                    </a:schemeClr>
                  </a:outerShdw>
                </a:effectLst>
              </a:rPr>
              <a:t>M</a:t>
            </a:r>
            <a:endParaRPr lang="en-US" dirty="0">
              <a:ln w="0"/>
              <a:solidFill>
                <a:schemeClr val="tx1"/>
              </a:solidFill>
              <a:effectLst>
                <a:outerShdw blurRad="38100" dist="19050" dir="2700000" algn="tl" rotWithShape="0">
                  <a:schemeClr val="dk1">
                    <a:alpha val="40000"/>
                  </a:schemeClr>
                </a:outerShdw>
              </a:effectLst>
            </a:endParaRPr>
          </a:p>
        </p:txBody>
      </p:sp>
      <p:sp>
        <p:nvSpPr>
          <p:cNvPr id="6" name="任意多边形 5"/>
          <p:cNvSpPr/>
          <p:nvPr/>
        </p:nvSpPr>
        <p:spPr>
          <a:xfrm>
            <a:off x="514927" y="1500615"/>
            <a:ext cx="1093340" cy="635153"/>
          </a:xfrm>
          <a:custGeom>
            <a:avLst/>
            <a:gdLst>
              <a:gd name="connsiteX0" fmla="*/ 188040 w 1303135"/>
              <a:gd name="connsiteY0" fmla="*/ 875380 h 888328"/>
              <a:gd name="connsiteX1" fmla="*/ 2303 w 1303135"/>
              <a:gd name="connsiteY1" fmla="*/ 475330 h 888328"/>
              <a:gd name="connsiteX2" fmla="*/ 302340 w 1303135"/>
              <a:gd name="connsiteY2" fmla="*/ 46705 h 888328"/>
              <a:gd name="connsiteX3" fmla="*/ 1045290 w 1303135"/>
              <a:gd name="connsiteY3" fmla="*/ 46705 h 888328"/>
              <a:gd name="connsiteX4" fmla="*/ 1302465 w 1303135"/>
              <a:gd name="connsiteY4" fmla="*/ 361030 h 888328"/>
              <a:gd name="connsiteX5" fmla="*/ 1116728 w 1303135"/>
              <a:gd name="connsiteY5" fmla="*/ 832517 h 888328"/>
              <a:gd name="connsiteX6" fmla="*/ 1016715 w 1303135"/>
              <a:gd name="connsiteY6" fmla="*/ 861092 h 888328"/>
              <a:gd name="connsiteX0" fmla="*/ 201656 w 1302463"/>
              <a:gd name="connsiteY0" fmla="*/ 903955 h 903955"/>
              <a:gd name="connsiteX1" fmla="*/ 1631 w 1302463"/>
              <a:gd name="connsiteY1" fmla="*/ 475330 h 903955"/>
              <a:gd name="connsiteX2" fmla="*/ 301668 w 1302463"/>
              <a:gd name="connsiteY2" fmla="*/ 46705 h 903955"/>
              <a:gd name="connsiteX3" fmla="*/ 1044618 w 1302463"/>
              <a:gd name="connsiteY3" fmla="*/ 46705 h 903955"/>
              <a:gd name="connsiteX4" fmla="*/ 1301793 w 1302463"/>
              <a:gd name="connsiteY4" fmla="*/ 361030 h 903955"/>
              <a:gd name="connsiteX5" fmla="*/ 1116056 w 1302463"/>
              <a:gd name="connsiteY5" fmla="*/ 832517 h 903955"/>
              <a:gd name="connsiteX6" fmla="*/ 1016043 w 1302463"/>
              <a:gd name="connsiteY6" fmla="*/ 861092 h 903955"/>
              <a:gd name="connsiteX0" fmla="*/ 300038 w 1300832"/>
              <a:gd name="connsiteY0" fmla="*/ 1032543 h 1032543"/>
              <a:gd name="connsiteX1" fmla="*/ 0 w 1300832"/>
              <a:gd name="connsiteY1" fmla="*/ 475330 h 1032543"/>
              <a:gd name="connsiteX2" fmla="*/ 300037 w 1300832"/>
              <a:gd name="connsiteY2" fmla="*/ 46705 h 1032543"/>
              <a:gd name="connsiteX3" fmla="*/ 1042987 w 1300832"/>
              <a:gd name="connsiteY3" fmla="*/ 46705 h 1032543"/>
              <a:gd name="connsiteX4" fmla="*/ 1300162 w 1300832"/>
              <a:gd name="connsiteY4" fmla="*/ 361030 h 1032543"/>
              <a:gd name="connsiteX5" fmla="*/ 1114425 w 1300832"/>
              <a:gd name="connsiteY5" fmla="*/ 832517 h 1032543"/>
              <a:gd name="connsiteX6" fmla="*/ 1014412 w 1300832"/>
              <a:gd name="connsiteY6" fmla="*/ 861092 h 1032543"/>
              <a:gd name="connsiteX0" fmla="*/ 300038 w 1300832"/>
              <a:gd name="connsiteY0" fmla="*/ 861093 h 888328"/>
              <a:gd name="connsiteX1" fmla="*/ 0 w 1300832"/>
              <a:gd name="connsiteY1" fmla="*/ 475330 h 888328"/>
              <a:gd name="connsiteX2" fmla="*/ 300037 w 1300832"/>
              <a:gd name="connsiteY2" fmla="*/ 46705 h 888328"/>
              <a:gd name="connsiteX3" fmla="*/ 1042987 w 1300832"/>
              <a:gd name="connsiteY3" fmla="*/ 46705 h 888328"/>
              <a:gd name="connsiteX4" fmla="*/ 1300162 w 1300832"/>
              <a:gd name="connsiteY4" fmla="*/ 361030 h 888328"/>
              <a:gd name="connsiteX5" fmla="*/ 1114425 w 1300832"/>
              <a:gd name="connsiteY5" fmla="*/ 832517 h 888328"/>
              <a:gd name="connsiteX6" fmla="*/ 1014412 w 1300832"/>
              <a:gd name="connsiteY6" fmla="*/ 861092 h 888328"/>
              <a:gd name="connsiteX0" fmla="*/ 171450 w 1172244"/>
              <a:gd name="connsiteY0" fmla="*/ 870873 h 898108"/>
              <a:gd name="connsiteX1" fmla="*/ 0 w 1172244"/>
              <a:gd name="connsiteY1" fmla="*/ 627985 h 898108"/>
              <a:gd name="connsiteX2" fmla="*/ 171449 w 1172244"/>
              <a:gd name="connsiteY2" fmla="*/ 56485 h 898108"/>
              <a:gd name="connsiteX3" fmla="*/ 914399 w 1172244"/>
              <a:gd name="connsiteY3" fmla="*/ 56485 h 898108"/>
              <a:gd name="connsiteX4" fmla="*/ 1171574 w 1172244"/>
              <a:gd name="connsiteY4" fmla="*/ 370810 h 898108"/>
              <a:gd name="connsiteX5" fmla="*/ 985837 w 1172244"/>
              <a:gd name="connsiteY5" fmla="*/ 842297 h 898108"/>
              <a:gd name="connsiteX6" fmla="*/ 885824 w 1172244"/>
              <a:gd name="connsiteY6" fmla="*/ 870872 h 898108"/>
              <a:gd name="connsiteX0" fmla="*/ 172232 w 1173026"/>
              <a:gd name="connsiteY0" fmla="*/ 814769 h 842004"/>
              <a:gd name="connsiteX1" fmla="*/ 782 w 1173026"/>
              <a:gd name="connsiteY1" fmla="*/ 571881 h 842004"/>
              <a:gd name="connsiteX2" fmla="*/ 229381 w 1173026"/>
              <a:gd name="connsiteY2" fmla="*/ 257556 h 842004"/>
              <a:gd name="connsiteX3" fmla="*/ 915181 w 1173026"/>
              <a:gd name="connsiteY3" fmla="*/ 381 h 842004"/>
              <a:gd name="connsiteX4" fmla="*/ 1172356 w 1173026"/>
              <a:gd name="connsiteY4" fmla="*/ 314706 h 842004"/>
              <a:gd name="connsiteX5" fmla="*/ 986619 w 1173026"/>
              <a:gd name="connsiteY5" fmla="*/ 786193 h 842004"/>
              <a:gd name="connsiteX6" fmla="*/ 886606 w 1173026"/>
              <a:gd name="connsiteY6" fmla="*/ 814768 h 842004"/>
              <a:gd name="connsiteX0" fmla="*/ 172232 w 1176623"/>
              <a:gd name="connsiteY0" fmla="*/ 606445 h 633680"/>
              <a:gd name="connsiteX1" fmla="*/ 782 w 1176623"/>
              <a:gd name="connsiteY1" fmla="*/ 363557 h 633680"/>
              <a:gd name="connsiteX2" fmla="*/ 229381 w 1176623"/>
              <a:gd name="connsiteY2" fmla="*/ 49232 h 633680"/>
              <a:gd name="connsiteX3" fmla="*/ 786593 w 1176623"/>
              <a:gd name="connsiteY3" fmla="*/ 6370 h 633680"/>
              <a:gd name="connsiteX4" fmla="*/ 1172356 w 1176623"/>
              <a:gd name="connsiteY4" fmla="*/ 106382 h 633680"/>
              <a:gd name="connsiteX5" fmla="*/ 986619 w 1176623"/>
              <a:gd name="connsiteY5" fmla="*/ 577869 h 633680"/>
              <a:gd name="connsiteX6" fmla="*/ 886606 w 1176623"/>
              <a:gd name="connsiteY6" fmla="*/ 606444 h 633680"/>
              <a:gd name="connsiteX0" fmla="*/ 172232 w 1093340"/>
              <a:gd name="connsiteY0" fmla="*/ 613845 h 635153"/>
              <a:gd name="connsiteX1" fmla="*/ 782 w 1093340"/>
              <a:gd name="connsiteY1" fmla="*/ 370957 h 635153"/>
              <a:gd name="connsiteX2" fmla="*/ 229381 w 1093340"/>
              <a:gd name="connsiteY2" fmla="*/ 56632 h 635153"/>
              <a:gd name="connsiteX3" fmla="*/ 786593 w 1093340"/>
              <a:gd name="connsiteY3" fmla="*/ 13770 h 635153"/>
              <a:gd name="connsiteX4" fmla="*/ 1086631 w 1093340"/>
              <a:gd name="connsiteY4" fmla="*/ 213795 h 635153"/>
              <a:gd name="connsiteX5" fmla="*/ 986619 w 1093340"/>
              <a:gd name="connsiteY5" fmla="*/ 585269 h 635153"/>
              <a:gd name="connsiteX6" fmla="*/ 886606 w 1093340"/>
              <a:gd name="connsiteY6" fmla="*/ 613844 h 6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340" h="635153">
                <a:moveTo>
                  <a:pt x="172232" y="613845"/>
                </a:moveTo>
                <a:cubicBezTo>
                  <a:pt x="69838" y="482876"/>
                  <a:pt x="-8743" y="463826"/>
                  <a:pt x="782" y="370957"/>
                </a:cubicBezTo>
                <a:cubicBezTo>
                  <a:pt x="10307" y="278088"/>
                  <a:pt x="98413" y="116163"/>
                  <a:pt x="229381" y="56632"/>
                </a:cubicBezTo>
                <a:cubicBezTo>
                  <a:pt x="360350" y="-2899"/>
                  <a:pt x="643718" y="-12424"/>
                  <a:pt x="786593" y="13770"/>
                </a:cubicBezTo>
                <a:cubicBezTo>
                  <a:pt x="929468" y="39964"/>
                  <a:pt x="1053293" y="118545"/>
                  <a:pt x="1086631" y="213795"/>
                </a:cubicBezTo>
                <a:cubicBezTo>
                  <a:pt x="1119969" y="309045"/>
                  <a:pt x="1019957" y="518594"/>
                  <a:pt x="986619" y="585269"/>
                </a:cubicBezTo>
                <a:cubicBezTo>
                  <a:pt x="953282" y="651944"/>
                  <a:pt x="912800" y="641228"/>
                  <a:pt x="886606" y="613844"/>
                </a:cubicBezTo>
              </a:path>
            </a:pathLst>
          </a:custGeom>
          <a:ln>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椭圆 6"/>
          <p:cNvSpPr/>
          <p:nvPr/>
        </p:nvSpPr>
        <p:spPr>
          <a:xfrm>
            <a:off x="2924557" y="1928812"/>
            <a:ext cx="900112" cy="800100"/>
          </a:xfrm>
          <a:prstGeom prst="ellipse">
            <a:avLst/>
          </a:prstGeom>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a:t>
            </a:r>
          </a:p>
        </p:txBody>
      </p:sp>
      <p:sp>
        <p:nvSpPr>
          <p:cNvPr id="8" name="任意多边形 7"/>
          <p:cNvSpPr/>
          <p:nvPr/>
        </p:nvSpPr>
        <p:spPr>
          <a:xfrm>
            <a:off x="2853155" y="1500615"/>
            <a:ext cx="1093340" cy="635153"/>
          </a:xfrm>
          <a:custGeom>
            <a:avLst/>
            <a:gdLst>
              <a:gd name="connsiteX0" fmla="*/ 188040 w 1303135"/>
              <a:gd name="connsiteY0" fmla="*/ 875380 h 888328"/>
              <a:gd name="connsiteX1" fmla="*/ 2303 w 1303135"/>
              <a:gd name="connsiteY1" fmla="*/ 475330 h 888328"/>
              <a:gd name="connsiteX2" fmla="*/ 302340 w 1303135"/>
              <a:gd name="connsiteY2" fmla="*/ 46705 h 888328"/>
              <a:gd name="connsiteX3" fmla="*/ 1045290 w 1303135"/>
              <a:gd name="connsiteY3" fmla="*/ 46705 h 888328"/>
              <a:gd name="connsiteX4" fmla="*/ 1302465 w 1303135"/>
              <a:gd name="connsiteY4" fmla="*/ 361030 h 888328"/>
              <a:gd name="connsiteX5" fmla="*/ 1116728 w 1303135"/>
              <a:gd name="connsiteY5" fmla="*/ 832517 h 888328"/>
              <a:gd name="connsiteX6" fmla="*/ 1016715 w 1303135"/>
              <a:gd name="connsiteY6" fmla="*/ 861092 h 888328"/>
              <a:gd name="connsiteX0" fmla="*/ 201656 w 1302463"/>
              <a:gd name="connsiteY0" fmla="*/ 903955 h 903955"/>
              <a:gd name="connsiteX1" fmla="*/ 1631 w 1302463"/>
              <a:gd name="connsiteY1" fmla="*/ 475330 h 903955"/>
              <a:gd name="connsiteX2" fmla="*/ 301668 w 1302463"/>
              <a:gd name="connsiteY2" fmla="*/ 46705 h 903955"/>
              <a:gd name="connsiteX3" fmla="*/ 1044618 w 1302463"/>
              <a:gd name="connsiteY3" fmla="*/ 46705 h 903955"/>
              <a:gd name="connsiteX4" fmla="*/ 1301793 w 1302463"/>
              <a:gd name="connsiteY4" fmla="*/ 361030 h 903955"/>
              <a:gd name="connsiteX5" fmla="*/ 1116056 w 1302463"/>
              <a:gd name="connsiteY5" fmla="*/ 832517 h 903955"/>
              <a:gd name="connsiteX6" fmla="*/ 1016043 w 1302463"/>
              <a:gd name="connsiteY6" fmla="*/ 861092 h 903955"/>
              <a:gd name="connsiteX0" fmla="*/ 300038 w 1300832"/>
              <a:gd name="connsiteY0" fmla="*/ 1032543 h 1032543"/>
              <a:gd name="connsiteX1" fmla="*/ 0 w 1300832"/>
              <a:gd name="connsiteY1" fmla="*/ 475330 h 1032543"/>
              <a:gd name="connsiteX2" fmla="*/ 300037 w 1300832"/>
              <a:gd name="connsiteY2" fmla="*/ 46705 h 1032543"/>
              <a:gd name="connsiteX3" fmla="*/ 1042987 w 1300832"/>
              <a:gd name="connsiteY3" fmla="*/ 46705 h 1032543"/>
              <a:gd name="connsiteX4" fmla="*/ 1300162 w 1300832"/>
              <a:gd name="connsiteY4" fmla="*/ 361030 h 1032543"/>
              <a:gd name="connsiteX5" fmla="*/ 1114425 w 1300832"/>
              <a:gd name="connsiteY5" fmla="*/ 832517 h 1032543"/>
              <a:gd name="connsiteX6" fmla="*/ 1014412 w 1300832"/>
              <a:gd name="connsiteY6" fmla="*/ 861092 h 1032543"/>
              <a:gd name="connsiteX0" fmla="*/ 300038 w 1300832"/>
              <a:gd name="connsiteY0" fmla="*/ 861093 h 888328"/>
              <a:gd name="connsiteX1" fmla="*/ 0 w 1300832"/>
              <a:gd name="connsiteY1" fmla="*/ 475330 h 888328"/>
              <a:gd name="connsiteX2" fmla="*/ 300037 w 1300832"/>
              <a:gd name="connsiteY2" fmla="*/ 46705 h 888328"/>
              <a:gd name="connsiteX3" fmla="*/ 1042987 w 1300832"/>
              <a:gd name="connsiteY3" fmla="*/ 46705 h 888328"/>
              <a:gd name="connsiteX4" fmla="*/ 1300162 w 1300832"/>
              <a:gd name="connsiteY4" fmla="*/ 361030 h 888328"/>
              <a:gd name="connsiteX5" fmla="*/ 1114425 w 1300832"/>
              <a:gd name="connsiteY5" fmla="*/ 832517 h 888328"/>
              <a:gd name="connsiteX6" fmla="*/ 1014412 w 1300832"/>
              <a:gd name="connsiteY6" fmla="*/ 861092 h 888328"/>
              <a:gd name="connsiteX0" fmla="*/ 171450 w 1172244"/>
              <a:gd name="connsiteY0" fmla="*/ 870873 h 898108"/>
              <a:gd name="connsiteX1" fmla="*/ 0 w 1172244"/>
              <a:gd name="connsiteY1" fmla="*/ 627985 h 898108"/>
              <a:gd name="connsiteX2" fmla="*/ 171449 w 1172244"/>
              <a:gd name="connsiteY2" fmla="*/ 56485 h 898108"/>
              <a:gd name="connsiteX3" fmla="*/ 914399 w 1172244"/>
              <a:gd name="connsiteY3" fmla="*/ 56485 h 898108"/>
              <a:gd name="connsiteX4" fmla="*/ 1171574 w 1172244"/>
              <a:gd name="connsiteY4" fmla="*/ 370810 h 898108"/>
              <a:gd name="connsiteX5" fmla="*/ 985837 w 1172244"/>
              <a:gd name="connsiteY5" fmla="*/ 842297 h 898108"/>
              <a:gd name="connsiteX6" fmla="*/ 885824 w 1172244"/>
              <a:gd name="connsiteY6" fmla="*/ 870872 h 898108"/>
              <a:gd name="connsiteX0" fmla="*/ 172232 w 1173026"/>
              <a:gd name="connsiteY0" fmla="*/ 814769 h 842004"/>
              <a:gd name="connsiteX1" fmla="*/ 782 w 1173026"/>
              <a:gd name="connsiteY1" fmla="*/ 571881 h 842004"/>
              <a:gd name="connsiteX2" fmla="*/ 229381 w 1173026"/>
              <a:gd name="connsiteY2" fmla="*/ 257556 h 842004"/>
              <a:gd name="connsiteX3" fmla="*/ 915181 w 1173026"/>
              <a:gd name="connsiteY3" fmla="*/ 381 h 842004"/>
              <a:gd name="connsiteX4" fmla="*/ 1172356 w 1173026"/>
              <a:gd name="connsiteY4" fmla="*/ 314706 h 842004"/>
              <a:gd name="connsiteX5" fmla="*/ 986619 w 1173026"/>
              <a:gd name="connsiteY5" fmla="*/ 786193 h 842004"/>
              <a:gd name="connsiteX6" fmla="*/ 886606 w 1173026"/>
              <a:gd name="connsiteY6" fmla="*/ 814768 h 842004"/>
              <a:gd name="connsiteX0" fmla="*/ 172232 w 1176623"/>
              <a:gd name="connsiteY0" fmla="*/ 606445 h 633680"/>
              <a:gd name="connsiteX1" fmla="*/ 782 w 1176623"/>
              <a:gd name="connsiteY1" fmla="*/ 363557 h 633680"/>
              <a:gd name="connsiteX2" fmla="*/ 229381 w 1176623"/>
              <a:gd name="connsiteY2" fmla="*/ 49232 h 633680"/>
              <a:gd name="connsiteX3" fmla="*/ 786593 w 1176623"/>
              <a:gd name="connsiteY3" fmla="*/ 6370 h 633680"/>
              <a:gd name="connsiteX4" fmla="*/ 1172356 w 1176623"/>
              <a:gd name="connsiteY4" fmla="*/ 106382 h 633680"/>
              <a:gd name="connsiteX5" fmla="*/ 986619 w 1176623"/>
              <a:gd name="connsiteY5" fmla="*/ 577869 h 633680"/>
              <a:gd name="connsiteX6" fmla="*/ 886606 w 1176623"/>
              <a:gd name="connsiteY6" fmla="*/ 606444 h 633680"/>
              <a:gd name="connsiteX0" fmla="*/ 172232 w 1093340"/>
              <a:gd name="connsiteY0" fmla="*/ 613845 h 635153"/>
              <a:gd name="connsiteX1" fmla="*/ 782 w 1093340"/>
              <a:gd name="connsiteY1" fmla="*/ 370957 h 635153"/>
              <a:gd name="connsiteX2" fmla="*/ 229381 w 1093340"/>
              <a:gd name="connsiteY2" fmla="*/ 56632 h 635153"/>
              <a:gd name="connsiteX3" fmla="*/ 786593 w 1093340"/>
              <a:gd name="connsiteY3" fmla="*/ 13770 h 635153"/>
              <a:gd name="connsiteX4" fmla="*/ 1086631 w 1093340"/>
              <a:gd name="connsiteY4" fmla="*/ 213795 h 635153"/>
              <a:gd name="connsiteX5" fmla="*/ 986619 w 1093340"/>
              <a:gd name="connsiteY5" fmla="*/ 585269 h 635153"/>
              <a:gd name="connsiteX6" fmla="*/ 886606 w 1093340"/>
              <a:gd name="connsiteY6" fmla="*/ 613844 h 6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340" h="635153">
                <a:moveTo>
                  <a:pt x="172232" y="613845"/>
                </a:moveTo>
                <a:cubicBezTo>
                  <a:pt x="69838" y="482876"/>
                  <a:pt x="-8743" y="463826"/>
                  <a:pt x="782" y="370957"/>
                </a:cubicBezTo>
                <a:cubicBezTo>
                  <a:pt x="10307" y="278088"/>
                  <a:pt x="98413" y="116163"/>
                  <a:pt x="229381" y="56632"/>
                </a:cubicBezTo>
                <a:cubicBezTo>
                  <a:pt x="360350" y="-2899"/>
                  <a:pt x="643718" y="-12424"/>
                  <a:pt x="786593" y="13770"/>
                </a:cubicBezTo>
                <a:cubicBezTo>
                  <a:pt x="929468" y="39964"/>
                  <a:pt x="1053293" y="118545"/>
                  <a:pt x="1086631" y="213795"/>
                </a:cubicBezTo>
                <a:cubicBezTo>
                  <a:pt x="1119969" y="309045"/>
                  <a:pt x="1019957" y="518594"/>
                  <a:pt x="986619" y="585269"/>
                </a:cubicBezTo>
                <a:cubicBezTo>
                  <a:pt x="953282" y="651944"/>
                  <a:pt x="912800" y="641228"/>
                  <a:pt x="886606" y="613844"/>
                </a:cubicBezTo>
              </a:path>
            </a:pathLst>
          </a:custGeom>
          <a:ln>
            <a:headEnd type="triangl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椭圆 12"/>
          <p:cNvSpPr/>
          <p:nvPr/>
        </p:nvSpPr>
        <p:spPr>
          <a:xfrm>
            <a:off x="1744187" y="3750683"/>
            <a:ext cx="900112" cy="800100"/>
          </a:xfrm>
          <a:prstGeom prst="ellipse">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a:t>
            </a:r>
          </a:p>
        </p:txBody>
      </p:sp>
      <p:cxnSp>
        <p:nvCxnSpPr>
          <p:cNvPr id="17" name="直接箭头连接符 16"/>
          <p:cNvCxnSpPr>
            <a:stCxn id="7" idx="2"/>
            <a:endCxn id="5" idx="6"/>
          </p:cNvCxnSpPr>
          <p:nvPr/>
        </p:nvCxnSpPr>
        <p:spPr>
          <a:xfrm flipH="1">
            <a:off x="1486441" y="2328862"/>
            <a:ext cx="1438116" cy="0"/>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8" name="直接箭头连接符 17"/>
          <p:cNvCxnSpPr>
            <a:stCxn id="13" idx="1"/>
            <a:endCxn id="5" idx="4"/>
          </p:cNvCxnSpPr>
          <p:nvPr/>
        </p:nvCxnSpPr>
        <p:spPr>
          <a:xfrm flipH="1" flipV="1">
            <a:off x="1036385" y="2728912"/>
            <a:ext cx="839620" cy="1138943"/>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1" name="直接箭头连接符 20"/>
          <p:cNvCxnSpPr>
            <a:stCxn id="13" idx="7"/>
          </p:cNvCxnSpPr>
          <p:nvPr/>
        </p:nvCxnSpPr>
        <p:spPr>
          <a:xfrm flipV="1">
            <a:off x="2512481" y="2728912"/>
            <a:ext cx="687734" cy="1138943"/>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24" name="椭圆 23"/>
          <p:cNvSpPr/>
          <p:nvPr/>
        </p:nvSpPr>
        <p:spPr>
          <a:xfrm>
            <a:off x="4516843" y="1928812"/>
            <a:ext cx="900112" cy="800100"/>
          </a:xfrm>
          <a:prstGeom prst="ellipse">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n w="0"/>
                <a:solidFill>
                  <a:schemeClr val="tx1"/>
                </a:solidFill>
                <a:effectLst>
                  <a:outerShdw blurRad="38100" dist="19050" dir="2700000" algn="tl" rotWithShape="0">
                    <a:schemeClr val="dk1">
                      <a:alpha val="40000"/>
                    </a:schemeClr>
                  </a:outerShdw>
                </a:effectLst>
              </a:rPr>
              <a:t>M</a:t>
            </a:r>
            <a:endParaRPr lang="en-US" dirty="0">
              <a:ln w="0"/>
              <a:solidFill>
                <a:schemeClr val="tx1"/>
              </a:solidFill>
              <a:effectLst>
                <a:outerShdw blurRad="38100" dist="19050" dir="2700000" algn="tl" rotWithShape="0">
                  <a:schemeClr val="dk1">
                    <a:alpha val="40000"/>
                  </a:schemeClr>
                </a:outerShdw>
              </a:effectLst>
            </a:endParaRPr>
          </a:p>
        </p:txBody>
      </p:sp>
      <p:sp>
        <p:nvSpPr>
          <p:cNvPr id="26" name="椭圆 25"/>
          <p:cNvSpPr/>
          <p:nvPr/>
        </p:nvSpPr>
        <p:spPr>
          <a:xfrm>
            <a:off x="6855071" y="1928812"/>
            <a:ext cx="900112" cy="800100"/>
          </a:xfrm>
          <a:prstGeom prst="ellipse">
            <a:avLst/>
          </a:prstGeom>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a:t>
            </a:r>
          </a:p>
        </p:txBody>
      </p:sp>
      <p:sp>
        <p:nvSpPr>
          <p:cNvPr id="27" name="任意多边形 26"/>
          <p:cNvSpPr/>
          <p:nvPr/>
        </p:nvSpPr>
        <p:spPr>
          <a:xfrm>
            <a:off x="6783669" y="1500615"/>
            <a:ext cx="1093340" cy="635153"/>
          </a:xfrm>
          <a:custGeom>
            <a:avLst/>
            <a:gdLst>
              <a:gd name="connsiteX0" fmla="*/ 188040 w 1303135"/>
              <a:gd name="connsiteY0" fmla="*/ 875380 h 888328"/>
              <a:gd name="connsiteX1" fmla="*/ 2303 w 1303135"/>
              <a:gd name="connsiteY1" fmla="*/ 475330 h 888328"/>
              <a:gd name="connsiteX2" fmla="*/ 302340 w 1303135"/>
              <a:gd name="connsiteY2" fmla="*/ 46705 h 888328"/>
              <a:gd name="connsiteX3" fmla="*/ 1045290 w 1303135"/>
              <a:gd name="connsiteY3" fmla="*/ 46705 h 888328"/>
              <a:gd name="connsiteX4" fmla="*/ 1302465 w 1303135"/>
              <a:gd name="connsiteY4" fmla="*/ 361030 h 888328"/>
              <a:gd name="connsiteX5" fmla="*/ 1116728 w 1303135"/>
              <a:gd name="connsiteY5" fmla="*/ 832517 h 888328"/>
              <a:gd name="connsiteX6" fmla="*/ 1016715 w 1303135"/>
              <a:gd name="connsiteY6" fmla="*/ 861092 h 888328"/>
              <a:gd name="connsiteX0" fmla="*/ 201656 w 1302463"/>
              <a:gd name="connsiteY0" fmla="*/ 903955 h 903955"/>
              <a:gd name="connsiteX1" fmla="*/ 1631 w 1302463"/>
              <a:gd name="connsiteY1" fmla="*/ 475330 h 903955"/>
              <a:gd name="connsiteX2" fmla="*/ 301668 w 1302463"/>
              <a:gd name="connsiteY2" fmla="*/ 46705 h 903955"/>
              <a:gd name="connsiteX3" fmla="*/ 1044618 w 1302463"/>
              <a:gd name="connsiteY3" fmla="*/ 46705 h 903955"/>
              <a:gd name="connsiteX4" fmla="*/ 1301793 w 1302463"/>
              <a:gd name="connsiteY4" fmla="*/ 361030 h 903955"/>
              <a:gd name="connsiteX5" fmla="*/ 1116056 w 1302463"/>
              <a:gd name="connsiteY5" fmla="*/ 832517 h 903955"/>
              <a:gd name="connsiteX6" fmla="*/ 1016043 w 1302463"/>
              <a:gd name="connsiteY6" fmla="*/ 861092 h 903955"/>
              <a:gd name="connsiteX0" fmla="*/ 300038 w 1300832"/>
              <a:gd name="connsiteY0" fmla="*/ 1032543 h 1032543"/>
              <a:gd name="connsiteX1" fmla="*/ 0 w 1300832"/>
              <a:gd name="connsiteY1" fmla="*/ 475330 h 1032543"/>
              <a:gd name="connsiteX2" fmla="*/ 300037 w 1300832"/>
              <a:gd name="connsiteY2" fmla="*/ 46705 h 1032543"/>
              <a:gd name="connsiteX3" fmla="*/ 1042987 w 1300832"/>
              <a:gd name="connsiteY3" fmla="*/ 46705 h 1032543"/>
              <a:gd name="connsiteX4" fmla="*/ 1300162 w 1300832"/>
              <a:gd name="connsiteY4" fmla="*/ 361030 h 1032543"/>
              <a:gd name="connsiteX5" fmla="*/ 1114425 w 1300832"/>
              <a:gd name="connsiteY5" fmla="*/ 832517 h 1032543"/>
              <a:gd name="connsiteX6" fmla="*/ 1014412 w 1300832"/>
              <a:gd name="connsiteY6" fmla="*/ 861092 h 1032543"/>
              <a:gd name="connsiteX0" fmla="*/ 300038 w 1300832"/>
              <a:gd name="connsiteY0" fmla="*/ 861093 h 888328"/>
              <a:gd name="connsiteX1" fmla="*/ 0 w 1300832"/>
              <a:gd name="connsiteY1" fmla="*/ 475330 h 888328"/>
              <a:gd name="connsiteX2" fmla="*/ 300037 w 1300832"/>
              <a:gd name="connsiteY2" fmla="*/ 46705 h 888328"/>
              <a:gd name="connsiteX3" fmla="*/ 1042987 w 1300832"/>
              <a:gd name="connsiteY3" fmla="*/ 46705 h 888328"/>
              <a:gd name="connsiteX4" fmla="*/ 1300162 w 1300832"/>
              <a:gd name="connsiteY4" fmla="*/ 361030 h 888328"/>
              <a:gd name="connsiteX5" fmla="*/ 1114425 w 1300832"/>
              <a:gd name="connsiteY5" fmla="*/ 832517 h 888328"/>
              <a:gd name="connsiteX6" fmla="*/ 1014412 w 1300832"/>
              <a:gd name="connsiteY6" fmla="*/ 861092 h 888328"/>
              <a:gd name="connsiteX0" fmla="*/ 171450 w 1172244"/>
              <a:gd name="connsiteY0" fmla="*/ 870873 h 898108"/>
              <a:gd name="connsiteX1" fmla="*/ 0 w 1172244"/>
              <a:gd name="connsiteY1" fmla="*/ 627985 h 898108"/>
              <a:gd name="connsiteX2" fmla="*/ 171449 w 1172244"/>
              <a:gd name="connsiteY2" fmla="*/ 56485 h 898108"/>
              <a:gd name="connsiteX3" fmla="*/ 914399 w 1172244"/>
              <a:gd name="connsiteY3" fmla="*/ 56485 h 898108"/>
              <a:gd name="connsiteX4" fmla="*/ 1171574 w 1172244"/>
              <a:gd name="connsiteY4" fmla="*/ 370810 h 898108"/>
              <a:gd name="connsiteX5" fmla="*/ 985837 w 1172244"/>
              <a:gd name="connsiteY5" fmla="*/ 842297 h 898108"/>
              <a:gd name="connsiteX6" fmla="*/ 885824 w 1172244"/>
              <a:gd name="connsiteY6" fmla="*/ 870872 h 898108"/>
              <a:gd name="connsiteX0" fmla="*/ 172232 w 1173026"/>
              <a:gd name="connsiteY0" fmla="*/ 814769 h 842004"/>
              <a:gd name="connsiteX1" fmla="*/ 782 w 1173026"/>
              <a:gd name="connsiteY1" fmla="*/ 571881 h 842004"/>
              <a:gd name="connsiteX2" fmla="*/ 229381 w 1173026"/>
              <a:gd name="connsiteY2" fmla="*/ 257556 h 842004"/>
              <a:gd name="connsiteX3" fmla="*/ 915181 w 1173026"/>
              <a:gd name="connsiteY3" fmla="*/ 381 h 842004"/>
              <a:gd name="connsiteX4" fmla="*/ 1172356 w 1173026"/>
              <a:gd name="connsiteY4" fmla="*/ 314706 h 842004"/>
              <a:gd name="connsiteX5" fmla="*/ 986619 w 1173026"/>
              <a:gd name="connsiteY5" fmla="*/ 786193 h 842004"/>
              <a:gd name="connsiteX6" fmla="*/ 886606 w 1173026"/>
              <a:gd name="connsiteY6" fmla="*/ 814768 h 842004"/>
              <a:gd name="connsiteX0" fmla="*/ 172232 w 1176623"/>
              <a:gd name="connsiteY0" fmla="*/ 606445 h 633680"/>
              <a:gd name="connsiteX1" fmla="*/ 782 w 1176623"/>
              <a:gd name="connsiteY1" fmla="*/ 363557 h 633680"/>
              <a:gd name="connsiteX2" fmla="*/ 229381 w 1176623"/>
              <a:gd name="connsiteY2" fmla="*/ 49232 h 633680"/>
              <a:gd name="connsiteX3" fmla="*/ 786593 w 1176623"/>
              <a:gd name="connsiteY3" fmla="*/ 6370 h 633680"/>
              <a:gd name="connsiteX4" fmla="*/ 1172356 w 1176623"/>
              <a:gd name="connsiteY4" fmla="*/ 106382 h 633680"/>
              <a:gd name="connsiteX5" fmla="*/ 986619 w 1176623"/>
              <a:gd name="connsiteY5" fmla="*/ 577869 h 633680"/>
              <a:gd name="connsiteX6" fmla="*/ 886606 w 1176623"/>
              <a:gd name="connsiteY6" fmla="*/ 606444 h 633680"/>
              <a:gd name="connsiteX0" fmla="*/ 172232 w 1093340"/>
              <a:gd name="connsiteY0" fmla="*/ 613845 h 635153"/>
              <a:gd name="connsiteX1" fmla="*/ 782 w 1093340"/>
              <a:gd name="connsiteY1" fmla="*/ 370957 h 635153"/>
              <a:gd name="connsiteX2" fmla="*/ 229381 w 1093340"/>
              <a:gd name="connsiteY2" fmla="*/ 56632 h 635153"/>
              <a:gd name="connsiteX3" fmla="*/ 786593 w 1093340"/>
              <a:gd name="connsiteY3" fmla="*/ 13770 h 635153"/>
              <a:gd name="connsiteX4" fmla="*/ 1086631 w 1093340"/>
              <a:gd name="connsiteY4" fmla="*/ 213795 h 635153"/>
              <a:gd name="connsiteX5" fmla="*/ 986619 w 1093340"/>
              <a:gd name="connsiteY5" fmla="*/ 585269 h 635153"/>
              <a:gd name="connsiteX6" fmla="*/ 886606 w 1093340"/>
              <a:gd name="connsiteY6" fmla="*/ 613844 h 6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340" h="635153">
                <a:moveTo>
                  <a:pt x="172232" y="613845"/>
                </a:moveTo>
                <a:cubicBezTo>
                  <a:pt x="69838" y="482876"/>
                  <a:pt x="-8743" y="463826"/>
                  <a:pt x="782" y="370957"/>
                </a:cubicBezTo>
                <a:cubicBezTo>
                  <a:pt x="10307" y="278088"/>
                  <a:pt x="98413" y="116163"/>
                  <a:pt x="229381" y="56632"/>
                </a:cubicBezTo>
                <a:cubicBezTo>
                  <a:pt x="360350" y="-2899"/>
                  <a:pt x="643718" y="-12424"/>
                  <a:pt x="786593" y="13770"/>
                </a:cubicBezTo>
                <a:cubicBezTo>
                  <a:pt x="929468" y="39964"/>
                  <a:pt x="1053293" y="118545"/>
                  <a:pt x="1086631" y="213795"/>
                </a:cubicBezTo>
                <a:cubicBezTo>
                  <a:pt x="1119969" y="309045"/>
                  <a:pt x="1019957" y="518594"/>
                  <a:pt x="986619" y="585269"/>
                </a:cubicBezTo>
                <a:cubicBezTo>
                  <a:pt x="953282" y="651944"/>
                  <a:pt x="912800" y="641228"/>
                  <a:pt x="886606" y="613844"/>
                </a:cubicBezTo>
              </a:path>
            </a:pathLst>
          </a:custGeom>
          <a:ln>
            <a:headEnd type="triangl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椭圆 27"/>
          <p:cNvSpPr/>
          <p:nvPr/>
        </p:nvSpPr>
        <p:spPr>
          <a:xfrm>
            <a:off x="5674701" y="3750683"/>
            <a:ext cx="900112" cy="800100"/>
          </a:xfrm>
          <a:prstGeom prst="ellipse">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a:t>
            </a:r>
          </a:p>
        </p:txBody>
      </p:sp>
      <p:cxnSp>
        <p:nvCxnSpPr>
          <p:cNvPr id="29" name="直接箭头连接符 28"/>
          <p:cNvCxnSpPr>
            <a:stCxn id="26" idx="2"/>
            <a:endCxn id="24" idx="6"/>
          </p:cNvCxnSpPr>
          <p:nvPr/>
        </p:nvCxnSpPr>
        <p:spPr>
          <a:xfrm flipH="1">
            <a:off x="5416955" y="2328862"/>
            <a:ext cx="1438116" cy="0"/>
          </a:xfrm>
          <a:prstGeom prst="straightConnector1">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cxnSp>
        <p:nvCxnSpPr>
          <p:cNvPr id="30" name="直接箭头连接符 29"/>
          <p:cNvCxnSpPr>
            <a:stCxn id="28" idx="1"/>
            <a:endCxn id="24" idx="4"/>
          </p:cNvCxnSpPr>
          <p:nvPr/>
        </p:nvCxnSpPr>
        <p:spPr>
          <a:xfrm flipH="1" flipV="1">
            <a:off x="4966899" y="2728912"/>
            <a:ext cx="839620" cy="1138943"/>
          </a:xfrm>
          <a:prstGeom prst="straightConnector1">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cxnSp>
        <p:nvCxnSpPr>
          <p:cNvPr id="31" name="直接箭头连接符 30"/>
          <p:cNvCxnSpPr>
            <a:stCxn id="28" idx="7"/>
          </p:cNvCxnSpPr>
          <p:nvPr/>
        </p:nvCxnSpPr>
        <p:spPr>
          <a:xfrm flipV="1">
            <a:off x="6442995" y="2728912"/>
            <a:ext cx="687734" cy="1138943"/>
          </a:xfrm>
          <a:prstGeom prst="straightConnector1">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33" name="任意多边形 32"/>
          <p:cNvSpPr/>
          <p:nvPr/>
        </p:nvSpPr>
        <p:spPr>
          <a:xfrm>
            <a:off x="5666864" y="4300537"/>
            <a:ext cx="1040034" cy="630401"/>
          </a:xfrm>
          <a:custGeom>
            <a:avLst/>
            <a:gdLst>
              <a:gd name="connsiteX0" fmla="*/ 139250 w 1464504"/>
              <a:gd name="connsiteY0" fmla="*/ 0 h 900527"/>
              <a:gd name="connsiteX1" fmla="*/ 53525 w 1464504"/>
              <a:gd name="connsiteY1" fmla="*/ 514350 h 900527"/>
              <a:gd name="connsiteX2" fmla="*/ 853625 w 1464504"/>
              <a:gd name="connsiteY2" fmla="*/ 900113 h 900527"/>
              <a:gd name="connsiteX3" fmla="*/ 1453700 w 1464504"/>
              <a:gd name="connsiteY3" fmla="*/ 442913 h 900527"/>
              <a:gd name="connsiteX4" fmla="*/ 1182237 w 1464504"/>
              <a:gd name="connsiteY4" fmla="*/ 71438 h 900527"/>
              <a:gd name="connsiteX0" fmla="*/ 264284 w 1432375"/>
              <a:gd name="connsiteY0" fmla="*/ 100012 h 829047"/>
              <a:gd name="connsiteX1" fmla="*/ 21396 w 1432375"/>
              <a:gd name="connsiteY1" fmla="*/ 442912 h 829047"/>
              <a:gd name="connsiteX2" fmla="*/ 821496 w 1432375"/>
              <a:gd name="connsiteY2" fmla="*/ 828675 h 829047"/>
              <a:gd name="connsiteX3" fmla="*/ 1421571 w 1432375"/>
              <a:gd name="connsiteY3" fmla="*/ 371475 h 829047"/>
              <a:gd name="connsiteX4" fmla="*/ 1150108 w 1432375"/>
              <a:gd name="connsiteY4" fmla="*/ 0 h 829047"/>
              <a:gd name="connsiteX0" fmla="*/ 41197 w 1209288"/>
              <a:gd name="connsiteY0" fmla="*/ 100012 h 829461"/>
              <a:gd name="connsiteX1" fmla="*/ 141209 w 1209288"/>
              <a:gd name="connsiteY1" fmla="*/ 471487 h 829461"/>
              <a:gd name="connsiteX2" fmla="*/ 598409 w 1209288"/>
              <a:gd name="connsiteY2" fmla="*/ 828675 h 829461"/>
              <a:gd name="connsiteX3" fmla="*/ 1198484 w 1209288"/>
              <a:gd name="connsiteY3" fmla="*/ 371475 h 829461"/>
              <a:gd name="connsiteX4" fmla="*/ 927021 w 1209288"/>
              <a:gd name="connsiteY4" fmla="*/ 0 h 829461"/>
              <a:gd name="connsiteX0" fmla="*/ 42911 w 1208223"/>
              <a:gd name="connsiteY0" fmla="*/ 100012 h 616730"/>
              <a:gd name="connsiteX1" fmla="*/ 142923 w 1208223"/>
              <a:gd name="connsiteY1" fmla="*/ 471487 h 616730"/>
              <a:gd name="connsiteX2" fmla="*/ 657273 w 1208223"/>
              <a:gd name="connsiteY2" fmla="*/ 614362 h 616730"/>
              <a:gd name="connsiteX3" fmla="*/ 1200198 w 1208223"/>
              <a:gd name="connsiteY3" fmla="*/ 371475 h 616730"/>
              <a:gd name="connsiteX4" fmla="*/ 928735 w 1208223"/>
              <a:gd name="connsiteY4" fmla="*/ 0 h 616730"/>
              <a:gd name="connsiteX0" fmla="*/ 42911 w 1042876"/>
              <a:gd name="connsiteY0" fmla="*/ 100012 h 615701"/>
              <a:gd name="connsiteX1" fmla="*/ 142923 w 1042876"/>
              <a:gd name="connsiteY1" fmla="*/ 471487 h 615701"/>
              <a:gd name="connsiteX2" fmla="*/ 657273 w 1042876"/>
              <a:gd name="connsiteY2" fmla="*/ 614362 h 615701"/>
              <a:gd name="connsiteX3" fmla="*/ 1000173 w 1042876"/>
              <a:gd name="connsiteY3" fmla="*/ 400050 h 615701"/>
              <a:gd name="connsiteX4" fmla="*/ 928735 w 1042876"/>
              <a:gd name="connsiteY4" fmla="*/ 0 h 615701"/>
              <a:gd name="connsiteX0" fmla="*/ 40069 w 1040034"/>
              <a:gd name="connsiteY0" fmla="*/ 100012 h 630401"/>
              <a:gd name="connsiteX1" fmla="*/ 154368 w 1040034"/>
              <a:gd name="connsiteY1" fmla="*/ 557212 h 630401"/>
              <a:gd name="connsiteX2" fmla="*/ 654431 w 1040034"/>
              <a:gd name="connsiteY2" fmla="*/ 614362 h 630401"/>
              <a:gd name="connsiteX3" fmla="*/ 997331 w 1040034"/>
              <a:gd name="connsiteY3" fmla="*/ 400050 h 630401"/>
              <a:gd name="connsiteX4" fmla="*/ 925893 w 1040034"/>
              <a:gd name="connsiteY4" fmla="*/ 0 h 630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034" h="630401">
                <a:moveTo>
                  <a:pt x="40069" y="100012"/>
                </a:moveTo>
                <a:cubicBezTo>
                  <a:pt x="-62325" y="282177"/>
                  <a:pt x="51974" y="471487"/>
                  <a:pt x="154368" y="557212"/>
                </a:cubicBezTo>
                <a:cubicBezTo>
                  <a:pt x="256762" y="642937"/>
                  <a:pt x="513937" y="640556"/>
                  <a:pt x="654431" y="614362"/>
                </a:cubicBezTo>
                <a:cubicBezTo>
                  <a:pt x="794925" y="588168"/>
                  <a:pt x="952087" y="502444"/>
                  <a:pt x="997331" y="400050"/>
                </a:cubicBezTo>
                <a:cubicBezTo>
                  <a:pt x="1042575" y="297656"/>
                  <a:pt x="1089009" y="116681"/>
                  <a:pt x="925893" y="0"/>
                </a:cubicBezTo>
              </a:path>
            </a:pathLst>
          </a:custGeom>
          <a:ln>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文本框 33"/>
          <p:cNvSpPr txBox="1"/>
          <p:nvPr/>
        </p:nvSpPr>
        <p:spPr>
          <a:xfrm>
            <a:off x="586329" y="1171860"/>
            <a:ext cx="8071861" cy="646331"/>
          </a:xfrm>
          <a:prstGeom prst="rect">
            <a:avLst/>
          </a:prstGeom>
          <a:noFill/>
        </p:spPr>
        <p:txBody>
          <a:bodyPr wrap="square" rtlCol="0">
            <a:spAutoFit/>
          </a:bodyPr>
          <a:lstStyle/>
          <a:p>
            <a:r>
              <a:rPr lang="en-US" altLang="zh-CN" smtClean="0"/>
              <a:t>PrRd/-                             PrRd/-                                                     BusRd/-</a:t>
            </a:r>
          </a:p>
          <a:p>
            <a:r>
              <a:rPr lang="en-US" altLang="zh-CN" smtClean="0"/>
              <a:t>PrWr/-</a:t>
            </a:r>
            <a:endParaRPr lang="en-US" dirty="0"/>
          </a:p>
        </p:txBody>
      </p:sp>
      <p:sp>
        <p:nvSpPr>
          <p:cNvPr id="35" name="文本框 34"/>
          <p:cNvSpPr txBox="1"/>
          <p:nvPr/>
        </p:nvSpPr>
        <p:spPr>
          <a:xfrm>
            <a:off x="1387804" y="1935696"/>
            <a:ext cx="5871622" cy="369332"/>
          </a:xfrm>
          <a:prstGeom prst="rect">
            <a:avLst/>
          </a:prstGeom>
          <a:noFill/>
        </p:spPr>
        <p:txBody>
          <a:bodyPr wrap="square" rtlCol="0">
            <a:spAutoFit/>
          </a:bodyPr>
          <a:lstStyle/>
          <a:p>
            <a:r>
              <a:rPr lang="en-US" altLang="zh-CN" smtClean="0"/>
              <a:t> PrWr/BusRdX</a:t>
            </a:r>
            <a:r>
              <a:rPr lang="en-US" altLang="zh-CN"/>
              <a:t> </a:t>
            </a:r>
            <a:r>
              <a:rPr lang="en-US" altLang="zh-CN" smtClean="0"/>
              <a:t>                                        BusRd/Flush</a:t>
            </a:r>
            <a:endParaRPr lang="en-US" dirty="0"/>
          </a:p>
        </p:txBody>
      </p:sp>
      <p:sp>
        <p:nvSpPr>
          <p:cNvPr id="38" name="文本框 37"/>
          <p:cNvSpPr txBox="1"/>
          <p:nvPr/>
        </p:nvSpPr>
        <p:spPr>
          <a:xfrm>
            <a:off x="480912" y="3055132"/>
            <a:ext cx="8071861" cy="369332"/>
          </a:xfrm>
          <a:prstGeom prst="rect">
            <a:avLst/>
          </a:prstGeom>
          <a:noFill/>
        </p:spPr>
        <p:txBody>
          <a:bodyPr wrap="square" rtlCol="0">
            <a:spAutoFit/>
          </a:bodyPr>
          <a:lstStyle/>
          <a:p>
            <a:r>
              <a:rPr lang="en-US" altLang="zh-CN" smtClean="0"/>
              <a:t>PrWr/BusRdX       </a:t>
            </a:r>
            <a:r>
              <a:rPr lang="en-US" altLang="zh-CN" err="1" smtClean="0"/>
              <a:t>PrRd</a:t>
            </a:r>
            <a:r>
              <a:rPr lang="en-US" altLang="zh-CN" smtClean="0"/>
              <a:t>/</a:t>
            </a:r>
            <a:r>
              <a:rPr lang="en-US" altLang="zh-CN" err="1" smtClean="0"/>
              <a:t>BusRd</a:t>
            </a:r>
            <a:r>
              <a:rPr lang="en-US" altLang="zh-CN" smtClean="0"/>
              <a:t>                    BusRdX/Flush      BusRdX/-</a:t>
            </a:r>
            <a:endParaRPr lang="en-US" dirty="0"/>
          </a:p>
        </p:txBody>
      </p:sp>
      <p:sp>
        <p:nvSpPr>
          <p:cNvPr id="39" name="文本框 38"/>
          <p:cNvSpPr txBox="1"/>
          <p:nvPr/>
        </p:nvSpPr>
        <p:spPr>
          <a:xfrm>
            <a:off x="5352644" y="5073753"/>
            <a:ext cx="1668473" cy="646331"/>
          </a:xfrm>
          <a:prstGeom prst="rect">
            <a:avLst/>
          </a:prstGeom>
          <a:noFill/>
        </p:spPr>
        <p:txBody>
          <a:bodyPr wrap="square" rtlCol="0">
            <a:spAutoFit/>
          </a:bodyPr>
          <a:lstStyle/>
          <a:p>
            <a:r>
              <a:rPr lang="en-US" altLang="zh-CN" err="1" smtClean="0"/>
              <a:t>BusRd</a:t>
            </a:r>
            <a:r>
              <a:rPr lang="en-US" altLang="zh-CN" smtClean="0"/>
              <a:t>/-</a:t>
            </a:r>
          </a:p>
          <a:p>
            <a:r>
              <a:rPr lang="en-US" altLang="zh-CN" smtClean="0"/>
              <a:t>BusRdX/-</a:t>
            </a:r>
            <a:endParaRPr lang="en-US" dirty="0"/>
          </a:p>
        </p:txBody>
      </p:sp>
      <p:sp>
        <p:nvSpPr>
          <p:cNvPr id="40" name="文本框 39"/>
          <p:cNvSpPr txBox="1"/>
          <p:nvPr/>
        </p:nvSpPr>
        <p:spPr>
          <a:xfrm>
            <a:off x="619118" y="5867258"/>
            <a:ext cx="5823877" cy="400110"/>
          </a:xfrm>
          <a:prstGeom prst="rect">
            <a:avLst/>
          </a:prstGeom>
          <a:noFill/>
        </p:spPr>
        <p:txBody>
          <a:bodyPr wrap="square" rtlCol="0">
            <a:spAutoFit/>
          </a:bodyPr>
          <a:lstStyle/>
          <a:p>
            <a:r>
              <a:rPr lang="zh-CN" altLang="en-US" sz="2000" dirty="0" smtClean="0">
                <a:latin typeface="+mn-ea"/>
              </a:rPr>
              <a:t>这里的</a:t>
            </a:r>
            <a:r>
              <a:rPr lang="en-US" altLang="zh-CN" sz="2000" dirty="0" err="1" smtClean="0">
                <a:latin typeface="+mn-ea"/>
              </a:rPr>
              <a:t>Fulsh</a:t>
            </a:r>
            <a:r>
              <a:rPr lang="zh-CN" altLang="en-US" sz="2000" dirty="0" smtClean="0">
                <a:latin typeface="+mn-ea"/>
              </a:rPr>
              <a:t>是清空总线上对应的缓存块的意思。</a:t>
            </a:r>
            <a:endParaRPr lang="en-US" sz="2000" dirty="0">
              <a:latin typeface="+mn-ea"/>
            </a:endParaRPr>
          </a:p>
        </p:txBody>
      </p:sp>
      <p:sp>
        <p:nvSpPr>
          <p:cNvPr id="41" name="文本框 40"/>
          <p:cNvSpPr txBox="1"/>
          <p:nvPr/>
        </p:nvSpPr>
        <p:spPr>
          <a:xfrm>
            <a:off x="8373806" y="2639633"/>
            <a:ext cx="3234166" cy="1631216"/>
          </a:xfrm>
          <a:prstGeom prst="rect">
            <a:avLst/>
          </a:prstGeom>
          <a:noFill/>
        </p:spPr>
        <p:txBody>
          <a:bodyPr wrap="square" rtlCol="0">
            <a:spAutoFit/>
          </a:bodyPr>
          <a:lstStyle/>
          <a:p>
            <a:r>
              <a:rPr lang="zh-CN" altLang="en-US" sz="2000" dirty="0" smtClean="0">
                <a:latin typeface="+mn-ea"/>
              </a:rPr>
              <a:t>“写回”缓存一致性协议还有</a:t>
            </a:r>
            <a:r>
              <a:rPr lang="en-US" altLang="zh-CN" sz="2000" dirty="0" smtClean="0">
                <a:latin typeface="+mn-ea"/>
              </a:rPr>
              <a:t>MESI</a:t>
            </a:r>
            <a:r>
              <a:rPr lang="zh-CN" altLang="en-US" sz="2000" dirty="0" smtClean="0">
                <a:latin typeface="+mn-ea"/>
              </a:rPr>
              <a:t>协议，</a:t>
            </a:r>
            <a:r>
              <a:rPr lang="en-US" altLang="zh-CN" sz="2000" dirty="0" smtClean="0">
                <a:latin typeface="+mn-ea"/>
              </a:rPr>
              <a:t>MOESI</a:t>
            </a:r>
            <a:r>
              <a:rPr lang="zh-CN" altLang="en-US" sz="2000" dirty="0" smtClean="0">
                <a:latin typeface="+mn-ea"/>
              </a:rPr>
              <a:t>协议，以及基于更新的协议等。实现相对复杂，这里不再详细介绍。</a:t>
            </a:r>
            <a:endParaRPr lang="en-US" sz="2000" dirty="0">
              <a:latin typeface="+mn-ea"/>
            </a:endParaRPr>
          </a:p>
        </p:txBody>
      </p:sp>
    </p:spTree>
    <p:extLst>
      <p:ext uri="{BB962C8B-B14F-4D97-AF65-F5344CB8AC3E}">
        <p14:creationId xmlns:p14="http://schemas.microsoft.com/office/powerpoint/2010/main" val="188845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锁的实现 </a:t>
            </a:r>
            <a:r>
              <a:rPr lang="en-US" altLang="zh-CN" dirty="0" smtClean="0"/>
              <a:t>&amp;&amp; </a:t>
            </a:r>
            <a:r>
              <a:rPr lang="zh-CN" altLang="en-US" dirty="0" smtClean="0"/>
              <a:t>同步问题</a:t>
            </a:r>
            <a:endParaRPr lang="zh-CN" altLang="en-US" dirty="0"/>
          </a:p>
        </p:txBody>
      </p:sp>
      <p:sp>
        <p:nvSpPr>
          <p:cNvPr id="25" name="内容占位符 5"/>
          <p:cNvSpPr>
            <a:spLocks noGrp="1"/>
          </p:cNvSpPr>
          <p:nvPr>
            <p:ph idx="1"/>
          </p:nvPr>
        </p:nvSpPr>
        <p:spPr>
          <a:xfrm>
            <a:off x="514927" y="1012760"/>
            <a:ext cx="4148138" cy="4596288"/>
          </a:xfrm>
        </p:spPr>
        <p:txBody>
          <a:bodyPr/>
          <a:lstStyle/>
          <a:p>
            <a:pPr marL="0" indent="0">
              <a:buNone/>
            </a:pPr>
            <a:r>
              <a:rPr lang="zh-CN" altLang="en-US" sz="2000" dirty="0" smtClean="0">
                <a:latin typeface="+mn-ea"/>
                <a:ea typeface="+mn-ea"/>
              </a:rPr>
              <a:t>回顾这个例子：</a:t>
            </a:r>
            <a:endParaRPr lang="en-US" sz="2000" dirty="0" smtClean="0">
              <a:latin typeface="+mn-ea"/>
              <a:ea typeface="+mn-ea"/>
            </a:endParaRPr>
          </a:p>
          <a:p>
            <a:pPr marL="0" indent="0">
              <a:buNone/>
            </a:pPr>
            <a:r>
              <a:rPr lang="en-US" sz="2000" dirty="0" smtClean="0">
                <a:latin typeface="+mn-ea"/>
                <a:ea typeface="+mn-ea"/>
              </a:rPr>
              <a:t>_______________________</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sum = 0 ;</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for(</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&lt; 2;i++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sum = sum + a[</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pPr marL="0" indent="0">
              <a:buNone/>
            </a:pP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假设</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a[0] = 3, a[1]= 7</a:t>
            </a:r>
            <a:endPar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pPr marL="0" indent="0">
              <a:buNone/>
            </a:pPr>
            <a:r>
              <a:rPr lang="en-US" sz="2000" dirty="0" smtClean="0">
                <a:latin typeface="+mn-ea"/>
                <a:ea typeface="+mn-ea"/>
              </a:rPr>
              <a:t>______________________</a:t>
            </a:r>
          </a:p>
          <a:p>
            <a:pPr marL="0" indent="0">
              <a:buNone/>
            </a:pPr>
            <a:endParaRPr lang="en-US" sz="2000" dirty="0" smtClean="0">
              <a:latin typeface="+mn-ea"/>
              <a:ea typeface="+mn-ea"/>
            </a:endParaRPr>
          </a:p>
          <a:p>
            <a:pPr marL="0" indent="0">
              <a:buNone/>
            </a:pPr>
            <a:r>
              <a:rPr lang="zh-CN" altLang="en-US" sz="2000" dirty="0" smtClean="0">
                <a:latin typeface="+mn-ea"/>
                <a:ea typeface="+mn-ea"/>
              </a:rPr>
              <a:t>这里有一个问题没有解决，就是对</a:t>
            </a:r>
            <a:r>
              <a:rPr lang="en-US" altLang="zh-CN" sz="2000" dirty="0" smtClean="0">
                <a:latin typeface="+mn-ea"/>
                <a:ea typeface="+mn-ea"/>
              </a:rPr>
              <a:t>sum</a:t>
            </a:r>
            <a:r>
              <a:rPr lang="zh-CN" altLang="en-US" sz="2000" dirty="0" smtClean="0">
                <a:latin typeface="+mn-ea"/>
                <a:ea typeface="+mn-ea"/>
              </a:rPr>
              <a:t>的访问在任何时间内只能有一个线程可以访问，否则就会出现问题。因此需要对其进行临界区保护，需要加锁。</a:t>
            </a:r>
            <a:endParaRPr lang="en-US" sz="2000" dirty="0">
              <a:latin typeface="+mn-ea"/>
              <a:ea typeface="+mn-ea"/>
            </a:endParaRPr>
          </a:p>
        </p:txBody>
      </p:sp>
      <p:sp>
        <p:nvSpPr>
          <p:cNvPr id="2" name="文本框 1"/>
          <p:cNvSpPr txBox="1"/>
          <p:nvPr/>
        </p:nvSpPr>
        <p:spPr>
          <a:xfrm>
            <a:off x="5048108" y="1012760"/>
            <a:ext cx="7143892" cy="2554545"/>
          </a:xfrm>
          <a:prstGeom prst="rect">
            <a:avLst/>
          </a:prstGeom>
          <a:noFill/>
        </p:spPr>
        <p:txBody>
          <a:bodyPr wrap="square" rtlCol="0">
            <a:spAutoFit/>
          </a:bodyPr>
          <a:lstStyle/>
          <a:p>
            <a:r>
              <a:rPr lang="zh-CN" altLang="en-US" sz="2000" dirty="0" smtClean="0">
                <a:latin typeface="+mn-ea"/>
              </a:rPr>
              <a:t>高级语言实现：</a:t>
            </a:r>
            <a:endParaRPr lang="en-US" altLang="zh-CN" sz="2000" dirty="0" smtClean="0">
              <a:latin typeface="+mn-ea"/>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void lock(</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while(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1) {};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等待</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锁被释放</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1;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获得</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锁</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a:p>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void unlock(</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int</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0;             </a:t>
            </a:r>
            <a:r>
              <a:rPr 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释放</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锁</a:t>
            </a:r>
            <a:endPar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a:t>
            </a:r>
          </a:p>
        </p:txBody>
      </p:sp>
      <p:sp>
        <p:nvSpPr>
          <p:cNvPr id="32" name="文本框 31"/>
          <p:cNvSpPr txBox="1"/>
          <p:nvPr/>
        </p:nvSpPr>
        <p:spPr>
          <a:xfrm>
            <a:off x="5048108" y="3709002"/>
            <a:ext cx="7143892" cy="2523768"/>
          </a:xfrm>
          <a:prstGeom prst="rect">
            <a:avLst/>
          </a:prstGeom>
          <a:noFill/>
        </p:spPr>
        <p:txBody>
          <a:bodyPr wrap="square" rtlCol="0">
            <a:spAutoFit/>
          </a:bodyPr>
          <a:lstStyle/>
          <a:p>
            <a:r>
              <a:rPr lang="zh-CN" altLang="en-US" sz="2000" dirty="0" smtClean="0"/>
              <a:t>对应汇编实现：</a:t>
            </a:r>
            <a:endParaRPr lang="en-US" altLang="zh-CN" sz="2000" dirty="0" smtClean="0"/>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 ld  R1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R1=</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 lock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R1!=0,</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跳</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转到</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#1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=1</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返回</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被调用处</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unlock: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#0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=0</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en-US" altLang="zh-CN"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返回</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被调用处</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altLang="zh-CN" dirty="0"/>
              <a:t> </a:t>
            </a:r>
            <a:r>
              <a:rPr lang="en-US" altLang="zh-CN" dirty="0" smtClean="0"/>
              <a:t> </a:t>
            </a:r>
          </a:p>
        </p:txBody>
      </p:sp>
    </p:spTree>
    <p:extLst>
      <p:ext uri="{BB962C8B-B14F-4D97-AF65-F5344CB8AC3E}">
        <p14:creationId xmlns:p14="http://schemas.microsoft.com/office/powerpoint/2010/main" val="347123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锁的实现 </a:t>
            </a:r>
            <a:r>
              <a:rPr lang="en-US" altLang="zh-CN" dirty="0" smtClean="0"/>
              <a:t>&amp;&amp; </a:t>
            </a:r>
            <a:r>
              <a:rPr lang="zh-CN" altLang="en-US" dirty="0" smtClean="0"/>
              <a:t>同步问题</a:t>
            </a:r>
            <a:endParaRPr lang="zh-CN" altLang="en-US" dirty="0"/>
          </a:p>
        </p:txBody>
      </p:sp>
      <p:sp>
        <p:nvSpPr>
          <p:cNvPr id="32" name="文本框 31"/>
          <p:cNvSpPr txBox="1"/>
          <p:nvPr/>
        </p:nvSpPr>
        <p:spPr>
          <a:xfrm>
            <a:off x="256134" y="875915"/>
            <a:ext cx="10069685" cy="400110"/>
          </a:xfrm>
          <a:prstGeom prst="rect">
            <a:avLst/>
          </a:prstGeom>
          <a:noFill/>
        </p:spPr>
        <p:txBody>
          <a:bodyPr wrap="square" rtlCol="0">
            <a:spAutoFit/>
          </a:bodyPr>
          <a:lstStyle/>
          <a:p>
            <a:r>
              <a:rPr lang="zh-CN" altLang="en-US" sz="2000" dirty="0" smtClean="0">
                <a:latin typeface="+mn-ea"/>
              </a:rPr>
              <a:t>上面锁的实现方式是错误的，存在问题是：</a:t>
            </a:r>
            <a:endParaRPr lang="en-US" altLang="zh-CN" sz="2000" dirty="0" smtClean="0">
              <a:latin typeface="+mn-ea"/>
            </a:endParaRPr>
          </a:p>
        </p:txBody>
      </p:sp>
      <p:sp>
        <p:nvSpPr>
          <p:cNvPr id="7" name="文本框 6"/>
          <p:cNvSpPr txBox="1"/>
          <p:nvPr/>
        </p:nvSpPr>
        <p:spPr>
          <a:xfrm>
            <a:off x="376904" y="4495853"/>
            <a:ext cx="6743125" cy="707886"/>
          </a:xfrm>
          <a:prstGeom prst="rect">
            <a:avLst/>
          </a:prstGeom>
          <a:noFill/>
        </p:spPr>
        <p:txBody>
          <a:bodyPr wrap="square" rtlCol="0">
            <a:spAutoFit/>
          </a:bodyPr>
          <a:lstStyle/>
          <a:p>
            <a:r>
              <a:rPr lang="zh-CN" altLang="en-US" sz="2000" dirty="0" smtClean="0">
                <a:latin typeface="+mn-ea"/>
              </a:rPr>
              <a:t>解决该问题一个方法是引入原子指令，原子指令将读、修改和写的指令序列作为一个不可分割的单元来执行。</a:t>
            </a:r>
            <a:endParaRPr lang="en-US" altLang="zh-CN" dirty="0"/>
          </a:p>
        </p:txBody>
      </p:sp>
      <p:graphicFrame>
        <p:nvGraphicFramePr>
          <p:cNvPr id="2" name="表格 1"/>
          <p:cNvGraphicFramePr>
            <a:graphicFrameLocks noGrp="1"/>
          </p:cNvGraphicFramePr>
          <p:nvPr>
            <p:extLst>
              <p:ext uri="{D42A27DB-BD31-4B8C-83A1-F6EECF244321}">
                <p14:modId xmlns:p14="http://schemas.microsoft.com/office/powerpoint/2010/main" val="3694997021"/>
              </p:ext>
            </p:extLst>
          </p:nvPr>
        </p:nvGraphicFramePr>
        <p:xfrm>
          <a:off x="514927" y="2106159"/>
          <a:ext cx="8128000" cy="1770552"/>
        </p:xfrm>
        <a:graphic>
          <a:graphicData uri="http://schemas.openxmlformats.org/drawingml/2006/table">
            <a:tbl>
              <a:tblPr firstRow="1" bandRow="1">
                <a:tableStyleId>{2D5ABB26-0587-4C30-8999-92F81FD0307C}</a:tableStyleId>
              </a:tblPr>
              <a:tblGrid>
                <a:gridCol w="4064000"/>
                <a:gridCol w="4064000"/>
              </a:tblGrid>
              <a:tr h="490392">
                <a:tc>
                  <a:txBody>
                    <a:bodyPr/>
                    <a:lstStyle/>
                    <a:p>
                      <a:r>
                        <a:rPr lang="en-US" altLang="zh-CN" sz="1800" dirty="0" smtClean="0"/>
                        <a:t>Thread 0</a:t>
                      </a:r>
                      <a:r>
                        <a:rPr lang="zh-CN" altLang="en-US" sz="1800" dirty="0" smtClean="0"/>
                        <a:t>：</a:t>
                      </a:r>
                      <a:endParaRPr lang="zh-CN" alt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Thread1</a:t>
                      </a:r>
                      <a:r>
                        <a:rPr lang="zh-CN" altLang="en-US" sz="1800" dirty="0" smtClean="0"/>
                        <a:t>：</a:t>
                      </a:r>
                      <a:endParaRPr lang="en-US" altLang="zh-CN" sz="1800" b="1" dirty="0" smtClean="0">
                        <a:solidFill>
                          <a:srgbClr val="3333CC"/>
                        </a:solidFill>
                        <a:latin typeface="Courier New" panose="02070309020205020404" pitchFamily="49"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lock: ld  R1 ,&amp;</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altLang="zh-CN" sz="2000" b="1" kern="1200" dirty="0" smtClean="0">
                          <a:solidFill>
                            <a:srgbClr val="C00000"/>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kern="1200" dirty="0" err="1" smtClean="0">
                          <a:solidFill>
                            <a:srgbClr val="C00000"/>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kern="1200" dirty="0" smtClean="0">
                          <a:solidFill>
                            <a:srgbClr val="C00000"/>
                          </a:solidFill>
                          <a:latin typeface="Courier New" panose="02070309020205020404" pitchFamily="49" charset="0"/>
                          <a:ea typeface="等线" panose="02010600030101010101" pitchFamily="2" charset="-122"/>
                          <a:cs typeface="Arial" panose="020B0604020202020204" pitchFamily="34" charset="0"/>
                        </a:rPr>
                        <a:t> R1 , lock </a:t>
                      </a:r>
                    </a:p>
                    <a:p>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#1 </a:t>
                      </a:r>
                      <a:endParaRPr lang="zh-CN" altLang="en-US" sz="2000" b="1" kern="1200"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endParaRPr lang="en-US" altLang="zh-CN" sz="1800" kern="1200" dirty="0" smtClean="0">
                        <a:solidFill>
                          <a:schemeClr val="tx1"/>
                        </a:solidFill>
                        <a:latin typeface="+mn-lt"/>
                        <a:ea typeface="+mn-ea"/>
                        <a:cs typeface="+mn-cs"/>
                      </a:endParaRPr>
                    </a:p>
                    <a:p>
                      <a:r>
                        <a:rPr lang="en-US" altLang="zh-CN" sz="2000" b="1" kern="1200" dirty="0" smtClean="0">
                          <a:solidFill>
                            <a:srgbClr val="C00000"/>
                          </a:solidFill>
                          <a:latin typeface="Courier New" panose="02070309020205020404" pitchFamily="49" charset="0"/>
                          <a:ea typeface="等线" panose="02010600030101010101" pitchFamily="2" charset="-122"/>
                          <a:cs typeface="Arial" panose="020B0604020202020204" pitchFamily="34" charset="0"/>
                        </a:rPr>
                        <a:t>lock: ld  R1 ,&amp;</a:t>
                      </a:r>
                      <a:r>
                        <a:rPr lang="en-US" altLang="zh-CN" sz="2000" b="1" kern="1200" dirty="0" err="1" smtClean="0">
                          <a:solidFill>
                            <a:srgbClr val="C00000"/>
                          </a:solidFill>
                          <a:latin typeface="Courier New" panose="02070309020205020404" pitchFamily="49" charset="0"/>
                          <a:ea typeface="等线" panose="02010600030101010101" pitchFamily="2" charset="-122"/>
                          <a:cs typeface="Arial" panose="020B0604020202020204" pitchFamily="34" charset="0"/>
                        </a:rPr>
                        <a:t>lockvar</a:t>
                      </a:r>
                      <a:endParaRPr lang="en-US" altLang="zh-CN" sz="2000" b="1" kern="1200" dirty="0" smtClean="0">
                        <a:solidFill>
                          <a:srgbClr val="C00000"/>
                        </a:solidFill>
                        <a:latin typeface="Courier New" panose="02070309020205020404" pitchFamily="49" charset="0"/>
                        <a:ea typeface="等线"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R1 , 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kern="1200" dirty="0" err="1" smtClean="0">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kern="1200" dirty="0" smtClean="0">
                          <a:solidFill>
                            <a:srgbClr val="3333CC"/>
                          </a:solidFill>
                          <a:latin typeface="Courier New" panose="02070309020205020404" pitchFamily="49" charset="0"/>
                          <a:ea typeface="等线" panose="02010600030101010101" pitchFamily="2" charset="-122"/>
                          <a:cs typeface="Arial" panose="020B0604020202020204" pitchFamily="34" charset="0"/>
                        </a:rPr>
                        <a:t>, #1 </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2219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锁的实现 </a:t>
            </a:r>
            <a:r>
              <a:rPr lang="en-US" altLang="zh-CN" dirty="0" smtClean="0"/>
              <a:t>&amp;&amp; </a:t>
            </a:r>
            <a:r>
              <a:rPr lang="zh-CN" altLang="en-US" dirty="0" smtClean="0"/>
              <a:t>同步问题</a:t>
            </a:r>
            <a:endParaRPr lang="zh-CN" altLang="en-US" dirty="0"/>
          </a:p>
        </p:txBody>
      </p:sp>
      <p:sp>
        <p:nvSpPr>
          <p:cNvPr id="6" name="文本框 5"/>
          <p:cNvSpPr txBox="1"/>
          <p:nvPr/>
        </p:nvSpPr>
        <p:spPr>
          <a:xfrm>
            <a:off x="514927" y="1233372"/>
            <a:ext cx="10515600" cy="4985980"/>
          </a:xfrm>
          <a:prstGeom prst="rect">
            <a:avLst/>
          </a:prstGeom>
          <a:noFill/>
        </p:spPr>
        <p:txBody>
          <a:bodyPr wrap="square" rtlCol="0">
            <a:spAutoFit/>
          </a:bodyPr>
          <a:lstStyle/>
          <a:p>
            <a:r>
              <a:rPr lang="zh-CN" altLang="en-US" sz="2000" dirty="0" smtClean="0">
                <a:latin typeface="+mn-ea"/>
              </a:rPr>
              <a:t>下面列举经常使用的原子指令：</a:t>
            </a:r>
            <a:endParaRPr lang="en-US" altLang="zh-CN" sz="2000" dirty="0" smtClean="0">
              <a:latin typeface="+mn-ea"/>
            </a:endParaRPr>
          </a:p>
          <a:p>
            <a:endParaRPr lang="en-US" altLang="zh-CN" sz="2000" dirty="0">
              <a:latin typeface="+mn-ea"/>
            </a:endParaRPr>
          </a:p>
          <a:p>
            <a:pPr marL="285750" indent="-285750">
              <a:buFont typeface="Arial" panose="020B0604020202020204" pitchFamily="34" charset="0"/>
              <a:buChar char="•"/>
            </a:pPr>
            <a:r>
              <a:rPr lang="en-US" altLang="zh-CN" sz="2000" dirty="0" smtClean="0">
                <a:latin typeface="+mn-ea"/>
              </a:rPr>
              <a:t>test-and-set Rx, M : </a:t>
            </a:r>
            <a:r>
              <a:rPr lang="zh-CN" altLang="en-US" sz="2000" dirty="0" smtClean="0">
                <a:latin typeface="+mn-ea"/>
              </a:rPr>
              <a:t>读取存储在存储单元</a:t>
            </a:r>
            <a:r>
              <a:rPr lang="en-US" altLang="zh-CN" sz="2000" dirty="0" smtClean="0">
                <a:latin typeface="+mn-ea"/>
              </a:rPr>
              <a:t>M</a:t>
            </a:r>
            <a:r>
              <a:rPr lang="zh-CN" altLang="en-US" sz="2000" dirty="0" smtClean="0">
                <a:latin typeface="+mn-ea"/>
              </a:rPr>
              <a:t>的值，将这个值和一个常数进行比较，如果他们匹配，那么将寄存器</a:t>
            </a:r>
            <a:r>
              <a:rPr lang="en-US" altLang="zh-CN" sz="2000" dirty="0" smtClean="0">
                <a:latin typeface="+mn-ea"/>
              </a:rPr>
              <a:t>Rx</a:t>
            </a:r>
            <a:r>
              <a:rPr lang="zh-CN" altLang="en-US" sz="2000" dirty="0" smtClean="0">
                <a:latin typeface="+mn-ea"/>
              </a:rPr>
              <a:t>中的值存储到存储单元</a:t>
            </a:r>
            <a:r>
              <a:rPr lang="en-US" altLang="zh-CN" sz="2000" dirty="0" smtClean="0">
                <a:latin typeface="+mn-ea"/>
              </a:rPr>
              <a:t>M</a:t>
            </a:r>
            <a:r>
              <a:rPr lang="zh-CN" altLang="en-US" sz="2000" dirty="0" smtClean="0">
                <a:latin typeface="+mn-ea"/>
              </a:rPr>
              <a:t>中。</a:t>
            </a:r>
            <a:endParaRPr lang="en-US" altLang="zh-CN" sz="2000" dirty="0" smtClean="0">
              <a:latin typeface="+mn-ea"/>
            </a:endParaRPr>
          </a:p>
          <a:p>
            <a:pPr marL="285750" indent="-285750">
              <a:buFont typeface="Arial" panose="020B0604020202020204" pitchFamily="34" charset="0"/>
              <a:buChar char="•"/>
            </a:pPr>
            <a:r>
              <a:rPr lang="en-US" altLang="zh-CN" sz="2000" dirty="0" smtClean="0">
                <a:latin typeface="+mn-ea"/>
              </a:rPr>
              <a:t>fetch-and-op M : </a:t>
            </a:r>
            <a:r>
              <a:rPr lang="zh-CN" altLang="en-US" sz="2000" dirty="0" smtClean="0">
                <a:latin typeface="+mn-ea"/>
              </a:rPr>
              <a:t>读取存储在存储单元</a:t>
            </a:r>
            <a:r>
              <a:rPr lang="en-US" altLang="zh-CN" sz="2000" dirty="0" smtClean="0">
                <a:latin typeface="+mn-ea"/>
              </a:rPr>
              <a:t>M</a:t>
            </a:r>
            <a:r>
              <a:rPr lang="zh-CN" altLang="en-US" sz="2000" dirty="0" smtClean="0">
                <a:latin typeface="+mn-ea"/>
              </a:rPr>
              <a:t>的值，对这个值执行操作（如增值、减值、加法、减法），然后将得到的新值存储到存储单元</a:t>
            </a:r>
            <a:r>
              <a:rPr lang="en-US" altLang="zh-CN" sz="2000" dirty="0" smtClean="0">
                <a:latin typeface="+mn-ea"/>
              </a:rPr>
              <a:t>M</a:t>
            </a:r>
            <a:r>
              <a:rPr lang="zh-CN" altLang="en-US" sz="2000" dirty="0" smtClean="0">
                <a:latin typeface="+mn-ea"/>
              </a:rPr>
              <a:t>中。</a:t>
            </a:r>
            <a:endParaRPr lang="en-US" altLang="zh-CN" sz="2000" dirty="0" smtClean="0">
              <a:latin typeface="+mn-ea"/>
            </a:endParaRPr>
          </a:p>
          <a:p>
            <a:pPr marL="285750" indent="-285750">
              <a:buFont typeface="Arial" panose="020B0604020202020204" pitchFamily="34" charset="0"/>
              <a:buChar char="•"/>
            </a:pPr>
            <a:r>
              <a:rPr lang="en-US" altLang="zh-CN" sz="2000" dirty="0" smtClean="0">
                <a:latin typeface="+mn-ea"/>
              </a:rPr>
              <a:t>exchange Rx M : </a:t>
            </a:r>
            <a:r>
              <a:rPr lang="zh-CN" altLang="en-US" sz="2000" dirty="0" smtClean="0">
                <a:latin typeface="+mn-ea"/>
              </a:rPr>
              <a:t>自动交换存储单元</a:t>
            </a:r>
            <a:r>
              <a:rPr lang="en-US" altLang="zh-CN" sz="2000" dirty="0" smtClean="0">
                <a:latin typeface="+mn-ea"/>
              </a:rPr>
              <a:t>M</a:t>
            </a:r>
            <a:r>
              <a:rPr lang="zh-CN" altLang="en-US" sz="2000" dirty="0" smtClean="0">
                <a:latin typeface="+mn-ea"/>
              </a:rPr>
              <a:t>中的值和寄存器</a:t>
            </a:r>
            <a:r>
              <a:rPr lang="en-US" altLang="zh-CN" sz="2000" dirty="0" smtClean="0">
                <a:latin typeface="+mn-ea"/>
              </a:rPr>
              <a:t>Rx</a:t>
            </a:r>
            <a:r>
              <a:rPr lang="zh-CN" altLang="en-US" sz="2000" dirty="0" smtClean="0">
                <a:latin typeface="+mn-ea"/>
              </a:rPr>
              <a:t>中的值</a:t>
            </a:r>
            <a:endParaRPr lang="en-US" altLang="zh-CN" sz="2000" dirty="0" smtClean="0">
              <a:latin typeface="+mn-ea"/>
            </a:endParaRPr>
          </a:p>
          <a:p>
            <a:pPr marL="285750" indent="-285750">
              <a:buFont typeface="Arial" panose="020B0604020202020204" pitchFamily="34" charset="0"/>
              <a:buChar char="•"/>
            </a:pPr>
            <a:r>
              <a:rPr lang="en-US" altLang="zh-CN" sz="2000" dirty="0" smtClean="0">
                <a:latin typeface="+mn-ea"/>
              </a:rPr>
              <a:t>compare-and-swap Rx, Ry, M : </a:t>
            </a:r>
            <a:r>
              <a:rPr lang="zh-CN" altLang="en-US" sz="2000" dirty="0" smtClean="0">
                <a:latin typeface="+mn-ea"/>
              </a:rPr>
              <a:t>比较存储单元</a:t>
            </a:r>
            <a:r>
              <a:rPr lang="en-US" altLang="zh-CN" sz="2000" dirty="0" smtClean="0">
                <a:latin typeface="+mn-ea"/>
              </a:rPr>
              <a:t>M</a:t>
            </a:r>
            <a:r>
              <a:rPr lang="zh-CN" altLang="en-US" sz="2000" dirty="0" smtClean="0">
                <a:latin typeface="+mn-ea"/>
              </a:rPr>
              <a:t>中的值和寄存器</a:t>
            </a:r>
            <a:r>
              <a:rPr lang="en-US" altLang="zh-CN" sz="2000" dirty="0" smtClean="0">
                <a:latin typeface="+mn-ea"/>
              </a:rPr>
              <a:t>Rx</a:t>
            </a:r>
            <a:r>
              <a:rPr lang="zh-CN" altLang="en-US" sz="2000" dirty="0" smtClean="0">
                <a:latin typeface="+mn-ea"/>
              </a:rPr>
              <a:t>中的值，如果他们相匹配，将寄存器</a:t>
            </a:r>
            <a:r>
              <a:rPr lang="en-US" altLang="zh-CN" sz="2000" dirty="0" smtClean="0">
                <a:latin typeface="+mn-ea"/>
              </a:rPr>
              <a:t>Ry</a:t>
            </a:r>
            <a:r>
              <a:rPr lang="zh-CN" altLang="en-US" sz="2000" dirty="0" smtClean="0">
                <a:latin typeface="+mn-ea"/>
              </a:rPr>
              <a:t>中的值写到存储单元</a:t>
            </a:r>
            <a:r>
              <a:rPr lang="en-US" altLang="zh-CN" sz="2000" dirty="0" smtClean="0">
                <a:latin typeface="+mn-ea"/>
              </a:rPr>
              <a:t>M</a:t>
            </a:r>
            <a:r>
              <a:rPr lang="zh-CN" altLang="en-US" sz="2000" dirty="0" smtClean="0">
                <a:latin typeface="+mn-ea"/>
              </a:rPr>
              <a:t>中，然后拷贝寄存器</a:t>
            </a:r>
            <a:r>
              <a:rPr lang="en-US" altLang="zh-CN" sz="2000" dirty="0" smtClean="0">
                <a:latin typeface="+mn-ea"/>
              </a:rPr>
              <a:t>Rx</a:t>
            </a:r>
            <a:r>
              <a:rPr lang="zh-CN" altLang="en-US" sz="2000" dirty="0" smtClean="0">
                <a:latin typeface="+mn-ea"/>
              </a:rPr>
              <a:t>中的值到寄存器</a:t>
            </a:r>
            <a:r>
              <a:rPr lang="en-US" altLang="zh-CN" sz="2000" dirty="0" smtClean="0">
                <a:latin typeface="+mn-ea"/>
              </a:rPr>
              <a:t>Ry</a:t>
            </a:r>
            <a:r>
              <a:rPr lang="zh-CN" altLang="en-US" sz="2000" dirty="0" smtClean="0">
                <a:latin typeface="+mn-ea"/>
              </a:rPr>
              <a:t>中。</a:t>
            </a:r>
            <a:endParaRPr lang="en-US" altLang="zh-CN" sz="2000" dirty="0" smtClean="0">
              <a:latin typeface="+mn-ea"/>
            </a:endParaRPr>
          </a:p>
          <a:p>
            <a:pPr marL="285750" indent="-285750">
              <a:buFont typeface="Arial" panose="020B0604020202020204" pitchFamily="34" charset="0"/>
              <a:buChar char="•"/>
            </a:pPr>
            <a:endParaRPr lang="en-US" altLang="zh-CN" sz="2000" dirty="0">
              <a:latin typeface="+mn-ea"/>
            </a:endParaRPr>
          </a:p>
          <a:p>
            <a:pPr marL="285750" indent="-285750">
              <a:buFont typeface="Arial" panose="020B0604020202020204" pitchFamily="34" charset="0"/>
              <a:buChar char="•"/>
            </a:pPr>
            <a:endParaRPr lang="en-US" altLang="zh-CN" sz="2000" dirty="0" smtClean="0">
              <a:latin typeface="+mn-ea"/>
            </a:endParaRPr>
          </a:p>
          <a:p>
            <a:r>
              <a:rPr lang="zh-CN" altLang="en-US" sz="2000" dirty="0" smtClean="0">
                <a:latin typeface="+mn-ea"/>
              </a:rPr>
              <a:t>原子指令如何确保原子性呢？</a:t>
            </a:r>
            <a:endParaRPr lang="en-US" altLang="zh-CN" sz="2000" dirty="0" smtClean="0">
              <a:latin typeface="+mn-ea"/>
            </a:endParaRPr>
          </a:p>
          <a:p>
            <a:r>
              <a:rPr lang="zh-CN" altLang="en-US" sz="2000" dirty="0" smtClean="0">
                <a:latin typeface="+mn-ea"/>
              </a:rPr>
              <a:t>缓存一致性协议提供了原子性被保障的基础。当一个原子指令执行时，首先对存储单元</a:t>
            </a:r>
            <a:r>
              <a:rPr lang="en-US" altLang="zh-CN" sz="2000" dirty="0" smtClean="0">
                <a:latin typeface="+mn-ea"/>
              </a:rPr>
              <a:t>M</a:t>
            </a:r>
            <a:r>
              <a:rPr lang="zh-CN" altLang="en-US" sz="2000" dirty="0" smtClean="0">
                <a:latin typeface="+mn-ea"/>
              </a:rPr>
              <a:t>独占，将其他包含</a:t>
            </a:r>
            <a:r>
              <a:rPr lang="en-US" altLang="zh-CN" sz="2000" dirty="0" smtClean="0">
                <a:latin typeface="+mn-ea"/>
              </a:rPr>
              <a:t>M</a:t>
            </a:r>
            <a:r>
              <a:rPr lang="zh-CN" altLang="en-US" sz="2000" dirty="0" smtClean="0">
                <a:latin typeface="+mn-ea"/>
              </a:rPr>
              <a:t>的缓存块都置为无效，保证只有一个处理器对</a:t>
            </a:r>
            <a:r>
              <a:rPr lang="en-US" altLang="zh-CN" sz="2000" dirty="0" smtClean="0">
                <a:latin typeface="+mn-ea"/>
              </a:rPr>
              <a:t>M</a:t>
            </a:r>
            <a:r>
              <a:rPr lang="zh-CN" altLang="en-US" sz="2000" dirty="0" smtClean="0">
                <a:latin typeface="+mn-ea"/>
              </a:rPr>
              <a:t>进行操作，就能确保指令原子性。</a:t>
            </a:r>
            <a:r>
              <a:rPr lang="en-US" altLang="zh-CN" sz="2000" dirty="0" smtClean="0">
                <a:latin typeface="+mn-ea"/>
              </a:rPr>
              <a:t>  </a:t>
            </a:r>
          </a:p>
          <a:p>
            <a:endParaRPr lang="en-US" altLang="zh-CN" dirty="0" smtClean="0"/>
          </a:p>
        </p:txBody>
      </p:sp>
    </p:spTree>
    <p:extLst>
      <p:ext uri="{BB962C8B-B14F-4D97-AF65-F5344CB8AC3E}">
        <p14:creationId xmlns:p14="http://schemas.microsoft.com/office/powerpoint/2010/main" val="33332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TS(test-and-set) </a:t>
            </a:r>
            <a:r>
              <a:rPr lang="zh-CN" altLang="en-US" dirty="0" smtClean="0"/>
              <a:t>锁</a:t>
            </a:r>
            <a:endParaRPr lang="zh-CN" altLang="en-US" dirty="0"/>
          </a:p>
        </p:txBody>
      </p:sp>
      <p:sp>
        <p:nvSpPr>
          <p:cNvPr id="3" name="文本框 2"/>
          <p:cNvSpPr txBox="1"/>
          <p:nvPr/>
        </p:nvSpPr>
        <p:spPr>
          <a:xfrm>
            <a:off x="514927" y="1063527"/>
            <a:ext cx="9060394" cy="2492990"/>
          </a:xfrm>
          <a:prstGeom prst="rect">
            <a:avLst/>
          </a:prstGeom>
          <a:noFill/>
        </p:spPr>
        <p:txBody>
          <a:bodyPr wrap="square" rtlCol="0">
            <a:spAutoFit/>
          </a:bodyPr>
          <a:lstStyle/>
          <a:p>
            <a:r>
              <a:rPr lang="en-US" altLang="zh-CN" dirty="0" smtClean="0"/>
              <a:t>TS</a:t>
            </a:r>
            <a:r>
              <a:rPr lang="zh-CN" altLang="en-US" dirty="0" smtClean="0"/>
              <a:t>的实现：</a:t>
            </a:r>
            <a:endParaRPr lang="en-US" altLang="zh-CN" dirty="0" smtClean="0"/>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t&amp;s</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R1 ==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1</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 lock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R1 != 0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跳转到</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返回被调用处</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unlock: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0</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返回被调用处</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altLang="zh-CN" dirty="0"/>
              <a:t> </a:t>
            </a:r>
            <a:r>
              <a:rPr lang="en-US" altLang="zh-CN" dirty="0" smtClean="0"/>
              <a:t> </a:t>
            </a:r>
          </a:p>
        </p:txBody>
      </p:sp>
      <p:sp>
        <p:nvSpPr>
          <p:cNvPr id="8" name="文本框 7"/>
          <p:cNvSpPr txBox="1"/>
          <p:nvPr/>
        </p:nvSpPr>
        <p:spPr>
          <a:xfrm>
            <a:off x="514927" y="3929063"/>
            <a:ext cx="10423367" cy="2554545"/>
          </a:xfrm>
          <a:prstGeom prst="rect">
            <a:avLst/>
          </a:prstGeom>
          <a:noFill/>
        </p:spPr>
        <p:txBody>
          <a:bodyPr wrap="square" rtlCol="0">
            <a:spAutoFit/>
          </a:bodyPr>
          <a:lstStyle/>
          <a:p>
            <a:r>
              <a:rPr lang="zh-CN" altLang="en-US" sz="2000" dirty="0" smtClean="0">
                <a:latin typeface="+mn-ea"/>
              </a:rPr>
              <a:t>首先从</a:t>
            </a:r>
            <a:r>
              <a:rPr lang="en-US" altLang="zh-CN" sz="2000" dirty="0" err="1" smtClean="0">
                <a:latin typeface="+mn-ea"/>
              </a:rPr>
              <a:t>lockvar</a:t>
            </a:r>
            <a:r>
              <a:rPr lang="zh-CN" altLang="en-US" sz="2000" dirty="0" smtClean="0">
                <a:latin typeface="+mn-ea"/>
              </a:rPr>
              <a:t>所在的存储单元中读取值到</a:t>
            </a:r>
            <a:r>
              <a:rPr lang="en-US" altLang="zh-CN" sz="2000" dirty="0" smtClean="0">
                <a:latin typeface="+mn-ea"/>
              </a:rPr>
              <a:t>R1(</a:t>
            </a:r>
            <a:r>
              <a:rPr lang="zh-CN" altLang="en-US" sz="2000" dirty="0" smtClean="0">
                <a:latin typeface="+mn-ea"/>
              </a:rPr>
              <a:t>独占</a:t>
            </a:r>
            <a:r>
              <a:rPr lang="en-US" altLang="zh-CN" sz="2000" dirty="0" smtClean="0">
                <a:latin typeface="+mn-ea"/>
              </a:rPr>
              <a:t>)</a:t>
            </a:r>
            <a:r>
              <a:rPr lang="zh-CN" altLang="en-US" sz="2000" dirty="0" smtClean="0">
                <a:latin typeface="+mn-ea"/>
              </a:rPr>
              <a:t>，将</a:t>
            </a:r>
            <a:r>
              <a:rPr lang="en-US" altLang="zh-CN" sz="2000" dirty="0" smtClean="0">
                <a:latin typeface="+mn-ea"/>
              </a:rPr>
              <a:t>R1</a:t>
            </a:r>
            <a:r>
              <a:rPr lang="zh-CN" altLang="en-US" sz="2000" dirty="0" smtClean="0">
                <a:latin typeface="+mn-ea"/>
              </a:rPr>
              <a:t>中的值与</a:t>
            </a:r>
            <a:r>
              <a:rPr lang="en-US" altLang="zh-CN" sz="2000" dirty="0" smtClean="0">
                <a:latin typeface="+mn-ea"/>
              </a:rPr>
              <a:t>0</a:t>
            </a:r>
            <a:r>
              <a:rPr lang="zh-CN" altLang="en-US" sz="2000" dirty="0" smtClean="0">
                <a:latin typeface="+mn-ea"/>
              </a:rPr>
              <a:t>进行比较，如果</a:t>
            </a:r>
            <a:r>
              <a:rPr lang="en-US" altLang="zh-CN" sz="2000" dirty="0" smtClean="0">
                <a:latin typeface="+mn-ea"/>
              </a:rPr>
              <a:t>R1</a:t>
            </a:r>
            <a:r>
              <a:rPr lang="zh-CN" altLang="en-US" sz="2000" dirty="0" smtClean="0">
                <a:latin typeface="+mn-ea"/>
              </a:rPr>
              <a:t>中的值是</a:t>
            </a:r>
            <a:r>
              <a:rPr lang="en-US" altLang="zh-CN" sz="2000" dirty="0" smtClean="0">
                <a:latin typeface="+mn-ea"/>
              </a:rPr>
              <a:t>0</a:t>
            </a:r>
            <a:r>
              <a:rPr lang="zh-CN" altLang="en-US" sz="2000" dirty="0" smtClean="0">
                <a:latin typeface="+mn-ea"/>
              </a:rPr>
              <a:t>，将数字</a:t>
            </a:r>
            <a:r>
              <a:rPr lang="en-US" altLang="zh-CN" sz="2000" dirty="0" smtClean="0">
                <a:latin typeface="+mn-ea"/>
              </a:rPr>
              <a:t>1</a:t>
            </a:r>
            <a:r>
              <a:rPr lang="zh-CN" altLang="en-US" sz="2000" dirty="0" smtClean="0">
                <a:latin typeface="+mn-ea"/>
              </a:rPr>
              <a:t>赋值给</a:t>
            </a:r>
            <a:r>
              <a:rPr lang="en-US" altLang="zh-CN" sz="2000" dirty="0" err="1" smtClean="0">
                <a:latin typeface="+mn-ea"/>
              </a:rPr>
              <a:t>lockvar</a:t>
            </a:r>
            <a:r>
              <a:rPr lang="zh-CN" altLang="en-US" sz="2000" dirty="0" smtClean="0">
                <a:latin typeface="+mn-ea"/>
              </a:rPr>
              <a:t>，表示成功获取锁。如果</a:t>
            </a:r>
            <a:r>
              <a:rPr lang="en-US" altLang="zh-CN" sz="2000" dirty="0" smtClean="0">
                <a:latin typeface="+mn-ea"/>
              </a:rPr>
              <a:t>R1</a:t>
            </a:r>
            <a:r>
              <a:rPr lang="zh-CN" altLang="en-US" sz="2000" dirty="0" smtClean="0">
                <a:latin typeface="+mn-ea"/>
              </a:rPr>
              <a:t>中的值不是</a:t>
            </a:r>
            <a:r>
              <a:rPr lang="en-US" altLang="zh-CN" sz="2000" dirty="0" smtClean="0">
                <a:latin typeface="+mn-ea"/>
              </a:rPr>
              <a:t>0</a:t>
            </a:r>
            <a:r>
              <a:rPr lang="zh-CN" altLang="en-US" sz="2000" dirty="0" smtClean="0">
                <a:latin typeface="+mn-ea"/>
              </a:rPr>
              <a:t>，就不把</a:t>
            </a:r>
            <a:r>
              <a:rPr lang="en-US" altLang="zh-CN" sz="2000" dirty="0" smtClean="0">
                <a:latin typeface="+mn-ea"/>
              </a:rPr>
              <a:t>1</a:t>
            </a:r>
            <a:r>
              <a:rPr lang="zh-CN" altLang="en-US" sz="2000" dirty="0" smtClean="0">
                <a:latin typeface="+mn-ea"/>
              </a:rPr>
              <a:t>赋值给</a:t>
            </a:r>
            <a:r>
              <a:rPr lang="en-US" altLang="zh-CN" sz="2000" dirty="0" err="1" smtClean="0">
                <a:latin typeface="+mn-ea"/>
              </a:rPr>
              <a:t>lockvar</a:t>
            </a:r>
            <a:r>
              <a:rPr lang="zh-CN" altLang="en-US" sz="2000" dirty="0" smtClean="0">
                <a:latin typeface="+mn-ea"/>
              </a:rPr>
              <a:t>，说明获取锁失败。</a:t>
            </a:r>
            <a:endParaRPr lang="en-US" altLang="zh-CN" sz="2000" dirty="0" smtClean="0">
              <a:latin typeface="+mn-ea"/>
            </a:endParaRPr>
          </a:p>
          <a:p>
            <a:r>
              <a:rPr lang="zh-CN" altLang="en-US" sz="2000" dirty="0" smtClean="0">
                <a:latin typeface="+mn-ea"/>
              </a:rPr>
              <a:t>第二条是分支指令，当</a:t>
            </a:r>
            <a:r>
              <a:rPr lang="en-US" altLang="zh-CN" sz="2000" dirty="0" smtClean="0">
                <a:latin typeface="+mn-ea"/>
              </a:rPr>
              <a:t>R1</a:t>
            </a:r>
            <a:r>
              <a:rPr lang="zh-CN" altLang="en-US" sz="2000" dirty="0" smtClean="0">
                <a:latin typeface="+mn-ea"/>
              </a:rPr>
              <a:t>中的值非</a:t>
            </a:r>
            <a:r>
              <a:rPr lang="en-US" altLang="zh-CN" sz="2000" dirty="0" smtClean="0">
                <a:latin typeface="+mn-ea"/>
              </a:rPr>
              <a:t>0</a:t>
            </a:r>
            <a:r>
              <a:rPr lang="zh-CN" altLang="en-US" sz="2000" dirty="0" smtClean="0">
                <a:latin typeface="+mn-ea"/>
              </a:rPr>
              <a:t>，跳转到</a:t>
            </a:r>
            <a:r>
              <a:rPr lang="en-US" altLang="zh-CN" sz="2000" dirty="0" smtClean="0">
                <a:latin typeface="+mn-ea"/>
              </a:rPr>
              <a:t>lock</a:t>
            </a:r>
            <a:r>
              <a:rPr lang="zh-CN" altLang="en-US" sz="2000" dirty="0" smtClean="0">
                <a:latin typeface="+mn-ea"/>
              </a:rPr>
              <a:t>，继续尝试获取锁。</a:t>
            </a:r>
            <a:endParaRPr lang="en-US" altLang="zh-CN" sz="2000" dirty="0" smtClean="0">
              <a:latin typeface="+mn-ea"/>
            </a:endParaRPr>
          </a:p>
          <a:p>
            <a:endParaRPr lang="en-US" altLang="zh-CN" sz="2000" dirty="0">
              <a:latin typeface="+mn-ea"/>
            </a:endParaRPr>
          </a:p>
          <a:p>
            <a:r>
              <a:rPr lang="zh-CN" altLang="en-US" sz="2000" dirty="0" smtClean="0">
                <a:latin typeface="+mn-ea"/>
              </a:rPr>
              <a:t>释放锁只需要将</a:t>
            </a:r>
            <a:r>
              <a:rPr lang="en-US" altLang="zh-CN" sz="2000" dirty="0" smtClean="0">
                <a:latin typeface="+mn-ea"/>
              </a:rPr>
              <a:t>0</a:t>
            </a:r>
            <a:r>
              <a:rPr lang="zh-CN" altLang="en-US" sz="2000" dirty="0" smtClean="0">
                <a:latin typeface="+mn-ea"/>
              </a:rPr>
              <a:t>赋给</a:t>
            </a:r>
            <a:r>
              <a:rPr lang="en-US" altLang="zh-CN" sz="2000" dirty="0" err="1" smtClean="0">
                <a:latin typeface="+mn-ea"/>
              </a:rPr>
              <a:t>lockvar</a:t>
            </a:r>
            <a:r>
              <a:rPr lang="zh-CN" altLang="en-US" sz="2000" dirty="0" smtClean="0">
                <a:latin typeface="+mn-ea"/>
              </a:rPr>
              <a:t>就行了，因为只有一个线程在临界区，不会产生冲突。</a:t>
            </a:r>
            <a:endParaRPr lang="en-US" altLang="zh-CN" sz="2000" dirty="0" smtClean="0">
              <a:latin typeface="+mn-ea"/>
            </a:endParaRPr>
          </a:p>
          <a:p>
            <a:endParaRPr lang="en-US" altLang="zh-CN" sz="2000" dirty="0">
              <a:latin typeface="+mn-ea"/>
            </a:endParaRPr>
          </a:p>
          <a:p>
            <a:r>
              <a:rPr lang="zh-CN" altLang="en-US" sz="2000" dirty="0" smtClean="0">
                <a:latin typeface="+mn-ea"/>
              </a:rPr>
              <a:t>需要注意的是</a:t>
            </a:r>
            <a:r>
              <a:rPr lang="en-US" altLang="zh-CN" sz="2000" dirty="0" smtClean="0">
                <a:latin typeface="+mn-ea"/>
              </a:rPr>
              <a:t>test-and-set</a:t>
            </a:r>
            <a:r>
              <a:rPr lang="zh-CN" altLang="en-US" sz="2000" dirty="0" smtClean="0">
                <a:latin typeface="+mn-ea"/>
              </a:rPr>
              <a:t>指令的原子性会使其他</a:t>
            </a:r>
            <a:r>
              <a:rPr lang="en-US" altLang="zh-CN" sz="2000" dirty="0" smtClean="0">
                <a:latin typeface="+mn-ea"/>
              </a:rPr>
              <a:t>test-and-set</a:t>
            </a:r>
            <a:r>
              <a:rPr lang="zh-CN" altLang="en-US" sz="2000" dirty="0">
                <a:latin typeface="+mn-ea"/>
              </a:rPr>
              <a:t>串行</a:t>
            </a:r>
            <a:r>
              <a:rPr lang="zh-CN" altLang="en-US" sz="2000" dirty="0" smtClean="0">
                <a:latin typeface="+mn-ea"/>
              </a:rPr>
              <a:t>化。</a:t>
            </a:r>
            <a:endParaRPr lang="en-US" altLang="zh-CN" sz="2000" dirty="0" smtClean="0">
              <a:latin typeface="+mn-ea"/>
            </a:endParaRPr>
          </a:p>
        </p:txBody>
      </p:sp>
    </p:spTree>
    <p:extLst>
      <p:ext uri="{BB962C8B-B14F-4D97-AF65-F5344CB8AC3E}">
        <p14:creationId xmlns:p14="http://schemas.microsoft.com/office/powerpoint/2010/main" val="308642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3717071" y="2643601"/>
            <a:ext cx="1674812" cy="1412578"/>
          </a:xfrm>
          <a:prstGeom prst="rect">
            <a:avLst/>
          </a:prstGeom>
          <a:noFill/>
          <a:ln w="9525">
            <a:noFill/>
            <a:miter lim="800000"/>
          </a:ln>
        </p:spPr>
        <p:txBody>
          <a:bodyPr vert="horz" wrap="square" lIns="91440" tIns="45720" rIns="91440" bIns="45720" numCol="1" anchor="t" anchorCtr="0" compatLnSpc="1"/>
          <a:lstStyle/>
          <a:p>
            <a:endParaRPr lang="zh-CN" altLang="en-US"/>
          </a:p>
        </p:txBody>
      </p:sp>
      <p:sp>
        <p:nvSpPr>
          <p:cNvPr id="408" name="文本框 407"/>
          <p:cNvSpPr txBox="1"/>
          <p:nvPr/>
        </p:nvSpPr>
        <p:spPr>
          <a:xfrm>
            <a:off x="3501171" y="3063411"/>
            <a:ext cx="2300630" cy="553998"/>
          </a:xfrm>
          <a:prstGeom prst="rect">
            <a:avLst/>
          </a:prstGeom>
          <a:solidFill>
            <a:schemeClr val="bg1"/>
          </a:solidFill>
        </p:spPr>
        <p:txBody>
          <a:bodyPr wrap="none" rtlCol="0">
            <a:spAutoFit/>
          </a:bodyPr>
          <a:lstStyle/>
          <a:p>
            <a:pPr algn="l"/>
            <a:r>
              <a:rPr lang="en-US" altLang="zh-CN" sz="3000" dirty="0">
                <a:solidFill>
                  <a:schemeClr val="bg1">
                    <a:lumMod val="95000"/>
                  </a:schemeClr>
                </a:solidFill>
                <a:latin typeface="Arial" panose="020B0604020202020204" pitchFamily="34" charset="0"/>
                <a:ea typeface="微软雅黑" panose="020B0503020204020204" pitchFamily="34" charset="-122"/>
                <a:sym typeface="+mn-ea"/>
              </a:rPr>
              <a:t>CONTENTS</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 xmlns:a16="http://schemas.microsoft.com/office/drawing/2014/main" id="{36B2A0CC-FB02-4FC7-8F76-B6A82AFB3FE9}"/>
              </a:ext>
            </a:extLst>
          </p:cNvPr>
          <p:cNvSpPr txBox="1"/>
          <p:nvPr/>
        </p:nvSpPr>
        <p:spPr>
          <a:xfrm>
            <a:off x="7335520" y="1687848"/>
            <a:ext cx="1853418" cy="400110"/>
          </a:xfrm>
          <a:prstGeom prst="rect">
            <a:avLst/>
          </a:prstGeom>
          <a:noFill/>
        </p:spPr>
        <p:txBody>
          <a:bodyPr wrap="square" rtlCol="0">
            <a:spAutoFit/>
          </a:bodyPr>
          <a:lstStyle/>
          <a:p>
            <a:pPr algn="l"/>
            <a:r>
              <a:rPr lang="zh-CN" altLang="en-US" sz="2000" b="1" dirty="0">
                <a:solidFill>
                  <a:srgbClr val="C00000"/>
                </a:solidFill>
                <a:latin typeface="微软雅黑" panose="020B0503020204020204" pitchFamily="34" charset="-122"/>
                <a:ea typeface="微软雅黑" panose="020B0503020204020204" pitchFamily="34" charset="-122"/>
              </a:rPr>
              <a:t>多</a:t>
            </a:r>
            <a:r>
              <a:rPr lang="zh-CN" altLang="en-US" sz="2000" b="1" dirty="0" smtClean="0">
                <a:solidFill>
                  <a:srgbClr val="C00000"/>
                </a:solidFill>
                <a:latin typeface="微软雅黑" panose="020B0503020204020204" pitchFamily="34" charset="-122"/>
                <a:ea typeface="微软雅黑" panose="020B0503020204020204" pitchFamily="34" charset="-122"/>
              </a:rPr>
              <a:t>核的由来</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 xmlns:a16="http://schemas.microsoft.com/office/drawing/2014/main" id="{E1500932-05ED-4EDE-9D4E-151D549F93C0}"/>
              </a:ext>
            </a:extLst>
          </p:cNvPr>
          <p:cNvCxnSpPr>
            <a:cxnSpLocks/>
          </p:cNvCxnSpPr>
          <p:nvPr/>
        </p:nvCxnSpPr>
        <p:spPr>
          <a:xfrm>
            <a:off x="7239929" y="1580563"/>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sp>
        <p:nvSpPr>
          <p:cNvPr id="407" name="文本框 406"/>
          <p:cNvSpPr txBox="1"/>
          <p:nvPr/>
        </p:nvSpPr>
        <p:spPr>
          <a:xfrm>
            <a:off x="3717071" y="2922440"/>
            <a:ext cx="1674812" cy="784830"/>
          </a:xfrm>
          <a:prstGeom prst="rect">
            <a:avLst/>
          </a:prstGeom>
          <a:noFill/>
        </p:spPr>
        <p:txBody>
          <a:bodyPr wrap="square" rtlCol="0">
            <a:spAutoFit/>
          </a:bodyPr>
          <a:lstStyle/>
          <a:p>
            <a:pPr algn="ctr"/>
            <a:r>
              <a:rPr lang="zh-CN" altLang="en-US" sz="4500" b="1" dirty="0">
                <a:solidFill>
                  <a:srgbClr val="C00000"/>
                </a:solidFill>
                <a:latin typeface="微软雅黑" panose="020B0503020204020204" pitchFamily="34" charset="-122"/>
                <a:ea typeface="微软雅黑" panose="020B0503020204020204" pitchFamily="34" charset="-122"/>
              </a:rPr>
              <a:t>目录</a:t>
            </a:r>
          </a:p>
        </p:txBody>
      </p:sp>
      <p:grpSp>
        <p:nvGrpSpPr>
          <p:cNvPr id="61" name="组合 60">
            <a:extLst>
              <a:ext uri="{FF2B5EF4-FFF2-40B4-BE49-F238E27FC236}">
                <a16:creationId xmlns="" xmlns:a16="http://schemas.microsoft.com/office/drawing/2014/main" id="{C4274E51-1F91-4F6B-85C7-1AACE3182CAE}"/>
              </a:ext>
            </a:extLst>
          </p:cNvPr>
          <p:cNvGrpSpPr/>
          <p:nvPr/>
        </p:nvGrpSpPr>
        <p:grpSpPr>
          <a:xfrm>
            <a:off x="9159483" y="1727248"/>
            <a:ext cx="1917700" cy="321310"/>
            <a:chOff x="6359" y="1842"/>
            <a:chExt cx="3020" cy="506"/>
          </a:xfrm>
        </p:grpSpPr>
        <p:sp>
          <p:nvSpPr>
            <p:cNvPr id="62" name="文本框 61">
              <a:extLst>
                <a:ext uri="{FF2B5EF4-FFF2-40B4-BE49-F238E27FC236}">
                  <a16:creationId xmlns="" xmlns:a16="http://schemas.microsoft.com/office/drawing/2014/main" id="{FD89050A-036D-4453-BC6A-37B6C29582D4}"/>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C00000"/>
                  </a:solidFill>
                  <a:latin typeface="Arial" panose="020B0604020202020204" pitchFamily="34" charset="0"/>
                  <a:ea typeface="微软雅黑" panose="020B0503020204020204" pitchFamily="34" charset="-122"/>
                </a:rPr>
                <a:t>01</a:t>
              </a:r>
            </a:p>
          </p:txBody>
        </p:sp>
        <p:cxnSp>
          <p:nvCxnSpPr>
            <p:cNvPr id="63" name="直接连接符 62">
              <a:extLst>
                <a:ext uri="{FF2B5EF4-FFF2-40B4-BE49-F238E27FC236}">
                  <a16:creationId xmlns="" xmlns:a16="http://schemas.microsoft.com/office/drawing/2014/main" id="{A6BA347D-EEF6-4990-A257-EF3B48F33997}"/>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 xmlns:a16="http://schemas.microsoft.com/office/drawing/2014/main" id="{46AD65B4-4D1F-41A7-8E87-22C55D7D3CB8}"/>
              </a:ext>
            </a:extLst>
          </p:cNvPr>
          <p:cNvSpPr txBox="1"/>
          <p:nvPr/>
        </p:nvSpPr>
        <p:spPr>
          <a:xfrm>
            <a:off x="7335520" y="2750886"/>
            <a:ext cx="1853418"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并行编程</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74" name="直接连接符 73">
            <a:extLst>
              <a:ext uri="{FF2B5EF4-FFF2-40B4-BE49-F238E27FC236}">
                <a16:creationId xmlns="" xmlns:a16="http://schemas.microsoft.com/office/drawing/2014/main" id="{06C68799-F1BC-4715-A4BB-6E6488E811E1}"/>
              </a:ext>
            </a:extLst>
          </p:cNvPr>
          <p:cNvCxnSpPr>
            <a:cxnSpLocks/>
          </p:cNvCxnSpPr>
          <p:nvPr/>
        </p:nvCxnSpPr>
        <p:spPr>
          <a:xfrm>
            <a:off x="7239929" y="2643601"/>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 xmlns:a16="http://schemas.microsoft.com/office/drawing/2014/main" id="{A423750F-0DBB-44FD-9754-7EC8AB4560C0}"/>
              </a:ext>
            </a:extLst>
          </p:cNvPr>
          <p:cNvGrpSpPr/>
          <p:nvPr/>
        </p:nvGrpSpPr>
        <p:grpSpPr>
          <a:xfrm>
            <a:off x="9159483" y="2790286"/>
            <a:ext cx="1917700" cy="321310"/>
            <a:chOff x="6359" y="1842"/>
            <a:chExt cx="3020" cy="506"/>
          </a:xfrm>
        </p:grpSpPr>
        <p:sp>
          <p:nvSpPr>
            <p:cNvPr id="76" name="文本框 75">
              <a:extLst>
                <a:ext uri="{FF2B5EF4-FFF2-40B4-BE49-F238E27FC236}">
                  <a16:creationId xmlns="" xmlns:a16="http://schemas.microsoft.com/office/drawing/2014/main" id="{BFD3D14C-0040-46B5-9D81-F6BF0A5FC396}"/>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02</a:t>
              </a:r>
            </a:p>
          </p:txBody>
        </p:sp>
        <p:cxnSp>
          <p:nvCxnSpPr>
            <p:cNvPr id="77" name="直接连接符 76">
              <a:extLst>
                <a:ext uri="{FF2B5EF4-FFF2-40B4-BE49-F238E27FC236}">
                  <a16:creationId xmlns="" xmlns:a16="http://schemas.microsoft.com/office/drawing/2014/main" id="{D7882CD1-4D60-492B-87E6-A5F55B279B64}"/>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9" name="文本框 78">
            <a:extLst>
              <a:ext uri="{FF2B5EF4-FFF2-40B4-BE49-F238E27FC236}">
                <a16:creationId xmlns="" xmlns:a16="http://schemas.microsoft.com/office/drawing/2014/main" id="{73ABE12E-4335-446D-B466-1FBA603CC344}"/>
              </a:ext>
            </a:extLst>
          </p:cNvPr>
          <p:cNvSpPr txBox="1"/>
          <p:nvPr/>
        </p:nvSpPr>
        <p:spPr>
          <a:xfrm>
            <a:off x="7335520" y="3854854"/>
            <a:ext cx="2040492"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缓存一致性和锁</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0" name="直接连接符 79">
            <a:extLst>
              <a:ext uri="{FF2B5EF4-FFF2-40B4-BE49-F238E27FC236}">
                <a16:creationId xmlns="" xmlns:a16="http://schemas.microsoft.com/office/drawing/2014/main" id="{129C07AF-327E-44A5-8828-0A2C39E13E44}"/>
              </a:ext>
            </a:extLst>
          </p:cNvPr>
          <p:cNvCxnSpPr>
            <a:cxnSpLocks/>
          </p:cNvCxnSpPr>
          <p:nvPr/>
        </p:nvCxnSpPr>
        <p:spPr>
          <a:xfrm>
            <a:off x="7239929" y="3747569"/>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 xmlns:a16="http://schemas.microsoft.com/office/drawing/2014/main" id="{8441D3B9-4AE1-4EF0-9A82-6C804A883980}"/>
              </a:ext>
            </a:extLst>
          </p:cNvPr>
          <p:cNvGrpSpPr/>
          <p:nvPr/>
        </p:nvGrpSpPr>
        <p:grpSpPr>
          <a:xfrm>
            <a:off x="9159483" y="3894254"/>
            <a:ext cx="1917700" cy="321310"/>
            <a:chOff x="6359" y="1842"/>
            <a:chExt cx="3020" cy="506"/>
          </a:xfrm>
        </p:grpSpPr>
        <p:sp>
          <p:nvSpPr>
            <p:cNvPr id="82" name="文本框 81">
              <a:extLst>
                <a:ext uri="{FF2B5EF4-FFF2-40B4-BE49-F238E27FC236}">
                  <a16:creationId xmlns="" xmlns:a16="http://schemas.microsoft.com/office/drawing/2014/main" id="{017C8D03-783F-4E80-89C0-EBF1C90B66F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03</a:t>
              </a:r>
            </a:p>
          </p:txBody>
        </p:sp>
        <p:cxnSp>
          <p:nvCxnSpPr>
            <p:cNvPr id="83" name="直接连接符 82">
              <a:extLst>
                <a:ext uri="{FF2B5EF4-FFF2-40B4-BE49-F238E27FC236}">
                  <a16:creationId xmlns="" xmlns:a16="http://schemas.microsoft.com/office/drawing/2014/main" id="{FF8FE026-1AEA-448B-89FD-E24916915B05}"/>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5" name="文本框 84">
            <a:extLst>
              <a:ext uri="{FF2B5EF4-FFF2-40B4-BE49-F238E27FC236}">
                <a16:creationId xmlns="" xmlns:a16="http://schemas.microsoft.com/office/drawing/2014/main" id="{EC9B372C-E5B5-43AC-890E-1991307E8C8F}"/>
              </a:ext>
            </a:extLst>
          </p:cNvPr>
          <p:cNvSpPr txBox="1"/>
          <p:nvPr/>
        </p:nvSpPr>
        <p:spPr>
          <a:xfrm>
            <a:off x="7335520" y="5033343"/>
            <a:ext cx="1853418"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存储一致性</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6" name="直接连接符 85">
            <a:extLst>
              <a:ext uri="{FF2B5EF4-FFF2-40B4-BE49-F238E27FC236}">
                <a16:creationId xmlns="" xmlns:a16="http://schemas.microsoft.com/office/drawing/2014/main" id="{BD60D30A-A838-436E-BEDD-5DC9E3BBA897}"/>
              </a:ext>
            </a:extLst>
          </p:cNvPr>
          <p:cNvCxnSpPr>
            <a:cxnSpLocks/>
          </p:cNvCxnSpPr>
          <p:nvPr/>
        </p:nvCxnSpPr>
        <p:spPr>
          <a:xfrm>
            <a:off x="7239929" y="4926058"/>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 xmlns:a16="http://schemas.microsoft.com/office/drawing/2014/main" id="{4E99696B-0ADD-4114-B184-9F10D68841B1}"/>
              </a:ext>
            </a:extLst>
          </p:cNvPr>
          <p:cNvGrpSpPr/>
          <p:nvPr/>
        </p:nvGrpSpPr>
        <p:grpSpPr>
          <a:xfrm>
            <a:off x="9159483" y="5072743"/>
            <a:ext cx="1917700" cy="321310"/>
            <a:chOff x="6359" y="1842"/>
            <a:chExt cx="3020" cy="506"/>
          </a:xfrm>
        </p:grpSpPr>
        <p:sp>
          <p:nvSpPr>
            <p:cNvPr id="88" name="文本框 87">
              <a:extLst>
                <a:ext uri="{FF2B5EF4-FFF2-40B4-BE49-F238E27FC236}">
                  <a16:creationId xmlns="" xmlns:a16="http://schemas.microsoft.com/office/drawing/2014/main" id="{B0F9102D-F6D5-4314-B62E-B20D03CA441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04</a:t>
              </a:r>
            </a:p>
          </p:txBody>
        </p:sp>
        <p:cxnSp>
          <p:nvCxnSpPr>
            <p:cNvPr id="89" name="直接连接符 88">
              <a:extLst>
                <a:ext uri="{FF2B5EF4-FFF2-40B4-BE49-F238E27FC236}">
                  <a16:creationId xmlns="" xmlns:a16="http://schemas.microsoft.com/office/drawing/2014/main" id="{7BED1872-961B-48F9-9430-D796238E9F90}"/>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星形: 六角 1">
            <a:extLst>
              <a:ext uri="{FF2B5EF4-FFF2-40B4-BE49-F238E27FC236}">
                <a16:creationId xmlns="" xmlns:a16="http://schemas.microsoft.com/office/drawing/2014/main" id="{A1232B8D-3ACC-4142-8F56-41CC17145358}"/>
              </a:ext>
            </a:extLst>
          </p:cNvPr>
          <p:cNvSpPr/>
          <p:nvPr/>
        </p:nvSpPr>
        <p:spPr>
          <a:xfrm>
            <a:off x="6196732" y="1438224"/>
            <a:ext cx="712068" cy="881884"/>
          </a:xfrm>
          <a:prstGeom prst="star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星形: 六角 30">
            <a:extLst>
              <a:ext uri="{FF2B5EF4-FFF2-40B4-BE49-F238E27FC236}">
                <a16:creationId xmlns="" xmlns:a16="http://schemas.microsoft.com/office/drawing/2014/main" id="{3931CD79-7609-471D-BA66-F34D93702F32}"/>
              </a:ext>
            </a:extLst>
          </p:cNvPr>
          <p:cNvSpPr/>
          <p:nvPr/>
        </p:nvSpPr>
        <p:spPr>
          <a:xfrm>
            <a:off x="6196732" y="2509642"/>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星形: 六角 31">
            <a:extLst>
              <a:ext uri="{FF2B5EF4-FFF2-40B4-BE49-F238E27FC236}">
                <a16:creationId xmlns="" xmlns:a16="http://schemas.microsoft.com/office/drawing/2014/main" id="{C3DA89B8-8DBD-4E17-9E42-722D5EF486B1}"/>
              </a:ext>
            </a:extLst>
          </p:cNvPr>
          <p:cNvSpPr/>
          <p:nvPr/>
        </p:nvSpPr>
        <p:spPr>
          <a:xfrm>
            <a:off x="6196732" y="3664188"/>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星形: 六角 32">
            <a:extLst>
              <a:ext uri="{FF2B5EF4-FFF2-40B4-BE49-F238E27FC236}">
                <a16:creationId xmlns="" xmlns:a16="http://schemas.microsoft.com/office/drawing/2014/main" id="{DED22444-29CE-4A2F-B679-218156A8EF2E}"/>
              </a:ext>
            </a:extLst>
          </p:cNvPr>
          <p:cNvSpPr/>
          <p:nvPr/>
        </p:nvSpPr>
        <p:spPr>
          <a:xfrm>
            <a:off x="6196732" y="4763316"/>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571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TTSL(test-and-test-and-set) </a:t>
            </a:r>
            <a:r>
              <a:rPr lang="zh-CN" altLang="en-US" dirty="0" smtClean="0"/>
              <a:t>锁</a:t>
            </a:r>
            <a:endParaRPr lang="zh-CN" altLang="en-US" dirty="0"/>
          </a:p>
        </p:txBody>
      </p:sp>
      <p:sp>
        <p:nvSpPr>
          <p:cNvPr id="3" name="文本框 2"/>
          <p:cNvSpPr txBox="1"/>
          <p:nvPr/>
        </p:nvSpPr>
        <p:spPr>
          <a:xfrm>
            <a:off x="514927" y="1945512"/>
            <a:ext cx="9189790" cy="3139321"/>
          </a:xfrm>
          <a:prstGeom prst="rect">
            <a:avLst/>
          </a:prstGeom>
          <a:noFill/>
        </p:spPr>
        <p:txBody>
          <a:bodyPr wrap="square" rtlCol="0">
            <a:spAutoFit/>
          </a:bodyPr>
          <a:lstStyle/>
          <a:p>
            <a:r>
              <a:rPr lang="en-US" altLang="zh-CN" sz="2000" dirty="0" smtClean="0"/>
              <a:t>TTSL</a:t>
            </a:r>
            <a:r>
              <a:rPr lang="zh-CN" altLang="en-US" sz="2000" dirty="0" smtClean="0"/>
              <a:t>的实现：</a:t>
            </a:r>
            <a:endParaRPr lang="en-US" altLang="zh-CN" sz="2000" dirty="0" smtClean="0"/>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 ld   R1,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R1 != 0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跳转到</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t&amp;s</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R1 ==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1</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bnz</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R1 , lock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如果</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R1 != 0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跳转到</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lock</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返回被调用处</a:t>
            </a:r>
            <a:endPar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unlock: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st</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&amp;</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#0     //</a:t>
            </a:r>
            <a:r>
              <a:rPr lang="en-US" altLang="zh-CN" sz="2000" b="1" dirty="0" err="1">
                <a:solidFill>
                  <a:srgbClr val="3333CC"/>
                </a:solidFill>
                <a:latin typeface="Courier New" panose="02070309020205020404" pitchFamily="49" charset="0"/>
                <a:ea typeface="等线" panose="02010600030101010101" pitchFamily="2" charset="-122"/>
                <a:cs typeface="Arial" panose="020B0604020202020204" pitchFamily="34" charset="0"/>
              </a:rPr>
              <a:t>lockvar</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 0</a:t>
            </a:r>
          </a:p>
          <a:p>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ret                   //</a:t>
            </a:r>
            <a:r>
              <a:rPr lang="zh-CN" altLang="en-US"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返回被调用处</a:t>
            </a:r>
            <a:r>
              <a:rPr lang="en-US" altLang="zh-CN" sz="2000" b="1" dirty="0">
                <a:solidFill>
                  <a:srgbClr val="3333CC"/>
                </a:solidFill>
                <a:latin typeface="Courier New" panose="02070309020205020404" pitchFamily="49" charset="0"/>
                <a:ea typeface="等线" panose="02010600030101010101" pitchFamily="2" charset="-122"/>
                <a:cs typeface="Arial" panose="020B0604020202020204" pitchFamily="34" charset="0"/>
              </a:rPr>
              <a:t> </a:t>
            </a:r>
          </a:p>
          <a:p>
            <a:r>
              <a:rPr lang="en-US" altLang="zh-CN" dirty="0"/>
              <a:t> </a:t>
            </a:r>
            <a:r>
              <a:rPr lang="en-US" altLang="zh-CN" dirty="0" smtClean="0"/>
              <a:t> </a:t>
            </a:r>
          </a:p>
        </p:txBody>
      </p:sp>
      <p:sp>
        <p:nvSpPr>
          <p:cNvPr id="7" name="文本框 6"/>
          <p:cNvSpPr txBox="1"/>
          <p:nvPr/>
        </p:nvSpPr>
        <p:spPr>
          <a:xfrm>
            <a:off x="514927" y="960627"/>
            <a:ext cx="9491085" cy="984885"/>
          </a:xfrm>
          <a:prstGeom prst="rect">
            <a:avLst/>
          </a:prstGeom>
          <a:noFill/>
        </p:spPr>
        <p:txBody>
          <a:bodyPr wrap="square" rtlCol="0">
            <a:spAutoFit/>
          </a:bodyPr>
          <a:lstStyle/>
          <a:p>
            <a:r>
              <a:rPr lang="en-US" altLang="zh-CN" sz="2000" dirty="0" smtClean="0">
                <a:latin typeface="+mn-ea"/>
              </a:rPr>
              <a:t>TS</a:t>
            </a:r>
            <a:r>
              <a:rPr lang="zh-CN" altLang="en-US" sz="2000" dirty="0" smtClean="0">
                <a:latin typeface="+mn-ea"/>
              </a:rPr>
              <a:t>锁的问题是，发生竞争时，通讯量很高，因为</a:t>
            </a:r>
            <a:r>
              <a:rPr lang="en-US" altLang="zh-CN" sz="2000" dirty="0" smtClean="0">
                <a:latin typeface="+mn-ea"/>
              </a:rPr>
              <a:t>test-and-set</a:t>
            </a:r>
            <a:r>
              <a:rPr lang="zh-CN" altLang="en-US" sz="2000" dirty="0" smtClean="0">
                <a:latin typeface="+mn-ea"/>
              </a:rPr>
              <a:t>指令会引起</a:t>
            </a:r>
            <a:r>
              <a:rPr lang="en-US" altLang="zh-CN" sz="2000" dirty="0" err="1" smtClean="0">
                <a:latin typeface="+mn-ea"/>
              </a:rPr>
              <a:t>BusRdX</a:t>
            </a:r>
            <a:r>
              <a:rPr lang="zh-CN" altLang="en-US" sz="2000" dirty="0" smtClean="0">
                <a:latin typeface="+mn-ea"/>
              </a:rPr>
              <a:t>总线事务。下面介绍一种解决方案：</a:t>
            </a:r>
            <a:r>
              <a:rPr lang="en-US" altLang="zh-CN" sz="2000" dirty="0" smtClean="0">
                <a:latin typeface="+mn-ea"/>
              </a:rPr>
              <a:t>TTSL</a:t>
            </a:r>
            <a:r>
              <a:rPr lang="zh-CN" altLang="en-US" sz="2000" dirty="0" smtClean="0">
                <a:latin typeface="+mn-ea"/>
              </a:rPr>
              <a:t>。</a:t>
            </a:r>
            <a:endParaRPr lang="en-US" altLang="zh-CN" sz="2000" dirty="0" smtClean="0">
              <a:latin typeface="+mn-ea"/>
            </a:endParaRPr>
          </a:p>
          <a:p>
            <a:endParaRPr lang="en-US" altLang="zh-CN" dirty="0" smtClean="0"/>
          </a:p>
        </p:txBody>
      </p:sp>
      <p:sp>
        <p:nvSpPr>
          <p:cNvPr id="8" name="文本框 7"/>
          <p:cNvSpPr txBox="1"/>
          <p:nvPr/>
        </p:nvSpPr>
        <p:spPr>
          <a:xfrm>
            <a:off x="514927" y="5168546"/>
            <a:ext cx="8814811" cy="1015663"/>
          </a:xfrm>
          <a:prstGeom prst="rect">
            <a:avLst/>
          </a:prstGeom>
          <a:noFill/>
        </p:spPr>
        <p:txBody>
          <a:bodyPr wrap="square" rtlCol="0">
            <a:spAutoFit/>
          </a:bodyPr>
          <a:lstStyle/>
          <a:p>
            <a:r>
              <a:rPr lang="en-US" altLang="zh-CN" sz="2000" dirty="0" smtClean="0">
                <a:latin typeface="+mn-ea"/>
              </a:rPr>
              <a:t>TTSL</a:t>
            </a:r>
            <a:r>
              <a:rPr lang="zh-CN" altLang="en-US" sz="2000" dirty="0" smtClean="0">
                <a:latin typeface="+mn-ea"/>
              </a:rPr>
              <a:t>也存在缺陷，因为它必须基于总线工作，这里只介绍锁的实现原理。还有</a:t>
            </a:r>
            <a:r>
              <a:rPr lang="en-US" altLang="zh-CN" sz="2000" dirty="0" smtClean="0">
                <a:latin typeface="+mn-ea"/>
              </a:rPr>
              <a:t>LL/SC</a:t>
            </a:r>
            <a:r>
              <a:rPr lang="zh-CN" altLang="en-US" sz="2000" dirty="0" smtClean="0">
                <a:latin typeface="+mn-ea"/>
              </a:rPr>
              <a:t>锁，</a:t>
            </a:r>
            <a:r>
              <a:rPr lang="en-US" altLang="zh-CN" sz="2000" dirty="0" smtClean="0">
                <a:latin typeface="+mn-ea"/>
              </a:rPr>
              <a:t>Ticket</a:t>
            </a:r>
            <a:r>
              <a:rPr lang="zh-CN" altLang="en-US" sz="2000" dirty="0" smtClean="0">
                <a:latin typeface="+mn-ea"/>
              </a:rPr>
              <a:t>锁等，它们工作时不使用真正的原子指令，而是通过一系列指令提供原子性的表象。当然实现也相对复杂，这里就不做介绍了。</a:t>
            </a:r>
            <a:endParaRPr lang="en-US" altLang="zh-CN" sz="2000" dirty="0" smtClean="0">
              <a:latin typeface="+mn-ea"/>
            </a:endParaRPr>
          </a:p>
        </p:txBody>
      </p:sp>
    </p:spTree>
    <p:extLst>
      <p:ext uri="{BB962C8B-B14F-4D97-AF65-F5344CB8AC3E}">
        <p14:creationId xmlns:p14="http://schemas.microsoft.com/office/powerpoint/2010/main" val="244312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3717071" y="2643601"/>
            <a:ext cx="1674812" cy="1412578"/>
          </a:xfrm>
          <a:prstGeom prst="rect">
            <a:avLst/>
          </a:prstGeom>
          <a:noFill/>
          <a:ln w="9525">
            <a:noFill/>
            <a:miter lim="800000"/>
          </a:ln>
        </p:spPr>
        <p:txBody>
          <a:bodyPr vert="horz" wrap="square" lIns="91440" tIns="45720" rIns="91440" bIns="45720" numCol="1" anchor="t" anchorCtr="0" compatLnSpc="1"/>
          <a:lstStyle/>
          <a:p>
            <a:endParaRPr lang="zh-CN" altLang="en-US"/>
          </a:p>
        </p:txBody>
      </p:sp>
      <p:sp>
        <p:nvSpPr>
          <p:cNvPr id="408" name="文本框 407"/>
          <p:cNvSpPr txBox="1"/>
          <p:nvPr/>
        </p:nvSpPr>
        <p:spPr>
          <a:xfrm>
            <a:off x="3501171" y="3063411"/>
            <a:ext cx="2300630" cy="553998"/>
          </a:xfrm>
          <a:prstGeom prst="rect">
            <a:avLst/>
          </a:prstGeom>
          <a:solidFill>
            <a:schemeClr val="bg1"/>
          </a:solidFill>
        </p:spPr>
        <p:txBody>
          <a:bodyPr wrap="none" rtlCol="0">
            <a:spAutoFit/>
          </a:bodyPr>
          <a:lstStyle/>
          <a:p>
            <a:pPr algn="l"/>
            <a:r>
              <a:rPr lang="en-US" altLang="zh-CN" sz="3000" dirty="0">
                <a:solidFill>
                  <a:schemeClr val="bg1">
                    <a:lumMod val="95000"/>
                  </a:schemeClr>
                </a:solidFill>
                <a:latin typeface="Arial" panose="020B0604020202020204" pitchFamily="34" charset="0"/>
                <a:ea typeface="微软雅黑" panose="020B0503020204020204" pitchFamily="34" charset="-122"/>
                <a:sym typeface="+mn-ea"/>
              </a:rPr>
              <a:t>CONTENTS</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 xmlns:a16="http://schemas.microsoft.com/office/drawing/2014/main" id="{36B2A0CC-FB02-4FC7-8F76-B6A82AFB3FE9}"/>
              </a:ext>
            </a:extLst>
          </p:cNvPr>
          <p:cNvSpPr txBox="1"/>
          <p:nvPr/>
        </p:nvSpPr>
        <p:spPr>
          <a:xfrm>
            <a:off x="7335520" y="1687848"/>
            <a:ext cx="1853418" cy="400110"/>
          </a:xfrm>
          <a:prstGeom prst="rect">
            <a:avLst/>
          </a:prstGeom>
          <a:noFill/>
        </p:spPr>
        <p:txBody>
          <a:bodyPr wrap="square" rtlCol="0">
            <a:spAutoFit/>
          </a:bodyPr>
          <a:lstStyle/>
          <a:p>
            <a:pPr algn="l"/>
            <a:r>
              <a:rPr lang="zh-CN" altLang="en-US" sz="2000" b="1" dirty="0">
                <a:solidFill>
                  <a:srgbClr val="7F7F7F"/>
                </a:solidFill>
                <a:latin typeface="微软雅黑" panose="020B0503020204020204" pitchFamily="34" charset="-122"/>
                <a:ea typeface="微软雅黑" panose="020B0503020204020204" pitchFamily="34" charset="-122"/>
              </a:rPr>
              <a:t>多</a:t>
            </a:r>
            <a:r>
              <a:rPr lang="zh-CN" altLang="en-US" sz="2000" b="1" dirty="0" smtClean="0">
                <a:solidFill>
                  <a:srgbClr val="7F7F7F"/>
                </a:solidFill>
                <a:latin typeface="微软雅黑" panose="020B0503020204020204" pitchFamily="34" charset="-122"/>
                <a:ea typeface="微软雅黑" panose="020B0503020204020204" pitchFamily="34" charset="-122"/>
              </a:rPr>
              <a:t>核的由来</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 xmlns:a16="http://schemas.microsoft.com/office/drawing/2014/main" id="{E1500932-05ED-4EDE-9D4E-151D549F93C0}"/>
              </a:ext>
            </a:extLst>
          </p:cNvPr>
          <p:cNvCxnSpPr>
            <a:cxnSpLocks/>
          </p:cNvCxnSpPr>
          <p:nvPr/>
        </p:nvCxnSpPr>
        <p:spPr>
          <a:xfrm>
            <a:off x="7239929" y="1580563"/>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sp>
        <p:nvSpPr>
          <p:cNvPr id="407" name="文本框 406"/>
          <p:cNvSpPr txBox="1"/>
          <p:nvPr/>
        </p:nvSpPr>
        <p:spPr>
          <a:xfrm>
            <a:off x="3717071" y="2922440"/>
            <a:ext cx="1674812" cy="784830"/>
          </a:xfrm>
          <a:prstGeom prst="rect">
            <a:avLst/>
          </a:prstGeom>
          <a:noFill/>
        </p:spPr>
        <p:txBody>
          <a:bodyPr wrap="square" rtlCol="0">
            <a:spAutoFit/>
          </a:bodyPr>
          <a:lstStyle/>
          <a:p>
            <a:pPr algn="ctr"/>
            <a:r>
              <a:rPr lang="zh-CN" altLang="en-US" sz="4500" b="1" dirty="0">
                <a:solidFill>
                  <a:srgbClr val="C00000"/>
                </a:solidFill>
                <a:latin typeface="微软雅黑" panose="020B0503020204020204" pitchFamily="34" charset="-122"/>
                <a:ea typeface="微软雅黑" panose="020B0503020204020204" pitchFamily="34" charset="-122"/>
              </a:rPr>
              <a:t>目录</a:t>
            </a:r>
          </a:p>
        </p:txBody>
      </p:sp>
      <p:grpSp>
        <p:nvGrpSpPr>
          <p:cNvPr id="61" name="组合 60">
            <a:extLst>
              <a:ext uri="{FF2B5EF4-FFF2-40B4-BE49-F238E27FC236}">
                <a16:creationId xmlns="" xmlns:a16="http://schemas.microsoft.com/office/drawing/2014/main" id="{C4274E51-1F91-4F6B-85C7-1AACE3182CAE}"/>
              </a:ext>
            </a:extLst>
          </p:cNvPr>
          <p:cNvGrpSpPr/>
          <p:nvPr/>
        </p:nvGrpSpPr>
        <p:grpSpPr>
          <a:xfrm>
            <a:off x="9159483" y="1727248"/>
            <a:ext cx="1917700" cy="321310"/>
            <a:chOff x="6359" y="1842"/>
            <a:chExt cx="3020" cy="506"/>
          </a:xfrm>
        </p:grpSpPr>
        <p:sp>
          <p:nvSpPr>
            <p:cNvPr id="62" name="文本框 61">
              <a:extLst>
                <a:ext uri="{FF2B5EF4-FFF2-40B4-BE49-F238E27FC236}">
                  <a16:creationId xmlns="" xmlns:a16="http://schemas.microsoft.com/office/drawing/2014/main" id="{FD89050A-036D-4453-BC6A-37B6C29582D4}"/>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01</a:t>
              </a:r>
            </a:p>
          </p:txBody>
        </p:sp>
        <p:cxnSp>
          <p:nvCxnSpPr>
            <p:cNvPr id="63" name="直接连接符 62">
              <a:extLst>
                <a:ext uri="{FF2B5EF4-FFF2-40B4-BE49-F238E27FC236}">
                  <a16:creationId xmlns="" xmlns:a16="http://schemas.microsoft.com/office/drawing/2014/main" id="{A6BA347D-EEF6-4990-A257-EF3B48F33997}"/>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 xmlns:a16="http://schemas.microsoft.com/office/drawing/2014/main" id="{46AD65B4-4D1F-41A7-8E87-22C55D7D3CB8}"/>
              </a:ext>
            </a:extLst>
          </p:cNvPr>
          <p:cNvSpPr txBox="1"/>
          <p:nvPr/>
        </p:nvSpPr>
        <p:spPr>
          <a:xfrm>
            <a:off x="7335520" y="2750886"/>
            <a:ext cx="1853418" cy="400110"/>
          </a:xfrm>
          <a:prstGeom prst="rect">
            <a:avLst/>
          </a:prstGeom>
          <a:noFill/>
        </p:spPr>
        <p:txBody>
          <a:bodyPr wrap="square" rtlCol="0">
            <a:spAutoFit/>
          </a:bodyPr>
          <a:lstStyle/>
          <a:p>
            <a:pPr algn="l"/>
            <a:r>
              <a:rPr lang="zh-CN" altLang="en-US" sz="2000" b="1" dirty="0" smtClean="0">
                <a:solidFill>
                  <a:srgbClr val="7F7F7F"/>
                </a:solidFill>
                <a:latin typeface="微软雅黑" panose="020B0503020204020204" pitchFamily="34" charset="-122"/>
                <a:ea typeface="微软雅黑" panose="020B0503020204020204" pitchFamily="34" charset="-122"/>
              </a:rPr>
              <a:t>并行编程</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74" name="直接连接符 73">
            <a:extLst>
              <a:ext uri="{FF2B5EF4-FFF2-40B4-BE49-F238E27FC236}">
                <a16:creationId xmlns="" xmlns:a16="http://schemas.microsoft.com/office/drawing/2014/main" id="{06C68799-F1BC-4715-A4BB-6E6488E811E1}"/>
              </a:ext>
            </a:extLst>
          </p:cNvPr>
          <p:cNvCxnSpPr>
            <a:cxnSpLocks/>
          </p:cNvCxnSpPr>
          <p:nvPr/>
        </p:nvCxnSpPr>
        <p:spPr>
          <a:xfrm>
            <a:off x="7239929" y="2643601"/>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 xmlns:a16="http://schemas.microsoft.com/office/drawing/2014/main" id="{A423750F-0DBB-44FD-9754-7EC8AB4560C0}"/>
              </a:ext>
            </a:extLst>
          </p:cNvPr>
          <p:cNvGrpSpPr/>
          <p:nvPr/>
        </p:nvGrpSpPr>
        <p:grpSpPr>
          <a:xfrm>
            <a:off x="9159483" y="2790286"/>
            <a:ext cx="1917700" cy="321310"/>
            <a:chOff x="6359" y="1842"/>
            <a:chExt cx="3020" cy="506"/>
          </a:xfrm>
        </p:grpSpPr>
        <p:sp>
          <p:nvSpPr>
            <p:cNvPr id="76" name="文本框 75">
              <a:extLst>
                <a:ext uri="{FF2B5EF4-FFF2-40B4-BE49-F238E27FC236}">
                  <a16:creationId xmlns="" xmlns:a16="http://schemas.microsoft.com/office/drawing/2014/main" id="{BFD3D14C-0040-46B5-9D81-F6BF0A5FC396}"/>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02</a:t>
              </a:r>
            </a:p>
          </p:txBody>
        </p:sp>
        <p:cxnSp>
          <p:nvCxnSpPr>
            <p:cNvPr id="77" name="直接连接符 76">
              <a:extLst>
                <a:ext uri="{FF2B5EF4-FFF2-40B4-BE49-F238E27FC236}">
                  <a16:creationId xmlns="" xmlns:a16="http://schemas.microsoft.com/office/drawing/2014/main" id="{D7882CD1-4D60-492B-87E6-A5F55B279B64}"/>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9" name="文本框 78">
            <a:extLst>
              <a:ext uri="{FF2B5EF4-FFF2-40B4-BE49-F238E27FC236}">
                <a16:creationId xmlns="" xmlns:a16="http://schemas.microsoft.com/office/drawing/2014/main" id="{73ABE12E-4335-446D-B466-1FBA603CC344}"/>
              </a:ext>
            </a:extLst>
          </p:cNvPr>
          <p:cNvSpPr txBox="1"/>
          <p:nvPr/>
        </p:nvSpPr>
        <p:spPr>
          <a:xfrm>
            <a:off x="7335520" y="3854854"/>
            <a:ext cx="2040492" cy="400110"/>
          </a:xfrm>
          <a:prstGeom prst="rect">
            <a:avLst/>
          </a:prstGeom>
          <a:noFill/>
        </p:spPr>
        <p:txBody>
          <a:bodyPr wrap="square" rtlCol="0">
            <a:spAutoFit/>
          </a:bodyPr>
          <a:lstStyle/>
          <a:p>
            <a:pPr algn="l"/>
            <a:r>
              <a:rPr lang="zh-CN" altLang="en-US" sz="2000" b="1" dirty="0" smtClean="0">
                <a:solidFill>
                  <a:srgbClr val="7F7F7F"/>
                </a:solidFill>
                <a:latin typeface="微软雅黑" panose="020B0503020204020204" pitchFamily="34" charset="-122"/>
                <a:ea typeface="微软雅黑" panose="020B0503020204020204" pitchFamily="34" charset="-122"/>
              </a:rPr>
              <a:t>缓存一致性和锁</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80" name="直接连接符 79">
            <a:extLst>
              <a:ext uri="{FF2B5EF4-FFF2-40B4-BE49-F238E27FC236}">
                <a16:creationId xmlns="" xmlns:a16="http://schemas.microsoft.com/office/drawing/2014/main" id="{129C07AF-327E-44A5-8828-0A2C39E13E44}"/>
              </a:ext>
            </a:extLst>
          </p:cNvPr>
          <p:cNvCxnSpPr>
            <a:cxnSpLocks/>
          </p:cNvCxnSpPr>
          <p:nvPr/>
        </p:nvCxnSpPr>
        <p:spPr>
          <a:xfrm>
            <a:off x="7239929" y="3747569"/>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 xmlns:a16="http://schemas.microsoft.com/office/drawing/2014/main" id="{8441D3B9-4AE1-4EF0-9A82-6C804A883980}"/>
              </a:ext>
            </a:extLst>
          </p:cNvPr>
          <p:cNvGrpSpPr/>
          <p:nvPr/>
        </p:nvGrpSpPr>
        <p:grpSpPr>
          <a:xfrm>
            <a:off x="9159483" y="3894254"/>
            <a:ext cx="1917700" cy="321310"/>
            <a:chOff x="6359" y="1842"/>
            <a:chExt cx="3020" cy="506"/>
          </a:xfrm>
        </p:grpSpPr>
        <p:sp>
          <p:nvSpPr>
            <p:cNvPr id="82" name="文本框 81">
              <a:extLst>
                <a:ext uri="{FF2B5EF4-FFF2-40B4-BE49-F238E27FC236}">
                  <a16:creationId xmlns="" xmlns:a16="http://schemas.microsoft.com/office/drawing/2014/main" id="{017C8D03-783F-4E80-89C0-EBF1C90B66F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03</a:t>
              </a:r>
            </a:p>
          </p:txBody>
        </p:sp>
        <p:cxnSp>
          <p:nvCxnSpPr>
            <p:cNvPr id="83" name="直接连接符 82">
              <a:extLst>
                <a:ext uri="{FF2B5EF4-FFF2-40B4-BE49-F238E27FC236}">
                  <a16:creationId xmlns="" xmlns:a16="http://schemas.microsoft.com/office/drawing/2014/main" id="{FF8FE026-1AEA-448B-89FD-E24916915B05}"/>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5" name="文本框 84">
            <a:extLst>
              <a:ext uri="{FF2B5EF4-FFF2-40B4-BE49-F238E27FC236}">
                <a16:creationId xmlns="" xmlns:a16="http://schemas.microsoft.com/office/drawing/2014/main" id="{EC9B372C-E5B5-43AC-890E-1991307E8C8F}"/>
              </a:ext>
            </a:extLst>
          </p:cNvPr>
          <p:cNvSpPr txBox="1"/>
          <p:nvPr/>
        </p:nvSpPr>
        <p:spPr>
          <a:xfrm>
            <a:off x="7335520" y="5033343"/>
            <a:ext cx="1853418" cy="400110"/>
          </a:xfrm>
          <a:prstGeom prst="rect">
            <a:avLst/>
          </a:prstGeom>
          <a:noFill/>
        </p:spPr>
        <p:txBody>
          <a:bodyPr wrap="square" rtlCol="0">
            <a:spAutoFit/>
          </a:bodyPr>
          <a:lstStyle/>
          <a:p>
            <a:pPr algn="l"/>
            <a:r>
              <a:rPr lang="zh-CN" altLang="en-US" sz="2000" b="1" dirty="0" smtClean="0">
                <a:solidFill>
                  <a:srgbClr val="C00000"/>
                </a:solidFill>
                <a:latin typeface="微软雅黑" panose="020B0503020204020204" pitchFamily="34" charset="-122"/>
                <a:ea typeface="微软雅黑" panose="020B0503020204020204" pitchFamily="34" charset="-122"/>
              </a:rPr>
              <a:t>存储一致性</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86" name="直接连接符 85">
            <a:extLst>
              <a:ext uri="{FF2B5EF4-FFF2-40B4-BE49-F238E27FC236}">
                <a16:creationId xmlns="" xmlns:a16="http://schemas.microsoft.com/office/drawing/2014/main" id="{BD60D30A-A838-436E-BEDD-5DC9E3BBA897}"/>
              </a:ext>
            </a:extLst>
          </p:cNvPr>
          <p:cNvCxnSpPr>
            <a:cxnSpLocks/>
          </p:cNvCxnSpPr>
          <p:nvPr/>
        </p:nvCxnSpPr>
        <p:spPr>
          <a:xfrm>
            <a:off x="7239929" y="4926058"/>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 xmlns:a16="http://schemas.microsoft.com/office/drawing/2014/main" id="{4E99696B-0ADD-4114-B184-9F10D68841B1}"/>
              </a:ext>
            </a:extLst>
          </p:cNvPr>
          <p:cNvGrpSpPr/>
          <p:nvPr/>
        </p:nvGrpSpPr>
        <p:grpSpPr>
          <a:xfrm>
            <a:off x="9159483" y="5072743"/>
            <a:ext cx="1917700" cy="321310"/>
            <a:chOff x="6359" y="1842"/>
            <a:chExt cx="3020" cy="506"/>
          </a:xfrm>
        </p:grpSpPr>
        <p:sp>
          <p:nvSpPr>
            <p:cNvPr id="88" name="文本框 87">
              <a:extLst>
                <a:ext uri="{FF2B5EF4-FFF2-40B4-BE49-F238E27FC236}">
                  <a16:creationId xmlns="" xmlns:a16="http://schemas.microsoft.com/office/drawing/2014/main" id="{B0F9102D-F6D5-4314-B62E-B20D03CA441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C00000"/>
                  </a:solidFill>
                  <a:latin typeface="Arial" panose="020B0604020202020204" pitchFamily="34" charset="0"/>
                  <a:ea typeface="微软雅黑" panose="020B0503020204020204" pitchFamily="34" charset="-122"/>
                </a:rPr>
                <a:t>04</a:t>
              </a:r>
            </a:p>
          </p:txBody>
        </p:sp>
        <p:cxnSp>
          <p:nvCxnSpPr>
            <p:cNvPr id="89" name="直接连接符 88">
              <a:extLst>
                <a:ext uri="{FF2B5EF4-FFF2-40B4-BE49-F238E27FC236}">
                  <a16:creationId xmlns="" xmlns:a16="http://schemas.microsoft.com/office/drawing/2014/main" id="{7BED1872-961B-48F9-9430-D796238E9F90}"/>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星形: 六角 1">
            <a:extLst>
              <a:ext uri="{FF2B5EF4-FFF2-40B4-BE49-F238E27FC236}">
                <a16:creationId xmlns="" xmlns:a16="http://schemas.microsoft.com/office/drawing/2014/main" id="{A1232B8D-3ACC-4142-8F56-41CC17145358}"/>
              </a:ext>
            </a:extLst>
          </p:cNvPr>
          <p:cNvSpPr/>
          <p:nvPr/>
        </p:nvSpPr>
        <p:spPr>
          <a:xfrm>
            <a:off x="6196732" y="1438224"/>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星形: 六角 30">
            <a:extLst>
              <a:ext uri="{FF2B5EF4-FFF2-40B4-BE49-F238E27FC236}">
                <a16:creationId xmlns="" xmlns:a16="http://schemas.microsoft.com/office/drawing/2014/main" id="{3931CD79-7609-471D-BA66-F34D93702F32}"/>
              </a:ext>
            </a:extLst>
          </p:cNvPr>
          <p:cNvSpPr/>
          <p:nvPr/>
        </p:nvSpPr>
        <p:spPr>
          <a:xfrm>
            <a:off x="6196732" y="2509642"/>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星形: 六角 31">
            <a:extLst>
              <a:ext uri="{FF2B5EF4-FFF2-40B4-BE49-F238E27FC236}">
                <a16:creationId xmlns="" xmlns:a16="http://schemas.microsoft.com/office/drawing/2014/main" id="{C3DA89B8-8DBD-4E17-9E42-722D5EF486B1}"/>
              </a:ext>
            </a:extLst>
          </p:cNvPr>
          <p:cNvSpPr/>
          <p:nvPr/>
        </p:nvSpPr>
        <p:spPr>
          <a:xfrm>
            <a:off x="6196732" y="3664188"/>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星形: 六角 32">
            <a:extLst>
              <a:ext uri="{FF2B5EF4-FFF2-40B4-BE49-F238E27FC236}">
                <a16:creationId xmlns="" xmlns:a16="http://schemas.microsoft.com/office/drawing/2014/main" id="{DED22444-29CE-4A2F-B679-218156A8EF2E}"/>
              </a:ext>
            </a:extLst>
          </p:cNvPr>
          <p:cNvSpPr/>
          <p:nvPr/>
        </p:nvSpPr>
        <p:spPr>
          <a:xfrm>
            <a:off x="6196732" y="4763316"/>
            <a:ext cx="712068" cy="881884"/>
          </a:xfrm>
          <a:prstGeom prst="star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719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存储一致性问题</a:t>
            </a:r>
            <a:endParaRPr lang="zh-CN" altLang="en-US" dirty="0"/>
          </a:p>
        </p:txBody>
      </p:sp>
      <p:sp>
        <p:nvSpPr>
          <p:cNvPr id="7" name="文本框 6"/>
          <p:cNvSpPr txBox="1"/>
          <p:nvPr/>
        </p:nvSpPr>
        <p:spPr>
          <a:xfrm>
            <a:off x="514925" y="906272"/>
            <a:ext cx="9491085" cy="2246769"/>
          </a:xfrm>
          <a:prstGeom prst="rect">
            <a:avLst/>
          </a:prstGeom>
          <a:noFill/>
        </p:spPr>
        <p:txBody>
          <a:bodyPr wrap="square" rtlCol="0">
            <a:spAutoFit/>
          </a:bodyPr>
          <a:lstStyle/>
          <a:p>
            <a:r>
              <a:rPr lang="zh-CN" altLang="en-US" sz="2000" dirty="0" smtClean="0">
                <a:latin typeface="+mn-ea"/>
              </a:rPr>
              <a:t>在多处理器系统上另一个需要解决的问题是存储一致性问题，该问题比缓存一致性问题更加复杂。缓存一致性问题需要将同一个地址的修改，从一个高速缓存传播到其他高速缓存，并且将这些修改串行化。而存储一致性主要解决对不同存储地址的读写操作的排序。</a:t>
            </a:r>
            <a:endParaRPr lang="en-US" altLang="zh-CN" sz="2000" dirty="0" smtClean="0">
              <a:latin typeface="+mn-ea"/>
            </a:endParaRPr>
          </a:p>
          <a:p>
            <a:endParaRPr lang="en-US" altLang="zh-CN" sz="2000" dirty="0">
              <a:latin typeface="+mn-ea"/>
            </a:endParaRPr>
          </a:p>
          <a:p>
            <a:r>
              <a:rPr lang="zh-CN" altLang="en-US" sz="2000" dirty="0" smtClean="0">
                <a:latin typeface="+mn-ea"/>
              </a:rPr>
              <a:t>即使在没有高速缓存的系统中，也存在存储一致性问题，尽管高速缓存的存在可能使得存储一致性问题更加严重。举例：</a:t>
            </a:r>
            <a:endParaRPr lang="en-US" altLang="zh-CN" sz="2000" dirty="0" smtClean="0">
              <a:latin typeface="+mn-ea"/>
            </a:endParaRPr>
          </a:p>
        </p:txBody>
      </p:sp>
      <p:sp>
        <p:nvSpPr>
          <p:cNvPr id="11" name="文本框 10"/>
          <p:cNvSpPr txBox="1"/>
          <p:nvPr/>
        </p:nvSpPr>
        <p:spPr>
          <a:xfrm>
            <a:off x="514926" y="5435021"/>
            <a:ext cx="9491085" cy="707886"/>
          </a:xfrm>
          <a:prstGeom prst="rect">
            <a:avLst/>
          </a:prstGeom>
          <a:noFill/>
        </p:spPr>
        <p:txBody>
          <a:bodyPr wrap="square" rtlCol="0">
            <a:spAutoFit/>
          </a:bodyPr>
          <a:lstStyle/>
          <a:p>
            <a:r>
              <a:rPr lang="zh-CN" altLang="en-US" sz="2000" dirty="0" smtClean="0"/>
              <a:t>程序源码中出现的指令顺序被称为程序顺序。程序员隐式的期望在线程中对存储器的访问操作按照它们在代码中出现的次序执行。</a:t>
            </a:r>
            <a:endParaRPr lang="en-US" altLang="zh-CN"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889162863"/>
              </p:ext>
            </p:extLst>
          </p:nvPr>
        </p:nvGraphicFramePr>
        <p:xfrm>
          <a:off x="1325811" y="3698315"/>
          <a:ext cx="8508302" cy="1191432"/>
        </p:xfrm>
        <a:graphic>
          <a:graphicData uri="http://schemas.openxmlformats.org/drawingml/2006/table">
            <a:tbl>
              <a:tblPr firstRow="1" bandRow="1">
                <a:tableStyleId>{2D5ABB26-0587-4C30-8999-92F81FD0307C}</a:tableStyleId>
              </a:tblPr>
              <a:tblGrid>
                <a:gridCol w="4254151"/>
                <a:gridCol w="4254151"/>
              </a:tblGrid>
              <a:tr h="490392">
                <a:tc>
                  <a:txBody>
                    <a:bodyPr/>
                    <a:lstStyle/>
                    <a:p>
                      <a:r>
                        <a:rPr lang="en-US" altLang="zh-CN" sz="2000" dirty="0" smtClean="0">
                          <a:latin typeface="+mn-ea"/>
                          <a:ea typeface="+mn-ea"/>
                        </a:rPr>
                        <a:t>Thread 0</a:t>
                      </a:r>
                      <a:r>
                        <a:rPr lang="zh-CN" altLang="en-US" sz="2000" dirty="0" smtClean="0">
                          <a:latin typeface="+mn-ea"/>
                          <a:ea typeface="+mn-ea"/>
                        </a:rPr>
                        <a:t>：</a:t>
                      </a:r>
                      <a:endParaRPr lang="zh-CN" altLang="en-US" sz="200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n-ea"/>
                          <a:ea typeface="+mn-ea"/>
                        </a:rPr>
                        <a:t>Thread1</a:t>
                      </a:r>
                      <a:r>
                        <a:rPr lang="zh-CN" altLang="en-US" sz="2000" dirty="0" smtClean="0">
                          <a:latin typeface="+mn-ea"/>
                          <a:ea typeface="+mn-ea"/>
                        </a:rPr>
                        <a:t>：</a:t>
                      </a:r>
                      <a:endParaRPr lang="en-US" altLang="zh-CN" sz="2000" b="1" dirty="0" smtClean="0">
                        <a:solidFill>
                          <a:srgbClr val="3333CC"/>
                        </a:solidFill>
                        <a:latin typeface="+mn-ea"/>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S1</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data = 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S2: </a:t>
                      </a:r>
                      <a:r>
                        <a:rPr lang="en-US" altLang="zh-CN" sz="2000" kern="1200" dirty="0" err="1" smtClean="0">
                          <a:solidFill>
                            <a:schemeClr val="tx1"/>
                          </a:solidFill>
                          <a:latin typeface="+mn-ea"/>
                          <a:ea typeface="+mn-ea"/>
                          <a:cs typeface="+mn-cs"/>
                        </a:rPr>
                        <a:t>dataIsReady</a:t>
                      </a:r>
                      <a:r>
                        <a:rPr lang="en-US" altLang="zh-CN" sz="2000" kern="1200" dirty="0" smtClean="0">
                          <a:solidFill>
                            <a:schemeClr val="tx1"/>
                          </a:solidFill>
                          <a:latin typeface="+mn-ea"/>
                          <a:ea typeface="+mn-ea"/>
                          <a:cs typeface="+mn-cs"/>
                        </a:rPr>
                        <a:t> = 1; </a:t>
                      </a:r>
                      <a:endParaRPr lang="zh-CN" altLang="en-US" sz="2000" kern="1200" dirty="0">
                        <a:solidFill>
                          <a:schemeClr val="tx1"/>
                        </a:solidFill>
                        <a:latin typeface="+mn-ea"/>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US" altLang="zh-CN" sz="2000" kern="1200" dirty="0" smtClean="0">
                          <a:solidFill>
                            <a:schemeClr val="tx1"/>
                          </a:solidFill>
                          <a:latin typeface="+mn-ea"/>
                          <a:ea typeface="+mn-ea"/>
                          <a:cs typeface="+mn-cs"/>
                        </a:rPr>
                        <a:t>S3</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while(!</a:t>
                      </a:r>
                      <a:r>
                        <a:rPr lang="en-US" altLang="zh-CN" sz="2000" kern="1200" dirty="0" err="1" smtClean="0">
                          <a:solidFill>
                            <a:schemeClr val="tx1"/>
                          </a:solidFill>
                          <a:latin typeface="+mn-ea"/>
                          <a:ea typeface="+mn-ea"/>
                          <a:cs typeface="+mn-cs"/>
                        </a:rPr>
                        <a:t>dataIsReady</a:t>
                      </a:r>
                      <a:r>
                        <a:rPr lang="en-US" altLang="zh-CN" sz="2000" kern="1200" dirty="0" smtClean="0">
                          <a:solidFill>
                            <a:schemeClr val="tx1"/>
                          </a:solidFill>
                          <a:latin typeface="+mn-ea"/>
                          <a:ea typeface="+mn-ea"/>
                          <a:cs typeface="+mn-cs"/>
                        </a:rPr>
                        <a:t>) {};</a:t>
                      </a:r>
                    </a:p>
                    <a:p>
                      <a:r>
                        <a:rPr lang="en-US" altLang="zh-CN" sz="2000" kern="1200" dirty="0" smtClean="0">
                          <a:solidFill>
                            <a:schemeClr val="tx1"/>
                          </a:solidFill>
                          <a:latin typeface="+mn-ea"/>
                          <a:ea typeface="+mn-ea"/>
                          <a:cs typeface="+mn-cs"/>
                        </a:rPr>
                        <a:t>S4</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print data;</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5336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存储一致性问题</a:t>
            </a:r>
            <a:endParaRPr lang="zh-CN" altLang="en-US" dirty="0"/>
          </a:p>
        </p:txBody>
      </p:sp>
      <p:sp>
        <p:nvSpPr>
          <p:cNvPr id="2" name="椭圆 1"/>
          <p:cNvSpPr/>
          <p:nvPr/>
        </p:nvSpPr>
        <p:spPr>
          <a:xfrm>
            <a:off x="1128714" y="3456386"/>
            <a:ext cx="857250" cy="81557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a:t>
            </a:r>
            <a:r>
              <a:rPr lang="en-US" altLang="zh-CN" dirty="0" smtClean="0">
                <a:ln w="0"/>
                <a:solidFill>
                  <a:schemeClr val="tx1"/>
                </a:solidFill>
                <a:effectLst>
                  <a:outerShdw blurRad="38100" dist="19050" dir="2700000" algn="tl" rotWithShape="0">
                    <a:schemeClr val="dk1">
                      <a:alpha val="40000"/>
                    </a:schemeClr>
                  </a:outerShdw>
                </a:effectLst>
              </a:rPr>
              <a:t>0</a:t>
            </a:r>
            <a:endParaRPr lang="en-US" dirty="0">
              <a:ln w="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850108" y="4672012"/>
            <a:ext cx="1414462" cy="5857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8" name="椭圆 7"/>
          <p:cNvSpPr/>
          <p:nvPr/>
        </p:nvSpPr>
        <p:spPr>
          <a:xfrm>
            <a:off x="4029374" y="3456386"/>
            <a:ext cx="857250" cy="81557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P1</a:t>
            </a:r>
            <a:endParaRPr lang="en-US" dirty="0">
              <a:ln w="0"/>
              <a:solidFill>
                <a:schemeClr val="tx1"/>
              </a:solidFill>
              <a:effectLst>
                <a:outerShdw blurRad="38100" dist="19050" dir="2700000" algn="tl" rotWithShape="0">
                  <a:schemeClr val="dk1">
                    <a:alpha val="40000"/>
                  </a:schemeClr>
                </a:outerShdw>
              </a:effectLst>
            </a:endParaRPr>
          </a:p>
        </p:txBody>
      </p:sp>
      <p:sp>
        <p:nvSpPr>
          <p:cNvPr id="9" name="矩形 8"/>
          <p:cNvSpPr/>
          <p:nvPr/>
        </p:nvSpPr>
        <p:spPr>
          <a:xfrm>
            <a:off x="3750768" y="4672011"/>
            <a:ext cx="1414462" cy="5857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12" name="椭圆 11"/>
          <p:cNvSpPr/>
          <p:nvPr/>
        </p:nvSpPr>
        <p:spPr>
          <a:xfrm>
            <a:off x="6930034" y="3405784"/>
            <a:ext cx="857250" cy="81557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a:t>
            </a:r>
            <a:r>
              <a:rPr lang="en-US" dirty="0">
                <a:ln w="0"/>
                <a:solidFill>
                  <a:schemeClr val="tx1"/>
                </a:solidFill>
                <a:effectLst>
                  <a:outerShdw blurRad="38100" dist="19050" dir="2700000" algn="tl" rotWithShape="0">
                    <a:schemeClr val="dk1">
                      <a:alpha val="40000"/>
                    </a:schemeClr>
                  </a:outerShdw>
                </a:effectLst>
              </a:rPr>
              <a:t>2</a:t>
            </a:r>
          </a:p>
        </p:txBody>
      </p:sp>
      <p:sp>
        <p:nvSpPr>
          <p:cNvPr id="13" name="矩形 12"/>
          <p:cNvSpPr/>
          <p:nvPr/>
        </p:nvSpPr>
        <p:spPr>
          <a:xfrm>
            <a:off x="6651428" y="4621410"/>
            <a:ext cx="1414462" cy="5857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Cache</a:t>
            </a:r>
            <a:endParaRPr lang="en-US" dirty="0">
              <a:ln w="0"/>
              <a:solidFill>
                <a:schemeClr val="tx1"/>
              </a:solidFill>
              <a:effectLst>
                <a:outerShdw blurRad="38100" dist="19050" dir="2700000" algn="tl" rotWithShape="0">
                  <a:schemeClr val="dk1">
                    <a:alpha val="40000"/>
                  </a:schemeClr>
                </a:outerShdw>
              </a:effectLst>
            </a:endParaRPr>
          </a:p>
        </p:txBody>
      </p:sp>
      <p:sp>
        <p:nvSpPr>
          <p:cNvPr id="5" name="任意多边形 4"/>
          <p:cNvSpPr/>
          <p:nvPr/>
        </p:nvSpPr>
        <p:spPr>
          <a:xfrm>
            <a:off x="1471613" y="5257800"/>
            <a:ext cx="3000375" cy="679684"/>
          </a:xfrm>
          <a:custGeom>
            <a:avLst/>
            <a:gdLst>
              <a:gd name="connsiteX0" fmla="*/ 0 w 3000375"/>
              <a:gd name="connsiteY0" fmla="*/ 0 h 679684"/>
              <a:gd name="connsiteX1" fmla="*/ 657225 w 3000375"/>
              <a:gd name="connsiteY1" fmla="*/ 600075 h 679684"/>
              <a:gd name="connsiteX2" fmla="*/ 2214562 w 3000375"/>
              <a:gd name="connsiteY2" fmla="*/ 614363 h 679684"/>
              <a:gd name="connsiteX3" fmla="*/ 3000375 w 3000375"/>
              <a:gd name="connsiteY3" fmla="*/ 57150 h 679684"/>
            </a:gdLst>
            <a:ahLst/>
            <a:cxnLst>
              <a:cxn ang="0">
                <a:pos x="connsiteX0" y="connsiteY0"/>
              </a:cxn>
              <a:cxn ang="0">
                <a:pos x="connsiteX1" y="connsiteY1"/>
              </a:cxn>
              <a:cxn ang="0">
                <a:pos x="connsiteX2" y="connsiteY2"/>
              </a:cxn>
              <a:cxn ang="0">
                <a:pos x="connsiteX3" y="connsiteY3"/>
              </a:cxn>
            </a:cxnLst>
            <a:rect l="l" t="t" r="r" b="b"/>
            <a:pathLst>
              <a:path w="3000375" h="679684">
                <a:moveTo>
                  <a:pt x="0" y="0"/>
                </a:moveTo>
                <a:cubicBezTo>
                  <a:pt x="144065" y="248840"/>
                  <a:pt x="288131" y="497681"/>
                  <a:pt x="657225" y="600075"/>
                </a:cubicBezTo>
                <a:cubicBezTo>
                  <a:pt x="1026319" y="702469"/>
                  <a:pt x="1824037" y="704850"/>
                  <a:pt x="2214562" y="614363"/>
                </a:cubicBezTo>
                <a:cubicBezTo>
                  <a:pt x="2605087" y="523876"/>
                  <a:pt x="2802731" y="290513"/>
                  <a:pt x="3000375" y="57150"/>
                </a:cubicBezTo>
              </a:path>
            </a:pathLst>
          </a:custGeom>
          <a:ln>
            <a:tailEnd type="triangle"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4" name="任意多边形 13"/>
          <p:cNvSpPr/>
          <p:nvPr/>
        </p:nvSpPr>
        <p:spPr>
          <a:xfrm>
            <a:off x="4786909" y="5254269"/>
            <a:ext cx="3000375" cy="679684"/>
          </a:xfrm>
          <a:custGeom>
            <a:avLst/>
            <a:gdLst>
              <a:gd name="connsiteX0" fmla="*/ 0 w 3000375"/>
              <a:gd name="connsiteY0" fmla="*/ 0 h 679684"/>
              <a:gd name="connsiteX1" fmla="*/ 657225 w 3000375"/>
              <a:gd name="connsiteY1" fmla="*/ 600075 h 679684"/>
              <a:gd name="connsiteX2" fmla="*/ 2214562 w 3000375"/>
              <a:gd name="connsiteY2" fmla="*/ 614363 h 679684"/>
              <a:gd name="connsiteX3" fmla="*/ 3000375 w 3000375"/>
              <a:gd name="connsiteY3" fmla="*/ 57150 h 679684"/>
            </a:gdLst>
            <a:ahLst/>
            <a:cxnLst>
              <a:cxn ang="0">
                <a:pos x="connsiteX0" y="connsiteY0"/>
              </a:cxn>
              <a:cxn ang="0">
                <a:pos x="connsiteX1" y="connsiteY1"/>
              </a:cxn>
              <a:cxn ang="0">
                <a:pos x="connsiteX2" y="connsiteY2"/>
              </a:cxn>
              <a:cxn ang="0">
                <a:pos x="connsiteX3" y="connsiteY3"/>
              </a:cxn>
            </a:cxnLst>
            <a:rect l="l" t="t" r="r" b="b"/>
            <a:pathLst>
              <a:path w="3000375" h="679684">
                <a:moveTo>
                  <a:pt x="0" y="0"/>
                </a:moveTo>
                <a:cubicBezTo>
                  <a:pt x="144065" y="248840"/>
                  <a:pt x="288131" y="497681"/>
                  <a:pt x="657225" y="600075"/>
                </a:cubicBezTo>
                <a:cubicBezTo>
                  <a:pt x="1026319" y="702469"/>
                  <a:pt x="1824037" y="704850"/>
                  <a:pt x="2214562" y="614363"/>
                </a:cubicBezTo>
                <a:cubicBezTo>
                  <a:pt x="2605087" y="523876"/>
                  <a:pt x="2802731" y="290513"/>
                  <a:pt x="3000375" y="57150"/>
                </a:cubicBezTo>
              </a:path>
            </a:pathLst>
          </a:custGeom>
          <a:ln>
            <a:tailEnd type="triangle"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5" name="任意多边形 14"/>
          <p:cNvSpPr/>
          <p:nvPr/>
        </p:nvSpPr>
        <p:spPr>
          <a:xfrm>
            <a:off x="1424167" y="5243513"/>
            <a:ext cx="5219521" cy="1160487"/>
          </a:xfrm>
          <a:custGeom>
            <a:avLst/>
            <a:gdLst>
              <a:gd name="connsiteX0" fmla="*/ 47446 w 5219521"/>
              <a:gd name="connsiteY0" fmla="*/ 0 h 1160487"/>
              <a:gd name="connsiteX1" fmla="*/ 747533 w 5219521"/>
              <a:gd name="connsiteY1" fmla="*/ 1028700 h 1160487"/>
              <a:gd name="connsiteX2" fmla="*/ 5219521 w 5219521"/>
              <a:gd name="connsiteY2" fmla="*/ 1114425 h 1160487"/>
            </a:gdLst>
            <a:ahLst/>
            <a:cxnLst>
              <a:cxn ang="0">
                <a:pos x="connsiteX0" y="connsiteY0"/>
              </a:cxn>
              <a:cxn ang="0">
                <a:pos x="connsiteX1" y="connsiteY1"/>
              </a:cxn>
              <a:cxn ang="0">
                <a:pos x="connsiteX2" y="connsiteY2"/>
              </a:cxn>
            </a:cxnLst>
            <a:rect l="l" t="t" r="r" b="b"/>
            <a:pathLst>
              <a:path w="5219521" h="1160487">
                <a:moveTo>
                  <a:pt x="47446" y="0"/>
                </a:moveTo>
                <a:cubicBezTo>
                  <a:pt x="-33517" y="421481"/>
                  <a:pt x="-114479" y="842963"/>
                  <a:pt x="747533" y="1028700"/>
                </a:cubicBezTo>
                <a:cubicBezTo>
                  <a:pt x="1609545" y="1214437"/>
                  <a:pt x="3414533" y="1164431"/>
                  <a:pt x="5219521" y="1114425"/>
                </a:cubicBezTo>
              </a:path>
            </a:pathLst>
          </a:custGeom>
          <a:ln>
            <a:tailEnd type="triangle"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文本框 15"/>
          <p:cNvSpPr txBox="1"/>
          <p:nvPr/>
        </p:nvSpPr>
        <p:spPr>
          <a:xfrm>
            <a:off x="2428875" y="5594111"/>
            <a:ext cx="4629150" cy="369332"/>
          </a:xfrm>
          <a:prstGeom prst="rect">
            <a:avLst/>
          </a:prstGeom>
          <a:noFill/>
        </p:spPr>
        <p:txBody>
          <a:bodyPr wrap="square" rtlCol="0">
            <a:spAutoFit/>
          </a:bodyPr>
          <a:lstStyle/>
          <a:p>
            <a:r>
              <a:rPr lang="zh-CN" altLang="en-US" dirty="0" smtClean="0"/>
              <a:t>（</a:t>
            </a:r>
            <a:r>
              <a:rPr lang="en-US" altLang="zh-CN" dirty="0" smtClean="0"/>
              <a:t>1</a:t>
            </a:r>
            <a:r>
              <a:rPr lang="zh-CN" altLang="en-US" dirty="0" smtClean="0"/>
              <a:t>）                       （</a:t>
            </a:r>
            <a:r>
              <a:rPr lang="en-US" altLang="zh-CN" dirty="0" smtClean="0"/>
              <a:t>2</a:t>
            </a:r>
            <a:r>
              <a:rPr lang="zh-CN" altLang="en-US" dirty="0" smtClean="0"/>
              <a:t>）</a:t>
            </a:r>
            <a:endParaRPr lang="en-US" dirty="0"/>
          </a:p>
        </p:txBody>
      </p:sp>
      <p:sp>
        <p:nvSpPr>
          <p:cNvPr id="17" name="文本框 16"/>
          <p:cNvSpPr txBox="1"/>
          <p:nvPr/>
        </p:nvSpPr>
        <p:spPr>
          <a:xfrm>
            <a:off x="3986810" y="6115088"/>
            <a:ext cx="1500188" cy="369332"/>
          </a:xfrm>
          <a:prstGeom prst="rect">
            <a:avLst/>
          </a:prstGeom>
          <a:noFill/>
        </p:spPr>
        <p:txBody>
          <a:bodyPr wrap="square" rtlCol="0">
            <a:spAutoFit/>
          </a:bodyPr>
          <a:lstStyle/>
          <a:p>
            <a:r>
              <a:rPr lang="zh-CN" altLang="en-US" dirty="0" smtClean="0"/>
              <a:t>（</a:t>
            </a:r>
            <a:r>
              <a:rPr lang="en-US" altLang="zh-CN" dirty="0" smtClean="0"/>
              <a:t>3</a:t>
            </a:r>
            <a:r>
              <a:rPr lang="zh-CN" altLang="en-US" dirty="0" smtClean="0"/>
              <a:t>）</a:t>
            </a:r>
            <a:endParaRPr lang="en-US" dirty="0"/>
          </a:p>
        </p:txBody>
      </p:sp>
      <p:sp>
        <p:nvSpPr>
          <p:cNvPr id="18" name="文本框 17"/>
          <p:cNvSpPr txBox="1"/>
          <p:nvPr/>
        </p:nvSpPr>
        <p:spPr>
          <a:xfrm>
            <a:off x="9086849" y="3864174"/>
            <a:ext cx="2500909" cy="1200329"/>
          </a:xfrm>
          <a:prstGeom prst="rect">
            <a:avLst/>
          </a:prstGeom>
          <a:noFill/>
        </p:spPr>
        <p:txBody>
          <a:bodyPr wrap="square" rtlCol="0">
            <a:spAutoFit/>
          </a:bodyPr>
          <a:lstStyle/>
          <a:p>
            <a:r>
              <a:rPr lang="en-US" altLang="zh-CN" sz="2400" b="1" dirty="0" smtClean="0">
                <a:solidFill>
                  <a:srgbClr val="FF0000"/>
                </a:solidFill>
                <a:latin typeface="+mn-ea"/>
              </a:rPr>
              <a:t>Z = 0 </a:t>
            </a:r>
            <a:r>
              <a:rPr lang="zh-CN" altLang="en-US" sz="2400" b="1" dirty="0" smtClean="0">
                <a:solidFill>
                  <a:srgbClr val="FF0000"/>
                </a:solidFill>
                <a:latin typeface="+mn-ea"/>
              </a:rPr>
              <a:t>* </a:t>
            </a:r>
            <a:r>
              <a:rPr lang="en-US" altLang="zh-CN" sz="2400" b="1" dirty="0" smtClean="0">
                <a:solidFill>
                  <a:srgbClr val="FF0000"/>
                </a:solidFill>
                <a:latin typeface="+mn-ea"/>
              </a:rPr>
              <a:t>9 </a:t>
            </a:r>
            <a:r>
              <a:rPr lang="en-US" altLang="zh-CN" sz="2400" dirty="0" smtClean="0">
                <a:latin typeface="+mn-ea"/>
              </a:rPr>
              <a:t>?</a:t>
            </a:r>
          </a:p>
          <a:p>
            <a:endParaRPr lang="en-US" sz="2400" dirty="0">
              <a:latin typeface="+mn-ea"/>
            </a:endParaRPr>
          </a:p>
          <a:p>
            <a:r>
              <a:rPr lang="zh-CN" altLang="en-US" sz="2400" dirty="0" smtClean="0">
                <a:latin typeface="+mn-ea"/>
              </a:rPr>
              <a:t>违反存储一致性</a:t>
            </a:r>
            <a:endParaRPr lang="en-US" sz="2400" dirty="0">
              <a:latin typeface="+mn-ea"/>
            </a:endParaRPr>
          </a:p>
        </p:txBody>
      </p:sp>
      <p:graphicFrame>
        <p:nvGraphicFramePr>
          <p:cNvPr id="19" name="表格 18"/>
          <p:cNvGraphicFramePr>
            <a:graphicFrameLocks noGrp="1"/>
          </p:cNvGraphicFramePr>
          <p:nvPr>
            <p:extLst>
              <p:ext uri="{D42A27DB-BD31-4B8C-83A1-F6EECF244321}">
                <p14:modId xmlns:p14="http://schemas.microsoft.com/office/powerpoint/2010/main" val="3574237870"/>
              </p:ext>
            </p:extLst>
          </p:nvPr>
        </p:nvGraphicFramePr>
        <p:xfrm>
          <a:off x="599845" y="1625467"/>
          <a:ext cx="10430682" cy="1587969"/>
        </p:xfrm>
        <a:graphic>
          <a:graphicData uri="http://schemas.openxmlformats.org/drawingml/2006/table">
            <a:tbl>
              <a:tblPr firstRow="1" bandRow="1">
                <a:tableStyleId>{2D5ABB26-0587-4C30-8999-92F81FD0307C}</a:tableStyleId>
              </a:tblPr>
              <a:tblGrid>
                <a:gridCol w="2804932"/>
                <a:gridCol w="3528204"/>
                <a:gridCol w="4097546"/>
              </a:tblGrid>
              <a:tr h="582129">
                <a:tc>
                  <a:txBody>
                    <a:bodyPr/>
                    <a:lstStyle/>
                    <a:p>
                      <a:r>
                        <a:rPr lang="en-US" altLang="zh-CN" sz="2000" dirty="0" smtClean="0">
                          <a:latin typeface="+mn-ea"/>
                          <a:ea typeface="+mn-ea"/>
                        </a:rPr>
                        <a:t>Thread 0</a:t>
                      </a:r>
                      <a:r>
                        <a:rPr lang="zh-CN" altLang="en-US" sz="2000" dirty="0" smtClean="0">
                          <a:latin typeface="+mn-ea"/>
                          <a:ea typeface="+mn-ea"/>
                        </a:rPr>
                        <a:t>：</a:t>
                      </a:r>
                      <a:endParaRPr lang="zh-CN" altLang="en-US" sz="200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n-ea"/>
                          <a:ea typeface="+mn-ea"/>
                        </a:rPr>
                        <a:t>Thread1</a:t>
                      </a:r>
                      <a:r>
                        <a:rPr lang="zh-CN" altLang="en-US" sz="2000" dirty="0" smtClean="0">
                          <a:latin typeface="+mn-ea"/>
                          <a:ea typeface="+mn-ea"/>
                        </a:rPr>
                        <a:t>：</a:t>
                      </a:r>
                      <a:endParaRPr lang="en-US" altLang="zh-CN" sz="2000" b="1" dirty="0" smtClean="0">
                        <a:solidFill>
                          <a:srgbClr val="3333CC"/>
                        </a:solidFill>
                        <a:latin typeface="+mn-ea"/>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latin typeface="+mn-ea"/>
                          <a:ea typeface="+mn-ea"/>
                        </a:rPr>
                        <a:t>Thread2</a:t>
                      </a:r>
                      <a:r>
                        <a:rPr lang="zh-CN" altLang="en-US" sz="2000" dirty="0" smtClean="0">
                          <a:latin typeface="+mn-ea"/>
                          <a:ea typeface="+mn-ea"/>
                        </a:rPr>
                        <a:t>：</a:t>
                      </a:r>
                      <a:endParaRPr lang="en-US" altLang="zh-CN" sz="2000" b="1" dirty="0" smtClean="0">
                        <a:solidFill>
                          <a:srgbClr val="3333CC"/>
                        </a:solidFill>
                        <a:latin typeface="+mn-ea"/>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S1</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x = 5</a:t>
                      </a:r>
                      <a:r>
                        <a:rPr lang="zh-CN" altLang="en-US" sz="2000" kern="1200" dirty="0" smtClean="0">
                          <a:solidFill>
                            <a:schemeClr val="tx1"/>
                          </a:solidFill>
                          <a:latin typeface="+mn-ea"/>
                          <a:ea typeface="+mn-ea"/>
                          <a:cs typeface="+mn-cs"/>
                        </a:rPr>
                        <a:t>；</a:t>
                      </a:r>
                      <a:endParaRPr lang="en-US" altLang="zh-CN" sz="20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S2: </a:t>
                      </a:r>
                      <a:r>
                        <a:rPr lang="en-US" altLang="zh-CN" sz="2000" kern="1200" dirty="0" err="1" smtClean="0">
                          <a:solidFill>
                            <a:schemeClr val="tx1"/>
                          </a:solidFill>
                          <a:latin typeface="+mn-ea"/>
                          <a:ea typeface="+mn-ea"/>
                          <a:cs typeface="+mn-cs"/>
                        </a:rPr>
                        <a:t>xReady</a:t>
                      </a:r>
                      <a:r>
                        <a:rPr lang="en-US" altLang="zh-CN" sz="2000" kern="1200" dirty="0" smtClean="0">
                          <a:solidFill>
                            <a:schemeClr val="tx1"/>
                          </a:solidFill>
                          <a:latin typeface="+mn-ea"/>
                          <a:ea typeface="+mn-ea"/>
                          <a:cs typeface="+mn-cs"/>
                        </a:rPr>
                        <a:t> = 1; </a:t>
                      </a:r>
                    </a:p>
                  </a:txBody>
                  <a:tcPr>
                    <a:lnR w="12700" cap="flat" cmpd="sng" algn="ctr">
                      <a:solidFill>
                        <a:schemeClr val="tx1"/>
                      </a:solidFill>
                      <a:prstDash val="solid"/>
                      <a:round/>
                      <a:headEnd type="none" w="med" len="med"/>
                      <a:tailEnd type="none" w="med" len="med"/>
                    </a:lnR>
                  </a:tcPr>
                </a:tc>
                <a:tc>
                  <a:txBody>
                    <a:bodyPr/>
                    <a:lstStyle/>
                    <a:p>
                      <a:r>
                        <a:rPr lang="en-US" altLang="zh-CN" sz="2000" kern="1200" dirty="0" smtClean="0">
                          <a:solidFill>
                            <a:schemeClr val="tx1"/>
                          </a:solidFill>
                          <a:latin typeface="+mn-ea"/>
                          <a:ea typeface="+mn-ea"/>
                          <a:cs typeface="+mn-cs"/>
                        </a:rPr>
                        <a:t>S3</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while(!</a:t>
                      </a:r>
                      <a:r>
                        <a:rPr lang="en-US" altLang="zh-CN" sz="2000" kern="1200" dirty="0" err="1" smtClean="0">
                          <a:solidFill>
                            <a:schemeClr val="tx1"/>
                          </a:solidFill>
                          <a:latin typeface="+mn-ea"/>
                          <a:ea typeface="+mn-ea"/>
                          <a:cs typeface="+mn-cs"/>
                        </a:rPr>
                        <a:t>xReady</a:t>
                      </a:r>
                      <a:r>
                        <a:rPr lang="en-US" altLang="zh-CN" sz="2000" kern="1200" dirty="0" smtClean="0">
                          <a:solidFill>
                            <a:schemeClr val="tx1"/>
                          </a:solidFill>
                          <a:latin typeface="+mn-ea"/>
                          <a:ea typeface="+mn-ea"/>
                          <a:cs typeface="+mn-cs"/>
                        </a:rPr>
                        <a:t>){};</a:t>
                      </a:r>
                    </a:p>
                    <a:p>
                      <a:r>
                        <a:rPr lang="en-US" altLang="zh-CN" sz="2000" kern="1200" dirty="0" smtClean="0">
                          <a:solidFill>
                            <a:schemeClr val="tx1"/>
                          </a:solidFill>
                          <a:latin typeface="+mn-ea"/>
                          <a:ea typeface="+mn-ea"/>
                          <a:cs typeface="+mn-cs"/>
                        </a:rPr>
                        <a:t>S4</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y = x + 4; </a:t>
                      </a:r>
                    </a:p>
                    <a:p>
                      <a:r>
                        <a:rPr lang="en-US" altLang="zh-CN" sz="2000" kern="1200" dirty="0" smtClean="0">
                          <a:solidFill>
                            <a:schemeClr val="tx1"/>
                          </a:solidFill>
                          <a:latin typeface="+mn-ea"/>
                          <a:ea typeface="+mn-ea"/>
                          <a:cs typeface="+mn-cs"/>
                        </a:rPr>
                        <a:t>S5</a:t>
                      </a:r>
                      <a:r>
                        <a:rPr lang="zh-CN" altLang="en-US" sz="2000" kern="1200" dirty="0" smtClean="0">
                          <a:solidFill>
                            <a:schemeClr val="tx1"/>
                          </a:solidFill>
                          <a:latin typeface="+mn-ea"/>
                          <a:ea typeface="+mn-ea"/>
                          <a:cs typeface="+mn-cs"/>
                        </a:rPr>
                        <a:t>：</a:t>
                      </a:r>
                      <a:r>
                        <a:rPr lang="en-US" altLang="zh-CN" sz="2000" kern="1200" dirty="0" err="1" smtClean="0">
                          <a:solidFill>
                            <a:schemeClr val="tx1"/>
                          </a:solidFill>
                          <a:latin typeface="+mn-ea"/>
                          <a:ea typeface="+mn-ea"/>
                          <a:cs typeface="+mn-cs"/>
                        </a:rPr>
                        <a:t>xyReady</a:t>
                      </a:r>
                      <a:r>
                        <a:rPr lang="en-US" altLang="zh-CN" sz="2000" kern="1200" dirty="0" smtClean="0">
                          <a:solidFill>
                            <a:schemeClr val="tx1"/>
                          </a:solidFill>
                          <a:latin typeface="+mn-ea"/>
                          <a:ea typeface="+mn-ea"/>
                          <a:cs typeface="+mn-cs"/>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S6</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while(!</a:t>
                      </a:r>
                      <a:r>
                        <a:rPr lang="en-US" altLang="zh-CN" sz="2000" kern="1200" dirty="0" err="1" smtClean="0">
                          <a:solidFill>
                            <a:schemeClr val="tx1"/>
                          </a:solidFill>
                          <a:latin typeface="+mn-ea"/>
                          <a:ea typeface="+mn-ea"/>
                          <a:cs typeface="+mn-cs"/>
                        </a:rPr>
                        <a:t>xyReady</a:t>
                      </a:r>
                      <a:r>
                        <a:rPr lang="en-US" altLang="zh-CN" sz="2000" kern="1200" dirty="0" smtClean="0">
                          <a:solidFill>
                            <a:schemeClr val="tx1"/>
                          </a:solidFill>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S7</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z = x * y;</a:t>
                      </a:r>
                    </a:p>
                    <a:p>
                      <a:endParaRPr lang="en-US" altLang="zh-CN" sz="200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tcPr>
                </a:tc>
              </a:tr>
            </a:tbl>
          </a:graphicData>
        </a:graphic>
      </p:graphicFrame>
      <p:sp>
        <p:nvSpPr>
          <p:cNvPr id="6" name="矩形 5"/>
          <p:cNvSpPr/>
          <p:nvPr/>
        </p:nvSpPr>
        <p:spPr>
          <a:xfrm>
            <a:off x="514927" y="971455"/>
            <a:ext cx="8326318" cy="461665"/>
          </a:xfrm>
          <a:prstGeom prst="rect">
            <a:avLst/>
          </a:prstGeom>
        </p:spPr>
        <p:txBody>
          <a:bodyPr wrap="none">
            <a:spAutoFit/>
          </a:bodyPr>
          <a:lstStyle/>
          <a:p>
            <a:r>
              <a:rPr lang="en-US" altLang="zh-CN" sz="2400" dirty="0">
                <a:latin typeface="+mn-ea"/>
              </a:rPr>
              <a:t> </a:t>
            </a:r>
            <a:r>
              <a:rPr lang="zh-CN" altLang="en-US" sz="2400" dirty="0">
                <a:latin typeface="+mn-ea"/>
              </a:rPr>
              <a:t>程序员的原子期望（</a:t>
            </a:r>
            <a:r>
              <a:rPr lang="en-US" altLang="zh-CN" sz="2400" dirty="0" err="1">
                <a:latin typeface="+mn-ea"/>
              </a:rPr>
              <a:t>x,y,z,xReady</a:t>
            </a:r>
            <a:r>
              <a:rPr lang="zh-CN" altLang="en-US" sz="2400" dirty="0">
                <a:latin typeface="+mn-ea"/>
              </a:rPr>
              <a:t>和</a:t>
            </a:r>
            <a:r>
              <a:rPr lang="en-US" altLang="zh-CN" sz="2400" dirty="0" err="1">
                <a:latin typeface="+mn-ea"/>
              </a:rPr>
              <a:t>xyReady</a:t>
            </a:r>
            <a:r>
              <a:rPr lang="zh-CN" altLang="en-US" sz="2400" dirty="0">
                <a:latin typeface="+mn-ea"/>
              </a:rPr>
              <a:t>的初始值都是</a:t>
            </a:r>
            <a:r>
              <a:rPr lang="en-US" altLang="zh-CN" sz="2400" dirty="0">
                <a:latin typeface="+mn-ea"/>
              </a:rPr>
              <a:t>0</a:t>
            </a:r>
            <a:r>
              <a:rPr lang="zh-CN" altLang="en-US" sz="2400" dirty="0">
                <a:latin typeface="+mn-ea"/>
              </a:rPr>
              <a:t>）</a:t>
            </a:r>
          </a:p>
        </p:txBody>
      </p:sp>
    </p:spTree>
    <p:extLst>
      <p:ext uri="{BB962C8B-B14F-4D97-AF65-F5344CB8AC3E}">
        <p14:creationId xmlns:p14="http://schemas.microsoft.com/office/powerpoint/2010/main" val="246287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存储一致性问题</a:t>
            </a:r>
            <a:r>
              <a:rPr lang="en-US" altLang="zh-CN" dirty="0" smtClean="0"/>
              <a:t>-</a:t>
            </a:r>
            <a:r>
              <a:rPr lang="zh-CN" altLang="en-US" dirty="0" smtClean="0"/>
              <a:t>顺序一致性（</a:t>
            </a:r>
            <a:r>
              <a:rPr lang="en-US" altLang="zh-CN" dirty="0" smtClean="0"/>
              <a:t>SC</a:t>
            </a:r>
            <a:r>
              <a:rPr lang="zh-CN" altLang="en-US" dirty="0" smtClean="0"/>
              <a:t>）</a:t>
            </a:r>
            <a:endParaRPr lang="zh-CN" altLang="en-US" dirty="0"/>
          </a:p>
        </p:txBody>
      </p:sp>
      <p:sp>
        <p:nvSpPr>
          <p:cNvPr id="19" name="文本框 18"/>
          <p:cNvSpPr txBox="1"/>
          <p:nvPr/>
        </p:nvSpPr>
        <p:spPr>
          <a:xfrm>
            <a:off x="514927" y="1037571"/>
            <a:ext cx="9491085" cy="1323439"/>
          </a:xfrm>
          <a:prstGeom prst="rect">
            <a:avLst/>
          </a:prstGeom>
          <a:noFill/>
        </p:spPr>
        <p:txBody>
          <a:bodyPr wrap="square" rtlCol="0">
            <a:spAutoFit/>
          </a:bodyPr>
          <a:lstStyle/>
          <a:p>
            <a:r>
              <a:rPr lang="zh-CN" altLang="en-US" sz="2000" dirty="0" smtClean="0">
                <a:latin typeface="+mn-ea"/>
              </a:rPr>
              <a:t>顺序一致性：</a:t>
            </a:r>
            <a:endParaRPr lang="en-US" altLang="zh-CN" sz="2000" dirty="0" smtClean="0">
              <a:latin typeface="+mn-ea"/>
            </a:endParaRPr>
          </a:p>
          <a:p>
            <a:r>
              <a:rPr lang="zh-CN" altLang="en-US" sz="2000" dirty="0" smtClean="0">
                <a:latin typeface="+mn-ea"/>
              </a:rPr>
              <a:t>如果所有处理器的操作都是以某种顺序的次序执行，每次执行的结果都相同，且在这个顺序中每个独立的处理器的操作都以程序指定的次序发生，则称该处理器是顺序一致的。</a:t>
            </a:r>
            <a:endParaRPr lang="en-US" altLang="zh-CN" sz="2000" dirty="0" smtClean="0">
              <a:latin typeface="+mn-ea"/>
            </a:endParaRPr>
          </a:p>
        </p:txBody>
      </p:sp>
      <p:sp>
        <p:nvSpPr>
          <p:cNvPr id="21" name="文本框 20"/>
          <p:cNvSpPr txBox="1"/>
          <p:nvPr/>
        </p:nvSpPr>
        <p:spPr>
          <a:xfrm>
            <a:off x="7024725" y="2727040"/>
            <a:ext cx="4261861" cy="1323439"/>
          </a:xfrm>
          <a:prstGeom prst="rect">
            <a:avLst/>
          </a:prstGeom>
          <a:noFill/>
        </p:spPr>
        <p:txBody>
          <a:bodyPr wrap="square" rtlCol="0">
            <a:spAutoFit/>
          </a:bodyPr>
          <a:lstStyle/>
          <a:p>
            <a:r>
              <a:rPr lang="zh-CN" altLang="en-US" sz="2000" dirty="0" smtClean="0">
                <a:latin typeface="+mn-ea"/>
              </a:rPr>
              <a:t>保证</a:t>
            </a:r>
            <a:r>
              <a:rPr lang="en-US" altLang="zh-CN" sz="2000" dirty="0" smtClean="0">
                <a:latin typeface="+mn-ea"/>
              </a:rPr>
              <a:t>SC</a:t>
            </a:r>
            <a:r>
              <a:rPr lang="zh-CN" altLang="en-US" sz="2000" dirty="0" smtClean="0">
                <a:latin typeface="+mn-ea"/>
              </a:rPr>
              <a:t>的前提下</a:t>
            </a:r>
            <a:r>
              <a:rPr lang="en-US" altLang="zh-CN" sz="2000" dirty="0" smtClean="0">
                <a:latin typeface="+mn-ea"/>
              </a:rPr>
              <a:t>(</a:t>
            </a:r>
            <a:r>
              <a:rPr lang="en-US" altLang="zh-CN" sz="2000" dirty="0" err="1" smtClean="0">
                <a:latin typeface="+mn-ea"/>
              </a:rPr>
              <a:t>a,b</a:t>
            </a:r>
            <a:r>
              <a:rPr lang="en-US" altLang="zh-CN" sz="2000" dirty="0" smtClean="0">
                <a:latin typeface="+mn-ea"/>
              </a:rPr>
              <a:t>)</a:t>
            </a:r>
            <a:r>
              <a:rPr lang="zh-CN" altLang="en-US" sz="2000" dirty="0" smtClean="0">
                <a:latin typeface="+mn-ea"/>
              </a:rPr>
              <a:t>的值可能是</a:t>
            </a:r>
            <a:r>
              <a:rPr lang="en-US" altLang="zh-CN" sz="2000" dirty="0" smtClean="0">
                <a:latin typeface="+mn-ea"/>
              </a:rPr>
              <a:t>(0,0)</a:t>
            </a:r>
            <a:r>
              <a:rPr lang="zh-CN" altLang="en-US" sz="2000" dirty="0" smtClean="0">
                <a:latin typeface="+mn-ea"/>
              </a:rPr>
              <a:t>、</a:t>
            </a:r>
            <a:r>
              <a:rPr lang="en-US" altLang="zh-CN" sz="2000" dirty="0" smtClean="0">
                <a:latin typeface="+mn-ea"/>
              </a:rPr>
              <a:t>(1,0)</a:t>
            </a:r>
            <a:r>
              <a:rPr lang="zh-CN" altLang="en-US" sz="2000" dirty="0">
                <a:latin typeface="+mn-ea"/>
              </a:rPr>
              <a:t>和</a:t>
            </a:r>
            <a:r>
              <a:rPr lang="en-US" altLang="zh-CN" sz="2000" dirty="0" smtClean="0">
                <a:latin typeface="+mn-ea"/>
              </a:rPr>
              <a:t>(1,1)</a:t>
            </a:r>
            <a:r>
              <a:rPr lang="zh-CN" altLang="en-US" sz="2000" dirty="0" smtClean="0">
                <a:latin typeface="+mn-ea"/>
              </a:rPr>
              <a:t>但不可能是</a:t>
            </a:r>
            <a:r>
              <a:rPr lang="en-US" altLang="zh-CN" sz="2000" dirty="0" smtClean="0">
                <a:latin typeface="+mn-ea"/>
              </a:rPr>
              <a:t>(0,1)</a:t>
            </a:r>
            <a:r>
              <a:rPr lang="zh-CN" altLang="en-US" sz="2000" dirty="0" smtClean="0">
                <a:latin typeface="+mn-ea"/>
              </a:rPr>
              <a:t>。</a:t>
            </a:r>
            <a:endParaRPr lang="en-US" altLang="zh-CN" sz="2000" dirty="0" smtClean="0">
              <a:latin typeface="+mn-ea"/>
            </a:endParaRPr>
          </a:p>
          <a:p>
            <a:endParaRPr lang="en-US" altLang="zh-CN" sz="2000" dirty="0">
              <a:latin typeface="+mn-ea"/>
            </a:endParaRPr>
          </a:p>
          <a:p>
            <a:r>
              <a:rPr lang="zh-CN" altLang="en-US" sz="2000" dirty="0" smtClean="0">
                <a:latin typeface="+mn-ea"/>
              </a:rPr>
              <a:t>不保证</a:t>
            </a:r>
            <a:r>
              <a:rPr lang="en-US" altLang="zh-CN" sz="2000" dirty="0" smtClean="0">
                <a:latin typeface="+mn-ea"/>
              </a:rPr>
              <a:t>SC</a:t>
            </a:r>
            <a:r>
              <a:rPr lang="zh-CN" altLang="en-US" sz="2000" dirty="0" smtClean="0">
                <a:latin typeface="+mn-ea"/>
              </a:rPr>
              <a:t>的情况下</a:t>
            </a:r>
            <a:r>
              <a:rPr lang="en-US" altLang="zh-CN" sz="2000" dirty="0" smtClean="0">
                <a:latin typeface="+mn-ea"/>
              </a:rPr>
              <a:t>(</a:t>
            </a:r>
            <a:r>
              <a:rPr lang="en-US" altLang="zh-CN" sz="2000" dirty="0" err="1" smtClean="0">
                <a:latin typeface="+mn-ea"/>
              </a:rPr>
              <a:t>a,b</a:t>
            </a:r>
            <a:r>
              <a:rPr lang="en-US" altLang="zh-CN" sz="2000" dirty="0" smtClean="0">
                <a:latin typeface="+mn-ea"/>
              </a:rPr>
              <a:t>)</a:t>
            </a:r>
            <a:r>
              <a:rPr lang="zh-CN" altLang="en-US" sz="2000" dirty="0" smtClean="0">
                <a:latin typeface="+mn-ea"/>
              </a:rPr>
              <a:t>可能为</a:t>
            </a:r>
            <a:r>
              <a:rPr lang="en-US" altLang="zh-CN" sz="2000" dirty="0" smtClean="0">
                <a:latin typeface="+mn-ea"/>
              </a:rPr>
              <a:t>(0,1)</a:t>
            </a:r>
            <a:r>
              <a:rPr lang="zh-CN" altLang="en-US" sz="2000" dirty="0" smtClean="0">
                <a:latin typeface="+mn-ea"/>
              </a:rPr>
              <a:t>。</a:t>
            </a:r>
            <a:endParaRPr lang="en-US" altLang="zh-CN" sz="2000" dirty="0" smtClean="0">
              <a:latin typeface="+mn-ea"/>
            </a:endParaRPr>
          </a:p>
        </p:txBody>
      </p:sp>
      <p:sp>
        <p:nvSpPr>
          <p:cNvPr id="22" name="文本框 21"/>
          <p:cNvSpPr txBox="1"/>
          <p:nvPr/>
        </p:nvSpPr>
        <p:spPr>
          <a:xfrm>
            <a:off x="514926" y="4548517"/>
            <a:ext cx="9491085" cy="1938992"/>
          </a:xfrm>
          <a:prstGeom prst="rect">
            <a:avLst/>
          </a:prstGeom>
          <a:noFill/>
        </p:spPr>
        <p:txBody>
          <a:bodyPr wrap="square" rtlCol="0">
            <a:spAutoFit/>
          </a:bodyPr>
          <a:lstStyle/>
          <a:p>
            <a:r>
              <a:rPr lang="zh-CN" altLang="en-US" sz="2000" dirty="0" smtClean="0">
                <a:latin typeface="+mn-ea"/>
              </a:rPr>
              <a:t>为了保证顺序一致性，来自一个处理器的存储器访问，必须遵循程序次序，而且每个访问必须是原子性的。这种实现中缺少了存储器访问操作</a:t>
            </a:r>
            <a:r>
              <a:rPr lang="zh-CN" altLang="en-US" sz="2000" dirty="0">
                <a:latin typeface="+mn-ea"/>
              </a:rPr>
              <a:t>之间</a:t>
            </a:r>
            <a:r>
              <a:rPr lang="zh-CN" altLang="en-US" sz="2000" dirty="0" smtClean="0">
                <a:latin typeface="+mn-ea"/>
              </a:rPr>
              <a:t>的指令重叠，性能损失很大。</a:t>
            </a:r>
            <a:endParaRPr lang="en-US" altLang="zh-CN" sz="2000" dirty="0" smtClean="0">
              <a:latin typeface="+mn-ea"/>
            </a:endParaRPr>
          </a:p>
          <a:p>
            <a:endParaRPr lang="en-US" altLang="zh-CN" sz="2000" dirty="0">
              <a:latin typeface="+mn-ea"/>
            </a:endParaRPr>
          </a:p>
          <a:p>
            <a:r>
              <a:rPr lang="zh-CN" altLang="en-US" sz="2000" dirty="0" smtClean="0">
                <a:latin typeface="+mn-ea"/>
              </a:rPr>
              <a:t>以两个连续的</a:t>
            </a:r>
            <a:r>
              <a:rPr lang="en-US" altLang="zh-CN" sz="2000" dirty="0" smtClean="0">
                <a:latin typeface="+mn-ea"/>
              </a:rPr>
              <a:t>load</a:t>
            </a:r>
            <a:r>
              <a:rPr lang="zh-CN" altLang="en-US" sz="2000" dirty="0" smtClean="0">
                <a:latin typeface="+mn-ea"/>
              </a:rPr>
              <a:t>指令为例：第一个</a:t>
            </a:r>
            <a:r>
              <a:rPr lang="en-US" altLang="zh-CN" sz="2000" dirty="0" smtClean="0">
                <a:latin typeface="+mn-ea"/>
              </a:rPr>
              <a:t>load</a:t>
            </a:r>
            <a:r>
              <a:rPr lang="zh-CN" altLang="en-US" sz="2000" dirty="0" smtClean="0">
                <a:latin typeface="+mn-ea"/>
              </a:rPr>
              <a:t>缓存缺失，第二个</a:t>
            </a:r>
            <a:r>
              <a:rPr lang="en-US" altLang="zh-CN" sz="2000" dirty="0" smtClean="0">
                <a:latin typeface="+mn-ea"/>
              </a:rPr>
              <a:t>load</a:t>
            </a:r>
            <a:r>
              <a:rPr lang="zh-CN" altLang="en-US" sz="2000" dirty="0" smtClean="0">
                <a:latin typeface="+mn-ea"/>
              </a:rPr>
              <a:t>缓存命中。</a:t>
            </a:r>
            <a:r>
              <a:rPr lang="en-US" altLang="zh-CN" sz="2000" dirty="0" smtClean="0">
                <a:latin typeface="+mn-ea"/>
              </a:rPr>
              <a:t>SC</a:t>
            </a:r>
            <a:r>
              <a:rPr lang="zh-CN" altLang="en-US" sz="2000" dirty="0" smtClean="0">
                <a:latin typeface="+mn-ea"/>
              </a:rPr>
              <a:t>模型下，第二个</a:t>
            </a:r>
            <a:r>
              <a:rPr lang="en-US" altLang="zh-CN" sz="2000" dirty="0" smtClean="0">
                <a:latin typeface="+mn-ea"/>
              </a:rPr>
              <a:t>load</a:t>
            </a:r>
            <a:r>
              <a:rPr lang="zh-CN" altLang="en-US" sz="2000" dirty="0" smtClean="0">
                <a:latin typeface="+mn-ea"/>
              </a:rPr>
              <a:t>必须等第一个</a:t>
            </a:r>
            <a:r>
              <a:rPr lang="en-US" altLang="zh-CN" sz="2000" dirty="0" smtClean="0">
                <a:latin typeface="+mn-ea"/>
              </a:rPr>
              <a:t>load</a:t>
            </a:r>
            <a:r>
              <a:rPr lang="zh-CN" altLang="en-US" sz="2000" dirty="0" smtClean="0">
                <a:latin typeface="+mn-ea"/>
              </a:rPr>
              <a:t>完成才能执行。</a:t>
            </a:r>
            <a:endParaRPr lang="en-US" altLang="zh-CN" sz="2000" dirty="0" smtClean="0">
              <a:latin typeface="+mn-ea"/>
            </a:endParaRPr>
          </a:p>
        </p:txBody>
      </p:sp>
      <p:graphicFrame>
        <p:nvGraphicFramePr>
          <p:cNvPr id="7" name="表格 6"/>
          <p:cNvGraphicFramePr>
            <a:graphicFrameLocks noGrp="1"/>
          </p:cNvGraphicFramePr>
          <p:nvPr>
            <p:extLst>
              <p:ext uri="{D42A27DB-BD31-4B8C-83A1-F6EECF244321}">
                <p14:modId xmlns:p14="http://schemas.microsoft.com/office/powerpoint/2010/main" val="937435377"/>
              </p:ext>
            </p:extLst>
          </p:nvPr>
        </p:nvGraphicFramePr>
        <p:xfrm>
          <a:off x="885862" y="2859047"/>
          <a:ext cx="5014606" cy="1191432"/>
        </p:xfrm>
        <a:graphic>
          <a:graphicData uri="http://schemas.openxmlformats.org/drawingml/2006/table">
            <a:tbl>
              <a:tblPr firstRow="1" bandRow="1">
                <a:tableStyleId>{2D5ABB26-0587-4C30-8999-92F81FD0307C}</a:tableStyleId>
              </a:tblPr>
              <a:tblGrid>
                <a:gridCol w="2435308"/>
                <a:gridCol w="2579298"/>
              </a:tblGrid>
              <a:tr h="490392">
                <a:tc>
                  <a:txBody>
                    <a:bodyPr/>
                    <a:lstStyle/>
                    <a:p>
                      <a:r>
                        <a:rPr lang="en-US" altLang="zh-CN" sz="2000" kern="1200" dirty="0" smtClean="0">
                          <a:solidFill>
                            <a:schemeClr val="tx1"/>
                          </a:solidFill>
                          <a:latin typeface="+mn-ea"/>
                          <a:ea typeface="+mn-ea"/>
                          <a:cs typeface="+mn-cs"/>
                        </a:rPr>
                        <a:t>Thread 0</a:t>
                      </a:r>
                      <a:r>
                        <a:rPr lang="zh-CN" altLang="en-US" sz="2000" kern="1200" dirty="0" smtClean="0">
                          <a:solidFill>
                            <a:schemeClr val="tx1"/>
                          </a:solidFill>
                          <a:latin typeface="+mn-ea"/>
                          <a:ea typeface="+mn-ea"/>
                          <a:cs typeface="+mn-cs"/>
                        </a:rPr>
                        <a:t>：</a:t>
                      </a:r>
                      <a:endParaRPr lang="zh-CN" altLang="en-US" sz="2000" kern="1200" dirty="0">
                        <a:solidFill>
                          <a:schemeClr val="tx1"/>
                        </a:solidFill>
                        <a:latin typeface="+mn-ea"/>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Thread1</a:t>
                      </a:r>
                      <a:r>
                        <a:rPr lang="zh-CN" altLang="en-US" sz="2000" kern="1200" dirty="0" smtClean="0">
                          <a:solidFill>
                            <a:schemeClr val="tx1"/>
                          </a:solidFill>
                          <a:latin typeface="+mn-ea"/>
                          <a:ea typeface="+mn-ea"/>
                          <a:cs typeface="+mn-cs"/>
                        </a:rPr>
                        <a:t>：</a:t>
                      </a:r>
                      <a:endParaRPr lang="en-US" altLang="zh-CN" sz="200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S1</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a =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S2: b = 1; </a:t>
                      </a:r>
                      <a:endParaRPr lang="zh-CN" altLang="en-US" sz="2000" kern="1200" dirty="0">
                        <a:solidFill>
                          <a:schemeClr val="tx1"/>
                        </a:solidFill>
                        <a:latin typeface="+mn-ea"/>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S3</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 =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mn-ea"/>
                          <a:ea typeface="+mn-ea"/>
                          <a:cs typeface="+mn-cs"/>
                        </a:rPr>
                        <a:t>S4</a:t>
                      </a:r>
                      <a:r>
                        <a:rPr lang="zh-CN" altLang="en-US" sz="2000" kern="1200" dirty="0" smtClean="0">
                          <a:solidFill>
                            <a:schemeClr val="tx1"/>
                          </a:solidFill>
                          <a:latin typeface="+mn-ea"/>
                          <a:ea typeface="+mn-ea"/>
                          <a:cs typeface="+mn-cs"/>
                        </a:rPr>
                        <a:t>：</a:t>
                      </a:r>
                      <a:r>
                        <a:rPr lang="en-US" altLang="zh-CN" sz="2000" kern="1200" dirty="0" smtClean="0">
                          <a:solidFill>
                            <a:schemeClr val="tx1"/>
                          </a:solidFill>
                          <a:latin typeface="+mn-ea"/>
                          <a:ea typeface="+mn-ea"/>
                          <a:cs typeface="+mn-cs"/>
                        </a:rPr>
                        <a:t>… = a;</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8335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存储一致性问题</a:t>
            </a:r>
            <a:r>
              <a:rPr lang="en-US" altLang="zh-CN" dirty="0" smtClean="0"/>
              <a:t>-</a:t>
            </a:r>
            <a:r>
              <a:rPr lang="zh-CN" altLang="en-US" dirty="0" smtClean="0"/>
              <a:t>松弛一致性模型</a:t>
            </a:r>
            <a:endParaRPr lang="zh-CN" altLang="en-US" dirty="0"/>
          </a:p>
        </p:txBody>
      </p:sp>
      <p:sp>
        <p:nvSpPr>
          <p:cNvPr id="19" name="文本框 18"/>
          <p:cNvSpPr txBox="1"/>
          <p:nvPr/>
        </p:nvSpPr>
        <p:spPr>
          <a:xfrm>
            <a:off x="514927" y="1037571"/>
            <a:ext cx="9491085" cy="1015663"/>
          </a:xfrm>
          <a:prstGeom prst="rect">
            <a:avLst/>
          </a:prstGeom>
          <a:noFill/>
        </p:spPr>
        <p:txBody>
          <a:bodyPr wrap="square" rtlCol="0">
            <a:spAutoFit/>
          </a:bodyPr>
          <a:lstStyle/>
          <a:p>
            <a:r>
              <a:rPr lang="zh-CN" altLang="en-US" sz="2000" dirty="0">
                <a:latin typeface="+mn-ea"/>
              </a:rPr>
              <a:t>松弛</a:t>
            </a:r>
            <a:r>
              <a:rPr lang="zh-CN" altLang="en-US" sz="2000" dirty="0" smtClean="0">
                <a:latin typeface="+mn-ea"/>
              </a:rPr>
              <a:t>一致性：</a:t>
            </a:r>
            <a:endParaRPr lang="en-US" altLang="zh-CN" sz="2000" dirty="0" smtClean="0">
              <a:latin typeface="+mn-ea"/>
            </a:endParaRPr>
          </a:p>
          <a:p>
            <a:r>
              <a:rPr lang="zh-CN" altLang="en-US" sz="2000" dirty="0" smtClean="0">
                <a:latin typeface="+mn-ea"/>
              </a:rPr>
              <a:t>松弛一致性放宽了对存储器访问次序的要求，性能会比</a:t>
            </a:r>
            <a:r>
              <a:rPr lang="en-US" altLang="zh-CN" sz="2000" dirty="0" smtClean="0">
                <a:latin typeface="+mn-ea"/>
              </a:rPr>
              <a:t>SC</a:t>
            </a:r>
            <a:r>
              <a:rPr lang="zh-CN" altLang="en-US" sz="2000" dirty="0" smtClean="0">
                <a:latin typeface="+mn-ea"/>
              </a:rPr>
              <a:t>更好，但是对程序员施加了额外的负担，需要程序员来保证他们写的程序与硬件提供的一致性模型相容。</a:t>
            </a:r>
            <a:endParaRPr lang="en-US" altLang="zh-CN" sz="2000" dirty="0" smtClean="0">
              <a:latin typeface="+mn-ea"/>
            </a:endParaRPr>
          </a:p>
        </p:txBody>
      </p:sp>
      <p:sp>
        <p:nvSpPr>
          <p:cNvPr id="7" name="文本框 6"/>
          <p:cNvSpPr txBox="1"/>
          <p:nvPr/>
        </p:nvSpPr>
        <p:spPr>
          <a:xfrm>
            <a:off x="514927" y="2357772"/>
            <a:ext cx="9600624" cy="3785652"/>
          </a:xfrm>
          <a:prstGeom prst="rect">
            <a:avLst/>
          </a:prstGeom>
          <a:noFill/>
        </p:spPr>
        <p:txBody>
          <a:bodyPr wrap="square" rtlCol="0">
            <a:spAutoFit/>
          </a:bodyPr>
          <a:lstStyle/>
          <a:p>
            <a:r>
              <a:rPr lang="zh-CN" altLang="en-US" sz="2000" dirty="0" smtClean="0">
                <a:latin typeface="+mn-ea"/>
              </a:rPr>
              <a:t>安全网（</a:t>
            </a:r>
            <a:r>
              <a:rPr lang="en-US" altLang="zh-CN" sz="2000" dirty="0" smtClean="0">
                <a:latin typeface="+mn-ea"/>
              </a:rPr>
              <a:t>safety net</a:t>
            </a:r>
            <a:r>
              <a:rPr lang="zh-CN" altLang="en-US" sz="2000" dirty="0" smtClean="0">
                <a:latin typeface="+mn-ea"/>
              </a:rPr>
              <a:t>）：</a:t>
            </a:r>
            <a:endParaRPr lang="en-US" altLang="zh-CN" sz="2000" dirty="0" smtClean="0">
              <a:latin typeface="+mn-ea"/>
            </a:endParaRPr>
          </a:p>
          <a:p>
            <a:r>
              <a:rPr lang="zh-CN" altLang="en-US" sz="2000" dirty="0" smtClean="0">
                <a:latin typeface="+mn-ea"/>
              </a:rPr>
              <a:t>放宽存储器的访问次序，可能允许偏离程序员直觉的执行。所以为了让程序员能够指定对存储器访问之间的严格次序，典型的做法是提供一个安全网。安全网通常的实现就是</a:t>
            </a:r>
            <a:r>
              <a:rPr lang="en-US" altLang="zh-CN" sz="2000" dirty="0" smtClean="0">
                <a:latin typeface="+mn-ea"/>
              </a:rPr>
              <a:t>fence</a:t>
            </a:r>
            <a:r>
              <a:rPr lang="zh-CN" altLang="en-US" sz="2000" dirty="0" smtClean="0">
                <a:latin typeface="+mn-ea"/>
              </a:rPr>
              <a:t>指令。</a:t>
            </a:r>
            <a:endParaRPr lang="en-US" altLang="zh-CN" sz="2000" dirty="0" smtClean="0">
              <a:latin typeface="+mn-ea"/>
            </a:endParaRPr>
          </a:p>
          <a:p>
            <a:endParaRPr lang="en-US" altLang="zh-CN" sz="2000" dirty="0">
              <a:latin typeface="+mn-ea"/>
            </a:endParaRPr>
          </a:p>
          <a:p>
            <a:r>
              <a:rPr lang="en-US" altLang="zh-CN" sz="2000" dirty="0" smtClean="0">
                <a:latin typeface="+mn-ea"/>
              </a:rPr>
              <a:t>fence</a:t>
            </a:r>
            <a:r>
              <a:rPr lang="zh-CN" altLang="en-US" sz="2000" dirty="0" smtClean="0">
                <a:latin typeface="+mn-ea"/>
              </a:rPr>
              <a:t>指令的语义如下：在位于它之前的所有存储器访问都执行完毕之前，禁止跟随在它后面的存储器访问执行。某些时候，</a:t>
            </a:r>
            <a:r>
              <a:rPr lang="en-US" altLang="zh-CN" sz="2000" dirty="0" smtClean="0">
                <a:latin typeface="+mn-ea"/>
              </a:rPr>
              <a:t>fence</a:t>
            </a:r>
            <a:r>
              <a:rPr lang="zh-CN" altLang="en-US" sz="2000" dirty="0" smtClean="0">
                <a:latin typeface="+mn-ea"/>
              </a:rPr>
              <a:t>仅作用于</a:t>
            </a:r>
            <a:r>
              <a:rPr lang="en-US" altLang="zh-CN" sz="2000" dirty="0" smtClean="0">
                <a:latin typeface="+mn-ea"/>
              </a:rPr>
              <a:t>store</a:t>
            </a:r>
            <a:r>
              <a:rPr lang="zh-CN" altLang="en-US" sz="2000" dirty="0" smtClean="0">
                <a:latin typeface="+mn-ea"/>
              </a:rPr>
              <a:t>操作，即位于它之前和之后的</a:t>
            </a:r>
            <a:r>
              <a:rPr lang="en-US" altLang="zh-CN" sz="2000" dirty="0" smtClean="0">
                <a:latin typeface="+mn-ea"/>
              </a:rPr>
              <a:t>store</a:t>
            </a:r>
            <a:r>
              <a:rPr lang="zh-CN" altLang="en-US" sz="2000" dirty="0" smtClean="0">
                <a:latin typeface="+mn-ea"/>
              </a:rPr>
              <a:t>操作之间强加次序，我们称之为</a:t>
            </a:r>
            <a:r>
              <a:rPr lang="en-US" altLang="zh-CN" sz="2000" dirty="0" smtClean="0">
                <a:latin typeface="+mn-ea"/>
              </a:rPr>
              <a:t>store fence</a:t>
            </a:r>
            <a:r>
              <a:rPr lang="zh-CN" altLang="en-US" sz="2000" dirty="0" smtClean="0">
                <a:latin typeface="+mn-ea"/>
              </a:rPr>
              <a:t>。另一些时候</a:t>
            </a:r>
            <a:r>
              <a:rPr lang="en-US" altLang="zh-CN" sz="2000" dirty="0" smtClean="0">
                <a:latin typeface="+mn-ea"/>
              </a:rPr>
              <a:t>fence</a:t>
            </a:r>
            <a:r>
              <a:rPr lang="zh-CN" altLang="en-US" sz="2000" dirty="0" smtClean="0">
                <a:latin typeface="+mn-ea"/>
              </a:rPr>
              <a:t>仅作用于</a:t>
            </a:r>
            <a:r>
              <a:rPr lang="en-US" altLang="zh-CN" sz="2000" dirty="0" smtClean="0">
                <a:latin typeface="+mn-ea"/>
              </a:rPr>
              <a:t>load</a:t>
            </a:r>
            <a:r>
              <a:rPr lang="zh-CN" altLang="en-US" sz="2000" dirty="0" smtClean="0">
                <a:latin typeface="+mn-ea"/>
              </a:rPr>
              <a:t>操作，我们称之为</a:t>
            </a:r>
            <a:r>
              <a:rPr lang="en-US" altLang="zh-CN" sz="2000" dirty="0" smtClean="0">
                <a:latin typeface="+mn-ea"/>
              </a:rPr>
              <a:t>load fence</a:t>
            </a:r>
            <a:r>
              <a:rPr lang="zh-CN" altLang="en-US" sz="2000" dirty="0" smtClean="0">
                <a:latin typeface="+mn-ea"/>
              </a:rPr>
              <a:t>。</a:t>
            </a:r>
            <a:endParaRPr lang="en-US" altLang="zh-CN" sz="2000" dirty="0" smtClean="0">
              <a:latin typeface="+mn-ea"/>
            </a:endParaRPr>
          </a:p>
          <a:p>
            <a:endParaRPr lang="en-US" altLang="zh-CN" sz="2000" dirty="0">
              <a:latin typeface="+mn-ea"/>
            </a:endParaRPr>
          </a:p>
          <a:p>
            <a:r>
              <a:rPr lang="zh-CN" altLang="en-US" sz="2000" dirty="0" smtClean="0">
                <a:latin typeface="+mn-ea"/>
              </a:rPr>
              <a:t>接下来介绍三种松弛一致性模型：</a:t>
            </a:r>
            <a:endParaRPr lang="en-US" altLang="zh-CN" sz="2000" dirty="0" smtClean="0">
              <a:latin typeface="+mn-ea"/>
            </a:endParaRPr>
          </a:p>
          <a:p>
            <a:r>
              <a:rPr lang="zh-CN" altLang="en-US" sz="2000" dirty="0" smtClean="0">
                <a:latin typeface="+mn-ea"/>
              </a:rPr>
              <a:t>处理器一致性模型（</a:t>
            </a:r>
            <a:r>
              <a:rPr lang="en-US" altLang="zh-CN" sz="2000" dirty="0" smtClean="0">
                <a:latin typeface="+mn-ea"/>
              </a:rPr>
              <a:t>PC</a:t>
            </a:r>
            <a:r>
              <a:rPr lang="zh-CN" altLang="en-US" sz="2000" dirty="0" smtClean="0">
                <a:latin typeface="+mn-ea"/>
              </a:rPr>
              <a:t>），弱序（</a:t>
            </a:r>
            <a:r>
              <a:rPr lang="en-US" altLang="zh-CN" sz="2000" dirty="0" smtClean="0">
                <a:latin typeface="+mn-ea"/>
              </a:rPr>
              <a:t>WO</a:t>
            </a:r>
            <a:r>
              <a:rPr lang="zh-CN" altLang="en-US" sz="2000" dirty="0" smtClean="0">
                <a:latin typeface="+mn-ea"/>
              </a:rPr>
              <a:t>）</a:t>
            </a:r>
            <a:r>
              <a:rPr lang="en-US" altLang="zh-CN" sz="2000" dirty="0" smtClean="0">
                <a:latin typeface="+mn-ea"/>
              </a:rPr>
              <a:t>,</a:t>
            </a:r>
            <a:r>
              <a:rPr lang="zh-CN" altLang="en-US" sz="2000" dirty="0" smtClean="0">
                <a:latin typeface="+mn-ea"/>
              </a:rPr>
              <a:t>释放一致性（</a:t>
            </a:r>
            <a:r>
              <a:rPr lang="en-US" altLang="zh-CN" sz="2000" dirty="0" smtClean="0">
                <a:latin typeface="+mn-ea"/>
              </a:rPr>
              <a:t>RC</a:t>
            </a:r>
            <a:r>
              <a:rPr lang="zh-CN" altLang="en-US" sz="2000" dirty="0" smtClean="0">
                <a:latin typeface="+mn-ea"/>
              </a:rPr>
              <a:t>）</a:t>
            </a:r>
            <a:endParaRPr lang="en-US" altLang="zh-CN" sz="2000" dirty="0" smtClean="0">
              <a:latin typeface="+mn-ea"/>
            </a:endParaRPr>
          </a:p>
        </p:txBody>
      </p:sp>
    </p:spTree>
    <p:extLst>
      <p:ext uri="{BB962C8B-B14F-4D97-AF65-F5344CB8AC3E}">
        <p14:creationId xmlns:p14="http://schemas.microsoft.com/office/powerpoint/2010/main" val="303382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处理器一致性模型（</a:t>
            </a:r>
            <a:r>
              <a:rPr lang="en-US" altLang="zh-CN" dirty="0" smtClean="0"/>
              <a:t>PC</a:t>
            </a:r>
            <a:r>
              <a:rPr lang="zh-CN" altLang="en-US" dirty="0" smtClean="0"/>
              <a:t>）</a:t>
            </a:r>
            <a:endParaRPr lang="zh-CN" altLang="en-US" dirty="0"/>
          </a:p>
        </p:txBody>
      </p:sp>
      <p:sp>
        <p:nvSpPr>
          <p:cNvPr id="5" name="文本框 4"/>
          <p:cNvSpPr txBox="1"/>
          <p:nvPr/>
        </p:nvSpPr>
        <p:spPr>
          <a:xfrm>
            <a:off x="514927" y="1137583"/>
            <a:ext cx="9491085" cy="1938992"/>
          </a:xfrm>
          <a:prstGeom prst="rect">
            <a:avLst/>
          </a:prstGeom>
          <a:noFill/>
        </p:spPr>
        <p:txBody>
          <a:bodyPr wrap="square" rtlCol="0">
            <a:spAutoFit/>
          </a:bodyPr>
          <a:lstStyle/>
          <a:p>
            <a:r>
              <a:rPr lang="zh-CN" altLang="en-US" sz="2000" dirty="0" smtClean="0">
                <a:latin typeface="+mn-ea"/>
              </a:rPr>
              <a:t>处理器一致性模型中，放松了较早的</a:t>
            </a:r>
            <a:r>
              <a:rPr lang="en-US" altLang="zh-CN" sz="2000" dirty="0" smtClean="0">
                <a:latin typeface="+mn-ea"/>
              </a:rPr>
              <a:t>store</a:t>
            </a:r>
            <a:r>
              <a:rPr lang="zh-CN" altLang="en-US" sz="2000" dirty="0" smtClean="0">
                <a:latin typeface="+mn-ea"/>
              </a:rPr>
              <a:t>指令和较晚的</a:t>
            </a:r>
            <a:r>
              <a:rPr lang="en-US" altLang="zh-CN" sz="2000" dirty="0" smtClean="0">
                <a:latin typeface="+mn-ea"/>
              </a:rPr>
              <a:t>load</a:t>
            </a:r>
            <a:r>
              <a:rPr lang="zh-CN" altLang="en-US" sz="2000" dirty="0" smtClean="0">
                <a:latin typeface="+mn-ea"/>
              </a:rPr>
              <a:t>指令之间的次序，即当一条</a:t>
            </a:r>
            <a:r>
              <a:rPr lang="en-US" altLang="zh-CN" sz="2000" dirty="0" smtClean="0">
                <a:latin typeface="+mn-ea"/>
              </a:rPr>
              <a:t>store</a:t>
            </a:r>
            <a:r>
              <a:rPr lang="zh-CN" altLang="en-US" sz="2000" dirty="0" smtClean="0">
                <a:latin typeface="+mn-ea"/>
              </a:rPr>
              <a:t>指令还未被执行时，允许一条较晚的</a:t>
            </a:r>
            <a:r>
              <a:rPr lang="en-US" altLang="zh-CN" sz="2000" dirty="0" smtClean="0">
                <a:latin typeface="+mn-ea"/>
              </a:rPr>
              <a:t>load </a:t>
            </a:r>
            <a:r>
              <a:rPr lang="zh-CN" altLang="en-US" sz="2000" dirty="0" smtClean="0">
                <a:latin typeface="+mn-ea"/>
              </a:rPr>
              <a:t>指令向高速缓存发出请求甚至结束。</a:t>
            </a:r>
            <a:r>
              <a:rPr lang="en-US" altLang="zh-CN" sz="2000" dirty="0" smtClean="0">
                <a:latin typeface="+mn-ea"/>
              </a:rPr>
              <a:t>load</a:t>
            </a:r>
            <a:r>
              <a:rPr lang="zh-CN" altLang="en-US" sz="2000" dirty="0" smtClean="0">
                <a:latin typeface="+mn-ea"/>
              </a:rPr>
              <a:t>指令不需要等待较早的</a:t>
            </a:r>
            <a:r>
              <a:rPr lang="en-US" altLang="zh-CN" sz="2000" dirty="0" smtClean="0">
                <a:latin typeface="+mn-ea"/>
              </a:rPr>
              <a:t>store</a:t>
            </a:r>
            <a:r>
              <a:rPr lang="zh-CN" altLang="en-US" sz="2000" dirty="0" smtClean="0">
                <a:latin typeface="+mn-ea"/>
              </a:rPr>
              <a:t>指令结束就可以访问高速缓存，所以降低了</a:t>
            </a:r>
            <a:r>
              <a:rPr lang="en-US" altLang="zh-CN" sz="2000" dirty="0" smtClean="0">
                <a:latin typeface="+mn-ea"/>
              </a:rPr>
              <a:t>load</a:t>
            </a:r>
            <a:r>
              <a:rPr lang="zh-CN" altLang="en-US" sz="2000" dirty="0" smtClean="0">
                <a:latin typeface="+mn-ea"/>
              </a:rPr>
              <a:t>指令的时延。</a:t>
            </a:r>
            <a:endParaRPr lang="en-US" altLang="zh-CN" sz="2000" dirty="0" smtClean="0">
              <a:latin typeface="+mn-ea"/>
            </a:endParaRPr>
          </a:p>
          <a:p>
            <a:endParaRPr lang="en-US" altLang="zh-CN" sz="2000" dirty="0">
              <a:latin typeface="+mn-ea"/>
            </a:endParaRPr>
          </a:p>
          <a:p>
            <a:r>
              <a:rPr lang="zh-CN" altLang="en-US" sz="2000" dirty="0" smtClean="0">
                <a:latin typeface="+mn-ea"/>
              </a:rPr>
              <a:t>与</a:t>
            </a:r>
            <a:r>
              <a:rPr lang="en-US" altLang="zh-CN" sz="2000" dirty="0" smtClean="0">
                <a:latin typeface="+mn-ea"/>
              </a:rPr>
              <a:t>SC</a:t>
            </a:r>
            <a:r>
              <a:rPr lang="zh-CN" altLang="en-US" sz="2000" dirty="0" smtClean="0">
                <a:latin typeface="+mn-ea"/>
              </a:rPr>
              <a:t>模型相比，</a:t>
            </a:r>
            <a:r>
              <a:rPr lang="en-US" altLang="zh-CN" sz="2000" dirty="0" smtClean="0">
                <a:latin typeface="+mn-ea"/>
              </a:rPr>
              <a:t>PC</a:t>
            </a:r>
            <a:r>
              <a:rPr lang="zh-CN" altLang="en-US" sz="2000" dirty="0" smtClean="0">
                <a:latin typeface="+mn-ea"/>
              </a:rPr>
              <a:t>可能产生不同的结果。举例：</a:t>
            </a:r>
            <a:endParaRPr lang="en-US" altLang="zh-CN" sz="2000" dirty="0" smtClean="0">
              <a:latin typeface="+mn-ea"/>
            </a:endParaRPr>
          </a:p>
        </p:txBody>
      </p:sp>
      <p:sp>
        <p:nvSpPr>
          <p:cNvPr id="8" name="文本框 7"/>
          <p:cNvSpPr txBox="1"/>
          <p:nvPr/>
        </p:nvSpPr>
        <p:spPr>
          <a:xfrm>
            <a:off x="6509169" y="3191331"/>
            <a:ext cx="4261861" cy="1323439"/>
          </a:xfrm>
          <a:prstGeom prst="rect">
            <a:avLst/>
          </a:prstGeom>
          <a:noFill/>
        </p:spPr>
        <p:txBody>
          <a:bodyPr wrap="square" rtlCol="0">
            <a:spAutoFit/>
          </a:bodyPr>
          <a:lstStyle/>
          <a:p>
            <a:r>
              <a:rPr lang="zh-CN" altLang="en-US" sz="2000" dirty="0" smtClean="0">
                <a:latin typeface="+mn-ea"/>
              </a:rPr>
              <a:t>保证</a:t>
            </a:r>
            <a:r>
              <a:rPr lang="en-US" altLang="zh-CN" sz="2000" dirty="0" smtClean="0">
                <a:latin typeface="+mn-ea"/>
              </a:rPr>
              <a:t>SC</a:t>
            </a:r>
            <a:r>
              <a:rPr lang="zh-CN" altLang="en-US" sz="2000" dirty="0" smtClean="0">
                <a:latin typeface="+mn-ea"/>
              </a:rPr>
              <a:t>的前提下</a:t>
            </a:r>
            <a:r>
              <a:rPr lang="en-US" altLang="zh-CN" sz="2000" dirty="0" smtClean="0">
                <a:latin typeface="+mn-ea"/>
              </a:rPr>
              <a:t>(</a:t>
            </a:r>
            <a:r>
              <a:rPr lang="en-US" altLang="zh-CN" sz="2000" dirty="0" err="1" smtClean="0">
                <a:latin typeface="+mn-ea"/>
              </a:rPr>
              <a:t>a,b</a:t>
            </a:r>
            <a:r>
              <a:rPr lang="en-US" altLang="zh-CN" sz="2000" dirty="0" smtClean="0">
                <a:latin typeface="+mn-ea"/>
              </a:rPr>
              <a:t>)</a:t>
            </a:r>
            <a:r>
              <a:rPr lang="zh-CN" altLang="en-US" sz="2000" dirty="0" smtClean="0">
                <a:latin typeface="+mn-ea"/>
              </a:rPr>
              <a:t>的值可能是</a:t>
            </a:r>
            <a:r>
              <a:rPr lang="en-US" altLang="zh-CN" sz="2000" dirty="0" smtClean="0">
                <a:latin typeface="+mn-ea"/>
              </a:rPr>
              <a:t>(1,0)</a:t>
            </a:r>
            <a:r>
              <a:rPr lang="zh-CN" altLang="en-US" sz="2000" dirty="0" smtClean="0">
                <a:latin typeface="+mn-ea"/>
              </a:rPr>
              <a:t>、</a:t>
            </a:r>
            <a:r>
              <a:rPr lang="en-US" altLang="zh-CN" sz="2000" dirty="0" smtClean="0">
                <a:latin typeface="+mn-ea"/>
              </a:rPr>
              <a:t>(0,1)</a:t>
            </a:r>
            <a:r>
              <a:rPr lang="zh-CN" altLang="en-US" sz="2000" dirty="0">
                <a:latin typeface="+mn-ea"/>
              </a:rPr>
              <a:t>和</a:t>
            </a:r>
            <a:r>
              <a:rPr lang="en-US" altLang="zh-CN" sz="2000" dirty="0" smtClean="0">
                <a:latin typeface="+mn-ea"/>
              </a:rPr>
              <a:t>(1,1)</a:t>
            </a:r>
            <a:r>
              <a:rPr lang="zh-CN" altLang="en-US" sz="2000" dirty="0" smtClean="0">
                <a:latin typeface="+mn-ea"/>
              </a:rPr>
              <a:t>但不可能是</a:t>
            </a:r>
            <a:r>
              <a:rPr lang="en-US" altLang="zh-CN" sz="2000" dirty="0" smtClean="0">
                <a:latin typeface="+mn-ea"/>
              </a:rPr>
              <a:t>(0,0)</a:t>
            </a:r>
            <a:r>
              <a:rPr lang="zh-CN" altLang="en-US" sz="2000" dirty="0" smtClean="0">
                <a:latin typeface="+mn-ea"/>
              </a:rPr>
              <a:t>。</a:t>
            </a:r>
            <a:endParaRPr lang="en-US" altLang="zh-CN" sz="2000" dirty="0" smtClean="0">
              <a:latin typeface="+mn-ea"/>
            </a:endParaRPr>
          </a:p>
          <a:p>
            <a:endParaRPr lang="en-US" altLang="zh-CN" sz="2000" dirty="0">
              <a:latin typeface="+mn-ea"/>
            </a:endParaRPr>
          </a:p>
          <a:p>
            <a:r>
              <a:rPr lang="zh-CN" altLang="en-US" sz="2000" dirty="0" smtClean="0">
                <a:latin typeface="+mn-ea"/>
              </a:rPr>
              <a:t>在</a:t>
            </a:r>
            <a:r>
              <a:rPr lang="en-US" altLang="zh-CN" sz="2000" dirty="0">
                <a:latin typeface="+mn-ea"/>
              </a:rPr>
              <a:t>P</a:t>
            </a:r>
            <a:r>
              <a:rPr lang="en-US" altLang="zh-CN" sz="2000" dirty="0" smtClean="0">
                <a:latin typeface="+mn-ea"/>
              </a:rPr>
              <a:t>C</a:t>
            </a:r>
            <a:r>
              <a:rPr lang="zh-CN" altLang="en-US" sz="2000" dirty="0" smtClean="0">
                <a:latin typeface="+mn-ea"/>
              </a:rPr>
              <a:t>的情况下</a:t>
            </a:r>
            <a:r>
              <a:rPr lang="en-US" altLang="zh-CN" sz="2000" dirty="0" smtClean="0">
                <a:latin typeface="+mn-ea"/>
              </a:rPr>
              <a:t>(</a:t>
            </a:r>
            <a:r>
              <a:rPr lang="en-US" altLang="zh-CN" sz="2000" dirty="0" err="1" smtClean="0">
                <a:latin typeface="+mn-ea"/>
              </a:rPr>
              <a:t>a,b</a:t>
            </a:r>
            <a:r>
              <a:rPr lang="en-US" altLang="zh-CN" sz="2000" dirty="0" smtClean="0">
                <a:latin typeface="+mn-ea"/>
              </a:rPr>
              <a:t>)</a:t>
            </a:r>
            <a:r>
              <a:rPr lang="zh-CN" altLang="en-US" sz="2000" dirty="0" smtClean="0">
                <a:latin typeface="+mn-ea"/>
              </a:rPr>
              <a:t>可能为</a:t>
            </a:r>
            <a:r>
              <a:rPr lang="en-US" altLang="zh-CN" sz="2000" dirty="0" smtClean="0">
                <a:latin typeface="+mn-ea"/>
              </a:rPr>
              <a:t>(0,0)</a:t>
            </a:r>
            <a:r>
              <a:rPr lang="zh-CN" altLang="en-US" sz="2000" dirty="0" smtClean="0">
                <a:latin typeface="+mn-ea"/>
              </a:rPr>
              <a:t>。</a:t>
            </a:r>
            <a:endParaRPr lang="en-US" altLang="zh-CN" sz="2000" dirty="0" smtClean="0">
              <a:latin typeface="+mn-ea"/>
            </a:endParaRPr>
          </a:p>
        </p:txBody>
      </p:sp>
      <p:sp>
        <p:nvSpPr>
          <p:cNvPr id="9" name="文本框 8"/>
          <p:cNvSpPr txBox="1"/>
          <p:nvPr/>
        </p:nvSpPr>
        <p:spPr>
          <a:xfrm>
            <a:off x="514927" y="4774256"/>
            <a:ext cx="9491085" cy="1631216"/>
          </a:xfrm>
          <a:prstGeom prst="rect">
            <a:avLst/>
          </a:prstGeom>
          <a:noFill/>
        </p:spPr>
        <p:txBody>
          <a:bodyPr wrap="square" rtlCol="0">
            <a:spAutoFit/>
          </a:bodyPr>
          <a:lstStyle/>
          <a:p>
            <a:r>
              <a:rPr lang="zh-CN" altLang="en-US" sz="2000" dirty="0" smtClean="0">
                <a:latin typeface="+mn-ea"/>
              </a:rPr>
              <a:t>注意这段代码没加同步，即使在</a:t>
            </a:r>
            <a:r>
              <a:rPr lang="en-US" altLang="zh-CN" sz="2000" dirty="0" smtClean="0">
                <a:latin typeface="+mn-ea"/>
              </a:rPr>
              <a:t>SC</a:t>
            </a:r>
            <a:r>
              <a:rPr lang="zh-CN" altLang="en-US" sz="2000" dirty="0" smtClean="0">
                <a:latin typeface="+mn-ea"/>
              </a:rPr>
              <a:t>下也可能产生不确定的结果。一般来说，对于适当同步的程序，</a:t>
            </a:r>
            <a:r>
              <a:rPr lang="en-US" altLang="zh-CN" sz="2000" dirty="0" smtClean="0">
                <a:latin typeface="+mn-ea"/>
              </a:rPr>
              <a:t>PC</a:t>
            </a:r>
            <a:r>
              <a:rPr lang="zh-CN" altLang="en-US" sz="2000" dirty="0" smtClean="0">
                <a:latin typeface="+mn-ea"/>
              </a:rPr>
              <a:t>会产生和</a:t>
            </a:r>
            <a:r>
              <a:rPr lang="en-US" altLang="zh-CN" sz="2000" dirty="0" smtClean="0">
                <a:latin typeface="+mn-ea"/>
              </a:rPr>
              <a:t>SC</a:t>
            </a:r>
            <a:r>
              <a:rPr lang="zh-CN" altLang="en-US" sz="2000" dirty="0" smtClean="0">
                <a:latin typeface="+mn-ea"/>
              </a:rPr>
              <a:t>一样的结果。考虑生产者</a:t>
            </a:r>
            <a:r>
              <a:rPr lang="en-US" altLang="zh-CN" sz="2000" dirty="0" smtClean="0">
                <a:latin typeface="+mn-ea"/>
              </a:rPr>
              <a:t>-</a:t>
            </a:r>
            <a:r>
              <a:rPr lang="zh-CN" altLang="en-US" sz="2000" dirty="0" smtClean="0">
                <a:latin typeface="+mn-ea"/>
              </a:rPr>
              <a:t>消费者模型，其中一个处理器生成一个数据并置位一个信号，通知新的值可以用，这涉及两条</a:t>
            </a:r>
            <a:r>
              <a:rPr lang="en-US" altLang="zh-CN" sz="2000" dirty="0" smtClean="0">
                <a:latin typeface="+mn-ea"/>
              </a:rPr>
              <a:t>store,</a:t>
            </a:r>
            <a:r>
              <a:rPr lang="zh-CN" altLang="en-US" sz="2000" dirty="0" smtClean="0">
                <a:latin typeface="+mn-ea"/>
              </a:rPr>
              <a:t>他们之间次序遵循</a:t>
            </a:r>
            <a:r>
              <a:rPr lang="en-US" altLang="zh-CN" sz="2000" dirty="0" smtClean="0">
                <a:latin typeface="+mn-ea"/>
              </a:rPr>
              <a:t>PC</a:t>
            </a:r>
            <a:r>
              <a:rPr lang="zh-CN" altLang="en-US" sz="2000" dirty="0" smtClean="0">
                <a:latin typeface="+mn-ea"/>
              </a:rPr>
              <a:t>，在消费者端，至少包含两条</a:t>
            </a:r>
            <a:r>
              <a:rPr lang="en-US" altLang="zh-CN" sz="2000" dirty="0" smtClean="0">
                <a:latin typeface="+mn-ea"/>
              </a:rPr>
              <a:t>load</a:t>
            </a:r>
            <a:r>
              <a:rPr lang="zh-CN" altLang="en-US" sz="2000" dirty="0" smtClean="0">
                <a:latin typeface="+mn-ea"/>
              </a:rPr>
              <a:t>指令，他们之间的次序也被</a:t>
            </a:r>
            <a:r>
              <a:rPr lang="en-US" altLang="zh-CN" sz="2000" dirty="0" smtClean="0">
                <a:latin typeface="+mn-ea"/>
              </a:rPr>
              <a:t>PC</a:t>
            </a:r>
            <a:r>
              <a:rPr lang="zh-CN" altLang="en-US" sz="2000" dirty="0" smtClean="0">
                <a:latin typeface="+mn-ea"/>
              </a:rPr>
              <a:t>模型保证。所以这种情况下</a:t>
            </a:r>
            <a:r>
              <a:rPr lang="en-US" altLang="zh-CN" sz="2000" dirty="0" smtClean="0">
                <a:latin typeface="+mn-ea"/>
              </a:rPr>
              <a:t>PC</a:t>
            </a:r>
            <a:r>
              <a:rPr lang="zh-CN" altLang="en-US" sz="2000" dirty="0" smtClean="0">
                <a:latin typeface="+mn-ea"/>
              </a:rPr>
              <a:t>下和</a:t>
            </a:r>
            <a:r>
              <a:rPr lang="en-US" altLang="zh-CN" sz="2000" dirty="0" smtClean="0">
                <a:latin typeface="+mn-ea"/>
              </a:rPr>
              <a:t>SC</a:t>
            </a:r>
            <a:r>
              <a:rPr lang="zh-CN" altLang="en-US" sz="2000" dirty="0" smtClean="0">
                <a:latin typeface="+mn-ea"/>
              </a:rPr>
              <a:t>的结果一样。</a:t>
            </a:r>
            <a:endParaRPr lang="en-US" altLang="zh-CN" sz="2000" dirty="0" smtClean="0">
              <a:latin typeface="+mn-ea"/>
            </a:endParaRPr>
          </a:p>
        </p:txBody>
      </p:sp>
      <p:graphicFrame>
        <p:nvGraphicFramePr>
          <p:cNvPr id="7" name="表格 6"/>
          <p:cNvGraphicFramePr>
            <a:graphicFrameLocks noGrp="1"/>
          </p:cNvGraphicFramePr>
          <p:nvPr>
            <p:extLst>
              <p:ext uri="{D42A27DB-BD31-4B8C-83A1-F6EECF244321}">
                <p14:modId xmlns:p14="http://schemas.microsoft.com/office/powerpoint/2010/main" val="867235657"/>
              </p:ext>
            </p:extLst>
          </p:nvPr>
        </p:nvGraphicFramePr>
        <p:xfrm>
          <a:off x="514927" y="3323338"/>
          <a:ext cx="5014606" cy="1191432"/>
        </p:xfrm>
        <a:graphic>
          <a:graphicData uri="http://schemas.openxmlformats.org/drawingml/2006/table">
            <a:tbl>
              <a:tblPr firstRow="1" bandRow="1">
                <a:tableStyleId>{2D5ABB26-0587-4C30-8999-92F81FD0307C}</a:tableStyleId>
              </a:tblPr>
              <a:tblGrid>
                <a:gridCol w="2435308"/>
                <a:gridCol w="2579298"/>
              </a:tblGrid>
              <a:tr h="490392">
                <a:tc>
                  <a:txBody>
                    <a:bodyPr/>
                    <a:lstStyle/>
                    <a:p>
                      <a:r>
                        <a:rPr lang="en-US" altLang="zh-CN" sz="2000" b="0" kern="1200" dirty="0" smtClean="0">
                          <a:solidFill>
                            <a:schemeClr val="tx1"/>
                          </a:solidFill>
                          <a:latin typeface="+mn-ea"/>
                          <a:ea typeface="+mn-ea"/>
                          <a:cs typeface="Arial" panose="020B0604020202020204" pitchFamily="34" charset="0"/>
                        </a:rPr>
                        <a:t>Thread 0</a:t>
                      </a:r>
                      <a:r>
                        <a:rPr lang="zh-CN" altLang="en-US" sz="2000" b="0" kern="1200" dirty="0" smtClean="0">
                          <a:solidFill>
                            <a:schemeClr val="tx1"/>
                          </a:solidFill>
                          <a:latin typeface="+mn-ea"/>
                          <a:ea typeface="+mn-ea"/>
                          <a:cs typeface="Arial" panose="020B0604020202020204" pitchFamily="34" charset="0"/>
                        </a:rPr>
                        <a:t>：</a:t>
                      </a:r>
                      <a:endParaRPr lang="zh-CN" altLang="en-US" sz="2000" b="0" kern="1200" dirty="0">
                        <a:solidFill>
                          <a:schemeClr val="tx1"/>
                        </a:solidFill>
                        <a:latin typeface="+mn-ea"/>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latin typeface="+mn-ea"/>
                          <a:ea typeface="+mn-ea"/>
                          <a:cs typeface="Arial" panose="020B0604020202020204" pitchFamily="34" charset="0"/>
                        </a:rPr>
                        <a:t>Thread1</a:t>
                      </a:r>
                      <a:r>
                        <a:rPr lang="zh-CN" altLang="en-US" sz="2000" b="0" kern="1200" dirty="0" smtClean="0">
                          <a:solidFill>
                            <a:schemeClr val="tx1"/>
                          </a:solidFill>
                          <a:latin typeface="+mn-ea"/>
                          <a:ea typeface="+mn-ea"/>
                          <a:cs typeface="Arial" panose="020B0604020202020204" pitchFamily="34" charset="0"/>
                        </a:rPr>
                        <a:t>：</a:t>
                      </a:r>
                      <a:endParaRPr lang="en-US" altLang="zh-CN" sz="2000" b="0" kern="1200" dirty="0" smtClean="0">
                        <a:solidFill>
                          <a:schemeClr val="tx1"/>
                        </a:solidFill>
                        <a:latin typeface="+mn-ea"/>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latin typeface="+mn-ea"/>
                          <a:ea typeface="+mn-ea"/>
                          <a:cs typeface="Arial" panose="020B0604020202020204" pitchFamily="34" charset="0"/>
                        </a:rPr>
                        <a:t>S1</a:t>
                      </a:r>
                      <a:r>
                        <a:rPr lang="zh-CN" altLang="en-US" sz="2000" b="0" kern="1200" dirty="0" smtClean="0">
                          <a:solidFill>
                            <a:schemeClr val="tx1"/>
                          </a:solidFill>
                          <a:latin typeface="+mn-ea"/>
                          <a:ea typeface="+mn-ea"/>
                          <a:cs typeface="Arial" panose="020B0604020202020204" pitchFamily="34" charset="0"/>
                        </a:rPr>
                        <a:t>：</a:t>
                      </a:r>
                      <a:r>
                        <a:rPr lang="en-US" altLang="zh-CN" sz="2000" b="0" kern="1200" dirty="0" smtClean="0">
                          <a:solidFill>
                            <a:schemeClr val="tx1"/>
                          </a:solidFill>
                          <a:latin typeface="+mn-ea"/>
                          <a:ea typeface="+mn-ea"/>
                          <a:cs typeface="Arial" panose="020B0604020202020204" pitchFamily="34" charset="0"/>
                        </a:rPr>
                        <a:t>a =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latin typeface="+mn-ea"/>
                          <a:ea typeface="+mn-ea"/>
                          <a:cs typeface="Arial" panose="020B0604020202020204" pitchFamily="34" charset="0"/>
                        </a:rPr>
                        <a:t>S2: … = b; </a:t>
                      </a:r>
                      <a:endParaRPr lang="zh-CN" altLang="en-US" sz="2000" b="0" kern="1200" dirty="0">
                        <a:solidFill>
                          <a:schemeClr val="tx1"/>
                        </a:solidFill>
                        <a:latin typeface="+mn-ea"/>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latin typeface="+mn-ea"/>
                          <a:ea typeface="+mn-ea"/>
                          <a:cs typeface="Arial" panose="020B0604020202020204" pitchFamily="34" charset="0"/>
                        </a:rPr>
                        <a:t>S3: b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0" kern="1200" dirty="0" smtClean="0">
                          <a:solidFill>
                            <a:schemeClr val="tx1"/>
                          </a:solidFill>
                          <a:latin typeface="+mn-ea"/>
                          <a:ea typeface="+mn-ea"/>
                          <a:cs typeface="Arial" panose="020B0604020202020204" pitchFamily="34" charset="0"/>
                        </a:rPr>
                        <a:t>S4</a:t>
                      </a:r>
                      <a:r>
                        <a:rPr lang="zh-CN" altLang="en-US" sz="2000" b="0" kern="1200" dirty="0" smtClean="0">
                          <a:solidFill>
                            <a:schemeClr val="tx1"/>
                          </a:solidFill>
                          <a:latin typeface="+mn-ea"/>
                          <a:ea typeface="+mn-ea"/>
                          <a:cs typeface="Arial" panose="020B0604020202020204" pitchFamily="34" charset="0"/>
                        </a:rPr>
                        <a:t>：</a:t>
                      </a:r>
                      <a:r>
                        <a:rPr lang="en-US" altLang="zh-CN" sz="2000" b="0" kern="1200" dirty="0" smtClean="0">
                          <a:solidFill>
                            <a:schemeClr val="tx1"/>
                          </a:solidFill>
                          <a:latin typeface="+mn-ea"/>
                          <a:ea typeface="+mn-ea"/>
                          <a:cs typeface="Arial" panose="020B0604020202020204" pitchFamily="34" charset="0"/>
                        </a:rPr>
                        <a:t>… = a;</a:t>
                      </a: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1037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弱序（</a:t>
            </a:r>
            <a:r>
              <a:rPr lang="en-US" altLang="zh-CN" dirty="0" smtClean="0"/>
              <a:t>WO</a:t>
            </a:r>
            <a:r>
              <a:rPr lang="zh-CN" altLang="en-US" dirty="0" smtClean="0"/>
              <a:t>）</a:t>
            </a:r>
            <a:endParaRPr lang="zh-CN" altLang="en-US" dirty="0"/>
          </a:p>
        </p:txBody>
      </p:sp>
      <p:sp>
        <p:nvSpPr>
          <p:cNvPr id="5" name="文本框 4"/>
          <p:cNvSpPr txBox="1"/>
          <p:nvPr/>
        </p:nvSpPr>
        <p:spPr>
          <a:xfrm>
            <a:off x="514927" y="1194733"/>
            <a:ext cx="9491085" cy="1323439"/>
          </a:xfrm>
          <a:prstGeom prst="rect">
            <a:avLst/>
          </a:prstGeom>
          <a:noFill/>
        </p:spPr>
        <p:txBody>
          <a:bodyPr wrap="square" rtlCol="0">
            <a:spAutoFit/>
          </a:bodyPr>
          <a:lstStyle/>
          <a:p>
            <a:r>
              <a:rPr lang="zh-CN" altLang="en-US" sz="2000" dirty="0" smtClean="0">
                <a:latin typeface="+mn-ea"/>
              </a:rPr>
              <a:t>弱序模型相对于</a:t>
            </a:r>
            <a:r>
              <a:rPr lang="en-US" altLang="zh-CN" sz="2000" dirty="0" smtClean="0">
                <a:latin typeface="+mn-ea"/>
              </a:rPr>
              <a:t>PC</a:t>
            </a:r>
            <a:r>
              <a:rPr lang="zh-CN" altLang="en-US" sz="2000" dirty="0" smtClean="0">
                <a:latin typeface="+mn-ea"/>
              </a:rPr>
              <a:t>模型，允许</a:t>
            </a:r>
            <a:r>
              <a:rPr lang="en-US" altLang="zh-CN" sz="2000" dirty="0" smtClean="0">
                <a:latin typeface="+mn-ea"/>
              </a:rPr>
              <a:t>load</a:t>
            </a:r>
            <a:r>
              <a:rPr lang="zh-CN" altLang="en-US" sz="2000" dirty="0" smtClean="0">
                <a:latin typeface="+mn-ea"/>
              </a:rPr>
              <a:t>和</a:t>
            </a:r>
            <a:r>
              <a:rPr lang="en-US" altLang="zh-CN" sz="2000" dirty="0" smtClean="0">
                <a:latin typeface="+mn-ea"/>
              </a:rPr>
              <a:t>store</a:t>
            </a:r>
            <a:r>
              <a:rPr lang="zh-CN" altLang="en-US" sz="2000" dirty="0" smtClean="0">
                <a:latin typeface="+mn-ea"/>
              </a:rPr>
              <a:t>指令任意重叠，但必须在临界区内。</a:t>
            </a:r>
            <a:endParaRPr lang="en-US" altLang="zh-CN" sz="2000" dirty="0" smtClean="0">
              <a:latin typeface="+mn-ea"/>
            </a:endParaRPr>
          </a:p>
          <a:p>
            <a:r>
              <a:rPr lang="zh-CN" altLang="en-US" sz="2000" dirty="0" smtClean="0">
                <a:latin typeface="+mn-ea"/>
              </a:rPr>
              <a:t>弱序模型基于两个假设：</a:t>
            </a:r>
            <a:endParaRPr lang="en-US" altLang="zh-CN" sz="2000" dirty="0" smtClean="0">
              <a:latin typeface="+mn-ea"/>
            </a:endParaRPr>
          </a:p>
          <a:p>
            <a:r>
              <a:rPr lang="en-US" altLang="zh-CN" sz="2000" dirty="0" smtClean="0">
                <a:latin typeface="+mn-ea"/>
              </a:rPr>
              <a:t>1</a:t>
            </a:r>
            <a:r>
              <a:rPr lang="zh-CN" altLang="en-US" sz="2000" dirty="0" smtClean="0">
                <a:latin typeface="+mn-ea"/>
              </a:rPr>
              <a:t>）程序是适当同步的；</a:t>
            </a:r>
            <a:endParaRPr lang="en-US" altLang="zh-CN" sz="2000" dirty="0" smtClean="0">
              <a:latin typeface="+mn-ea"/>
            </a:endParaRPr>
          </a:p>
          <a:p>
            <a:r>
              <a:rPr lang="en-US" altLang="zh-CN" sz="2000" dirty="0" smtClean="0">
                <a:latin typeface="+mn-ea"/>
              </a:rPr>
              <a:t>2</a:t>
            </a:r>
            <a:r>
              <a:rPr lang="zh-CN" altLang="en-US" sz="2000" dirty="0" smtClean="0">
                <a:latin typeface="+mn-ea"/>
              </a:rPr>
              <a:t>）程序员正确的向硬件表示哪些</a:t>
            </a:r>
            <a:r>
              <a:rPr lang="en-US" altLang="zh-CN" sz="2000" dirty="0" smtClean="0">
                <a:latin typeface="+mn-ea"/>
              </a:rPr>
              <a:t>load</a:t>
            </a:r>
            <a:r>
              <a:rPr lang="zh-CN" altLang="en-US" sz="2000" dirty="0" smtClean="0">
                <a:latin typeface="+mn-ea"/>
              </a:rPr>
              <a:t>和</a:t>
            </a:r>
            <a:r>
              <a:rPr lang="en-US" altLang="zh-CN" sz="2000" dirty="0" smtClean="0">
                <a:latin typeface="+mn-ea"/>
              </a:rPr>
              <a:t>store</a:t>
            </a:r>
            <a:r>
              <a:rPr lang="zh-CN" altLang="en-US" sz="2000" dirty="0" smtClean="0">
                <a:latin typeface="+mn-ea"/>
              </a:rPr>
              <a:t>是起到同步访问作用的。</a:t>
            </a:r>
            <a:endParaRPr lang="en-US" altLang="zh-CN" sz="2000" dirty="0" smtClean="0">
              <a:latin typeface="+mn-ea"/>
            </a:endParaRPr>
          </a:p>
        </p:txBody>
      </p:sp>
      <p:sp>
        <p:nvSpPr>
          <p:cNvPr id="6" name="文本框 5"/>
          <p:cNvSpPr txBox="1"/>
          <p:nvPr/>
        </p:nvSpPr>
        <p:spPr>
          <a:xfrm>
            <a:off x="514926" y="2886421"/>
            <a:ext cx="8689460" cy="369332"/>
          </a:xfrm>
          <a:prstGeom prst="rect">
            <a:avLst/>
          </a:prstGeom>
          <a:noFill/>
        </p:spPr>
        <p:txBody>
          <a:bodyPr wrap="square" rtlCol="0">
            <a:spAutoFit/>
          </a:bodyPr>
          <a:lstStyle/>
          <a:p>
            <a:r>
              <a:rPr lang="zh-CN" altLang="en-US" dirty="0" smtClean="0"/>
              <a:t>用于弱序模型的使用</a:t>
            </a:r>
            <a:r>
              <a:rPr lang="en-US" altLang="zh-CN" dirty="0" smtClean="0"/>
              <a:t>fence</a:t>
            </a:r>
            <a:r>
              <a:rPr lang="zh-CN" altLang="en-US" dirty="0" smtClean="0"/>
              <a:t>的发布</a:t>
            </a:r>
            <a:r>
              <a:rPr lang="en-US" altLang="zh-CN" dirty="0" smtClean="0"/>
              <a:t>-</a:t>
            </a:r>
            <a:r>
              <a:rPr lang="zh-CN" altLang="en-US" dirty="0" smtClean="0"/>
              <a:t>等待同步</a:t>
            </a:r>
            <a:endParaRPr lang="en-US" altLang="zh-CN" dirty="0" smtClean="0"/>
          </a:p>
        </p:txBody>
      </p:sp>
      <p:sp>
        <p:nvSpPr>
          <p:cNvPr id="9" name="文本框 8"/>
          <p:cNvSpPr txBox="1"/>
          <p:nvPr/>
        </p:nvSpPr>
        <p:spPr>
          <a:xfrm>
            <a:off x="514926" y="5904724"/>
            <a:ext cx="9491085" cy="400110"/>
          </a:xfrm>
          <a:prstGeom prst="rect">
            <a:avLst/>
          </a:prstGeom>
          <a:noFill/>
        </p:spPr>
        <p:txBody>
          <a:bodyPr wrap="square" rtlCol="0">
            <a:spAutoFit/>
          </a:bodyPr>
          <a:lstStyle/>
          <a:p>
            <a:r>
              <a:rPr lang="zh-CN" altLang="en-US" sz="2000" dirty="0"/>
              <a:t>下</a:t>
            </a:r>
            <a:r>
              <a:rPr lang="zh-CN" altLang="en-US" sz="2000" dirty="0" smtClean="0"/>
              <a:t>图展示了</a:t>
            </a:r>
            <a:r>
              <a:rPr lang="en-US" altLang="zh-CN" sz="2000" dirty="0" smtClean="0"/>
              <a:t>WO</a:t>
            </a:r>
            <a:r>
              <a:rPr lang="zh-CN" altLang="en-US" sz="2000" dirty="0" smtClean="0"/>
              <a:t>模型下，指令可能的执行顺序</a:t>
            </a:r>
            <a:endParaRPr lang="en-US" altLang="zh-CN" sz="2000" dirty="0" smtClean="0"/>
          </a:p>
        </p:txBody>
      </p:sp>
      <p:graphicFrame>
        <p:nvGraphicFramePr>
          <p:cNvPr id="7" name="表格 6"/>
          <p:cNvGraphicFramePr>
            <a:graphicFrameLocks noGrp="1"/>
          </p:cNvGraphicFramePr>
          <p:nvPr>
            <p:extLst>
              <p:ext uri="{D42A27DB-BD31-4B8C-83A1-F6EECF244321}">
                <p14:modId xmlns:p14="http://schemas.microsoft.com/office/powerpoint/2010/main" val="1231228929"/>
              </p:ext>
            </p:extLst>
          </p:nvPr>
        </p:nvGraphicFramePr>
        <p:xfrm>
          <a:off x="514926" y="3527322"/>
          <a:ext cx="10328477" cy="2105832"/>
        </p:xfrm>
        <a:graphic>
          <a:graphicData uri="http://schemas.openxmlformats.org/drawingml/2006/table">
            <a:tbl>
              <a:tblPr firstRow="1" bandRow="1">
                <a:tableStyleId>{2D5ABB26-0587-4C30-8999-92F81FD0307C}</a:tableStyleId>
              </a:tblPr>
              <a:tblGrid>
                <a:gridCol w="5015951"/>
                <a:gridCol w="5312526"/>
              </a:tblGrid>
              <a:tr h="490392">
                <a:tc>
                  <a:txBody>
                    <a:bodyPr/>
                    <a:lstStyle/>
                    <a:p>
                      <a:r>
                        <a:rPr lang="en-US" altLang="zh-CN" sz="1800" dirty="0" smtClean="0"/>
                        <a:t>Thread 0</a:t>
                      </a:r>
                      <a:r>
                        <a:rPr lang="zh-CN" altLang="en-US" sz="1800" dirty="0" smtClean="0"/>
                        <a:t>：</a:t>
                      </a:r>
                      <a:endParaRPr lang="zh-CN" alt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Thread1</a:t>
                      </a:r>
                      <a:r>
                        <a:rPr lang="zh-CN" altLang="en-US" sz="1800" dirty="0" smtClean="0"/>
                        <a:t>：</a:t>
                      </a:r>
                      <a:endParaRPr lang="en-US" altLang="zh-CN" sz="1800" b="1" dirty="0" smtClean="0">
                        <a:solidFill>
                          <a:srgbClr val="3333CC"/>
                        </a:solidFill>
                        <a:latin typeface="Courier New" panose="02070309020205020404" pitchFamily="49"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st</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&amp;data, #5 </a:t>
                      </a: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st.SYNC</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&amp;</a:t>
                      </a: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dataIsReady</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#1 </a:t>
                      </a:r>
                      <a:endParaRPr lang="zh-CN" altLang="en-US" sz="2000" b="1" kern="1200" dirty="0">
                        <a:solidFill>
                          <a:srgbClr val="3333CC"/>
                        </a:solidFill>
                        <a:latin typeface="Courier New" panose="02070309020205020404" pitchFamily="49" charset="0"/>
                        <a:ea typeface="等线" panose="02010600030101010101" pitchFamily="2" charset="-122"/>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st.SYNC</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&amp;</a:t>
                      </a: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dataIsReady</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2000" b="1" kern="1200" dirty="0" smtClean="0">
                          <a:solidFill>
                            <a:srgbClr val="3333CC"/>
                          </a:solidFill>
                          <a:latin typeface="Courier New" panose="02070309020205020404" pitchFamily="49" charset="0"/>
                          <a:ea typeface="+mn-ea"/>
                          <a:cs typeface="Arial" panose="020B0604020202020204" pitchFamily="34" charset="0"/>
                        </a:rPr>
                        <a:t>sub R1, R1, #1   //R1 = R1- 1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err="1" smtClean="0">
                          <a:solidFill>
                            <a:srgbClr val="3333CC"/>
                          </a:solidFill>
                          <a:latin typeface="Courier New" panose="02070309020205020404" pitchFamily="49" charset="0"/>
                          <a:ea typeface="+mn-ea"/>
                          <a:cs typeface="Arial" panose="020B0604020202020204" pitchFamily="34" charset="0"/>
                        </a:rPr>
                        <a:t>bnz</a:t>
                      </a:r>
                      <a:r>
                        <a:rPr lang="en-US" altLang="zh-CN" sz="2000" b="1" kern="1200" dirty="0" smtClean="0">
                          <a:solidFill>
                            <a:srgbClr val="3333CC"/>
                          </a:solidFill>
                          <a:latin typeface="Courier New" panose="02070309020205020404" pitchFamily="49" charset="0"/>
                          <a:ea typeface="+mn-ea"/>
                          <a:cs typeface="Arial" panose="020B0604020202020204" pitchFamily="34" charset="0"/>
                        </a:rPr>
                        <a:t> R1, L</a:t>
                      </a:r>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2000" b="1" kern="1200" dirty="0" smtClean="0">
                          <a:solidFill>
                            <a:srgbClr val="3333CC"/>
                          </a:solidFill>
                          <a:latin typeface="Courier New" panose="02070309020205020404" pitchFamily="49" charset="0"/>
                          <a:ea typeface="+mn-ea"/>
                          <a:cs typeface="Arial" panose="020B0604020202020204" pitchFamily="34" charset="0"/>
                        </a:rPr>
                        <a:t>ld R2, &amp;data     //R2 =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smtClean="0">
                        <a:solidFill>
                          <a:srgbClr val="3333CC"/>
                        </a:solidFill>
                        <a:latin typeface="Courier New" panose="02070309020205020404" pitchFamily="49"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9941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弱序（</a:t>
            </a:r>
            <a:r>
              <a:rPr lang="en-US" altLang="zh-CN" dirty="0" smtClean="0"/>
              <a:t>WO</a:t>
            </a:r>
            <a:r>
              <a:rPr lang="zh-CN" altLang="en-US" dirty="0" smtClean="0"/>
              <a:t>）</a:t>
            </a:r>
            <a:endParaRPr lang="zh-CN" altLang="en-US" dirty="0"/>
          </a:p>
        </p:txBody>
      </p:sp>
      <p:sp>
        <p:nvSpPr>
          <p:cNvPr id="2" name="文本框 1"/>
          <p:cNvSpPr txBox="1"/>
          <p:nvPr/>
        </p:nvSpPr>
        <p:spPr>
          <a:xfrm>
            <a:off x="742950" y="1157287"/>
            <a:ext cx="2486025" cy="5078313"/>
          </a:xfrm>
          <a:prstGeom prst="rect">
            <a:avLst/>
          </a:prstGeom>
          <a:noFill/>
        </p:spPr>
        <p:txBody>
          <a:bodyPr wrap="square" rtlCol="0">
            <a:spAutoFit/>
          </a:bodyPr>
          <a:lstStyle/>
          <a:p>
            <a:r>
              <a:rPr lang="zh-CN" altLang="en-US" dirty="0" smtClean="0"/>
              <a:t>    程序次序</a:t>
            </a:r>
            <a:r>
              <a:rPr lang="en-US" altLang="zh-CN" dirty="0" smtClean="0"/>
              <a:t>:</a:t>
            </a:r>
          </a:p>
          <a:p>
            <a:endParaRPr lang="en-US" dirty="0"/>
          </a:p>
          <a:p>
            <a:r>
              <a:rPr lang="en-US" altLang="zh-CN" dirty="0" smtClean="0"/>
              <a:t>    lock(A)</a:t>
            </a:r>
            <a:endParaRPr lang="en-US" dirty="0" smtClean="0"/>
          </a:p>
          <a:p>
            <a:r>
              <a:rPr lang="en-US" dirty="0"/>
              <a:t> </a:t>
            </a:r>
            <a:r>
              <a:rPr lang="en-US" dirty="0" smtClean="0"/>
              <a:t>   ld</a:t>
            </a:r>
          </a:p>
          <a:p>
            <a:r>
              <a:rPr lang="en-US" dirty="0" smtClean="0"/>
              <a:t>1  </a:t>
            </a:r>
            <a:r>
              <a:rPr lang="en-US" dirty="0" err="1" smtClean="0"/>
              <a:t>st</a:t>
            </a:r>
            <a:endParaRPr lang="en-US" dirty="0" smtClean="0"/>
          </a:p>
          <a:p>
            <a:r>
              <a:rPr lang="en-US" dirty="0"/>
              <a:t> </a:t>
            </a:r>
            <a:r>
              <a:rPr lang="en-US" dirty="0" smtClean="0"/>
              <a:t>   </a:t>
            </a:r>
            <a:r>
              <a:rPr lang="en-US" dirty="0" err="1" smtClean="0"/>
              <a:t>ld</a:t>
            </a:r>
            <a:endParaRPr lang="en-US" dirty="0" smtClean="0"/>
          </a:p>
          <a:p>
            <a:r>
              <a:rPr lang="en-US" dirty="0"/>
              <a:t> </a:t>
            </a:r>
            <a:r>
              <a:rPr lang="en-US" dirty="0" smtClean="0"/>
              <a:t>   …</a:t>
            </a:r>
            <a:endParaRPr lang="en-US" dirty="0"/>
          </a:p>
          <a:p>
            <a:r>
              <a:rPr lang="en-US" dirty="0" smtClean="0"/>
              <a:t>    unlock(A)</a:t>
            </a:r>
          </a:p>
          <a:p>
            <a:r>
              <a:rPr lang="en-US" dirty="0"/>
              <a:t> </a:t>
            </a:r>
            <a:r>
              <a:rPr lang="en-US" dirty="0" smtClean="0"/>
              <a:t>   ld</a:t>
            </a:r>
            <a:endParaRPr lang="en-US" dirty="0"/>
          </a:p>
          <a:p>
            <a:r>
              <a:rPr lang="en-US" dirty="0" smtClean="0"/>
              <a:t>2  </a:t>
            </a:r>
            <a:r>
              <a:rPr lang="en-US" dirty="0" err="1" smtClean="0"/>
              <a:t>st</a:t>
            </a:r>
            <a:endParaRPr lang="en-US" dirty="0"/>
          </a:p>
          <a:p>
            <a:r>
              <a:rPr lang="en-US" dirty="0"/>
              <a:t>    </a:t>
            </a:r>
            <a:r>
              <a:rPr lang="en-US" dirty="0" err="1"/>
              <a:t>ld</a:t>
            </a:r>
            <a:endParaRPr lang="en-US" dirty="0"/>
          </a:p>
          <a:p>
            <a:r>
              <a:rPr lang="en-US" dirty="0"/>
              <a:t>    </a:t>
            </a:r>
            <a:r>
              <a:rPr lang="en-US" dirty="0" smtClean="0"/>
              <a:t>…</a:t>
            </a:r>
          </a:p>
          <a:p>
            <a:r>
              <a:rPr lang="en-US" altLang="zh-CN" dirty="0"/>
              <a:t> </a:t>
            </a:r>
            <a:r>
              <a:rPr lang="en-US" altLang="zh-CN" dirty="0" smtClean="0"/>
              <a:t>   lock(B)</a:t>
            </a:r>
            <a:endParaRPr lang="en-US" dirty="0"/>
          </a:p>
          <a:p>
            <a:r>
              <a:rPr lang="en-US" dirty="0"/>
              <a:t>    </a:t>
            </a:r>
            <a:r>
              <a:rPr lang="en-US" dirty="0" err="1"/>
              <a:t>ld</a:t>
            </a:r>
            <a:endParaRPr lang="en-US" dirty="0"/>
          </a:p>
          <a:p>
            <a:r>
              <a:rPr lang="en-US" dirty="0" smtClean="0"/>
              <a:t>3  </a:t>
            </a:r>
            <a:r>
              <a:rPr lang="en-US" dirty="0" err="1" smtClean="0"/>
              <a:t>st</a:t>
            </a:r>
            <a:endParaRPr lang="en-US" dirty="0"/>
          </a:p>
          <a:p>
            <a:r>
              <a:rPr lang="en-US" dirty="0"/>
              <a:t>    </a:t>
            </a:r>
            <a:r>
              <a:rPr lang="en-US" dirty="0" err="1"/>
              <a:t>ld</a:t>
            </a:r>
            <a:endParaRPr lang="en-US" dirty="0"/>
          </a:p>
          <a:p>
            <a:r>
              <a:rPr lang="en-US" dirty="0"/>
              <a:t>    …</a:t>
            </a:r>
          </a:p>
          <a:p>
            <a:r>
              <a:rPr lang="en-US" dirty="0" smtClean="0"/>
              <a:t>    unlock(B)</a:t>
            </a:r>
            <a:endParaRPr lang="en-US" dirty="0"/>
          </a:p>
        </p:txBody>
      </p:sp>
      <p:sp>
        <p:nvSpPr>
          <p:cNvPr id="7" name="文本框 6"/>
          <p:cNvSpPr txBox="1"/>
          <p:nvPr/>
        </p:nvSpPr>
        <p:spPr>
          <a:xfrm>
            <a:off x="4014789" y="371769"/>
            <a:ext cx="2667000" cy="6463308"/>
          </a:xfrm>
          <a:prstGeom prst="rect">
            <a:avLst/>
          </a:prstGeom>
          <a:noFill/>
        </p:spPr>
        <p:txBody>
          <a:bodyPr wrap="square" rtlCol="0">
            <a:spAutoFit/>
          </a:bodyPr>
          <a:lstStyle/>
          <a:p>
            <a:r>
              <a:rPr lang="zh-CN" altLang="en-US" dirty="0" smtClean="0"/>
              <a:t>  执行次序</a:t>
            </a:r>
            <a:r>
              <a:rPr lang="en-US" altLang="zh-CN" dirty="0" smtClean="0"/>
              <a:t>:</a:t>
            </a:r>
            <a:endParaRPr lang="en-US" dirty="0"/>
          </a:p>
          <a:p>
            <a:r>
              <a:rPr lang="en-US" altLang="zh-CN" dirty="0" smtClean="0"/>
              <a:t>      lock(A)</a:t>
            </a:r>
            <a:endParaRPr lang="en-US" dirty="0" smtClean="0"/>
          </a:p>
          <a:p>
            <a:r>
              <a:rPr lang="en-US" dirty="0"/>
              <a:t> </a:t>
            </a:r>
            <a:r>
              <a:rPr lang="en-US" dirty="0" smtClean="0"/>
              <a:t>  </a:t>
            </a:r>
          </a:p>
          <a:p>
            <a:endParaRPr lang="en-US" dirty="0"/>
          </a:p>
          <a:p>
            <a:r>
              <a:rPr lang="en-US" dirty="0" smtClean="0"/>
              <a:t>1 </a:t>
            </a:r>
          </a:p>
          <a:p>
            <a:endParaRPr lang="en-US" dirty="0"/>
          </a:p>
          <a:p>
            <a:endParaRPr lang="en-US" dirty="0" smtClean="0"/>
          </a:p>
          <a:p>
            <a:endParaRPr lang="en-US" dirty="0"/>
          </a:p>
          <a:p>
            <a:r>
              <a:rPr lang="en-US" dirty="0" smtClean="0"/>
              <a:t>     unlock(A)</a:t>
            </a:r>
          </a:p>
          <a:p>
            <a:endParaRPr lang="en-US" altLang="zh-CN" dirty="0" smtClean="0"/>
          </a:p>
          <a:p>
            <a:endParaRPr lang="en-US" altLang="zh-CN" dirty="0"/>
          </a:p>
          <a:p>
            <a:r>
              <a:rPr lang="en-US" altLang="zh-CN" dirty="0" smtClean="0"/>
              <a:t>2</a:t>
            </a:r>
          </a:p>
          <a:p>
            <a:endParaRPr lang="en-US" altLang="zh-CN" dirty="0"/>
          </a:p>
          <a:p>
            <a:endParaRPr lang="en-US" altLang="zh-CN" dirty="0" smtClean="0"/>
          </a:p>
          <a:p>
            <a:endParaRPr lang="en-US" altLang="zh-CN" dirty="0"/>
          </a:p>
          <a:p>
            <a:r>
              <a:rPr lang="en-US" altLang="zh-CN" dirty="0" smtClean="0"/>
              <a:t>       lock(B)</a:t>
            </a:r>
            <a:endParaRPr lang="en-US" dirty="0"/>
          </a:p>
          <a:p>
            <a:endParaRPr lang="en-US" dirty="0" smtClean="0"/>
          </a:p>
          <a:p>
            <a:endParaRPr lang="en-US" dirty="0"/>
          </a:p>
          <a:p>
            <a:r>
              <a:rPr lang="en-US" dirty="0" smtClean="0"/>
              <a:t>3</a:t>
            </a:r>
          </a:p>
          <a:p>
            <a:endParaRPr lang="en-US" dirty="0"/>
          </a:p>
          <a:p>
            <a:endParaRPr lang="en-US" dirty="0" smtClean="0"/>
          </a:p>
          <a:p>
            <a:r>
              <a:rPr lang="en-US" dirty="0" smtClean="0"/>
              <a:t>      </a:t>
            </a:r>
          </a:p>
          <a:p>
            <a:r>
              <a:rPr lang="en-US" dirty="0"/>
              <a:t> </a:t>
            </a:r>
            <a:r>
              <a:rPr lang="en-US" dirty="0" smtClean="0"/>
              <a:t>    unlock(B)</a:t>
            </a:r>
            <a:endParaRPr lang="en-US" dirty="0"/>
          </a:p>
        </p:txBody>
      </p:sp>
      <p:cxnSp>
        <p:nvCxnSpPr>
          <p:cNvPr id="12" name="直接箭头连接符 11"/>
          <p:cNvCxnSpPr/>
          <p:nvPr/>
        </p:nvCxnSpPr>
        <p:spPr>
          <a:xfrm>
            <a:off x="5145882" y="1037916"/>
            <a:ext cx="0" cy="339249"/>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162551" y="2105025"/>
            <a:ext cx="0" cy="56673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162551" y="2910926"/>
            <a:ext cx="0" cy="339249"/>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143500" y="4022175"/>
            <a:ext cx="1" cy="53553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143501" y="4891100"/>
            <a:ext cx="0" cy="339249"/>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5143499" y="5939325"/>
            <a:ext cx="2" cy="490050"/>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261641" y="1347478"/>
            <a:ext cx="8191" cy="4888122"/>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sp>
        <p:nvSpPr>
          <p:cNvPr id="22" name="云形 21"/>
          <p:cNvSpPr/>
          <p:nvPr/>
        </p:nvSpPr>
        <p:spPr>
          <a:xfrm>
            <a:off x="4431506" y="5172578"/>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25" name="云形 24"/>
          <p:cNvSpPr/>
          <p:nvPr/>
        </p:nvSpPr>
        <p:spPr>
          <a:xfrm>
            <a:off x="4444747" y="3180444"/>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26" name="云形 25"/>
          <p:cNvSpPr/>
          <p:nvPr/>
        </p:nvSpPr>
        <p:spPr>
          <a:xfrm>
            <a:off x="4431507" y="1311085"/>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7111747" y="1289417"/>
            <a:ext cx="4015578" cy="1631216"/>
          </a:xfrm>
          <a:prstGeom prst="rect">
            <a:avLst/>
          </a:prstGeom>
          <a:noFill/>
        </p:spPr>
        <p:txBody>
          <a:bodyPr wrap="square" rtlCol="0">
            <a:spAutoFit/>
          </a:bodyPr>
          <a:lstStyle/>
          <a:p>
            <a:r>
              <a:rPr lang="zh-CN" altLang="en-US" sz="2000" dirty="0" smtClean="0">
                <a:latin typeface="+mn-ea"/>
              </a:rPr>
              <a:t>代码块</a:t>
            </a:r>
            <a:r>
              <a:rPr lang="en-US" altLang="zh-CN" sz="2000" dirty="0" smtClean="0">
                <a:latin typeface="+mn-ea"/>
              </a:rPr>
              <a:t>1</a:t>
            </a:r>
            <a:r>
              <a:rPr lang="zh-CN" altLang="en-US" sz="2000" dirty="0" smtClean="0">
                <a:latin typeface="+mn-ea"/>
              </a:rPr>
              <a:t>、</a:t>
            </a:r>
            <a:r>
              <a:rPr lang="en-US" altLang="zh-CN" sz="2000" dirty="0" smtClean="0">
                <a:latin typeface="+mn-ea"/>
              </a:rPr>
              <a:t>2</a:t>
            </a:r>
            <a:r>
              <a:rPr lang="zh-CN" altLang="en-US" sz="2000" dirty="0" smtClean="0">
                <a:latin typeface="+mn-ea"/>
              </a:rPr>
              <a:t>、</a:t>
            </a:r>
            <a:r>
              <a:rPr lang="en-US" altLang="zh-CN" sz="2000" dirty="0" smtClean="0">
                <a:latin typeface="+mn-ea"/>
              </a:rPr>
              <a:t>3</a:t>
            </a:r>
            <a:r>
              <a:rPr lang="zh-CN" altLang="en-US" sz="2000" dirty="0" smtClean="0">
                <a:latin typeface="+mn-ea"/>
              </a:rPr>
              <a:t>中的指令都可以任意重叠。但是必须在</a:t>
            </a:r>
            <a:r>
              <a:rPr lang="en-US" altLang="zh-CN" sz="2000" dirty="0" smtClean="0">
                <a:latin typeface="+mn-ea"/>
              </a:rPr>
              <a:t>lock </a:t>
            </a:r>
            <a:r>
              <a:rPr lang="zh-CN" altLang="en-US" sz="2000" dirty="0" smtClean="0">
                <a:latin typeface="+mn-ea"/>
              </a:rPr>
              <a:t>和</a:t>
            </a:r>
            <a:r>
              <a:rPr lang="en-US" altLang="zh-CN" sz="2000" dirty="0" smtClean="0">
                <a:latin typeface="+mn-ea"/>
              </a:rPr>
              <a:t>unlock</a:t>
            </a:r>
            <a:r>
              <a:rPr lang="zh-CN" altLang="en-US" sz="2000" dirty="0" smtClean="0">
                <a:latin typeface="+mn-ea"/>
              </a:rPr>
              <a:t>之间进行。例如代码</a:t>
            </a:r>
            <a:r>
              <a:rPr lang="en-US" altLang="zh-CN" sz="2000" dirty="0" smtClean="0">
                <a:latin typeface="+mn-ea"/>
              </a:rPr>
              <a:t>1</a:t>
            </a:r>
            <a:r>
              <a:rPr lang="zh-CN" altLang="en-US" sz="2000" dirty="0" smtClean="0">
                <a:latin typeface="+mn-ea"/>
              </a:rPr>
              <a:t>的</a:t>
            </a:r>
            <a:r>
              <a:rPr lang="en-US" altLang="zh-CN" sz="2000" dirty="0" smtClean="0">
                <a:latin typeface="+mn-ea"/>
              </a:rPr>
              <a:t>load/store</a:t>
            </a:r>
            <a:r>
              <a:rPr lang="zh-CN" altLang="en-US" sz="2000" dirty="0" smtClean="0">
                <a:latin typeface="+mn-ea"/>
              </a:rPr>
              <a:t>指令必须在</a:t>
            </a:r>
            <a:r>
              <a:rPr lang="en-US" altLang="zh-CN" sz="2000" dirty="0" smtClean="0">
                <a:latin typeface="+mn-ea"/>
              </a:rPr>
              <a:t>lock(A)</a:t>
            </a:r>
            <a:r>
              <a:rPr lang="zh-CN" altLang="en-US" sz="2000" dirty="0" smtClean="0">
                <a:latin typeface="+mn-ea"/>
              </a:rPr>
              <a:t>之后和</a:t>
            </a:r>
            <a:r>
              <a:rPr lang="en-US" altLang="zh-CN" sz="2000" dirty="0" smtClean="0">
                <a:latin typeface="+mn-ea"/>
              </a:rPr>
              <a:t>unlock(A)</a:t>
            </a:r>
            <a:r>
              <a:rPr lang="zh-CN" altLang="en-US" sz="2000" dirty="0" smtClean="0">
                <a:latin typeface="+mn-ea"/>
              </a:rPr>
              <a:t>之前执行。</a:t>
            </a:r>
            <a:endParaRPr lang="zh-CN" altLang="en-US" sz="2000" dirty="0">
              <a:latin typeface="+mn-ea"/>
            </a:endParaRPr>
          </a:p>
        </p:txBody>
      </p:sp>
      <p:sp>
        <p:nvSpPr>
          <p:cNvPr id="19" name="文本框 18"/>
          <p:cNvSpPr txBox="1"/>
          <p:nvPr/>
        </p:nvSpPr>
        <p:spPr>
          <a:xfrm>
            <a:off x="7111747" y="3603423"/>
            <a:ext cx="4015578" cy="1938992"/>
          </a:xfrm>
          <a:prstGeom prst="rect">
            <a:avLst/>
          </a:prstGeom>
          <a:noFill/>
        </p:spPr>
        <p:txBody>
          <a:bodyPr wrap="square" rtlCol="0">
            <a:spAutoFit/>
          </a:bodyPr>
          <a:lstStyle/>
          <a:p>
            <a:r>
              <a:rPr lang="zh-CN" altLang="en-US" sz="2000" dirty="0" smtClean="0"/>
              <a:t>与</a:t>
            </a:r>
            <a:r>
              <a:rPr lang="en-US" altLang="zh-CN" sz="2000" dirty="0" smtClean="0"/>
              <a:t>PC</a:t>
            </a:r>
            <a:r>
              <a:rPr lang="zh-CN" altLang="en-US" sz="2000" dirty="0" smtClean="0"/>
              <a:t>相比，</a:t>
            </a:r>
            <a:r>
              <a:rPr lang="en-US" altLang="zh-CN" sz="2000" dirty="0" smtClean="0"/>
              <a:t>WO</a:t>
            </a:r>
            <a:r>
              <a:rPr lang="zh-CN" altLang="en-US" sz="2000" dirty="0" smtClean="0"/>
              <a:t>由于进一步放松了同步点之间的访存操作的次序，而可能提供更好的性能。但是如果临界区的尺寸较小，或者频繁进入和退出临界区，</a:t>
            </a:r>
            <a:r>
              <a:rPr lang="en-US" altLang="zh-CN" sz="2000" dirty="0" smtClean="0"/>
              <a:t>PC</a:t>
            </a:r>
            <a:r>
              <a:rPr lang="zh-CN" altLang="en-US" sz="2000" dirty="0" smtClean="0"/>
              <a:t>的性能可能优于</a:t>
            </a:r>
            <a:r>
              <a:rPr lang="en-US" altLang="zh-CN" sz="2000" dirty="0" smtClean="0"/>
              <a:t>WO</a:t>
            </a:r>
            <a:r>
              <a:rPr lang="zh-CN" altLang="en-US" sz="2000" dirty="0" smtClean="0"/>
              <a:t>。</a:t>
            </a:r>
            <a:endParaRPr lang="zh-CN" altLang="en-US" sz="2000" dirty="0"/>
          </a:p>
        </p:txBody>
      </p:sp>
    </p:spTree>
    <p:extLst>
      <p:ext uri="{BB962C8B-B14F-4D97-AF65-F5344CB8AC3E}">
        <p14:creationId xmlns:p14="http://schemas.microsoft.com/office/powerpoint/2010/main" val="377160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释放</a:t>
            </a:r>
            <a:r>
              <a:rPr lang="zh-CN" altLang="en-US" dirty="0" smtClean="0"/>
              <a:t>一致性模型（</a:t>
            </a:r>
            <a:r>
              <a:rPr lang="en-US" altLang="zh-CN" dirty="0" smtClean="0"/>
              <a:t>RC</a:t>
            </a:r>
            <a:r>
              <a:rPr lang="zh-CN" altLang="en-US" dirty="0" smtClean="0"/>
              <a:t>）</a:t>
            </a:r>
            <a:endParaRPr lang="zh-CN" altLang="en-US" dirty="0"/>
          </a:p>
        </p:txBody>
      </p:sp>
      <p:sp>
        <p:nvSpPr>
          <p:cNvPr id="19" name="文本框 18"/>
          <p:cNvSpPr txBox="1"/>
          <p:nvPr/>
        </p:nvSpPr>
        <p:spPr>
          <a:xfrm>
            <a:off x="514927" y="900353"/>
            <a:ext cx="9491085" cy="2862322"/>
          </a:xfrm>
          <a:prstGeom prst="rect">
            <a:avLst/>
          </a:prstGeom>
          <a:noFill/>
        </p:spPr>
        <p:txBody>
          <a:bodyPr wrap="square" rtlCol="0">
            <a:spAutoFit/>
          </a:bodyPr>
          <a:lstStyle/>
          <a:p>
            <a:r>
              <a:rPr lang="zh-CN" altLang="en-US" sz="2000" dirty="0">
                <a:latin typeface="+mn-ea"/>
              </a:rPr>
              <a:t>松弛</a:t>
            </a:r>
            <a:r>
              <a:rPr lang="zh-CN" altLang="en-US" sz="2000" dirty="0" smtClean="0">
                <a:latin typeface="+mn-ea"/>
              </a:rPr>
              <a:t>一致性模型的一种更为激进的尝试来源于如下观察：存在两中类型的同步访问，第一类是释放数值以供其他线程去读，另一类是获取其他线程释放的值。</a:t>
            </a:r>
            <a:endParaRPr lang="en-US" altLang="zh-CN" sz="2000" dirty="0" smtClean="0">
              <a:latin typeface="+mn-ea"/>
            </a:endParaRPr>
          </a:p>
          <a:p>
            <a:endParaRPr lang="en-US" altLang="zh-CN" sz="2000" dirty="0">
              <a:latin typeface="+mn-ea"/>
            </a:endParaRPr>
          </a:p>
          <a:p>
            <a:r>
              <a:rPr lang="zh-CN" altLang="en-US" sz="2000" dirty="0" smtClean="0">
                <a:latin typeface="+mn-ea"/>
              </a:rPr>
              <a:t>例如在发布</a:t>
            </a:r>
            <a:r>
              <a:rPr lang="en-US" altLang="zh-CN" sz="2000" dirty="0" smtClean="0">
                <a:latin typeface="+mn-ea"/>
              </a:rPr>
              <a:t>-</a:t>
            </a:r>
            <a:r>
              <a:rPr lang="zh-CN" altLang="en-US" sz="2000" dirty="0" smtClean="0">
                <a:latin typeface="+mn-ea"/>
              </a:rPr>
              <a:t>等待同步中，生产者线程置位一个信号，通知数据准备好了，信号置位使用了同步</a:t>
            </a:r>
            <a:r>
              <a:rPr lang="en-US" altLang="zh-CN" sz="2000" dirty="0" smtClean="0">
                <a:latin typeface="+mn-ea"/>
              </a:rPr>
              <a:t>store,</a:t>
            </a:r>
            <a:r>
              <a:rPr lang="zh-CN" altLang="en-US" sz="2000" dirty="0" smtClean="0">
                <a:latin typeface="+mn-ea"/>
              </a:rPr>
              <a:t>该同步</a:t>
            </a:r>
            <a:r>
              <a:rPr lang="en-US" altLang="zh-CN" sz="2000" dirty="0" smtClean="0">
                <a:latin typeface="+mn-ea"/>
              </a:rPr>
              <a:t>store</a:t>
            </a:r>
            <a:r>
              <a:rPr lang="zh-CN" altLang="en-US" sz="2000" dirty="0" smtClean="0">
                <a:latin typeface="+mn-ea"/>
              </a:rPr>
              <a:t>需要传播这个新的信号和</a:t>
            </a:r>
            <a:r>
              <a:rPr lang="zh-CN" altLang="en-US" sz="2000" dirty="0">
                <a:latin typeface="+mn-ea"/>
              </a:rPr>
              <a:t>所有</a:t>
            </a:r>
            <a:r>
              <a:rPr lang="zh-CN" altLang="en-US" sz="2000" dirty="0" smtClean="0">
                <a:latin typeface="+mn-ea"/>
              </a:rPr>
              <a:t>在同步</a:t>
            </a:r>
            <a:r>
              <a:rPr lang="en-US" altLang="zh-CN" sz="2000" dirty="0" smtClean="0">
                <a:latin typeface="+mn-ea"/>
              </a:rPr>
              <a:t>store</a:t>
            </a:r>
            <a:r>
              <a:rPr lang="zh-CN" altLang="en-US" sz="2000" dirty="0" smtClean="0">
                <a:latin typeface="+mn-ea"/>
              </a:rPr>
              <a:t>之前的数值。因此同步</a:t>
            </a:r>
            <a:r>
              <a:rPr lang="en-US" altLang="zh-CN" sz="2000" dirty="0" smtClean="0">
                <a:latin typeface="+mn-ea"/>
              </a:rPr>
              <a:t>store</a:t>
            </a:r>
            <a:r>
              <a:rPr lang="zh-CN" altLang="en-US" sz="2000" dirty="0">
                <a:latin typeface="+mn-ea"/>
              </a:rPr>
              <a:t>起</a:t>
            </a:r>
            <a:r>
              <a:rPr lang="zh-CN" altLang="en-US" sz="2000" dirty="0" smtClean="0">
                <a:latin typeface="+mn-ea"/>
              </a:rPr>
              <a:t>到了</a:t>
            </a:r>
            <a:r>
              <a:rPr lang="en-US" altLang="zh-CN" sz="2000" dirty="0" smtClean="0">
                <a:latin typeface="+mn-ea"/>
              </a:rPr>
              <a:t>release</a:t>
            </a:r>
            <a:r>
              <a:rPr lang="zh-CN" altLang="en-US" sz="2000" dirty="0" smtClean="0">
                <a:latin typeface="+mn-ea"/>
              </a:rPr>
              <a:t>的作用。消费者线程在访问新生成的数据之前读取这个信号，起到了</a:t>
            </a:r>
            <a:r>
              <a:rPr lang="en-US" altLang="zh-CN" sz="2000" dirty="0" smtClean="0">
                <a:latin typeface="+mn-ea"/>
              </a:rPr>
              <a:t>acquire</a:t>
            </a:r>
            <a:r>
              <a:rPr lang="zh-CN" altLang="en-US" sz="2000" dirty="0" smtClean="0">
                <a:latin typeface="+mn-ea"/>
              </a:rPr>
              <a:t>的作用。</a:t>
            </a:r>
            <a:endParaRPr lang="en-US" altLang="zh-CN" sz="2000" dirty="0" smtClean="0">
              <a:latin typeface="+mn-ea"/>
            </a:endParaRPr>
          </a:p>
          <a:p>
            <a:endParaRPr lang="en-US" altLang="zh-CN" sz="2000" dirty="0">
              <a:latin typeface="+mn-ea"/>
            </a:endParaRPr>
          </a:p>
          <a:p>
            <a:r>
              <a:rPr lang="zh-CN" altLang="en-US" sz="2000" dirty="0" smtClean="0">
                <a:latin typeface="+mn-ea"/>
              </a:rPr>
              <a:t>类似的可以认为锁释放是一种</a:t>
            </a:r>
            <a:r>
              <a:rPr lang="en-US" altLang="zh-CN" sz="2000" dirty="0" smtClean="0">
                <a:latin typeface="+mn-ea"/>
              </a:rPr>
              <a:t>release</a:t>
            </a:r>
            <a:r>
              <a:rPr lang="zh-CN" altLang="en-US" sz="2000" dirty="0" smtClean="0">
                <a:latin typeface="+mn-ea"/>
              </a:rPr>
              <a:t>同步，锁获取是一种</a:t>
            </a:r>
            <a:r>
              <a:rPr lang="en-US" altLang="zh-CN" sz="2000" dirty="0" smtClean="0">
                <a:latin typeface="+mn-ea"/>
              </a:rPr>
              <a:t>acquire</a:t>
            </a:r>
            <a:r>
              <a:rPr lang="zh-CN" altLang="en-US" sz="2000" dirty="0" smtClean="0">
                <a:latin typeface="+mn-ea"/>
              </a:rPr>
              <a:t>同步。</a:t>
            </a:r>
            <a:endParaRPr lang="en-US" altLang="zh-CN" sz="2000" dirty="0" smtClean="0">
              <a:latin typeface="+mn-ea"/>
            </a:endParaRPr>
          </a:p>
        </p:txBody>
      </p:sp>
      <p:sp>
        <p:nvSpPr>
          <p:cNvPr id="5" name="文本框 4"/>
          <p:cNvSpPr txBox="1"/>
          <p:nvPr/>
        </p:nvSpPr>
        <p:spPr>
          <a:xfrm>
            <a:off x="1577077" y="4366951"/>
            <a:ext cx="7660082" cy="2246769"/>
          </a:xfrm>
          <a:prstGeom prst="rect">
            <a:avLst/>
          </a:prstGeom>
          <a:noFill/>
        </p:spPr>
        <p:txBody>
          <a:bodyPr wrap="square" rtlCol="0">
            <a:spAutoFit/>
          </a:bodyPr>
          <a:lstStyle/>
          <a:p>
            <a:r>
              <a:rPr lang="en-US" altLang="zh-CN" sz="2000" dirty="0" smtClean="0"/>
              <a:t>P0                                                              P1</a:t>
            </a:r>
          </a:p>
          <a:p>
            <a:r>
              <a:rPr lang="en-US" altLang="zh-CN" sz="2000" dirty="0" smtClean="0"/>
              <a:t>S1</a:t>
            </a:r>
            <a:r>
              <a:rPr lang="zh-CN" altLang="en-US" sz="2000" dirty="0" smtClean="0"/>
              <a:t>： </a:t>
            </a:r>
            <a:r>
              <a:rPr lang="en-US" altLang="zh-CN" sz="2000" dirty="0" smtClean="0"/>
              <a:t>lock(L1);</a:t>
            </a:r>
          </a:p>
          <a:p>
            <a:r>
              <a:rPr lang="en-US" altLang="zh-CN" sz="2000" dirty="0" smtClean="0"/>
              <a:t>S2</a:t>
            </a:r>
            <a:r>
              <a:rPr lang="zh-CN" altLang="en-US" sz="2000" dirty="0" smtClean="0"/>
              <a:t>： </a:t>
            </a:r>
            <a:r>
              <a:rPr lang="en-US" altLang="zh-CN" sz="2000" dirty="0" smtClean="0"/>
              <a:t>sum = sum + a[0];</a:t>
            </a:r>
          </a:p>
          <a:p>
            <a:r>
              <a:rPr lang="en-US" altLang="zh-CN" sz="2000" dirty="0" smtClean="0"/>
              <a:t>S3</a:t>
            </a:r>
            <a:r>
              <a:rPr lang="zh-CN" altLang="en-US" sz="2000" dirty="0" smtClean="0"/>
              <a:t>： </a:t>
            </a:r>
            <a:r>
              <a:rPr lang="en-US" altLang="zh-CN" sz="2000" dirty="0" smtClean="0"/>
              <a:t>unlock(L1);                                         …</a:t>
            </a:r>
          </a:p>
          <a:p>
            <a:pPr lvl="8"/>
            <a:r>
              <a:rPr lang="en-US" altLang="zh-CN" sz="2000" dirty="0" smtClean="0"/>
              <a:t>S4</a:t>
            </a:r>
            <a:r>
              <a:rPr lang="zh-CN" altLang="en-US" sz="2000" dirty="0" smtClean="0"/>
              <a:t>： </a:t>
            </a:r>
            <a:r>
              <a:rPr lang="en-US" altLang="zh-CN" sz="2000" dirty="0"/>
              <a:t>lock(L1</a:t>
            </a:r>
            <a:r>
              <a:rPr lang="en-US" altLang="zh-CN" sz="2000" dirty="0" smtClean="0"/>
              <a:t>);</a:t>
            </a:r>
          </a:p>
          <a:p>
            <a:pPr lvl="8"/>
            <a:r>
              <a:rPr lang="en-US" altLang="zh-CN" sz="2000" dirty="0" smtClean="0"/>
              <a:t>S5</a:t>
            </a:r>
            <a:r>
              <a:rPr lang="zh-CN" altLang="en-US" sz="2000" dirty="0" smtClean="0"/>
              <a:t>： </a:t>
            </a:r>
            <a:r>
              <a:rPr lang="en-US" altLang="zh-CN" sz="2000" dirty="0"/>
              <a:t>sum = sum + </a:t>
            </a:r>
            <a:r>
              <a:rPr lang="en-US" altLang="zh-CN" sz="2000" dirty="0" smtClean="0"/>
              <a:t>a[1];</a:t>
            </a:r>
            <a:endParaRPr lang="en-US" altLang="zh-CN" sz="2000" dirty="0"/>
          </a:p>
          <a:p>
            <a:pPr lvl="8"/>
            <a:r>
              <a:rPr lang="en-US" altLang="zh-CN" sz="2000" dirty="0" smtClean="0"/>
              <a:t>S6</a:t>
            </a:r>
            <a:r>
              <a:rPr lang="zh-CN" altLang="en-US" sz="2000" dirty="0" smtClean="0"/>
              <a:t>： </a:t>
            </a:r>
            <a:r>
              <a:rPr lang="en-US" altLang="zh-CN" sz="2000" dirty="0"/>
              <a:t>unlock(L1</a:t>
            </a:r>
            <a:r>
              <a:rPr lang="en-US" altLang="zh-CN" sz="2000" dirty="0" smtClean="0"/>
              <a:t>);</a:t>
            </a:r>
            <a:endParaRPr lang="en-US" altLang="zh-CN" sz="2000" dirty="0"/>
          </a:p>
        </p:txBody>
      </p:sp>
      <p:sp>
        <p:nvSpPr>
          <p:cNvPr id="2" name="矩形标注 1"/>
          <p:cNvSpPr/>
          <p:nvPr/>
        </p:nvSpPr>
        <p:spPr>
          <a:xfrm>
            <a:off x="3253188" y="3854886"/>
            <a:ext cx="2620370" cy="614149"/>
          </a:xfrm>
          <a:prstGeom prst="wedgeRectCallout">
            <a:avLst>
              <a:gd name="adj1" fmla="val -38004"/>
              <a:gd name="adj2" fmla="val 168298"/>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ln w="0"/>
                <a:solidFill>
                  <a:schemeClr val="tx1"/>
                </a:solidFill>
                <a:effectLst>
                  <a:outerShdw blurRad="38100" dist="19050" dir="2700000" algn="tl" rotWithShape="0">
                    <a:schemeClr val="dk1">
                      <a:alpha val="40000"/>
                    </a:schemeClr>
                  </a:outerShdw>
                </a:effectLst>
              </a:rPr>
              <a:t>释放</a:t>
            </a:r>
            <a:r>
              <a:rPr lang="zh-CN" altLang="en-US" dirty="0" smtClean="0">
                <a:ln w="0"/>
                <a:solidFill>
                  <a:schemeClr val="tx1"/>
                </a:solidFill>
                <a:effectLst>
                  <a:outerShdw blurRad="38100" dist="19050" dir="2700000" algn="tl" rotWithShape="0">
                    <a:schemeClr val="dk1">
                      <a:alpha val="40000"/>
                    </a:schemeClr>
                  </a:outerShdw>
                </a:effectLst>
              </a:rPr>
              <a:t>保证较早的</a:t>
            </a:r>
            <a:r>
              <a:rPr lang="en-US" altLang="zh-CN" dirty="0" smtClean="0">
                <a:ln w="0"/>
                <a:solidFill>
                  <a:schemeClr val="tx1"/>
                </a:solidFill>
                <a:effectLst>
                  <a:outerShdw blurRad="38100" dist="19050" dir="2700000" algn="tl" rotWithShape="0">
                    <a:schemeClr val="dk1">
                      <a:alpha val="40000"/>
                    </a:schemeClr>
                  </a:outerShdw>
                </a:effectLst>
              </a:rPr>
              <a:t>ld/</a:t>
            </a:r>
            <a:r>
              <a:rPr lang="en-US" altLang="zh-CN" dirty="0" err="1" smtClean="0">
                <a:ln w="0"/>
                <a:solidFill>
                  <a:schemeClr val="tx1"/>
                </a:solidFill>
                <a:effectLst>
                  <a:outerShdw blurRad="38100" dist="19050" dir="2700000" algn="tl" rotWithShape="0">
                    <a:schemeClr val="dk1">
                      <a:alpha val="40000"/>
                    </a:schemeClr>
                  </a:outerShdw>
                </a:effectLst>
              </a:rPr>
              <a:t>st</a:t>
            </a:r>
            <a:r>
              <a:rPr lang="zh-CN" altLang="en-US" dirty="0" smtClean="0">
                <a:ln w="0"/>
                <a:solidFill>
                  <a:schemeClr val="tx1"/>
                </a:solidFill>
                <a:effectLst>
                  <a:outerShdw blurRad="38100" dist="19050" dir="2700000" algn="tl" rotWithShape="0">
                    <a:schemeClr val="dk1">
                      <a:alpha val="40000"/>
                    </a:schemeClr>
                  </a:outerShdw>
                </a:effectLst>
              </a:rPr>
              <a:t>指令已经完成</a:t>
            </a:r>
            <a:endParaRPr lang="zh-CN" altLang="en-US" dirty="0">
              <a:ln w="0"/>
              <a:solidFill>
                <a:schemeClr val="tx1"/>
              </a:solidFill>
              <a:effectLst>
                <a:outerShdw blurRad="38100" dist="19050" dir="2700000" algn="tl" rotWithShape="0">
                  <a:schemeClr val="dk1">
                    <a:alpha val="40000"/>
                  </a:schemeClr>
                </a:outerShdw>
              </a:effectLst>
            </a:endParaRPr>
          </a:p>
        </p:txBody>
      </p:sp>
      <p:sp>
        <p:nvSpPr>
          <p:cNvPr id="8" name="矩形标注 7"/>
          <p:cNvSpPr/>
          <p:nvPr/>
        </p:nvSpPr>
        <p:spPr>
          <a:xfrm>
            <a:off x="6688631" y="4561246"/>
            <a:ext cx="2724847" cy="614149"/>
          </a:xfrm>
          <a:prstGeom prst="wedgeRectCallout">
            <a:avLst>
              <a:gd name="adj1" fmla="val -50000"/>
              <a:gd name="adj2" fmla="val 138055"/>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ln w="0"/>
                <a:solidFill>
                  <a:schemeClr val="tx1"/>
                </a:solidFill>
                <a:effectLst>
                  <a:outerShdw blurRad="38100" dist="19050" dir="2700000" algn="tl" rotWithShape="0">
                    <a:schemeClr val="dk1">
                      <a:alpha val="40000"/>
                    </a:schemeClr>
                  </a:outerShdw>
                </a:effectLst>
              </a:rPr>
              <a:t>获取</a:t>
            </a:r>
            <a:r>
              <a:rPr lang="zh-CN" altLang="en-US" dirty="0" smtClean="0">
                <a:ln w="0"/>
                <a:solidFill>
                  <a:schemeClr val="tx1"/>
                </a:solidFill>
                <a:effectLst>
                  <a:outerShdw blurRad="38100" dist="19050" dir="2700000" algn="tl" rotWithShape="0">
                    <a:schemeClr val="dk1">
                      <a:alpha val="40000"/>
                    </a:schemeClr>
                  </a:outerShdw>
                </a:effectLst>
              </a:rPr>
              <a:t>保证较晚的</a:t>
            </a:r>
            <a:r>
              <a:rPr lang="en-US" altLang="zh-CN" dirty="0">
                <a:ln w="0"/>
                <a:solidFill>
                  <a:schemeClr val="tx1"/>
                </a:solidFill>
                <a:effectLst>
                  <a:outerShdw blurRad="38100" dist="19050" dir="2700000" algn="tl" rotWithShape="0">
                    <a:schemeClr val="dk1">
                      <a:alpha val="40000"/>
                    </a:schemeClr>
                  </a:outerShdw>
                </a:effectLst>
              </a:rPr>
              <a:t>ld/</a:t>
            </a:r>
            <a:r>
              <a:rPr lang="en-US" altLang="zh-CN" dirty="0" err="1">
                <a:ln w="0"/>
                <a:solidFill>
                  <a:schemeClr val="tx1"/>
                </a:solidFill>
                <a:effectLst>
                  <a:outerShdw blurRad="38100" dist="19050" dir="2700000" algn="tl" rotWithShape="0">
                    <a:schemeClr val="dk1">
                      <a:alpha val="40000"/>
                    </a:schemeClr>
                  </a:outerShdw>
                </a:effectLst>
              </a:rPr>
              <a:t>st</a:t>
            </a:r>
            <a:r>
              <a:rPr lang="zh-CN" altLang="en-US" dirty="0" smtClean="0">
                <a:ln w="0"/>
                <a:solidFill>
                  <a:schemeClr val="tx1"/>
                </a:solidFill>
                <a:effectLst>
                  <a:outerShdw blurRad="38100" dist="19050" dir="2700000" algn="tl" rotWithShape="0">
                    <a:schemeClr val="dk1">
                      <a:alpha val="40000"/>
                    </a:schemeClr>
                  </a:outerShdw>
                </a:effectLst>
              </a:rPr>
              <a:t>指令在得到锁之前一直等待</a:t>
            </a:r>
            <a:endParaRPr lang="zh-CN" altLang="en-US" dirty="0">
              <a:ln w="0"/>
              <a:solidFill>
                <a:schemeClr val="tx1"/>
              </a:solidFill>
              <a:effectLst>
                <a:outerShdw blurRad="38100" dist="19050" dir="2700000" algn="tl" rotWithShape="0">
                  <a:schemeClr val="dk1">
                    <a:alpha val="40000"/>
                  </a:schemeClr>
                </a:outerShdw>
              </a:effectLst>
            </a:endParaRPr>
          </a:p>
        </p:txBody>
      </p:sp>
      <p:cxnSp>
        <p:nvCxnSpPr>
          <p:cNvPr id="6" name="直接箭头连接符 5"/>
          <p:cNvCxnSpPr/>
          <p:nvPr/>
        </p:nvCxnSpPr>
        <p:spPr>
          <a:xfrm>
            <a:off x="661576" y="4366951"/>
            <a:ext cx="0" cy="1932005"/>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16692" y="5898846"/>
            <a:ext cx="3046681" cy="400110"/>
          </a:xfrm>
          <a:prstGeom prst="rect">
            <a:avLst/>
          </a:prstGeom>
          <a:noFill/>
        </p:spPr>
        <p:txBody>
          <a:bodyPr wrap="square" rtlCol="0">
            <a:spAutoFit/>
          </a:bodyPr>
          <a:lstStyle/>
          <a:p>
            <a:r>
              <a:rPr lang="en-US" altLang="zh-CN" sz="2000" dirty="0" smtClean="0">
                <a:solidFill>
                  <a:srgbClr val="00B050"/>
                </a:solidFill>
                <a:latin typeface="+mn-ea"/>
              </a:rPr>
              <a:t>P1</a:t>
            </a:r>
            <a:r>
              <a:rPr lang="zh-CN" altLang="en-US" sz="2000" dirty="0" smtClean="0">
                <a:solidFill>
                  <a:srgbClr val="00B050"/>
                </a:solidFill>
                <a:latin typeface="+mn-ea"/>
              </a:rPr>
              <a:t>必须读由</a:t>
            </a:r>
            <a:r>
              <a:rPr lang="en-US" altLang="zh-CN" sz="2000" dirty="0" smtClean="0">
                <a:solidFill>
                  <a:srgbClr val="00B050"/>
                </a:solidFill>
                <a:latin typeface="+mn-ea"/>
              </a:rPr>
              <a:t>P0</a:t>
            </a:r>
            <a:r>
              <a:rPr lang="zh-CN" altLang="en-US" sz="2000" dirty="0" smtClean="0">
                <a:solidFill>
                  <a:srgbClr val="00B050"/>
                </a:solidFill>
                <a:latin typeface="+mn-ea"/>
              </a:rPr>
              <a:t>写入的</a:t>
            </a:r>
            <a:r>
              <a:rPr lang="en-US" altLang="zh-CN" sz="2000" dirty="0" smtClean="0">
                <a:solidFill>
                  <a:srgbClr val="00B050"/>
                </a:solidFill>
                <a:latin typeface="+mn-ea"/>
              </a:rPr>
              <a:t>sum</a:t>
            </a:r>
            <a:endParaRPr lang="zh-CN" altLang="en-US" sz="2000" dirty="0">
              <a:solidFill>
                <a:srgbClr val="00B050"/>
              </a:solidFill>
              <a:latin typeface="+mn-ea"/>
            </a:endParaRPr>
          </a:p>
        </p:txBody>
      </p:sp>
    </p:spTree>
    <p:extLst>
      <p:ext uri="{BB962C8B-B14F-4D97-AF65-F5344CB8AC3E}">
        <p14:creationId xmlns:p14="http://schemas.microsoft.com/office/powerpoint/2010/main" val="404126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多核的由来</a:t>
            </a:r>
            <a:r>
              <a:rPr lang="en-US" altLang="zh-CN" dirty="0" smtClean="0"/>
              <a:t>--</a:t>
            </a:r>
            <a:r>
              <a:rPr lang="zh-CN" altLang="en-US" dirty="0" smtClean="0"/>
              <a:t>提升</a:t>
            </a:r>
            <a:r>
              <a:rPr lang="zh-CN" altLang="en-US" dirty="0"/>
              <a:t>性能。</a:t>
            </a:r>
            <a:r>
              <a:rPr lang="en-US" altLang="zh-CN" dirty="0"/>
              <a:t/>
            </a:r>
            <a:br>
              <a:rPr lang="en-US" altLang="zh-CN" dirty="0"/>
            </a:br>
            <a:endParaRPr lang="zh-CN" altLang="en-US" dirty="0"/>
          </a:p>
        </p:txBody>
      </p:sp>
      <p:sp>
        <p:nvSpPr>
          <p:cNvPr id="5" name="内容占位符 4"/>
          <p:cNvSpPr>
            <a:spLocks noGrp="1"/>
          </p:cNvSpPr>
          <p:nvPr>
            <p:ph idx="1"/>
          </p:nvPr>
        </p:nvSpPr>
        <p:spPr>
          <a:xfrm>
            <a:off x="514927" y="1293756"/>
            <a:ext cx="10515600" cy="5986937"/>
          </a:xfrm>
        </p:spPr>
        <p:txBody>
          <a:bodyPr/>
          <a:lstStyle/>
          <a:p>
            <a:pPr marL="0" indent="0">
              <a:buNone/>
            </a:pPr>
            <a:r>
              <a:rPr lang="en-US" altLang="zh-CN" sz="2000" dirty="0" smtClean="0">
                <a:latin typeface="+mn-ea"/>
                <a:ea typeface="+mn-ea"/>
              </a:rPr>
              <a:t>     2001</a:t>
            </a:r>
            <a:r>
              <a:rPr lang="zh-CN" altLang="en-US" sz="2000" dirty="0" smtClean="0">
                <a:latin typeface="+mn-ea"/>
                <a:ea typeface="+mn-ea"/>
              </a:rPr>
              <a:t>年之前，多核计算机主要用于服务器和超级计算机</a:t>
            </a:r>
            <a:r>
              <a:rPr lang="zh-CN" altLang="en-US" sz="2000" dirty="0">
                <a:latin typeface="+mn-ea"/>
                <a:ea typeface="+mn-ea"/>
              </a:rPr>
              <a:t>。</a:t>
            </a:r>
            <a:r>
              <a:rPr lang="zh-CN" altLang="en-US" sz="2000" dirty="0" smtClean="0">
                <a:latin typeface="+mn-ea"/>
                <a:ea typeface="+mn-ea"/>
              </a:rPr>
              <a:t>台式机，笔记本以及其他移动设备都是单核。而现在几乎都是多核，是什么导致从单核到多核的转变的呢？</a:t>
            </a:r>
            <a:endParaRPr lang="en-US" altLang="zh-CN" sz="2000" dirty="0" smtClean="0">
              <a:latin typeface="+mn-ea"/>
              <a:ea typeface="+mn-ea"/>
            </a:endParaRPr>
          </a:p>
          <a:p>
            <a:r>
              <a:rPr lang="zh-CN" altLang="en-US" sz="2000" dirty="0" smtClean="0">
                <a:latin typeface="+mn-ea"/>
                <a:ea typeface="+mn-ea"/>
              </a:rPr>
              <a:t>主存速度的增长跟不上处理器速度的增长</a:t>
            </a:r>
            <a:endParaRPr lang="en-US" altLang="zh-CN" sz="2000" dirty="0" smtClean="0">
              <a:latin typeface="+mn-ea"/>
              <a:ea typeface="+mn-ea"/>
            </a:endParaRPr>
          </a:p>
          <a:p>
            <a:pPr marL="0" indent="0">
              <a:buNone/>
            </a:pPr>
            <a:r>
              <a:rPr lang="en-US" altLang="zh-CN" sz="2000" dirty="0">
                <a:latin typeface="+mn-ea"/>
                <a:ea typeface="+mn-ea"/>
              </a:rPr>
              <a:t> </a:t>
            </a:r>
            <a:r>
              <a:rPr lang="en-US" altLang="zh-CN" sz="2000" dirty="0" smtClean="0">
                <a:latin typeface="+mn-ea"/>
                <a:ea typeface="+mn-ea"/>
              </a:rPr>
              <a:t>   </a:t>
            </a:r>
            <a:r>
              <a:rPr lang="zh-CN" altLang="en-US" sz="2000" dirty="0" smtClean="0">
                <a:latin typeface="+mn-ea"/>
                <a:ea typeface="+mn-ea"/>
              </a:rPr>
              <a:t>这样导致处理器大多数时间在等待，解决这个问题的一个办法是加入高速缓存</a:t>
            </a:r>
            <a:r>
              <a:rPr lang="en-US" altLang="zh-CN" sz="2000" dirty="0" smtClean="0">
                <a:latin typeface="+mn-ea"/>
                <a:ea typeface="+mn-ea"/>
              </a:rPr>
              <a:t>(Cache)</a:t>
            </a:r>
            <a:r>
              <a:rPr lang="zh-CN" altLang="en-US" sz="2000" dirty="0" smtClean="0">
                <a:latin typeface="+mn-ea"/>
                <a:ea typeface="+mn-ea"/>
              </a:rPr>
              <a:t>。</a:t>
            </a:r>
            <a:endParaRPr lang="en-US" altLang="zh-CN" sz="2000" dirty="0">
              <a:latin typeface="+mn-ea"/>
              <a:ea typeface="+mn-ea"/>
            </a:endParaRPr>
          </a:p>
          <a:p>
            <a:r>
              <a:rPr lang="zh-CN" altLang="en-US" sz="2000" dirty="0" smtClean="0">
                <a:latin typeface="+mn-ea"/>
                <a:ea typeface="+mn-ea"/>
              </a:rPr>
              <a:t>低挂果</a:t>
            </a:r>
            <a:endParaRPr lang="en-US" altLang="zh-CN" sz="2000" dirty="0" smtClean="0">
              <a:latin typeface="+mn-ea"/>
              <a:ea typeface="+mn-ea"/>
            </a:endParaRPr>
          </a:p>
          <a:p>
            <a:pPr marL="0" indent="0">
              <a:buNone/>
            </a:pPr>
            <a:r>
              <a:rPr lang="en-US" altLang="zh-CN" sz="2000" dirty="0" smtClean="0">
                <a:latin typeface="+mn-ea"/>
                <a:ea typeface="+mn-ea"/>
              </a:rPr>
              <a:t>   </a:t>
            </a:r>
            <a:r>
              <a:rPr lang="zh-CN" altLang="en-US" sz="2000" dirty="0" smtClean="0">
                <a:latin typeface="+mn-ea"/>
                <a:ea typeface="+mn-ea"/>
              </a:rPr>
              <a:t>其实在并行计算机研究过程中，很早就考虑将多个核集成到一个芯片上，但是代价是程序员必须考虑数据竞争，同步和线程通信等问题。而同时指令级并行也能满足其性能需求，所以处理器的设计者更倾向于选择指令级并行而不是多核。</a:t>
            </a:r>
            <a:endParaRPr lang="en-US" altLang="zh-CN" sz="2000" dirty="0" smtClean="0">
              <a:latin typeface="+mn-ea"/>
              <a:ea typeface="+mn-ea"/>
            </a:endParaRPr>
          </a:p>
          <a:p>
            <a:r>
              <a:rPr lang="zh-CN" altLang="en-US" sz="2000" dirty="0">
                <a:latin typeface="+mn-ea"/>
                <a:ea typeface="+mn-ea"/>
              </a:rPr>
              <a:t>功耗</a:t>
            </a:r>
            <a:endParaRPr lang="en-US" altLang="zh-CN" sz="2000" dirty="0">
              <a:latin typeface="+mn-ea"/>
              <a:ea typeface="+mn-ea"/>
            </a:endParaRPr>
          </a:p>
          <a:p>
            <a:pPr marL="0" indent="0">
              <a:buNone/>
            </a:pPr>
            <a:r>
              <a:rPr lang="zh-CN" altLang="en-US" sz="2000" dirty="0" smtClean="0">
                <a:latin typeface="+mn-ea"/>
                <a:ea typeface="+mn-ea"/>
              </a:rPr>
              <a:t>   提高指令级并行的的方式有提高流水线深度（提高时钟频率）和宽度（增加指令并行）两种方式。</a:t>
            </a:r>
            <a:endParaRPr lang="en-US" altLang="zh-CN" sz="2000" dirty="0">
              <a:latin typeface="+mn-ea"/>
              <a:ea typeface="+mn-ea"/>
            </a:endParaRPr>
          </a:p>
          <a:p>
            <a:pPr marL="0" indent="0">
              <a:buNone/>
            </a:pPr>
            <a:r>
              <a:rPr lang="zh-CN" altLang="en-US" sz="2000" dirty="0" smtClean="0">
                <a:latin typeface="+mn-ea"/>
                <a:ea typeface="+mn-ea"/>
              </a:rPr>
              <a:t>上述两种方式假设提升一倍性能，功耗分别增加</a:t>
            </a:r>
            <a:r>
              <a:rPr lang="en-US" altLang="zh-CN" sz="2000" dirty="0" smtClean="0">
                <a:latin typeface="+mn-ea"/>
                <a:ea typeface="+mn-ea"/>
              </a:rPr>
              <a:t>8</a:t>
            </a:r>
            <a:r>
              <a:rPr lang="zh-CN" altLang="en-US" sz="2000" dirty="0" smtClean="0">
                <a:latin typeface="+mn-ea"/>
                <a:ea typeface="+mn-ea"/>
              </a:rPr>
              <a:t>倍和</a:t>
            </a:r>
            <a:r>
              <a:rPr lang="en-US" altLang="zh-CN" sz="2000" dirty="0" smtClean="0">
                <a:latin typeface="+mn-ea"/>
                <a:ea typeface="+mn-ea"/>
              </a:rPr>
              <a:t>4</a:t>
            </a:r>
            <a:r>
              <a:rPr lang="zh-CN" altLang="en-US" sz="2000" dirty="0" smtClean="0">
                <a:latin typeface="+mn-ea"/>
                <a:ea typeface="+mn-ea"/>
              </a:rPr>
              <a:t>倍，而使用多核理想情况下只需要增加一倍。</a:t>
            </a:r>
            <a:endParaRPr lang="en-US" altLang="zh-CN" sz="2000" dirty="0" smtClean="0">
              <a:latin typeface="+mn-ea"/>
              <a:ea typeface="+mn-ea"/>
            </a:endParaRPr>
          </a:p>
        </p:txBody>
      </p:sp>
    </p:spTree>
    <p:extLst>
      <p:ext uri="{BB962C8B-B14F-4D97-AF65-F5344CB8AC3E}">
        <p14:creationId xmlns:p14="http://schemas.microsoft.com/office/powerpoint/2010/main" val="395557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释放一致性模型（</a:t>
            </a:r>
            <a:r>
              <a:rPr lang="en-US" altLang="zh-CN" dirty="0"/>
              <a:t>RC</a:t>
            </a:r>
            <a:r>
              <a:rPr lang="zh-CN" altLang="en-US" dirty="0"/>
              <a:t>）</a:t>
            </a:r>
          </a:p>
        </p:txBody>
      </p:sp>
      <p:sp>
        <p:nvSpPr>
          <p:cNvPr id="2" name="文本框 1"/>
          <p:cNvSpPr txBox="1"/>
          <p:nvPr/>
        </p:nvSpPr>
        <p:spPr>
          <a:xfrm>
            <a:off x="742950" y="1157287"/>
            <a:ext cx="2612377" cy="5078313"/>
          </a:xfrm>
          <a:prstGeom prst="rect">
            <a:avLst/>
          </a:prstGeom>
          <a:noFill/>
        </p:spPr>
        <p:txBody>
          <a:bodyPr wrap="square" rtlCol="0">
            <a:spAutoFit/>
          </a:bodyPr>
          <a:lstStyle/>
          <a:p>
            <a:r>
              <a:rPr lang="zh-CN" altLang="en-US" dirty="0" smtClean="0"/>
              <a:t>    程序次序</a:t>
            </a:r>
            <a:r>
              <a:rPr lang="en-US" altLang="zh-CN" dirty="0" smtClean="0"/>
              <a:t>:</a:t>
            </a:r>
          </a:p>
          <a:p>
            <a:endParaRPr lang="en-US" dirty="0"/>
          </a:p>
          <a:p>
            <a:r>
              <a:rPr lang="en-US" altLang="zh-CN" dirty="0" smtClean="0"/>
              <a:t>    lock(A)</a:t>
            </a:r>
            <a:endParaRPr lang="en-US" dirty="0" smtClean="0"/>
          </a:p>
          <a:p>
            <a:r>
              <a:rPr lang="en-US" dirty="0"/>
              <a:t> </a:t>
            </a:r>
            <a:r>
              <a:rPr lang="en-US" dirty="0" smtClean="0"/>
              <a:t>   ld</a:t>
            </a:r>
          </a:p>
          <a:p>
            <a:r>
              <a:rPr lang="en-US" dirty="0" smtClean="0"/>
              <a:t>1  </a:t>
            </a:r>
            <a:r>
              <a:rPr lang="en-US" dirty="0" err="1" smtClean="0"/>
              <a:t>st</a:t>
            </a:r>
            <a:endParaRPr lang="en-US" dirty="0" smtClean="0"/>
          </a:p>
          <a:p>
            <a:r>
              <a:rPr lang="en-US" dirty="0"/>
              <a:t> </a:t>
            </a:r>
            <a:r>
              <a:rPr lang="en-US" dirty="0" smtClean="0"/>
              <a:t>   </a:t>
            </a:r>
            <a:r>
              <a:rPr lang="en-US" dirty="0" err="1" smtClean="0"/>
              <a:t>ld</a:t>
            </a:r>
            <a:endParaRPr lang="en-US" dirty="0" smtClean="0"/>
          </a:p>
          <a:p>
            <a:r>
              <a:rPr lang="en-US" dirty="0"/>
              <a:t> </a:t>
            </a:r>
            <a:r>
              <a:rPr lang="en-US" dirty="0" smtClean="0"/>
              <a:t>   …</a:t>
            </a:r>
            <a:endParaRPr lang="en-US" dirty="0"/>
          </a:p>
          <a:p>
            <a:r>
              <a:rPr lang="en-US" dirty="0" smtClean="0"/>
              <a:t>    unlock(A)</a:t>
            </a:r>
          </a:p>
          <a:p>
            <a:r>
              <a:rPr lang="en-US" dirty="0"/>
              <a:t> </a:t>
            </a:r>
            <a:r>
              <a:rPr lang="en-US" dirty="0" smtClean="0"/>
              <a:t>   ld</a:t>
            </a:r>
            <a:endParaRPr lang="en-US" dirty="0"/>
          </a:p>
          <a:p>
            <a:r>
              <a:rPr lang="en-US" dirty="0" smtClean="0"/>
              <a:t>2  </a:t>
            </a:r>
            <a:r>
              <a:rPr lang="en-US" dirty="0" err="1" smtClean="0"/>
              <a:t>st</a:t>
            </a:r>
            <a:endParaRPr lang="en-US" dirty="0"/>
          </a:p>
          <a:p>
            <a:r>
              <a:rPr lang="en-US" dirty="0"/>
              <a:t>    </a:t>
            </a:r>
            <a:r>
              <a:rPr lang="en-US" dirty="0" err="1" smtClean="0"/>
              <a:t>ld</a:t>
            </a:r>
            <a:r>
              <a:rPr lang="en-US" dirty="0" smtClean="0"/>
              <a:t>                        </a:t>
            </a:r>
            <a:r>
              <a:rPr lang="zh-CN" altLang="en-US" dirty="0" smtClean="0"/>
              <a:t>时间</a:t>
            </a:r>
            <a:endParaRPr lang="en-US" dirty="0"/>
          </a:p>
          <a:p>
            <a:r>
              <a:rPr lang="en-US" dirty="0"/>
              <a:t>    </a:t>
            </a:r>
            <a:r>
              <a:rPr lang="en-US" dirty="0" smtClean="0"/>
              <a:t>…</a:t>
            </a:r>
          </a:p>
          <a:p>
            <a:r>
              <a:rPr lang="en-US" altLang="zh-CN" dirty="0"/>
              <a:t> </a:t>
            </a:r>
            <a:r>
              <a:rPr lang="en-US" altLang="zh-CN" dirty="0" smtClean="0"/>
              <a:t>   lock(B)</a:t>
            </a:r>
            <a:endParaRPr lang="en-US" dirty="0"/>
          </a:p>
          <a:p>
            <a:r>
              <a:rPr lang="en-US" dirty="0"/>
              <a:t>    ld</a:t>
            </a:r>
          </a:p>
          <a:p>
            <a:r>
              <a:rPr lang="en-US" dirty="0" smtClean="0"/>
              <a:t>3  </a:t>
            </a:r>
            <a:r>
              <a:rPr lang="en-US" dirty="0" err="1" smtClean="0"/>
              <a:t>st</a:t>
            </a:r>
            <a:endParaRPr lang="en-US" dirty="0"/>
          </a:p>
          <a:p>
            <a:r>
              <a:rPr lang="en-US" dirty="0"/>
              <a:t>    </a:t>
            </a:r>
            <a:r>
              <a:rPr lang="en-US" dirty="0" err="1"/>
              <a:t>ld</a:t>
            </a:r>
            <a:endParaRPr lang="en-US" dirty="0"/>
          </a:p>
          <a:p>
            <a:r>
              <a:rPr lang="en-US" dirty="0"/>
              <a:t>    …</a:t>
            </a:r>
          </a:p>
          <a:p>
            <a:r>
              <a:rPr lang="en-US" dirty="0" smtClean="0"/>
              <a:t>    unlock(B)</a:t>
            </a:r>
            <a:endParaRPr lang="en-US" dirty="0"/>
          </a:p>
        </p:txBody>
      </p:sp>
      <p:sp>
        <p:nvSpPr>
          <p:cNvPr id="7" name="文本框 6"/>
          <p:cNvSpPr txBox="1"/>
          <p:nvPr/>
        </p:nvSpPr>
        <p:spPr>
          <a:xfrm>
            <a:off x="3072102" y="937947"/>
            <a:ext cx="6315074" cy="2862322"/>
          </a:xfrm>
          <a:prstGeom prst="rect">
            <a:avLst/>
          </a:prstGeom>
          <a:noFill/>
        </p:spPr>
        <p:txBody>
          <a:bodyPr wrap="square" rtlCol="0">
            <a:spAutoFit/>
          </a:bodyPr>
          <a:lstStyle/>
          <a:p>
            <a:r>
              <a:rPr lang="zh-CN" altLang="en-US" dirty="0" smtClean="0"/>
              <a:t>  执行次序</a:t>
            </a:r>
            <a:r>
              <a:rPr lang="en-US" altLang="zh-CN" dirty="0" smtClean="0"/>
              <a:t>:</a:t>
            </a:r>
            <a:endParaRPr lang="en-US" dirty="0"/>
          </a:p>
          <a:p>
            <a:r>
              <a:rPr lang="en-US" altLang="zh-CN" dirty="0" smtClean="0"/>
              <a:t>           lock(A)</a:t>
            </a:r>
            <a:endParaRPr lang="en-US" dirty="0" smtClean="0"/>
          </a:p>
          <a:p>
            <a:r>
              <a:rPr lang="en-US" dirty="0" smtClean="0"/>
              <a:t>                                                                        lock(B)</a:t>
            </a:r>
            <a:endParaRPr lang="en-US" dirty="0"/>
          </a:p>
          <a:p>
            <a:endParaRPr lang="en-US" dirty="0" smtClean="0"/>
          </a:p>
          <a:p>
            <a:r>
              <a:rPr lang="en-US" dirty="0" smtClean="0"/>
              <a:t>1                                2</a:t>
            </a:r>
            <a:endParaRPr lang="en-US" dirty="0"/>
          </a:p>
          <a:p>
            <a:r>
              <a:rPr lang="en-US" dirty="0" smtClean="0"/>
              <a:t>                                                                 3</a:t>
            </a:r>
          </a:p>
          <a:p>
            <a:endParaRPr lang="en-US" dirty="0"/>
          </a:p>
          <a:p>
            <a:r>
              <a:rPr lang="en-US" dirty="0" smtClean="0"/>
              <a:t>    </a:t>
            </a:r>
          </a:p>
          <a:p>
            <a:r>
              <a:rPr lang="en-US" dirty="0" smtClean="0"/>
              <a:t>          unlock(A)</a:t>
            </a:r>
          </a:p>
          <a:p>
            <a:r>
              <a:rPr lang="en-US" altLang="zh-CN" dirty="0" smtClean="0"/>
              <a:t>                                                                       unlock(B)</a:t>
            </a:r>
          </a:p>
        </p:txBody>
      </p:sp>
      <p:cxnSp>
        <p:nvCxnSpPr>
          <p:cNvPr id="12" name="直接箭头连接符 11"/>
          <p:cNvCxnSpPr/>
          <p:nvPr/>
        </p:nvCxnSpPr>
        <p:spPr>
          <a:xfrm>
            <a:off x="4122090" y="1542616"/>
            <a:ext cx="0" cy="339249"/>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155280" y="2655171"/>
            <a:ext cx="0" cy="56673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557713" y="1542616"/>
            <a:ext cx="2914650" cy="323965"/>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7950845" y="1809745"/>
            <a:ext cx="1" cy="53553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950845" y="3221909"/>
            <a:ext cx="0" cy="328224"/>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700588" y="3386021"/>
            <a:ext cx="2771775" cy="310422"/>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sp>
        <p:nvSpPr>
          <p:cNvPr id="22" name="云形 21"/>
          <p:cNvSpPr/>
          <p:nvPr/>
        </p:nvSpPr>
        <p:spPr>
          <a:xfrm>
            <a:off x="7196426" y="2221114"/>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25" name="云形 24"/>
          <p:cNvSpPr/>
          <p:nvPr/>
        </p:nvSpPr>
        <p:spPr>
          <a:xfrm>
            <a:off x="5359584" y="1964054"/>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26" name="云形 25"/>
          <p:cNvSpPr/>
          <p:nvPr/>
        </p:nvSpPr>
        <p:spPr>
          <a:xfrm>
            <a:off x="3443287" y="1866581"/>
            <a:ext cx="1423987" cy="97448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smtClean="0">
                <a:ln w="0"/>
                <a:solidFill>
                  <a:schemeClr val="tx1"/>
                </a:solidFill>
                <a:effectLst>
                  <a:outerShdw blurRad="38100" dist="19050" dir="2700000" algn="tl" rotWithShape="0">
                    <a:schemeClr val="dk1">
                      <a:alpha val="40000"/>
                    </a:schemeClr>
                  </a:outerShdw>
                </a:effectLst>
              </a:rPr>
              <a:t>ld </a:t>
            </a:r>
            <a:r>
              <a:rPr lang="en-US" altLang="zh-CN" sz="1400" dirty="0" err="1" smtClean="0">
                <a:ln w="0"/>
                <a:solidFill>
                  <a:schemeClr val="tx1"/>
                </a:solidFill>
                <a:effectLst>
                  <a:outerShdw blurRad="38100" dist="19050" dir="2700000" algn="tl" rotWithShape="0">
                    <a:schemeClr val="dk1">
                      <a:alpha val="40000"/>
                    </a:schemeClr>
                  </a:outerShdw>
                </a:effectLst>
              </a:rPr>
              <a:t>ld</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 </a:t>
            </a:r>
            <a:r>
              <a:rPr lang="en-US" altLang="zh-CN" sz="1400" dirty="0" err="1" smtClean="0">
                <a:ln w="0"/>
                <a:solidFill>
                  <a:schemeClr val="tx1"/>
                </a:solidFill>
                <a:effectLst>
                  <a:outerShdw blurRad="38100" dist="19050" dir="2700000" algn="tl" rotWithShape="0">
                    <a:schemeClr val="dk1">
                      <a:alpha val="40000"/>
                    </a:schemeClr>
                  </a:outerShdw>
                </a:effectLst>
              </a:rPr>
              <a:t>st</a:t>
            </a:r>
            <a:r>
              <a:rPr lang="en-US" altLang="zh-CN" sz="1400" dirty="0" smtClean="0">
                <a:ln w="0"/>
                <a:solidFill>
                  <a:schemeClr val="tx1"/>
                </a:solidFill>
                <a:effectLst>
                  <a:outerShdw blurRad="38100" dist="19050" dir="2700000" algn="tl" rotWithShape="0">
                    <a:schemeClr val="dk1">
                      <a:alpha val="40000"/>
                    </a:schemeClr>
                  </a:outerShdw>
                </a:effectLst>
              </a:rPr>
              <a:t> ld</a:t>
            </a:r>
            <a:endParaRPr lang="en-US" sz="1400" dirty="0">
              <a:ln w="0"/>
              <a:solidFill>
                <a:schemeClr val="tx1"/>
              </a:solidFill>
              <a:effectLst>
                <a:outerShdw blurRad="38100" dist="19050" dir="2700000" algn="tl" rotWithShape="0">
                  <a:schemeClr val="dk1">
                    <a:alpha val="40000"/>
                  </a:schemeClr>
                </a:outerShdw>
              </a:effectLst>
            </a:endParaRPr>
          </a:p>
        </p:txBody>
      </p:sp>
      <p:cxnSp>
        <p:nvCxnSpPr>
          <p:cNvPr id="27" name="直接箭头连接符 26"/>
          <p:cNvCxnSpPr/>
          <p:nvPr/>
        </p:nvCxnSpPr>
        <p:spPr>
          <a:xfrm>
            <a:off x="4300538" y="1542616"/>
            <a:ext cx="1350314" cy="53489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270120" y="2841067"/>
            <a:ext cx="1350314" cy="534898"/>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3067936" y="886796"/>
            <a:ext cx="14438" cy="2934055"/>
          </a:xfrm>
          <a:prstGeom prst="straightConnector1">
            <a:avLst/>
          </a:prstGeom>
          <a:ln w="34925" cmpd="sng">
            <a:tailEnd type="triangle" w="lg" len="lg"/>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719436" y="4486275"/>
            <a:ext cx="7524827" cy="1938992"/>
          </a:xfrm>
          <a:prstGeom prst="rect">
            <a:avLst/>
          </a:prstGeom>
          <a:noFill/>
        </p:spPr>
        <p:txBody>
          <a:bodyPr wrap="square" rtlCol="0">
            <a:spAutoFit/>
          </a:bodyPr>
          <a:lstStyle/>
          <a:p>
            <a:r>
              <a:rPr lang="zh-CN" altLang="en-US" sz="2000" dirty="0" smtClean="0">
                <a:latin typeface="+mn-ea"/>
              </a:rPr>
              <a:t>对于</a:t>
            </a:r>
            <a:r>
              <a:rPr lang="en-US" altLang="zh-CN" sz="2000" dirty="0" smtClean="0">
                <a:latin typeface="+mn-ea"/>
              </a:rPr>
              <a:t>A</a:t>
            </a:r>
            <a:r>
              <a:rPr lang="zh-CN" altLang="en-US" sz="2000" dirty="0" smtClean="0">
                <a:latin typeface="+mn-ea"/>
              </a:rPr>
              <a:t>的锁释放，阻止向后迁移，但不阻止向前迁移，因此，代码块</a:t>
            </a:r>
            <a:r>
              <a:rPr lang="en-US" altLang="zh-CN" sz="2000" dirty="0" smtClean="0">
                <a:latin typeface="+mn-ea"/>
              </a:rPr>
              <a:t>2</a:t>
            </a:r>
            <a:r>
              <a:rPr lang="zh-CN" altLang="en-US" sz="2000" dirty="0" smtClean="0">
                <a:latin typeface="+mn-ea"/>
              </a:rPr>
              <a:t>中的</a:t>
            </a:r>
            <a:r>
              <a:rPr lang="en-US" altLang="zh-CN" sz="2000" dirty="0" smtClean="0">
                <a:latin typeface="+mn-ea"/>
              </a:rPr>
              <a:t>load/store</a:t>
            </a:r>
            <a:r>
              <a:rPr lang="zh-CN" altLang="en-US" sz="2000" dirty="0" smtClean="0">
                <a:latin typeface="+mn-ea"/>
              </a:rPr>
              <a:t>指令可以被向前移到刚刚获得锁</a:t>
            </a:r>
            <a:r>
              <a:rPr lang="en-US" altLang="zh-CN" sz="2000" dirty="0" smtClean="0">
                <a:latin typeface="+mn-ea"/>
              </a:rPr>
              <a:t>A</a:t>
            </a:r>
            <a:r>
              <a:rPr lang="zh-CN" altLang="en-US" sz="2000" dirty="0" smtClean="0">
                <a:latin typeface="+mn-ea"/>
              </a:rPr>
              <a:t>之后的地方。同样对于锁</a:t>
            </a:r>
            <a:r>
              <a:rPr lang="en-US" altLang="zh-CN" sz="2000" dirty="0" smtClean="0">
                <a:latin typeface="+mn-ea"/>
              </a:rPr>
              <a:t>B</a:t>
            </a:r>
            <a:r>
              <a:rPr lang="zh-CN" altLang="en-US" sz="2000" dirty="0" smtClean="0">
                <a:latin typeface="+mn-ea"/>
              </a:rPr>
              <a:t>的获取的执行也可以这样移动。其结果是代码块</a:t>
            </a:r>
            <a:r>
              <a:rPr lang="en-US" altLang="zh-CN" sz="2000" dirty="0" smtClean="0">
                <a:latin typeface="+mn-ea"/>
              </a:rPr>
              <a:t>1,2,3</a:t>
            </a:r>
            <a:r>
              <a:rPr lang="zh-CN" altLang="en-US" sz="2000" dirty="0" smtClean="0">
                <a:latin typeface="+mn-ea"/>
              </a:rPr>
              <a:t>中的</a:t>
            </a:r>
            <a:r>
              <a:rPr lang="en-US" altLang="zh-CN" sz="2000" dirty="0" smtClean="0">
                <a:latin typeface="+mn-ea"/>
              </a:rPr>
              <a:t>load/store</a:t>
            </a:r>
            <a:r>
              <a:rPr lang="zh-CN" altLang="en-US" sz="2000" dirty="0" smtClean="0">
                <a:latin typeface="+mn-ea"/>
              </a:rPr>
              <a:t>指令的执行都可以重叠。但是两条锁获取必须按序执行，因为他们阻止向前迁移。两条锁释放也必须按序执行，因为他们阻止向后迁移。</a:t>
            </a:r>
            <a:endParaRPr lang="zh-CN" altLang="en-US" sz="2000" dirty="0">
              <a:latin typeface="+mn-ea"/>
            </a:endParaRPr>
          </a:p>
        </p:txBody>
      </p:sp>
    </p:spTree>
    <p:extLst>
      <p:ext uri="{BB962C8B-B14F-4D97-AF65-F5344CB8AC3E}">
        <p14:creationId xmlns:p14="http://schemas.microsoft.com/office/powerpoint/2010/main" val="217953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 xmlns:a16="http://schemas.microsoft.com/office/drawing/2014/main" id="{172FD38B-B790-4D40-B305-3E908FE3AD70}"/>
              </a:ext>
            </a:extLst>
          </p:cNvPr>
          <p:cNvSpPr>
            <a:spLocks noGrp="1"/>
          </p:cNvSpPr>
          <p:nvPr>
            <p:ph type="ctrTitle" idx="4294967295"/>
          </p:nvPr>
        </p:nvSpPr>
        <p:spPr>
          <a:xfrm>
            <a:off x="5113111" y="2447020"/>
            <a:ext cx="2006146" cy="998538"/>
          </a:xfrm>
          <a:prstGeom prst="rect">
            <a:avLst/>
          </a:prstGeom>
        </p:spPr>
        <p:txBody>
          <a:bodyPr/>
          <a:lstStyle/>
          <a:p>
            <a:pPr algn="ctr"/>
            <a:r>
              <a:rPr lang="zh-CN" altLang="en-US" sz="5000" b="1" dirty="0" smtClean="0">
                <a:solidFill>
                  <a:srgbClr val="C00000"/>
                </a:solidFill>
                <a:latin typeface="微软雅黑" panose="020B0503020204020204" pitchFamily="34" charset="-122"/>
                <a:ea typeface="微软雅黑" panose="020B0503020204020204" pitchFamily="34" charset="-122"/>
              </a:rPr>
              <a:t>谢 谢</a:t>
            </a:r>
            <a:endParaRPr lang="zh-CN" altLang="en-US" sz="5000" b="1" dirty="0">
              <a:solidFill>
                <a:srgbClr val="C00000"/>
              </a:solidFill>
              <a:latin typeface="微软雅黑" panose="020B0503020204020204" pitchFamily="34" charset="-122"/>
              <a:ea typeface="微软雅黑" panose="020B0503020204020204" pitchFamily="34" charset="-122"/>
            </a:endParaRPr>
          </a:p>
        </p:txBody>
      </p:sp>
      <p:pic>
        <p:nvPicPr>
          <p:cNvPr id="9" name="图形 2">
            <a:extLst>
              <a:ext uri="{FF2B5EF4-FFF2-40B4-BE49-F238E27FC236}">
                <a16:creationId xmlns="" xmlns:a16="http://schemas.microsoft.com/office/drawing/2014/main" id="{7A5A0C60-086C-4EFE-B501-6AEF7B0B2A85}"/>
              </a:ext>
            </a:extLst>
          </p:cNvPr>
          <p:cNvPicPr>
            <a:picLocks noChangeAspect="1"/>
          </p:cNvPicPr>
          <p:nvPr/>
        </p:nvPicPr>
        <p:blipFill>
          <a:blip r:embed="rId2">
            <a:extLst>
              <a:ext uri="{96DAC541-7B7A-43D3-8B79-37D633B846F1}">
                <asvg:svgBlip xmlns="" xmlns:asvg="http://schemas.microsoft.com/office/drawing/2016/SVG/main" r:embed="rId14"/>
              </a:ext>
            </a:extLst>
          </a:blip>
          <a:stretch>
            <a:fillRect/>
          </a:stretch>
        </p:blipFill>
        <p:spPr>
          <a:xfrm>
            <a:off x="364145" y="314926"/>
            <a:ext cx="1671484" cy="785846"/>
          </a:xfrm>
          <a:prstGeom prst="rect">
            <a:avLst/>
          </a:prstGeom>
        </p:spPr>
      </p:pic>
    </p:spTree>
    <p:extLst>
      <p:ext uri="{BB962C8B-B14F-4D97-AF65-F5344CB8AC3E}">
        <p14:creationId xmlns:p14="http://schemas.microsoft.com/office/powerpoint/2010/main" val="22449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3717071" y="2643601"/>
            <a:ext cx="1674812" cy="1412578"/>
          </a:xfrm>
          <a:prstGeom prst="rect">
            <a:avLst/>
          </a:prstGeom>
          <a:noFill/>
          <a:ln w="9525">
            <a:noFill/>
            <a:miter lim="800000"/>
          </a:ln>
        </p:spPr>
        <p:txBody>
          <a:bodyPr vert="horz" wrap="square" lIns="91440" tIns="45720" rIns="91440" bIns="45720" numCol="1" anchor="t" anchorCtr="0" compatLnSpc="1"/>
          <a:lstStyle/>
          <a:p>
            <a:endParaRPr lang="zh-CN" altLang="en-US"/>
          </a:p>
        </p:txBody>
      </p:sp>
      <p:sp>
        <p:nvSpPr>
          <p:cNvPr id="408" name="文本框 407"/>
          <p:cNvSpPr txBox="1"/>
          <p:nvPr/>
        </p:nvSpPr>
        <p:spPr>
          <a:xfrm>
            <a:off x="3501171" y="3063411"/>
            <a:ext cx="2300630" cy="553998"/>
          </a:xfrm>
          <a:prstGeom prst="rect">
            <a:avLst/>
          </a:prstGeom>
          <a:solidFill>
            <a:schemeClr val="bg1"/>
          </a:solidFill>
        </p:spPr>
        <p:txBody>
          <a:bodyPr wrap="none" rtlCol="0">
            <a:spAutoFit/>
          </a:bodyPr>
          <a:lstStyle/>
          <a:p>
            <a:pPr algn="l"/>
            <a:r>
              <a:rPr lang="en-US" altLang="zh-CN" sz="3000" dirty="0">
                <a:solidFill>
                  <a:schemeClr val="bg1">
                    <a:lumMod val="95000"/>
                  </a:schemeClr>
                </a:solidFill>
                <a:latin typeface="Arial" panose="020B0604020202020204" pitchFamily="34" charset="0"/>
                <a:ea typeface="微软雅黑" panose="020B0503020204020204" pitchFamily="34" charset="-122"/>
                <a:sym typeface="+mn-ea"/>
              </a:rPr>
              <a:t>CONTENTS</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 xmlns:a16="http://schemas.microsoft.com/office/drawing/2014/main" id="{36B2A0CC-FB02-4FC7-8F76-B6A82AFB3FE9}"/>
              </a:ext>
            </a:extLst>
          </p:cNvPr>
          <p:cNvSpPr txBox="1"/>
          <p:nvPr/>
        </p:nvSpPr>
        <p:spPr>
          <a:xfrm>
            <a:off x="7335520" y="1687848"/>
            <a:ext cx="1853418" cy="400110"/>
          </a:xfrm>
          <a:prstGeom prst="rect">
            <a:avLst/>
          </a:prstGeom>
          <a:noFill/>
        </p:spPr>
        <p:txBody>
          <a:bodyPr wrap="square" rtlCol="0">
            <a:spAutoFit/>
          </a:bodyPr>
          <a:lstStyle/>
          <a:p>
            <a:pPr algn="l"/>
            <a:r>
              <a:rPr lang="zh-CN" altLang="en-US" sz="2000" b="1" dirty="0">
                <a:solidFill>
                  <a:srgbClr val="7F7F7F"/>
                </a:solidFill>
                <a:latin typeface="微软雅黑" panose="020B0503020204020204" pitchFamily="34" charset="-122"/>
                <a:ea typeface="微软雅黑" panose="020B0503020204020204" pitchFamily="34" charset="-122"/>
              </a:rPr>
              <a:t>多</a:t>
            </a:r>
            <a:r>
              <a:rPr lang="zh-CN" altLang="en-US" sz="2000" b="1" dirty="0" smtClean="0">
                <a:solidFill>
                  <a:srgbClr val="7F7F7F"/>
                </a:solidFill>
                <a:latin typeface="微软雅黑" panose="020B0503020204020204" pitchFamily="34" charset="-122"/>
                <a:ea typeface="微软雅黑" panose="020B0503020204020204" pitchFamily="34" charset="-122"/>
              </a:rPr>
              <a:t>核的由来</a:t>
            </a:r>
            <a:endParaRPr lang="zh-CN" altLang="en-US" sz="2000" b="1" dirty="0">
              <a:solidFill>
                <a:srgbClr val="7F7F7F"/>
              </a:solidFill>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 xmlns:a16="http://schemas.microsoft.com/office/drawing/2014/main" id="{E1500932-05ED-4EDE-9D4E-151D549F93C0}"/>
              </a:ext>
            </a:extLst>
          </p:cNvPr>
          <p:cNvCxnSpPr>
            <a:cxnSpLocks/>
          </p:cNvCxnSpPr>
          <p:nvPr/>
        </p:nvCxnSpPr>
        <p:spPr>
          <a:xfrm>
            <a:off x="7239929" y="1580563"/>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sp>
        <p:nvSpPr>
          <p:cNvPr id="407" name="文本框 406"/>
          <p:cNvSpPr txBox="1"/>
          <p:nvPr/>
        </p:nvSpPr>
        <p:spPr>
          <a:xfrm>
            <a:off x="3717071" y="2922440"/>
            <a:ext cx="1674812" cy="784830"/>
          </a:xfrm>
          <a:prstGeom prst="rect">
            <a:avLst/>
          </a:prstGeom>
          <a:noFill/>
        </p:spPr>
        <p:txBody>
          <a:bodyPr wrap="square" rtlCol="0">
            <a:spAutoFit/>
          </a:bodyPr>
          <a:lstStyle/>
          <a:p>
            <a:pPr algn="ctr"/>
            <a:r>
              <a:rPr lang="zh-CN" altLang="en-US" sz="4500" b="1" dirty="0">
                <a:solidFill>
                  <a:srgbClr val="C00000"/>
                </a:solidFill>
                <a:latin typeface="微软雅黑" panose="020B0503020204020204" pitchFamily="34" charset="-122"/>
                <a:ea typeface="微软雅黑" panose="020B0503020204020204" pitchFamily="34" charset="-122"/>
              </a:rPr>
              <a:t>目录</a:t>
            </a:r>
          </a:p>
        </p:txBody>
      </p:sp>
      <p:grpSp>
        <p:nvGrpSpPr>
          <p:cNvPr id="61" name="组合 60">
            <a:extLst>
              <a:ext uri="{FF2B5EF4-FFF2-40B4-BE49-F238E27FC236}">
                <a16:creationId xmlns="" xmlns:a16="http://schemas.microsoft.com/office/drawing/2014/main" id="{C4274E51-1F91-4F6B-85C7-1AACE3182CAE}"/>
              </a:ext>
            </a:extLst>
          </p:cNvPr>
          <p:cNvGrpSpPr/>
          <p:nvPr/>
        </p:nvGrpSpPr>
        <p:grpSpPr>
          <a:xfrm>
            <a:off x="9159483" y="1727248"/>
            <a:ext cx="1917700" cy="321310"/>
            <a:chOff x="6359" y="1842"/>
            <a:chExt cx="3020" cy="506"/>
          </a:xfrm>
        </p:grpSpPr>
        <p:sp>
          <p:nvSpPr>
            <p:cNvPr id="62" name="文本框 61">
              <a:extLst>
                <a:ext uri="{FF2B5EF4-FFF2-40B4-BE49-F238E27FC236}">
                  <a16:creationId xmlns="" xmlns:a16="http://schemas.microsoft.com/office/drawing/2014/main" id="{FD89050A-036D-4453-BC6A-37B6C29582D4}"/>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7F7F7F"/>
                  </a:solidFill>
                  <a:latin typeface="Arial" panose="020B0604020202020204" pitchFamily="34" charset="0"/>
                  <a:ea typeface="微软雅黑" panose="020B0503020204020204" pitchFamily="34" charset="-122"/>
                </a:rPr>
                <a:t>01</a:t>
              </a:r>
            </a:p>
          </p:txBody>
        </p:sp>
        <p:cxnSp>
          <p:nvCxnSpPr>
            <p:cNvPr id="63" name="直接连接符 62">
              <a:extLst>
                <a:ext uri="{FF2B5EF4-FFF2-40B4-BE49-F238E27FC236}">
                  <a16:creationId xmlns="" xmlns:a16="http://schemas.microsoft.com/office/drawing/2014/main" id="{A6BA347D-EEF6-4990-A257-EF3B48F33997}"/>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 xmlns:a16="http://schemas.microsoft.com/office/drawing/2014/main" id="{46AD65B4-4D1F-41A7-8E87-22C55D7D3CB8}"/>
              </a:ext>
            </a:extLst>
          </p:cNvPr>
          <p:cNvSpPr txBox="1"/>
          <p:nvPr/>
        </p:nvSpPr>
        <p:spPr>
          <a:xfrm>
            <a:off x="7335520" y="2750886"/>
            <a:ext cx="1853418" cy="400110"/>
          </a:xfrm>
          <a:prstGeom prst="rect">
            <a:avLst/>
          </a:prstGeom>
          <a:noFill/>
        </p:spPr>
        <p:txBody>
          <a:bodyPr wrap="square" rtlCol="0">
            <a:spAutoFit/>
          </a:bodyPr>
          <a:lstStyle/>
          <a:p>
            <a:pPr algn="l"/>
            <a:r>
              <a:rPr lang="zh-CN" altLang="en-US" sz="2000" b="1" dirty="0" smtClean="0">
                <a:solidFill>
                  <a:srgbClr val="C00000"/>
                </a:solidFill>
                <a:latin typeface="微软雅黑" panose="020B0503020204020204" pitchFamily="34" charset="-122"/>
                <a:ea typeface="微软雅黑" panose="020B0503020204020204" pitchFamily="34" charset="-122"/>
              </a:rPr>
              <a:t>并行编程</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74" name="直接连接符 73">
            <a:extLst>
              <a:ext uri="{FF2B5EF4-FFF2-40B4-BE49-F238E27FC236}">
                <a16:creationId xmlns="" xmlns:a16="http://schemas.microsoft.com/office/drawing/2014/main" id="{06C68799-F1BC-4715-A4BB-6E6488E811E1}"/>
              </a:ext>
            </a:extLst>
          </p:cNvPr>
          <p:cNvCxnSpPr>
            <a:cxnSpLocks/>
          </p:cNvCxnSpPr>
          <p:nvPr/>
        </p:nvCxnSpPr>
        <p:spPr>
          <a:xfrm>
            <a:off x="7239929" y="2643601"/>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 xmlns:a16="http://schemas.microsoft.com/office/drawing/2014/main" id="{A423750F-0DBB-44FD-9754-7EC8AB4560C0}"/>
              </a:ext>
            </a:extLst>
          </p:cNvPr>
          <p:cNvGrpSpPr/>
          <p:nvPr/>
        </p:nvGrpSpPr>
        <p:grpSpPr>
          <a:xfrm>
            <a:off x="9159483" y="2790286"/>
            <a:ext cx="1917700" cy="321310"/>
            <a:chOff x="6359" y="1842"/>
            <a:chExt cx="3020" cy="506"/>
          </a:xfrm>
        </p:grpSpPr>
        <p:sp>
          <p:nvSpPr>
            <p:cNvPr id="76" name="文本框 75">
              <a:extLst>
                <a:ext uri="{FF2B5EF4-FFF2-40B4-BE49-F238E27FC236}">
                  <a16:creationId xmlns="" xmlns:a16="http://schemas.microsoft.com/office/drawing/2014/main" id="{BFD3D14C-0040-46B5-9D81-F6BF0A5FC396}"/>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rgbClr val="C00000"/>
                  </a:solidFill>
                  <a:latin typeface="Arial" panose="020B0604020202020204" pitchFamily="34" charset="0"/>
                  <a:ea typeface="微软雅黑" panose="020B0503020204020204" pitchFamily="34" charset="-122"/>
                </a:rPr>
                <a:t>02</a:t>
              </a:r>
            </a:p>
          </p:txBody>
        </p:sp>
        <p:cxnSp>
          <p:nvCxnSpPr>
            <p:cNvPr id="77" name="直接连接符 76">
              <a:extLst>
                <a:ext uri="{FF2B5EF4-FFF2-40B4-BE49-F238E27FC236}">
                  <a16:creationId xmlns="" xmlns:a16="http://schemas.microsoft.com/office/drawing/2014/main" id="{D7882CD1-4D60-492B-87E6-A5F55B279B64}"/>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9" name="文本框 78">
            <a:extLst>
              <a:ext uri="{FF2B5EF4-FFF2-40B4-BE49-F238E27FC236}">
                <a16:creationId xmlns="" xmlns:a16="http://schemas.microsoft.com/office/drawing/2014/main" id="{73ABE12E-4335-446D-B466-1FBA603CC344}"/>
              </a:ext>
            </a:extLst>
          </p:cNvPr>
          <p:cNvSpPr txBox="1"/>
          <p:nvPr/>
        </p:nvSpPr>
        <p:spPr>
          <a:xfrm>
            <a:off x="7335520" y="3854854"/>
            <a:ext cx="2040492"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缓存一致性和锁</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0" name="直接连接符 79">
            <a:extLst>
              <a:ext uri="{FF2B5EF4-FFF2-40B4-BE49-F238E27FC236}">
                <a16:creationId xmlns="" xmlns:a16="http://schemas.microsoft.com/office/drawing/2014/main" id="{129C07AF-327E-44A5-8828-0A2C39E13E44}"/>
              </a:ext>
            </a:extLst>
          </p:cNvPr>
          <p:cNvCxnSpPr>
            <a:cxnSpLocks/>
          </p:cNvCxnSpPr>
          <p:nvPr/>
        </p:nvCxnSpPr>
        <p:spPr>
          <a:xfrm>
            <a:off x="7239929" y="3747569"/>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1" name="组合 80">
            <a:extLst>
              <a:ext uri="{FF2B5EF4-FFF2-40B4-BE49-F238E27FC236}">
                <a16:creationId xmlns="" xmlns:a16="http://schemas.microsoft.com/office/drawing/2014/main" id="{8441D3B9-4AE1-4EF0-9A82-6C804A883980}"/>
              </a:ext>
            </a:extLst>
          </p:cNvPr>
          <p:cNvGrpSpPr/>
          <p:nvPr/>
        </p:nvGrpSpPr>
        <p:grpSpPr>
          <a:xfrm>
            <a:off x="9159483" y="3894254"/>
            <a:ext cx="1917700" cy="321310"/>
            <a:chOff x="6359" y="1842"/>
            <a:chExt cx="3020" cy="506"/>
          </a:xfrm>
        </p:grpSpPr>
        <p:sp>
          <p:nvSpPr>
            <p:cNvPr id="82" name="文本框 81">
              <a:extLst>
                <a:ext uri="{FF2B5EF4-FFF2-40B4-BE49-F238E27FC236}">
                  <a16:creationId xmlns="" xmlns:a16="http://schemas.microsoft.com/office/drawing/2014/main" id="{017C8D03-783F-4E80-89C0-EBF1C90B66F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03</a:t>
              </a:r>
            </a:p>
          </p:txBody>
        </p:sp>
        <p:cxnSp>
          <p:nvCxnSpPr>
            <p:cNvPr id="83" name="直接连接符 82">
              <a:extLst>
                <a:ext uri="{FF2B5EF4-FFF2-40B4-BE49-F238E27FC236}">
                  <a16:creationId xmlns="" xmlns:a16="http://schemas.microsoft.com/office/drawing/2014/main" id="{FF8FE026-1AEA-448B-89FD-E24916915B05}"/>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5" name="文本框 84">
            <a:extLst>
              <a:ext uri="{FF2B5EF4-FFF2-40B4-BE49-F238E27FC236}">
                <a16:creationId xmlns="" xmlns:a16="http://schemas.microsoft.com/office/drawing/2014/main" id="{EC9B372C-E5B5-43AC-890E-1991307E8C8F}"/>
              </a:ext>
            </a:extLst>
          </p:cNvPr>
          <p:cNvSpPr txBox="1"/>
          <p:nvPr/>
        </p:nvSpPr>
        <p:spPr>
          <a:xfrm>
            <a:off x="7335520" y="5033343"/>
            <a:ext cx="1853418" cy="400110"/>
          </a:xfrm>
          <a:prstGeom prst="rect">
            <a:avLst/>
          </a:prstGeom>
          <a:noFill/>
        </p:spPr>
        <p:txBody>
          <a:bodyPr wrap="square" rtlCol="0">
            <a:spAutoFit/>
          </a:bodyPr>
          <a:lstStyle/>
          <a:p>
            <a:pPr algn="l"/>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存储一致性</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6" name="直接连接符 85">
            <a:extLst>
              <a:ext uri="{FF2B5EF4-FFF2-40B4-BE49-F238E27FC236}">
                <a16:creationId xmlns="" xmlns:a16="http://schemas.microsoft.com/office/drawing/2014/main" id="{BD60D30A-A838-436E-BEDD-5DC9E3BBA897}"/>
              </a:ext>
            </a:extLst>
          </p:cNvPr>
          <p:cNvCxnSpPr>
            <a:cxnSpLocks/>
          </p:cNvCxnSpPr>
          <p:nvPr/>
        </p:nvCxnSpPr>
        <p:spPr>
          <a:xfrm>
            <a:off x="7239929" y="4926058"/>
            <a:ext cx="0" cy="61468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 xmlns:a16="http://schemas.microsoft.com/office/drawing/2014/main" id="{4E99696B-0ADD-4114-B184-9F10D68841B1}"/>
              </a:ext>
            </a:extLst>
          </p:cNvPr>
          <p:cNvGrpSpPr/>
          <p:nvPr/>
        </p:nvGrpSpPr>
        <p:grpSpPr>
          <a:xfrm>
            <a:off x="9159483" y="5072743"/>
            <a:ext cx="1917700" cy="321310"/>
            <a:chOff x="6359" y="1842"/>
            <a:chExt cx="3020" cy="506"/>
          </a:xfrm>
        </p:grpSpPr>
        <p:sp>
          <p:nvSpPr>
            <p:cNvPr id="88" name="文本框 87">
              <a:extLst>
                <a:ext uri="{FF2B5EF4-FFF2-40B4-BE49-F238E27FC236}">
                  <a16:creationId xmlns="" xmlns:a16="http://schemas.microsoft.com/office/drawing/2014/main" id="{B0F9102D-F6D5-4314-B62E-B20D03CA441A}"/>
                </a:ext>
              </a:extLst>
            </p:cNvPr>
            <p:cNvSpPr txBox="1"/>
            <p:nvPr/>
          </p:nvSpPr>
          <p:spPr>
            <a:xfrm>
              <a:off x="8481" y="1842"/>
              <a:ext cx="898" cy="507"/>
            </a:xfrm>
            <a:prstGeom prst="rect">
              <a:avLst/>
            </a:prstGeom>
            <a:noFill/>
          </p:spPr>
          <p:txBody>
            <a:bodyPr wrap="square" rtlCol="0">
              <a:spAutoFit/>
            </a:bodyPr>
            <a:lstStyle/>
            <a:p>
              <a:pPr algn="ctr"/>
              <a:r>
                <a:rPr lang="en-US" altLang="zh-CN" sz="1500" dirty="0">
                  <a:solidFill>
                    <a:schemeClr val="tx1">
                      <a:lumMod val="50000"/>
                      <a:lumOff val="50000"/>
                    </a:schemeClr>
                  </a:solidFill>
                  <a:latin typeface="Arial" panose="020B0604020202020204" pitchFamily="34" charset="0"/>
                  <a:ea typeface="微软雅黑" panose="020B0503020204020204" pitchFamily="34" charset="-122"/>
                </a:rPr>
                <a:t>04</a:t>
              </a:r>
            </a:p>
          </p:txBody>
        </p:sp>
        <p:cxnSp>
          <p:nvCxnSpPr>
            <p:cNvPr id="89" name="直接连接符 88">
              <a:extLst>
                <a:ext uri="{FF2B5EF4-FFF2-40B4-BE49-F238E27FC236}">
                  <a16:creationId xmlns="" xmlns:a16="http://schemas.microsoft.com/office/drawing/2014/main" id="{7BED1872-961B-48F9-9430-D796238E9F90}"/>
                </a:ext>
              </a:extLst>
            </p:cNvPr>
            <p:cNvCxnSpPr/>
            <p:nvPr/>
          </p:nvCxnSpPr>
          <p:spPr>
            <a:xfrm>
              <a:off x="6359" y="2097"/>
              <a:ext cx="1908"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星形: 六角 1">
            <a:extLst>
              <a:ext uri="{FF2B5EF4-FFF2-40B4-BE49-F238E27FC236}">
                <a16:creationId xmlns="" xmlns:a16="http://schemas.microsoft.com/office/drawing/2014/main" id="{A1232B8D-3ACC-4142-8F56-41CC17145358}"/>
              </a:ext>
            </a:extLst>
          </p:cNvPr>
          <p:cNvSpPr/>
          <p:nvPr/>
        </p:nvSpPr>
        <p:spPr>
          <a:xfrm>
            <a:off x="6196732" y="1438224"/>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星形: 六角 30">
            <a:extLst>
              <a:ext uri="{FF2B5EF4-FFF2-40B4-BE49-F238E27FC236}">
                <a16:creationId xmlns="" xmlns:a16="http://schemas.microsoft.com/office/drawing/2014/main" id="{3931CD79-7609-471D-BA66-F34D93702F32}"/>
              </a:ext>
            </a:extLst>
          </p:cNvPr>
          <p:cNvSpPr/>
          <p:nvPr/>
        </p:nvSpPr>
        <p:spPr>
          <a:xfrm>
            <a:off x="6196732" y="2509642"/>
            <a:ext cx="712068" cy="881884"/>
          </a:xfrm>
          <a:prstGeom prst="star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星形: 六角 31">
            <a:extLst>
              <a:ext uri="{FF2B5EF4-FFF2-40B4-BE49-F238E27FC236}">
                <a16:creationId xmlns="" xmlns:a16="http://schemas.microsoft.com/office/drawing/2014/main" id="{C3DA89B8-8DBD-4E17-9E42-722D5EF486B1}"/>
              </a:ext>
            </a:extLst>
          </p:cNvPr>
          <p:cNvSpPr/>
          <p:nvPr/>
        </p:nvSpPr>
        <p:spPr>
          <a:xfrm>
            <a:off x="6196732" y="3664188"/>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星形: 六角 32">
            <a:extLst>
              <a:ext uri="{FF2B5EF4-FFF2-40B4-BE49-F238E27FC236}">
                <a16:creationId xmlns="" xmlns:a16="http://schemas.microsoft.com/office/drawing/2014/main" id="{DED22444-29CE-4A2F-B679-218156A8EF2E}"/>
              </a:ext>
            </a:extLst>
          </p:cNvPr>
          <p:cNvSpPr/>
          <p:nvPr/>
        </p:nvSpPr>
        <p:spPr>
          <a:xfrm>
            <a:off x="6196732" y="4763316"/>
            <a:ext cx="712068" cy="881884"/>
          </a:xfrm>
          <a:prstGeom prst="star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453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并行编程模型</a:t>
            </a:r>
            <a:endParaRPr lang="zh-CN" altLang="en-US" dirty="0"/>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p:txBody>
              <a:bodyPr/>
              <a:lstStyle/>
              <a:p>
                <a:pPr marL="0" indent="0">
                  <a:buNone/>
                </a:pPr>
                <a:r>
                  <a:rPr lang="zh-CN" altLang="en-US" sz="2400" dirty="0" smtClean="0">
                    <a:latin typeface="+mn-ea"/>
                    <a:ea typeface="+mn-ea"/>
                  </a:rPr>
                  <a:t>所谓并行编程就是指将程序分解为能够各自独立正确执行的任务，这些任务执行需要通信和合作，以产生和原始串行执行相同的结果。</a:t>
                </a:r>
                <a:endParaRPr lang="en-US" altLang="zh-CN" sz="2400" dirty="0" smtClean="0">
                  <a:latin typeface="+mn-ea"/>
                  <a:ea typeface="+mn-ea"/>
                </a:endParaRPr>
              </a:p>
              <a:p>
                <a:pPr marL="0" indent="0">
                  <a:buNone/>
                </a:pPr>
                <a:endParaRPr lang="en-US" altLang="zh-CN" sz="2400" dirty="0">
                  <a:latin typeface="+mn-ea"/>
                  <a:ea typeface="+mn-ea"/>
                </a:endParaRPr>
              </a:p>
              <a:p>
                <a:pPr marL="0" indent="0">
                  <a:buNone/>
                </a:pPr>
                <a:r>
                  <a:rPr lang="zh-CN" altLang="en-US" sz="2400" dirty="0" smtClean="0">
                    <a:latin typeface="+mn-ea"/>
                    <a:ea typeface="+mn-ea"/>
                  </a:rPr>
                  <a:t>并行程序性能存在限制</a:t>
                </a:r>
                <a:r>
                  <a:rPr lang="en-US" altLang="zh-CN" sz="2400" dirty="0" smtClean="0">
                    <a:latin typeface="+mn-ea"/>
                    <a:ea typeface="+mn-ea"/>
                  </a:rPr>
                  <a:t>,</a:t>
                </a:r>
                <a:r>
                  <a:rPr lang="zh-CN" altLang="en-US" sz="2400" dirty="0" smtClean="0">
                    <a:latin typeface="+mn-ea"/>
                    <a:ea typeface="+mn-ea"/>
                  </a:rPr>
                  <a:t>即不能并行执行的部分。假设有</a:t>
                </a:r>
                <a:r>
                  <a:rPr lang="en-US" altLang="zh-CN" sz="2400" dirty="0" smtClean="0">
                    <a:latin typeface="+mn-ea"/>
                    <a:ea typeface="+mn-ea"/>
                  </a:rPr>
                  <a:t>p</a:t>
                </a:r>
                <a:r>
                  <a:rPr lang="zh-CN" altLang="en-US" sz="2400" dirty="0" smtClean="0">
                    <a:latin typeface="+mn-ea"/>
                    <a:ea typeface="+mn-ea"/>
                  </a:rPr>
                  <a:t>个处理器，一个程序有</a:t>
                </a:r>
                <a:r>
                  <a:rPr lang="en-US" altLang="zh-CN" sz="2400" dirty="0" smtClean="0">
                    <a:latin typeface="+mn-ea"/>
                    <a:ea typeface="+mn-ea"/>
                  </a:rPr>
                  <a:t>s</a:t>
                </a:r>
                <a:r>
                  <a:rPr lang="zh-CN" altLang="en-US" sz="2400" dirty="0" smtClean="0">
                    <a:latin typeface="+mn-ea"/>
                    <a:ea typeface="+mn-ea"/>
                  </a:rPr>
                  <a:t>部分是无法并行执行的。那么加速比为</a:t>
                </a:r>
                <a:endParaRPr lang="en-US" altLang="zh-CN" sz="2400" dirty="0" smtClean="0">
                  <a:latin typeface="+mn-ea"/>
                  <a:ea typeface="+mn-ea"/>
                </a:endParaRPr>
              </a:p>
              <a:p>
                <a:pPr marL="0" indent="0">
                  <a:buNone/>
                </a:pPr>
                <a:r>
                  <a:rPr lang="en-US" altLang="zh-CN" sz="2400" dirty="0"/>
                  <a:t>                                </a:t>
                </a:r>
                <a:r>
                  <a:rPr lang="en-US" altLang="zh-CN" sz="2400" dirty="0">
                    <a:latin typeface="Courier New" panose="02070309020205020404" pitchFamily="49" charset="0"/>
                    <a:cs typeface="Courier New" panose="02070309020205020404" pitchFamily="49" charset="0"/>
                  </a:rPr>
                  <a:t>Speedup =</a:t>
                </a:r>
                <a14:m>
                  <m:oMath xmlns:m="http://schemas.openxmlformats.org/officeDocument/2006/math">
                    <m:r>
                      <a:rPr lang="en-US" altLang="zh-CN" sz="2400">
                        <a:latin typeface="Cambria Math" panose="02040503050406030204" pitchFamily="18" charset="0"/>
                      </a:rPr>
                      <m:t> </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m:t>
                        </m:r>
                      </m:num>
                      <m:den>
                        <m:r>
                          <a:rPr lang="en-US" altLang="zh-CN" sz="2400" i="1">
                            <a:latin typeface="Cambria Math" panose="02040503050406030204" pitchFamily="18" charset="0"/>
                          </a:rPr>
                          <m:t>𝑠</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1− </m:t>
                            </m:r>
                            <m:r>
                              <m:rPr>
                                <m:sty m:val="p"/>
                              </m:rPr>
                              <a:rPr lang="en-US" altLang="zh-CN" sz="2400" i="1">
                                <a:latin typeface="Cambria Math" panose="02040503050406030204" pitchFamily="18" charset="0"/>
                              </a:rPr>
                              <m:t>s</m:t>
                            </m:r>
                          </m:num>
                          <m:den>
                            <m:r>
                              <a:rPr lang="en-US" altLang="zh-CN" sz="2400" i="1">
                                <a:latin typeface="Cambria Math" panose="02040503050406030204" pitchFamily="18" charset="0"/>
                              </a:rPr>
                              <m:t>𝑝</m:t>
                            </m:r>
                          </m:den>
                        </m:f>
                      </m:den>
                    </m:f>
                  </m:oMath>
                </a14:m>
                <a:endParaRPr lang="en-US" altLang="zh-CN" sz="2400" dirty="0" smtClean="0">
                  <a:latin typeface="Courier New" panose="02070309020205020404" pitchFamily="49" charset="0"/>
                  <a:cs typeface="Courier New" panose="02070309020205020404" pitchFamily="49" charset="0"/>
                </a:endParaRPr>
              </a:p>
              <a:p>
                <a:pPr marL="0" indent="0">
                  <a:buNone/>
                </a:pPr>
                <a:endParaRPr lang="en-US" altLang="zh-CN" sz="2800" dirty="0"/>
              </a:p>
              <a:p>
                <a:pPr marL="0" indent="0">
                  <a:buNone/>
                </a:pPr>
                <a:r>
                  <a:rPr lang="zh-CN" altLang="en-US" sz="2400" dirty="0" smtClean="0">
                    <a:latin typeface="+mn-ea"/>
                    <a:ea typeface="+mn-ea"/>
                  </a:rPr>
                  <a:t>常见的并行编程模型有两种：共享存储和消息传递。</a:t>
                </a:r>
                <a:endParaRPr lang="en-US" altLang="zh-CN" sz="2400" dirty="0" smtClean="0">
                  <a:latin typeface="+mn-ea"/>
                  <a:ea typeface="+mn-ea"/>
                </a:endParaRPr>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blipFill rotWithShape="0">
                <a:blip r:embed="rId8"/>
                <a:stretch>
                  <a:fillRect l="-928" t="-1821" r="-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177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共享存储</a:t>
            </a:r>
            <a:r>
              <a:rPr lang="en-US" altLang="zh-CN" dirty="0" smtClean="0"/>
              <a:t/>
            </a:r>
            <a:br>
              <a:rPr lang="en-US" altLang="zh-CN" dirty="0" smtClean="0"/>
            </a:br>
            <a:endParaRPr lang="zh-CN" altLang="en-US" dirty="0"/>
          </a:p>
        </p:txBody>
      </p:sp>
      <p:sp>
        <p:nvSpPr>
          <p:cNvPr id="5" name="内容占位符 4"/>
          <p:cNvSpPr>
            <a:spLocks noGrp="1"/>
          </p:cNvSpPr>
          <p:nvPr>
            <p:ph idx="1"/>
          </p:nvPr>
        </p:nvSpPr>
        <p:spPr>
          <a:xfrm>
            <a:off x="777815" y="1156349"/>
            <a:ext cx="10515600" cy="4351338"/>
          </a:xfrm>
        </p:spPr>
        <p:txBody>
          <a:bodyPr/>
          <a:lstStyle/>
          <a:p>
            <a:r>
              <a:rPr lang="zh-CN" altLang="en-US" sz="2400" dirty="0" smtClean="0">
                <a:latin typeface="+mn-ea"/>
                <a:ea typeface="+mn-ea"/>
              </a:rPr>
              <a:t>共享存储模型的编程抽象是，不同的线程或者进程执行的并行任务能够访问内存的任何位置，这样他们可以通过写入（</a:t>
            </a:r>
            <a:r>
              <a:rPr lang="en-US" altLang="zh-CN" sz="2400" dirty="0" smtClean="0">
                <a:latin typeface="+mn-ea"/>
                <a:ea typeface="+mn-ea"/>
              </a:rPr>
              <a:t>store</a:t>
            </a:r>
            <a:r>
              <a:rPr lang="zh-CN" altLang="en-US" sz="2400" dirty="0" smtClean="0">
                <a:latin typeface="+mn-ea"/>
                <a:ea typeface="+mn-ea"/>
              </a:rPr>
              <a:t>指令）和读取（</a:t>
            </a:r>
            <a:r>
              <a:rPr lang="en-US" altLang="zh-CN" sz="2400" dirty="0" smtClean="0">
                <a:latin typeface="+mn-ea"/>
                <a:ea typeface="+mn-ea"/>
              </a:rPr>
              <a:t>load</a:t>
            </a:r>
            <a:r>
              <a:rPr lang="zh-CN" altLang="en-US" sz="2400" dirty="0">
                <a:latin typeface="+mn-ea"/>
                <a:ea typeface="+mn-ea"/>
              </a:rPr>
              <a:t>指令</a:t>
            </a:r>
            <a:r>
              <a:rPr lang="zh-CN" altLang="en-US" sz="2400" dirty="0" smtClean="0">
                <a:latin typeface="+mn-ea"/>
                <a:ea typeface="+mn-ea"/>
              </a:rPr>
              <a:t>）内存位置实现相互间的隐式通信，这和同属一个进程的多个线程间共享地址空间类似。</a:t>
            </a:r>
            <a:endParaRPr lang="zh-CN" altLang="en-US" sz="2400" dirty="0">
              <a:latin typeface="+mn-ea"/>
              <a:ea typeface="+mn-ea"/>
            </a:endParaRPr>
          </a:p>
        </p:txBody>
      </p:sp>
      <p:sp>
        <p:nvSpPr>
          <p:cNvPr id="6" name="椭圆 5"/>
          <p:cNvSpPr/>
          <p:nvPr/>
        </p:nvSpPr>
        <p:spPr>
          <a:xfrm>
            <a:off x="2295846" y="2985654"/>
            <a:ext cx="1297709" cy="69272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n w="0"/>
                <a:solidFill>
                  <a:schemeClr val="tx1"/>
                </a:solidFill>
                <a:effectLst>
                  <a:outerShdw blurRad="38100" dist="19050" dir="2700000" algn="tl" rotWithShape="0">
                    <a:schemeClr val="dk1">
                      <a:alpha val="40000"/>
                    </a:schemeClr>
                  </a:outerShdw>
                </a:effectLst>
              </a:rPr>
              <a:t>处理器</a:t>
            </a:r>
            <a:endParaRPr lang="zh-CN" altLang="en-US">
              <a:solidFill>
                <a:schemeClr val="tx1">
                  <a:alpha val="28000"/>
                </a:schemeClr>
              </a:solidFill>
            </a:endParaRPr>
          </a:p>
        </p:txBody>
      </p:sp>
      <p:sp>
        <p:nvSpPr>
          <p:cNvPr id="7" name="椭圆 6"/>
          <p:cNvSpPr/>
          <p:nvPr/>
        </p:nvSpPr>
        <p:spPr>
          <a:xfrm>
            <a:off x="4096937" y="2985654"/>
            <a:ext cx="1297709" cy="69272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n w="0"/>
                <a:solidFill>
                  <a:schemeClr val="tx1"/>
                </a:solidFill>
                <a:effectLst>
                  <a:outerShdw blurRad="38100" dist="19050" dir="2700000" algn="tl" rotWithShape="0">
                    <a:schemeClr val="dk1">
                      <a:alpha val="40000"/>
                    </a:schemeClr>
                  </a:outerShdw>
                </a:effectLst>
              </a:rPr>
              <a:t>处理器</a:t>
            </a:r>
            <a:endParaRPr lang="zh-CN" altLang="en-US">
              <a:solidFill>
                <a:schemeClr val="tx1">
                  <a:alpha val="28000"/>
                </a:schemeClr>
              </a:solidFill>
            </a:endParaRPr>
          </a:p>
        </p:txBody>
      </p:sp>
      <p:sp>
        <p:nvSpPr>
          <p:cNvPr id="8" name="椭圆 7"/>
          <p:cNvSpPr/>
          <p:nvPr/>
        </p:nvSpPr>
        <p:spPr>
          <a:xfrm>
            <a:off x="5898028" y="2985654"/>
            <a:ext cx="1297709" cy="69272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n w="0"/>
                <a:solidFill>
                  <a:schemeClr val="tx1"/>
                </a:solidFill>
                <a:effectLst>
                  <a:outerShdw blurRad="38100" dist="19050" dir="2700000" algn="tl" rotWithShape="0">
                    <a:schemeClr val="dk1">
                      <a:alpha val="40000"/>
                    </a:schemeClr>
                  </a:outerShdw>
                </a:effectLst>
              </a:rPr>
              <a:t>处理器</a:t>
            </a:r>
            <a:endParaRPr lang="zh-CN" altLang="en-US">
              <a:ln w="0"/>
              <a:solidFill>
                <a:schemeClr val="tx1"/>
              </a:solidFill>
              <a:effectLst>
                <a:outerShdw blurRad="38100" dist="19050" dir="2700000" algn="tl" rotWithShape="0">
                  <a:schemeClr val="dk1">
                    <a:alpha val="40000"/>
                  </a:schemeClr>
                </a:outerShdw>
              </a:effectLst>
            </a:endParaRPr>
          </a:p>
        </p:txBody>
      </p:sp>
      <p:sp>
        <p:nvSpPr>
          <p:cNvPr id="9" name="椭圆 8"/>
          <p:cNvSpPr/>
          <p:nvPr/>
        </p:nvSpPr>
        <p:spPr>
          <a:xfrm>
            <a:off x="8264845" y="2978727"/>
            <a:ext cx="1297709" cy="69272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n w="0"/>
                <a:solidFill>
                  <a:schemeClr val="tx1"/>
                </a:solidFill>
                <a:effectLst>
                  <a:outerShdw blurRad="38100" dist="19050" dir="2700000" algn="tl" rotWithShape="0">
                    <a:schemeClr val="dk1">
                      <a:alpha val="40000"/>
                    </a:schemeClr>
                  </a:outerShdw>
                </a:effectLst>
              </a:rPr>
              <a:t>处理器</a:t>
            </a:r>
            <a:endParaRPr lang="zh-CN" altLang="en-US">
              <a:solidFill>
                <a:schemeClr val="tx1">
                  <a:alpha val="28000"/>
                </a:schemeClr>
              </a:solidFill>
            </a:endParaRPr>
          </a:p>
        </p:txBody>
      </p:sp>
      <p:sp>
        <p:nvSpPr>
          <p:cNvPr id="10" name="圆角矩形 9"/>
          <p:cNvSpPr/>
          <p:nvPr/>
        </p:nvSpPr>
        <p:spPr>
          <a:xfrm>
            <a:off x="2766901" y="4500273"/>
            <a:ext cx="6617854" cy="10113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ln w="0"/>
                <a:solidFill>
                  <a:schemeClr val="tx1"/>
                </a:solidFill>
                <a:effectLst>
                  <a:outerShdw blurRad="38100" dist="19050" dir="2700000" algn="tl" rotWithShape="0">
                    <a:schemeClr val="dk1">
                      <a:alpha val="40000"/>
                    </a:schemeClr>
                  </a:outerShdw>
                </a:effectLst>
              </a:rPr>
              <a:t>内存</a:t>
            </a:r>
            <a:endParaRPr lang="zh-CN" altLang="en-US" sz="3200">
              <a:ln w="0"/>
              <a:solidFill>
                <a:schemeClr val="tx1"/>
              </a:solidFill>
              <a:effectLst>
                <a:outerShdw blurRad="38100" dist="19050" dir="2700000" algn="tl" rotWithShape="0">
                  <a:schemeClr val="dk1">
                    <a:alpha val="40000"/>
                  </a:schemeClr>
                </a:outerShdw>
              </a:effectLst>
            </a:endParaRPr>
          </a:p>
        </p:txBody>
      </p:sp>
      <p:sp>
        <p:nvSpPr>
          <p:cNvPr id="11" name="文本框 10"/>
          <p:cNvSpPr txBox="1"/>
          <p:nvPr/>
        </p:nvSpPr>
        <p:spPr>
          <a:xfrm>
            <a:off x="7389701" y="3140424"/>
            <a:ext cx="875144" cy="369332"/>
          </a:xfrm>
          <a:prstGeom prst="rect">
            <a:avLst/>
          </a:prstGeom>
          <a:noFill/>
        </p:spPr>
        <p:txBody>
          <a:bodyPr wrap="square" rtlCol="0">
            <a:spAutoFit/>
          </a:bodyPr>
          <a:lstStyle/>
          <a:p>
            <a:r>
              <a:rPr lang="en-US" altLang="zh-CN" smtClean="0">
                <a:latin typeface="Cambria" panose="02040503050406030204" pitchFamily="18" charset="0"/>
                <a:ea typeface="Cambria" panose="02040503050406030204" pitchFamily="18" charset="0"/>
              </a:rPr>
              <a:t>…</a:t>
            </a:r>
            <a:endParaRPr lang="zh-CN" altLang="en-US">
              <a:latin typeface="Cambria" panose="02040503050406030204" pitchFamily="18" charset="0"/>
              <a:ea typeface="+mj-ea"/>
            </a:endParaRPr>
          </a:p>
        </p:txBody>
      </p:sp>
      <p:cxnSp>
        <p:nvCxnSpPr>
          <p:cNvPr id="12" name="直接箭头连接符 11"/>
          <p:cNvCxnSpPr/>
          <p:nvPr/>
        </p:nvCxnSpPr>
        <p:spPr>
          <a:xfrm>
            <a:off x="3191773" y="3678381"/>
            <a:ext cx="1554018" cy="132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7583664" y="3678381"/>
            <a:ext cx="955963" cy="132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944700" y="4121727"/>
            <a:ext cx="958273" cy="369332"/>
          </a:xfrm>
          <a:prstGeom prst="rect">
            <a:avLst/>
          </a:prstGeom>
          <a:noFill/>
        </p:spPr>
        <p:txBody>
          <a:bodyPr wrap="square" rtlCol="0">
            <a:spAutoFit/>
          </a:bodyPr>
          <a:lstStyle/>
          <a:p>
            <a:r>
              <a:rPr lang="zh-CN" altLang="en-US"/>
              <a:t>写入</a:t>
            </a:r>
          </a:p>
        </p:txBody>
      </p:sp>
      <p:sp>
        <p:nvSpPr>
          <p:cNvPr id="15" name="文本框 14"/>
          <p:cNvSpPr txBox="1"/>
          <p:nvPr/>
        </p:nvSpPr>
        <p:spPr>
          <a:xfrm>
            <a:off x="8264845" y="3994582"/>
            <a:ext cx="1119910" cy="376526"/>
          </a:xfrm>
          <a:prstGeom prst="rect">
            <a:avLst/>
          </a:prstGeom>
          <a:noFill/>
        </p:spPr>
        <p:txBody>
          <a:bodyPr wrap="square" rtlCol="0">
            <a:spAutoFit/>
          </a:bodyPr>
          <a:lstStyle/>
          <a:p>
            <a:r>
              <a:rPr lang="zh-CN" altLang="en-US" smtClean="0"/>
              <a:t>读取</a:t>
            </a:r>
            <a:endParaRPr lang="zh-CN" altLang="en-US"/>
          </a:p>
        </p:txBody>
      </p:sp>
    </p:spTree>
    <p:extLst>
      <p:ext uri="{BB962C8B-B14F-4D97-AF65-F5344CB8AC3E}">
        <p14:creationId xmlns:p14="http://schemas.microsoft.com/office/powerpoint/2010/main" val="79051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共享存储</a:t>
            </a:r>
            <a:endParaRPr lang="zh-CN" altLang="en-US" dirty="0"/>
          </a:p>
        </p:txBody>
      </p:sp>
      <p:sp>
        <p:nvSpPr>
          <p:cNvPr id="3" name="内容占位符 2"/>
          <p:cNvSpPr>
            <a:spLocks noGrp="1"/>
          </p:cNvSpPr>
          <p:nvPr>
            <p:ph idx="1"/>
          </p:nvPr>
        </p:nvSpPr>
        <p:spPr>
          <a:xfrm>
            <a:off x="803694" y="1094182"/>
            <a:ext cx="10515600" cy="4351338"/>
          </a:xfrm>
        </p:spPr>
        <p:txBody>
          <a:bodyPr/>
          <a:lstStyle/>
          <a:p>
            <a:r>
              <a:rPr lang="zh-CN" altLang="en-US" sz="2400" dirty="0" smtClean="0">
                <a:latin typeface="+mn-ea"/>
                <a:ea typeface="+mn-ea"/>
              </a:rPr>
              <a:t>线程通信模型</a:t>
            </a:r>
            <a:endParaRPr lang="en-US" altLang="zh-CN" sz="2400" dirty="0" smtClean="0">
              <a:latin typeface="+mn-ea"/>
              <a:ea typeface="+mn-ea"/>
            </a:endParaRPr>
          </a:p>
          <a:p>
            <a:pPr marL="0" indent="0">
              <a:buNone/>
            </a:pPr>
            <a:endParaRPr lang="en-US" altLang="zh-CN" sz="2400" dirty="0" smtClean="0">
              <a:latin typeface="+mn-ea"/>
              <a:ea typeface="+mn-ea"/>
            </a:endParaRPr>
          </a:p>
          <a:p>
            <a:endParaRPr lang="en-US" altLang="zh-CN" dirty="0"/>
          </a:p>
          <a:p>
            <a:endParaRPr lang="zh-CN" altLang="en-US" dirty="0"/>
          </a:p>
        </p:txBody>
      </p:sp>
      <p:pic>
        <p:nvPicPr>
          <p:cNvPr id="7" name="内容占位符 1"/>
          <p:cNvPicPr>
            <a:picLocks noChangeAspect="1"/>
          </p:cNvPicPr>
          <p:nvPr/>
        </p:nvPicPr>
        <p:blipFill>
          <a:blip r:embed="rId2"/>
          <a:stretch>
            <a:fillRect/>
          </a:stretch>
        </p:blipFill>
        <p:spPr>
          <a:xfrm>
            <a:off x="2568633" y="1607388"/>
            <a:ext cx="6985721" cy="4243459"/>
          </a:xfrm>
          <a:prstGeom prst="rect">
            <a:avLst/>
          </a:prstGeom>
        </p:spPr>
      </p:pic>
    </p:spTree>
    <p:extLst>
      <p:ext uri="{BB962C8B-B14F-4D97-AF65-F5344CB8AC3E}">
        <p14:creationId xmlns:p14="http://schemas.microsoft.com/office/powerpoint/2010/main" val="298265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消息传递</a:t>
            </a:r>
            <a:r>
              <a:rPr lang="en-US" altLang="zh-CN" dirty="0" smtClean="0"/>
              <a:t/>
            </a:r>
            <a:br>
              <a:rPr lang="en-US" altLang="zh-CN" dirty="0" smtClean="0"/>
            </a:br>
            <a:endParaRPr lang="zh-CN" altLang="en-US" dirty="0"/>
          </a:p>
        </p:txBody>
      </p:sp>
      <p:sp>
        <p:nvSpPr>
          <p:cNvPr id="5" name="内容占位符 4"/>
          <p:cNvSpPr>
            <a:spLocks noGrp="1"/>
          </p:cNvSpPr>
          <p:nvPr>
            <p:ph idx="1"/>
          </p:nvPr>
        </p:nvSpPr>
        <p:spPr/>
        <p:txBody>
          <a:bodyPr/>
          <a:lstStyle/>
          <a:p>
            <a:r>
              <a:rPr lang="zh-CN" altLang="en-US" sz="2400" dirty="0" smtClean="0">
                <a:latin typeface="+mn-ea"/>
                <a:ea typeface="+mn-ea"/>
              </a:rPr>
              <a:t>在消息传递模型中，线程拥有各自的本地内存，一个线程不能访问另一个线程的内存，这样线程间为了交换数据，就需要显示地传递包含数据值的消息，彼此通信，这与多个进程互不共享地址空间类似。</a:t>
            </a:r>
            <a:endParaRPr lang="en-US" altLang="zh-CN" sz="2400" dirty="0" smtClean="0">
              <a:latin typeface="+mn-ea"/>
              <a:ea typeface="+mn-ea"/>
            </a:endParaRPr>
          </a:p>
          <a:p>
            <a:pPr marL="0" indent="0">
              <a:buNone/>
            </a:pPr>
            <a:endParaRPr lang="en-US" altLang="zh-CN" dirty="0" smtClean="0"/>
          </a:p>
          <a:p>
            <a:pPr marL="0" indent="0">
              <a:buNone/>
            </a:pPr>
            <a:endParaRPr lang="en-US" altLang="zh-CN" dirty="0"/>
          </a:p>
          <a:p>
            <a:pPr marL="0" indent="0">
              <a:buNone/>
            </a:pPr>
            <a:endParaRPr lang="zh-CN" altLang="en-US" dirty="0"/>
          </a:p>
        </p:txBody>
      </p:sp>
      <p:sp>
        <p:nvSpPr>
          <p:cNvPr id="2" name="矩形 1"/>
          <p:cNvSpPr/>
          <p:nvPr/>
        </p:nvSpPr>
        <p:spPr>
          <a:xfrm>
            <a:off x="2321290" y="2919424"/>
            <a:ext cx="1454726" cy="1717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28000"/>
                </a:schemeClr>
              </a:solidFill>
            </a:endParaRPr>
          </a:p>
        </p:txBody>
      </p:sp>
      <p:sp>
        <p:nvSpPr>
          <p:cNvPr id="3" name="椭圆 2"/>
          <p:cNvSpPr/>
          <p:nvPr/>
        </p:nvSpPr>
        <p:spPr>
          <a:xfrm>
            <a:off x="2418272" y="3044115"/>
            <a:ext cx="1274618"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a:t>
            </a:r>
            <a:endParaRPr lang="zh-CN" altLang="en-US" dirty="0">
              <a:solidFill>
                <a:schemeClr val="tx1"/>
              </a:solidFill>
            </a:endParaRPr>
          </a:p>
        </p:txBody>
      </p:sp>
      <p:sp>
        <p:nvSpPr>
          <p:cNvPr id="16" name="矩形 15"/>
          <p:cNvSpPr/>
          <p:nvPr/>
        </p:nvSpPr>
        <p:spPr>
          <a:xfrm>
            <a:off x="2556817" y="3778406"/>
            <a:ext cx="983672" cy="429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内存</a:t>
            </a:r>
          </a:p>
        </p:txBody>
      </p:sp>
      <p:sp>
        <p:nvSpPr>
          <p:cNvPr id="18" name="矩形 17"/>
          <p:cNvSpPr/>
          <p:nvPr/>
        </p:nvSpPr>
        <p:spPr>
          <a:xfrm>
            <a:off x="4011543" y="2919424"/>
            <a:ext cx="1454726" cy="1717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28000"/>
                </a:schemeClr>
              </a:solidFill>
            </a:endParaRPr>
          </a:p>
        </p:txBody>
      </p:sp>
      <p:sp>
        <p:nvSpPr>
          <p:cNvPr id="19" name="椭圆 18"/>
          <p:cNvSpPr/>
          <p:nvPr/>
        </p:nvSpPr>
        <p:spPr>
          <a:xfrm>
            <a:off x="4108525" y="3044115"/>
            <a:ext cx="1274618"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a:t>
            </a:r>
            <a:endParaRPr lang="zh-CN" altLang="en-US" dirty="0">
              <a:solidFill>
                <a:schemeClr val="tx1"/>
              </a:solidFill>
            </a:endParaRPr>
          </a:p>
        </p:txBody>
      </p:sp>
      <p:sp>
        <p:nvSpPr>
          <p:cNvPr id="20" name="矩形 19"/>
          <p:cNvSpPr/>
          <p:nvPr/>
        </p:nvSpPr>
        <p:spPr>
          <a:xfrm>
            <a:off x="4247070" y="3778406"/>
            <a:ext cx="983672" cy="429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内存</a:t>
            </a:r>
          </a:p>
        </p:txBody>
      </p:sp>
      <p:sp>
        <p:nvSpPr>
          <p:cNvPr id="21" name="矩形 20"/>
          <p:cNvSpPr/>
          <p:nvPr/>
        </p:nvSpPr>
        <p:spPr>
          <a:xfrm>
            <a:off x="5701796" y="2891716"/>
            <a:ext cx="1454726" cy="1717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28000"/>
                </a:schemeClr>
              </a:solidFill>
            </a:endParaRPr>
          </a:p>
        </p:txBody>
      </p:sp>
      <p:sp>
        <p:nvSpPr>
          <p:cNvPr id="22" name="椭圆 21"/>
          <p:cNvSpPr/>
          <p:nvPr/>
        </p:nvSpPr>
        <p:spPr>
          <a:xfrm>
            <a:off x="5798778" y="3016407"/>
            <a:ext cx="1274618"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a:t>
            </a:r>
            <a:endParaRPr lang="zh-CN" altLang="en-US" dirty="0">
              <a:solidFill>
                <a:schemeClr val="tx1"/>
              </a:solidFill>
            </a:endParaRPr>
          </a:p>
        </p:txBody>
      </p:sp>
      <p:sp>
        <p:nvSpPr>
          <p:cNvPr id="23" name="矩形 22"/>
          <p:cNvSpPr/>
          <p:nvPr/>
        </p:nvSpPr>
        <p:spPr>
          <a:xfrm>
            <a:off x="5937323" y="3750698"/>
            <a:ext cx="983672" cy="429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内存</a:t>
            </a:r>
          </a:p>
        </p:txBody>
      </p:sp>
      <p:sp>
        <p:nvSpPr>
          <p:cNvPr id="24" name="矩形 23"/>
          <p:cNvSpPr/>
          <p:nvPr/>
        </p:nvSpPr>
        <p:spPr>
          <a:xfrm>
            <a:off x="8245838" y="2894737"/>
            <a:ext cx="1454726" cy="1717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alpha val="28000"/>
                </a:schemeClr>
              </a:solidFill>
            </a:endParaRPr>
          </a:p>
        </p:txBody>
      </p:sp>
      <p:sp>
        <p:nvSpPr>
          <p:cNvPr id="25" name="椭圆 24"/>
          <p:cNvSpPr/>
          <p:nvPr/>
        </p:nvSpPr>
        <p:spPr>
          <a:xfrm>
            <a:off x="8342820" y="3019428"/>
            <a:ext cx="1274618" cy="4987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a:t>
            </a:r>
            <a:endParaRPr lang="zh-CN" altLang="en-US" dirty="0">
              <a:solidFill>
                <a:schemeClr val="tx1"/>
              </a:solidFill>
            </a:endParaRPr>
          </a:p>
        </p:txBody>
      </p:sp>
      <p:sp>
        <p:nvSpPr>
          <p:cNvPr id="26" name="矩形 25"/>
          <p:cNvSpPr/>
          <p:nvPr/>
        </p:nvSpPr>
        <p:spPr>
          <a:xfrm>
            <a:off x="8481365" y="3753719"/>
            <a:ext cx="983672" cy="429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内存</a:t>
            </a:r>
          </a:p>
        </p:txBody>
      </p:sp>
      <p:sp>
        <p:nvSpPr>
          <p:cNvPr id="31" name="文本框 30"/>
          <p:cNvSpPr txBox="1"/>
          <p:nvPr/>
        </p:nvSpPr>
        <p:spPr>
          <a:xfrm>
            <a:off x="7392049" y="3330503"/>
            <a:ext cx="1368135" cy="707886"/>
          </a:xfrm>
          <a:prstGeom prst="rect">
            <a:avLst/>
          </a:prstGeom>
          <a:noFill/>
        </p:spPr>
        <p:txBody>
          <a:bodyPr wrap="square" rtlCol="0">
            <a:spAutoFit/>
          </a:bodyPr>
          <a:lstStyle/>
          <a:p>
            <a:r>
              <a:rPr lang="en-US" altLang="zh-CN" sz="4000" dirty="0" smtClean="0"/>
              <a:t>…</a:t>
            </a:r>
            <a:endParaRPr lang="zh-CN" altLang="en-US" sz="4000" dirty="0"/>
          </a:p>
        </p:txBody>
      </p:sp>
      <p:sp>
        <p:nvSpPr>
          <p:cNvPr id="67" name="文本框 66"/>
          <p:cNvSpPr txBox="1"/>
          <p:nvPr/>
        </p:nvSpPr>
        <p:spPr>
          <a:xfrm>
            <a:off x="2321290" y="4886769"/>
            <a:ext cx="858981" cy="369332"/>
          </a:xfrm>
          <a:prstGeom prst="rect">
            <a:avLst/>
          </a:prstGeom>
          <a:noFill/>
        </p:spPr>
        <p:txBody>
          <a:bodyPr wrap="square" rtlCol="0">
            <a:spAutoFit/>
          </a:bodyPr>
          <a:lstStyle/>
          <a:p>
            <a:r>
              <a:rPr lang="zh-CN" altLang="en-US" dirty="0" smtClean="0"/>
              <a:t>发送</a:t>
            </a:r>
            <a:endParaRPr lang="zh-CN" altLang="en-US" dirty="0"/>
          </a:p>
        </p:txBody>
      </p:sp>
      <p:sp>
        <p:nvSpPr>
          <p:cNvPr id="68" name="文本框 67"/>
          <p:cNvSpPr txBox="1"/>
          <p:nvPr/>
        </p:nvSpPr>
        <p:spPr>
          <a:xfrm>
            <a:off x="8330693" y="5018635"/>
            <a:ext cx="858981" cy="369332"/>
          </a:xfrm>
          <a:prstGeom prst="rect">
            <a:avLst/>
          </a:prstGeom>
          <a:noFill/>
        </p:spPr>
        <p:txBody>
          <a:bodyPr wrap="square" rtlCol="0">
            <a:spAutoFit/>
          </a:bodyPr>
          <a:lstStyle/>
          <a:p>
            <a:r>
              <a:rPr lang="zh-CN" altLang="en-US" dirty="0" smtClean="0"/>
              <a:t>接收</a:t>
            </a:r>
            <a:endParaRPr lang="zh-CN" altLang="en-US" dirty="0"/>
          </a:p>
        </p:txBody>
      </p:sp>
      <p:sp>
        <p:nvSpPr>
          <p:cNvPr id="7" name="任意多边形 6"/>
          <p:cNvSpPr/>
          <p:nvPr/>
        </p:nvSpPr>
        <p:spPr>
          <a:xfrm>
            <a:off x="3027871" y="4639119"/>
            <a:ext cx="5757863" cy="1073820"/>
          </a:xfrm>
          <a:custGeom>
            <a:avLst/>
            <a:gdLst>
              <a:gd name="connsiteX0" fmla="*/ 0 w 5757863"/>
              <a:gd name="connsiteY0" fmla="*/ 0 h 1073820"/>
              <a:gd name="connsiteX1" fmla="*/ 714375 w 5757863"/>
              <a:gd name="connsiteY1" fmla="*/ 685800 h 1073820"/>
              <a:gd name="connsiteX2" fmla="*/ 2271713 w 5757863"/>
              <a:gd name="connsiteY2" fmla="*/ 1014413 h 1073820"/>
              <a:gd name="connsiteX3" fmla="*/ 4657725 w 5757863"/>
              <a:gd name="connsiteY3" fmla="*/ 971550 h 1073820"/>
              <a:gd name="connsiteX4" fmla="*/ 5757863 w 5757863"/>
              <a:gd name="connsiteY4" fmla="*/ 14288 h 1073820"/>
              <a:gd name="connsiteX5" fmla="*/ 5757863 w 5757863"/>
              <a:gd name="connsiteY5" fmla="*/ 14288 h 107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863" h="1073820">
                <a:moveTo>
                  <a:pt x="0" y="0"/>
                </a:moveTo>
                <a:cubicBezTo>
                  <a:pt x="167878" y="258365"/>
                  <a:pt x="335756" y="516731"/>
                  <a:pt x="714375" y="685800"/>
                </a:cubicBezTo>
                <a:cubicBezTo>
                  <a:pt x="1092994" y="854869"/>
                  <a:pt x="1614488" y="966788"/>
                  <a:pt x="2271713" y="1014413"/>
                </a:cubicBezTo>
                <a:cubicBezTo>
                  <a:pt x="2928938" y="1062038"/>
                  <a:pt x="4076700" y="1138238"/>
                  <a:pt x="4657725" y="971550"/>
                </a:cubicBezTo>
                <a:cubicBezTo>
                  <a:pt x="5238750" y="804863"/>
                  <a:pt x="5757863" y="14288"/>
                  <a:pt x="5757863" y="14288"/>
                </a:cubicBezTo>
                <a:lnTo>
                  <a:pt x="5757863" y="14288"/>
                </a:lnTo>
              </a:path>
            </a:pathLst>
          </a:custGeom>
          <a:ln>
            <a:tailEnd type="triangle"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112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封面封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bg1">
                <a:alpha val="28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内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bg1">
                <a:alpha val="28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517.0">
  <media streamable="true" recordStart="0" recordEnd="89460" recordLength="89533" audioOnly="true" start="0" end="89460" audioFormat="{00001610-0000-0010-8000-00AA00389B71}" audioRate="44100" muted="false" volume="0.8" fadeIn="0" fadeOut="0" videoFormat="{34363248-0000-0010-8000-00AA00389B71}" videoRate="15" videoWidth="256" videoHeight="256"/>
</athena>
</file>

<file path=customXml/item10.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gAAAANAAAABwMAAAAAAQAAAAgAAAAECUlua0F0b21WMQIAAAAJBAAAAAkFAAAACQYAAAAJBwAAAAkIAAAACQkAAAAJCgAAAAkLAAAABQQAAAALUGVuU3Ryb2tlVjEEAAAACkF0dHJpYnV0ZXMFVHJhY2UJU3RhcnRUaW1lBFR5cGUEBAAED1BlbkF0dHJpYnV0ZXNWMQIAAAAKSW5rVHJhY2VWMQIAAAAQDEFjdGlvblR5cGVWMQIAAAACAAAACQwAAAAJDQAAAOkzAAAAAAAABfL///8MQWN0aW9uVHlwZVYxAQAAAAd2YWx1ZV9fAAgCAAAAAAAAAAEFAAAABAAAAAkPAAAACRAAAADnRwAAAAAAAAHv////8v///wAAAAABBgAAAAQAAAAJEgAAAAkTAAAAP3MAAAAAAAAB7P////L///8AAAAAAQcAAAAEAAAACRUAAAAJFgAAAEWCAAAAAAAAAen////y////AAAAAAEIAAAABAAAAAkYAAAACRkAAADdoQAAAAAAAAHm////8v///wAAAAABCQAAAAQAAAAJGwAAAAkcAAAA4sIAAAAAAAAB4/////L///8AAAAAAQoAAAAEAAAACR4AAAAJHwAAABHNAAAAAAAAAeD////y////AAAAAAULAAAADUNsZWFyQ2FudmFzVjECAAAACVN0YXJ0VGltZQRUeXBlAAQQDEFjdGlvblR5cGVWMQIAAAACAAAALrUBAAAAAAAB3/////L///8AAAAABQwAAAAPUGVuQXR0cmlidXRlc1YxCgAAAAdfY29sb3JBB19jb2xvclIHX2NvbG9yRwdfY29sb3JCCkZpdFRvQ3VydmUGSGVpZ2h0Dklnbm9yZVByZXNzdXJlDUlzSGlnaGxpZ2h0ZXIFU2hhcGUFV2lkdGgAAAAAAAAAAAQAAgICAgEGAQEMQnJ1c2hTaGFwZVYxAgAAAAYCAAAA//8AAAAAAAAAAAAIQAAABd7///8MQnJ1c2hTaGFwZVYxAQAAAAd2YWx1ZV9fAAgCAAAAAQAAAAAAAAAAAAhABQ0AAAAKSW5rVHJhY2VWMQMAAAANTGlzdGAxK19pdGVtcwxMaXN0YDErX3NpemUPTGlzdGAxK192ZXJzaW9uBAAAGFNoYXJlZC5JbmtpbmcuSW5rUG9pbnRbXQIAAAAICAIAAAAJIwAAAPwBAAD8AQAAAQ8AAAAMAAAA//8AAAAAAAAAAAAIQAAAAdz////e////AQAAAAAAAAAAAAhAARAAAAANAAAACSUAAACEAAAAhAAAAAESAAAADAAAAP//AAAAAAAAAAAACEAAAAHa////3v///wEAAAAAAAAAAAAIQAETAAAADQAAAAknAAAAHQEAAB0BAAABFQAAAAwAAAD//wAAAAAAAAAAAAhAAAAB2P///97///8BAAAAAAAAAAAACEABFgAAAA0AAAAJKQAAAPkAAAD5AAAAARgAAAAMAAAA//8AAAAAAAAAAAAIQAAAAdb////e////AQAAAAAAAAAAAAhAARkAAAANAAAACSsAAAD7AAAA+wAAAAEbAAAADAAAAP//AAAAAAAAAAAACEAAAAHU////3v///wEAAAAAAAAAAAAIQAEcAAAADQAAAAktAAAAhwAAAIcAAAABHgAAAAwAAAD//wAAAAAAAAAAAAhAAAAB0v///97///8BAAAAAAAAAAAACEABHwAAAA0AAAAJLwAAAD0AAAA9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NBAclAAAAAAEAAAAAAQAABApJbmtQb2ludFYxAgA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18BycAAAAAAQAAAAACAAAECklua1BvaW50VjECAA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DeMHKQAAAAABAAAAAAEAAAQKSW5rUG9pbnRWMQIA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NBwcrAAAAAAEAAAAAAQAABApJbmtQb2ludFYxAgA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NBQctAAAAAAEAAAAAAQAABApJbmtQb2ludFYxAgA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15By8AAAAAAQAAAEAAAAAECklua1BvaW50VjECAA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NAwUwAAAACklua1BvaW50VjEEAAAAAVgBWQ5QcmVzc3VyZUZhY3RvcglUaW1lU3RhbXAAAAAABgYLEAIAAACj2ZoTPzrHPwDsAbMHzG4/AAAAPwAAAAAAAAAAATEAAAAwAAAAw3ZGaJ1exz8A7AGzB8xuPwAAAD8oAQAAAAAAAAEyAAAAMAAAAOMT8rz7gsc/AOwBswfMbj8AAAA/OAEAAAAAAAABMwAAADAAAADjE/K8+4LHP4CagWoGqnk/AAAAPzgBAAAAAAAAATQAAAAwAAAAA7GdEVqnxz+AmoFqBqp5PwAAAD84AQAAAAAAAAE1AAAAMAAAAEHr9LoW8Mc/gJqBagaqeT8AAAA/OAEAAAAAAAABNgAAADAAAABhiKAPdRTIP4CagWoGqnk/AAAAP0gBAAAAAAAAATcAAAAwAAAA3/xOYu6lyD+AmoFqBqp5PwAAAD9IAQAAAAAAAAE4AAAAMAAAAP+Z+rZMysg/gJqBagaqeT8AAAA/SAEAAAAAAAABOQAAADAAAAA91FFgCRPJP4CagWoGqnk/AAAAP0gBAAAAAAAAAToAAAAwAAAAXXH9tGc3yT+AmoFqBqp5PwAAAD9IAQAAAAAAAAE7AAAAMAAAAH0OqQnGW8k/gJqBagaqeT8AAAA/VwEAAAAAAAABPAAAADAAAADb5asH4cjJP4CagWoGqnk/AAAAP1cBAAAAAAAAAT0AAAAwAAAAGSADsZ0Ryj+AmoFqBqp5PwAAAD9XAQAAAAAAAAE+AAAAMAAAADm9rgX8Nco/gJqBagaqeT8AAAA/VwEAAAAAAAABPwAAADAAAACXlLEDF6PKP0AfwX0E94E/AAAAP2cBAAAAAAAAAUAAAAAwAAAAtzFdWHXHyj9AH8F9BPeBPwAAAD9nAQAAAAAAAAFBAAAAMAAAADWmC6vuWMs/QB/BfQT3gT8AAAA/ZwEAAAAAAAABQgAAADAAAAB14GJUq6HLP0AfwX0E94E/AAAAP2cBAAAAAAAAAUMAAAAwAAAAlX0OqQnGyz9AH8F9BPeBPwAAAD9nAQAAAAAAAAFEAAAAMAAAANO3ZVLGDsw/QB/BfQT3gT8AAAA/dwEAAAAAAAABRQAAADAAAAAT8rz7glfMP0AfwX0E94E/AAAAP3cBAAAAAAAAAUYAAAAwAAAAccm/+Z3EzD9AH8F9BPeBPwAAAD93AQAAAAAAAAFHAAAAMAAAAJFma0786Mw/QB/BfQT3gT8AAAA/dwEAAAAAAAABSAAAADAAAACvAxejWg3NP0AfwX0E94E/AAAAP3cBAAAAAAAAAUkAAAAwAAAA7z1uTBdWzT9AH8F9BPeBPwAAAD+GAQAAAAAAAAFKAAAAMAAAAKvsc0hNMM4/QB/BfQT3gT8AAAA/hgEAAAAAAAABSwAAADAAAADLiR+dq1TOP0AfwX0E94E/AAAAP4YBAAAAAAAAAUwAAAAwAAAA6ybL8Ql5zj9AH8F9BPeBPwAAAD+GAQAAAAAAAAFNAAAAMAAAAClhIpvGwc4/QB/BfQT3gT8AAAA/hgEAAAAAAAABTgAAADAAAABpm3lEgwrPP0AfwX0E94E/AAAAP4YBAAAAAAAAAU8AAAAwAAAAiTglmeEuzz9AH8F9BPeBPwAAAD+WAQAAAAAAAAFQAAAAMAAAAOcPKJf8m88/QB/BfQT3gT8AAAA/lgEAAAAAAAABUQAAADAAAAAlSn9AueTPP0AfwX0E94E/AAAAP5YBAAAAAAAAAVIAAAAwAAAAonOVyosE0D9AH8F9BPeBPwAAAD+WAQAAAAAAAAFTAAAAMAAAADJC6/S6FtA/QB/BfQT3gT8AAAA/lgEAAAAAAAABVAAAADAAAADCEEEf6ijQP0AfwX0E94E/AAAAP5YBAAAAAAAAAVUAAAAwAAAA4q3sc0hN0D9AH8F9BPeBPwAAAD+WAQAAAAAAAAFWAAAAMAAAAHJ8Qp53X9A/QB/BfQT3gT8AAAA/pQEAAAAAAAABVwAAADAAAAACS5jIpnHQP0AfwX0E94E/AAAAP6UBAAAAAAAAAVgAAAAwAAAAIOhDHQWW0D9AH8F9BPeBPwAAAD+lAQAAAAAAAAFZAAAAMAAAALC2mUc0qNA/QB/BfQT3gT8AAAA/pQEAAAAAAAABWgAAADAAAADQU0WckszQP0AfwX0E94E/AAAAP6UBAAAAAAAAAVsAAAAwAAAAYCKbxsHe0D9AH8F9BPeBPwAAAD+lAQAAAAAAAAFcAAAAMAAAAPDw8PDw8NA/QB/BfQT3gT8AAAA/tQEAAAAAAAABXQAAADAAAAAQjpxFTxXRP0AfwX0E94E/AAAAP7UBAAAAAAAAAV4AAAAwAAAAnlzyb34n0T9AH8F9BPeBPwAAAD+1AQAAAAAAAAFfAAAAMAAAAC4rSJqtOdE/QB/BfQT3gT8AAAA/tQEAAAAAAAABYAAAADAAAAC++Z3E3EvRP0AfwX0E94E/AAAAP7UBAAAAAAAAAWEAAAAwAAAATsjz7gte0T9AH8F9BPeBPwAAAD/FAQAAAAAAAAFiAAAAMAAAAN6WSRk7cNE/QB/BfQT3gT8AAAA/xQEAAAAAAAABYwAAADAAAABuZZ9DaoLRP0AfwX0E94E/AAAAP8UBAAAAAAAAAWQAAAAwAAAA/jP1bZmU0T9AH8F9BPeBPwAAAD/FAQAAAAAAAAFlAAAAMAAAAI4CS5jIptE/QB/BfQT3gT8AAAA/xQEAAAAAAAABZgAAADAAAAAc0aDC97jRP0AfwX0E94E/AAAAP8UBAAAAAAAAAWcAAAAwAAAArJ/27CbL0T9AH8F9BPeBPwAAAD/UAQAAAAAAAAFoAAAAMAAAADxuTBdW3dE/QB/BfQT3gT8AAAA/1AEAAAAAAAABaQAAADAAAADMPKJBhe/RP0AfwX0E94E/AAAAP9QBAAAAAAAAAWoAAAAwAAAAXAv4a7QB0j9AH8F9BPeBPwAAAD/UAQAAAAAAAAFrAAAAMAAAAOzZTZbjE9I/QB/BfQT3gT8AAAA/1AEAAAAAAAABbAAAADAAAACcRU8VcUrSP0AfwX0E94E/AAAAP+QBAAAAAAAAAW0AAAAwAAAALBSlP6Bc0j9AH8F9BPeBPwAAAD/kAQAAAAAAAAFuAAAAMAAAALzi+mnPbtI/QB/BfQT3gT8AAAA/5AEAAAAAAAABbwAAADAAAABMsVCU/oDSP0AfwX0E94E/AAAAP+QBAAAAAAAAAXAAAAAwAAAA3H+mvi2T0j9AH8F9BPeBPwAAAD/0AQAAAAAAAAFxAAAAMAAAAKqIU5IZ7tI/QB/BfQT3gT8AAAA/9AEAAAAAAAABcgAAADAAAAA6V6m8SADTP0AfwX0E94E/AAAAPwMCAAAAAAAAAXMAAAAwAAAAyiX/5ncS0z9AH8F9BPeBPwAAAD8DAgAAAAAAAAF0AAAAMAAAAFr0VBGnJNM/QB/BfQT3gT8AAAA/AwIAAAAAAAABdQAAADAAAADowqo71jbTP4BxQcYFGYc/AAAAPwMCAAAAAAAAAXYAAAAwAAAACGBWkDRb0z+AcUHGBRmHPwAAAD8DAgAAAAAAAAF3AAAAMAAAAJgurLpjbdM/gHFBxgUZhz8AAAA/AwIAAAAAAAABeAAAADAAAAC4y1cPwpHTP4BxQcYFGYc/AAAAPwMCAAAAAAAAAXkAAAAwAAAAZjdZjk/I0z+AcUHGBRmHPwAAAD8TAgAAAAAAAAF6AAAAMAAAAPYFr7h+2tM/gHFBxgUZhz8AAAA/EwIAAAAAAAABewAAADAAAACG1ATjrezTP4BxQcYFGYc/AAAAPxMCAAAAAAAAAXwAAAAwAAAApnGwNwwR1D+AcUHGBRmHPwAAAD8TAgAAAAAAAAF9AAAAMAAAADZABmI7I9Q/gHFBxgUZhz8AAAA/EwIAAAAAAAABfgAAADAAAADGDlyMajXUP4BxQcYFGYc/AAAAPxMCAAAAAAAAAX8AAAAwAAAAVt2xtplH1D+AcUHGBRmHPwAAAD8iAgAAAAAAAAGAAAAAMAAAAARJszUnftQ/gHFBxgUZhz8AAAA/IgIAAAAAAAABgQAAADAAAAAk5l6KhaLUP4BxQcYFGYc/AAAAPyICAAAAAAAAAYIAAAAwAAAARIMK3+PG1D+AcUHGBRmHPwAAAD8iAgAAAAAAAAGDAAAAMAAAANRRYAkT2dQ/gHFBxgUZhz8AAAA/IgIAAAAAAAABhAAAADAAAABkILYzQuvUP4BxQcYFGYc/AAAAPzICAAAAAAAAAYUAAAAwAAAAgr1hiKAP1T+AcUHGBRmHPwAAAD8yAgAAAAAAAAGGAAAAMAAAABKMt7LPIdU/gHFBxgUZhz8AAAA/MgIAAAAAAAABhwAAADAAAACiWg3d/jPVP4BxQcYFGYc/AAAAPzICAAAAAAAAAYgAAAAwAAAAMiljBy5G1T+AcUHGBRmHPwAAAD8yAgAAAAAAAAGJAAAAMAAAAFLGDlyMatU/gHFBxgUZhz8AAAA/MgIAAAAAAAABigAAADAAAADilGSGu3zVP4BxQcYFGYc/AAAAPzICAAAAAAAAAYsAAAAwAAAAcGO6sOqO1T+AcUHGBRmHPwAAAD8yAgAAAAAAAAGMAAAAMAAAACDPuy94xdU/gHFBxgUZhz8AAAA/QgIAAAAAAAABjQAAADAAAACwnRFap9fVP4BxQcYFGYc/AAAAP0ICAAAAAAAAAY4AAAAwAAAAQGxnhNbp1T+AcUHGBRmHPwAAAD9CAgAAAAAAAAGPAAAAMAAAANA6va4F/NU/gHFBxgUZhz8AAAA/QgIAAAAAAAABkAAAADAAAABgCRPZNA7WP4BxQcYFGYc/AAAAP0ICAAAAAAAAAZEAAAAwAAAA7tdoA2Qg1j+AcUHGBRmHPwAAAD9CAgAAAAAAAAGSAAAAMAAAAA51FFjCRNY/gHFBxgUZhz8AAAA/QgIAAAAAAAABkwAAADAAAACeQ2qC8VbWP4BxQcYFGYc/AAAAP1ECAAAAAAAAAZQAAAAwAAAATq9rAX+N1j+AcUHGBRmHPwAAAD9RAgAAAAAAAAGVAAAAMAAAAN59wSuun9Y/gHFBxgUZhz8AAAA/UQIAAAAAAAABlgAAADAAAABsTBdW3bHWP4BxQcYFGYc/AAAAP1ECAAAAAAAAAZcAAAAwAAAA/BptgAzE1j+AcUHGBRmHPwAAAD9RAgAAAAAAAAGYAAAAMAAAAIzpwqo71tY/gHFBxgUZhz8AAAA/UQIAAAAAAAABmQAAADAAAAAcuBjVaujWP4BxQcYFGYc/AAAAP2ECAAAAAAAAAZoAAAAwAAAAPFXEKckM1z+AcUHGBRmHPwAAAD9hAgAAAAAAAAGbAAAAMAAAAFzyb34nMdc/gHFBxgUZhz8AAAA/YQIAAAAAAAABnAAAADAAAADswMWoVkPXP4BxQcYFGYc/AAAAP2ECAAAAAAAAAZ0AAAAwAAAAeo8b04VV1z+AcUHGBRmHPwAAAD9hAgAAAAAAAAGeAAAAMAAAAApecf20Z9c/gHFBxgUZhz8AAAA/YQIAAAAAAAABnwAAADAAAACaLMcn5HnXP4BxQcYFGYc/AAAAP2ECAAAAAAAAAaAAAAAwAAAAKvscUhOM1z+AcUHGBRmHPwAAAD9xAgAAAAAAAAGhAAAAMAAAAGo1dPvP1Nc/gHFBxgUZhz8AAAA/cQIAAAAAAAABogAAADAAAAD6A8ol/+bXP4BxQcYFGYc/AAAAP3ECAAAAAAAAAaMAAAAwAAAAitIfUC751z+AcUHGBRmHPwAAAD9xAgAAAAAAAAGkAAAAMAAAAKhvy6SMHdg/gHFBxgUZhz8AAAA/cQIAAAAAAAABpQAAADAAAAA4PiHPuy/YP4BxQcYFGYc/AAAAP4ACAAAAAAAAAaYAAAAwAAAAyAx3+epB2D+AcUHGBRmHPwAAAD+AAgAAAAAAAAGnAAAAMAAAAFjbzCMaVNg/gHFBxgUZhz8AAAA/gAIAAAAAAAABqAAAADAAAADoqSJOSWbYP4BxQcYFGYc/AAAAP4ACAAAAAAAAAakAAAAwAAAAeHh4eHh42D+AcUHGBRmHPwAAAD+AAgAAAAAAAAGqAAAAMAAAAAhHzqKnitg/gHFBxgUZhz8AAAA/gAIAAAAAAAABqwAAADAAAACWFSTN1pzYP4BxQcYFGYc/AAAAP5ACAAAAAAAAAawAAAAwAAAAtrLPITXB2D+AcUHGBRmHPwAAAD+QAgAAAAAAAAGtAAAAMAAAAEaBJUxk09g/gHFBxgUZhz8AAAA/kAIAAAAAAAABrgAAADAAAADWT3t2k+XYP4BxQcYFGYc/AAAAP5ACAAAAAAAAAa8AAAAwAAAAZh7RoML32D+AcUHGBRmHPwAAAD+QAgAAAAAAAAGwAAAAMAAAAPbsJsvxCdk/gHFBxgUZhz8AAAA/nwIAAAAAAAABsQAAADAAAAA0J350rlLZP4BxQcYFGYc/AAAAP58CAAAAAAAAAbIAAAAwAAAAxPXTnt1k2T+AcUHGBRmHPwAAAD+fAgAAAAAAAAGzAAAAMAAAAFTEKckMd9k/gHFBxgUZhz8AAAA/nwIAAAAAAAABtAAAADAAAADkkn/zO4nZP4BxQcYFGYc/AAAAP58CAAAAAAAAAbUAAAAwAAAAdGHVHWub2T+AcUHGBRmHPwAAAD+fAgAAAAAAAAG2AAAAMAAAAAQwK0iardk/gMPBDgc7jD8AAAA/rwIAAAAAAAABtwAAADAAAACU/oByyb/ZP4DDwQ4HO4w/AAAAP68CAAAAAAAAAbgAAAAwAAAAQmqC8Vb22T+Aw8EOBzuMPwAAAD+vAgAAAAAAAAG5AAAAMAAAANI42BuGCNo/gMPBDgc7jD8AAAA/rwIAAAAAAAABugAAADAAAADy1YNw5CzaP4DDwQ4HO4w/AAAAP68CAAAAAAAAAbsAAAAwAAAAgqTZmhM/2j+Aw8EOBzuMPwAAAD+vAgAAAAAAAAG8AAAAMAAAABJzL8VCUdo/gMPBDgc7jD8AAAA/vwIAAAAAAAABvQAAADAAAABQrYZu/5naP4DDwQ4HO4w/AAAAP78CAAAAAAAAAb4AAAAwAAAA4HvcmC6s2j+Aw8EOBzuMPwAAAD+/AgAAAAAAAAG/AAAAMAAAAAAZiO2M0No/gMPBDgc7jD8AAAA/vwIAAAAAAAABwAAAADAAAACQ590XvOLaP4DDwQ4HO4w/AAAAP78CAAAAAAAAAcEAAAAwAAAAHrYzQuv02j+Aw8EOBzuMPwAAAD+/AgAAAAAAAAHCAAAAMAAAAH6NNkAGYts/4AqhK4SukD8AAAA/zgIAAAAAAAABwwAAADAAAAAOXIxqNXTbP+AKoSuErpA/AAAAP84CAAAAAAAAAcQAAAAwAAAAnirilGSG2z/gCqErhK6QPwAAAD/OAgAAAAAAAAHFAAAAMAAAAEyW4xPyvNs/4AqhK4SukD8AAAA/zgIAAAAAAAABxgAAADAAAADcZDk+Ic/bP+AKoSuErpA/AAAAP84CAAAAAAAAAccAAAAwAAAA/AHlkn/z2z/gCqErhK6QPwAAAD/eAgAAAAAAAAHIAAAAMAAAAIzQOr2uBdw/4AqhK4SukD8AAAA/3gIAAAAAAAAByQAAADAAAAB6dpPl+ITcP+AKoSuErpA/AAAAP94CAAAAAAAAAcoAAAAwAAAACkXpDyiX3D/gCqErhK6QPwAAAD/eAgAAAAAAAAHLAAAAMAAAACjilGSGu9w/4AqhK4SukD8AAAA/3gIAAAAAAAABzAAAADAAAABIf0C55N/cP+AKoSuErpA/AAAAP+4CAAAAAAAAAc0AAAAwAAAA+OpBOHIW3T/gCqErhK6QPwAAAD/uAgAAAAAAAAHOAAAAMAAAAIi5l2KhKN0/4AqhK4SukD8AAAA/7gIAAAAAAAABzwAAADAAAACmVkO3/0zdP+AKoSuErpA/AAAAP+4CAAAAAAAAAdAAAAAwAAAANiWZ4S5f3T/gCqErhK6QPwAAAD/uAgAAAAAAAAHRAAAAMAAAAMbz7gtecd0/4AqhK4SukD8AAAA/7gIAAAAAAAAB0gAAADAAAADmkJpgvJXdP+AKoSuErpA/AAAAP+4CAAAAAAAAAdMAAAAwAAAAdl/wiuun3T/gCqErhK6QPwAAAD/9AgAAAAAAAAHUAAAAMAAAAAYuRrUaut0/4AqhK4SukD8AAAA//QIAAAAAAAAB1QAAADAAAABEaJ1e1wLeP+AKoSuErpA/AAAAP/0CAAAAAAAAAdYAAAAwAAAAZAVJszUn3j/gCqErhK6QPwAAAD/9AgAAAAAAAAHXAAAAMAAAAPTTnt1kOd4/4AqhK4SukD8AAAA//QIAAAAAAAAB2AAAADAAAACEovQHlEveP+AKoSuErpA/AAAAP/0CAAAAAAAAAdkAAAAwAAAApD+gXPJv3j/gCqErhK6QPwAAAD8NAwAAAAAAAAHaAAAAMAAAAMLcS7FQlN4/4AqhK4SukD8AAAA/DQMAAAAAAAAB2wAAADAAAACS5fiEPO/eP+AKoSuErpA/AAAAPw0DAAAAAAAAAdwAAAAwAAAAIrROr2sB3z/gCqErhK6QPwAAAD8cAwAAAAAAAAHdAAAAMAAAALCCpNmaE98/4AqhK4SukD8AAAA/HAMAAAAAAAAB3gAAADAAAADQH1Au+TffP+AKoSuErpA/AAAAPxwDAAAAAAAAAd8AAAAwAAAAYO6lWChK3z/gCqErhK6QPwAAAD8cAwAAAAAAAAHgAAAAMAAAAICLUa2Gbt8/4AqhK4SukD8AAAA/HAMAAAAAAAAB4QAAADAAAAAQWqfXtYDfP+AKoSuErpA/AAAAPxwDAAAAAAAAAeIAAAAwAAAAoCj9AeWS3z/gCqErhK6QPwAAAD8sAwAAAAAAAAHjAAAAMAAAAC73UiwUpd8/4AqhK4SukD8AAAA/LAMAAAAAAAAB5AAAADAAAAC+xahWQ7ffP+AKoSuErpA/AAAAPywDAAAAAAAAAeUAAAAwAAAATpT+gHLJ3z/gCqErhK6QPwAAAD8sAwAAAAAAAAHmAAAAMAAAAG4xqtXQ7d8/4AqhK4SukD8AAAA/LAMAAAAAAAAB5wAAADAAAAD+///////fP+AKoSuErpA/AAAAPywDAAAAAAAAAegAAAAwAAAAR+cqlRcJ4D/gCqErhK6QPwAAAD88AwAAAAAAAAHpAAAAMAAAAI/OVSovEuA/4AqhK4SukD8AAAA/PAMAAAAAAAAB6gAAADAAAADXtYC/RhvgP+AKoSuErpA/AAAAPzwDAAAAAAAAAesAAAAwAAAAHp2rVF4k4D/gCqErhK6QPwAAAD88AwAAAAAAAAHsAAAAMAAAAGaE1ul1LeA/4AqhK4SukD8AAAA/PAMAAAAAAAAB7QAAADAAAACuawF/jTbgP+AKoSuErpA/AAAAPzwDAAAAAAAAAe4AAAAwAAAA9lIsFKU/4D/gCqErhK6QPwAAAD9LAwAAAAAAAAHvAAAAMAAAAD46V6m8SOA/4AqhK4SukD8AAAA/SwMAAAAAAAAB8AAAADAAAACGIYI+1FHgP+AKoSuErpA/AAAAP0sDAAAAAAAAAfEAAAAwAAAAzgit0+ta4D/gCqErhK6QPwAAAD9LAwAAAAAAAAHyAAAAMAAAABbw12gDZOA/4AqhK4SukD8AAAA/SwMAAAAAAAAB8wAAADAAAAClvi2TMnbgP+AKoSuErpA/AAAAP1sDAAAAAAAAAfQAAAAwAAAA7aVYKEp/4D/gCqErhK6QPwAAAD9bAwAAAAAAAAH1AAAAMAAAADWNg71hiOA/4AqhK4SukD8AAAA/WwMAAAAAAAAB9gAAADAAAADFW9nnkJrgP+AKoSuErpA/AAAAP1sDAAAAAAAAAfcAAAAwAAAADUMEfaij4D/gCqErhK6QPwAAAD9rAwAAAAAAAAH4AAAAMAAAAJwRWqfXteA/4AqhK4SukD8AAAA/awMAAAAAAAAB+QAAADAAAADk+IQ8777gP+AKoSuErpA/AAAAP2sDAAAAAAAAAfoAAAAwAAAALOCv0QbI4D/gCqErhK6QPwAAAD96AwAAAAAAAAH7AAAAMAAAALyuBfw12uA/4AqhK4SukD8AAAA/egMAAAAAAAAB/AAAADAAAAAEljCRTePgP+AKoSuErpA/AAAAP3oDAAAAAAAAAf0AAAAwAAAATH1bJmXs4D/gCqErhK6QPwAAAD96AwAAAAAAAAH+AAAAMAAAAJRkhrt89eA/4AqhK4SukD8AAAA/egMAAAAAAAAB/wAAADAAAADbS7FQlP7gP+AKoSuErpA/AAAAP4oDAAAAAAAAAQABAAAwAAAAIzPc5asH4T/gCqErhK6QPwAAAD+KAwAAAAAAAAEBAQAAMAAAAGsaB3vDEOE/gMPBDgc7jD8AAAA/igMAAAAAAAABAgEAADAAAACzATIQ2xnhP4DDwQ4HO4w/AAAAP4oDAAAAAAAAAQMBAAAwAAAA++hcpfIi4T+Aw8EOBzuMPwAAAD+KAwAAAAAAAAEEAQAAMAAAAEPQhzoKLOE/gMPBDgc7jD8AAAA/igMAAAAAAAABBQEAADAAAACLt7LPITXhP4DDwQ4HO4w/AAAAP5kDAAAAAAAAAQYBAAAwAAAAG4YI+lBH4T+Aw8EOBzuMPwAAAD+ZAwAAAAAAAAEHAQAAMAAAAGJtM49oUOE/gMPBDgc7jD8AAAA/mQMAAAAAAAABCAEAADAAAACqVF4kgFnhP4DDwQ4HO4w/AAAAP5kDAAAAAAAAAQkBAAAwAAAA8juJuZdi4T+Aw8EOBzuMPwAAAD+ZAwAAAAAAAAEKAQAAMAAAADojtE6va+E/gMPBDgc7jD8AAAA/mQMAAAAAAAABCwEAADAAAACCCt/jxnThP4DDwQ4HO4w/AAAAP5kDAAAAAAAAAQwBAAAwAAAAEtk0DvaG4T+Aw8EOBzuMPwAAAD+pAwAAAAAAAAENAQAAMAAAAFrAX6MNkOE/gMPBDgc7jD8AAAA/qQMAAAAAAAABDgEAADAAAADpjrXNPKLhP4DDwQ4HO4w/AAAAP6kDAAAAAAAAAQ8BAAAwAAAAMXbgYlSr4T+Aw8EOBzuMPwAAAD+pAwAAAAAAAAEQAQAAMAAAAHldC/hrtOE/gMPBDgc7jD8AAAA/qQMAAAAAAAABEQEAADAAAADBRDaNg73hP4DDwQ4HO4w/AAAAP6kDAAAAAAAAARIBAAAwAAAAUROMt7LP4T+Aw8EOBzuMPwAAAD+5AwAAAAAAAAETAQAAMAAAAJn6tkzK2OE/gMPBDgc7jD8AAAA/uQMAAAAAAAABFAEAADAAAAAoyQx3+erhP4DDwQ4HO4w/AAAAP7kDAAAAAAAAARUBAAAwAAAAcLA3DBH04T+Aw8EOBzuMPwAAAD+5AwAAAAAAAAEWAQAAMAAAALiXYqEo/eE/gMPBDgc7jD8AAAA/uQMAAAAAAAABFwEAADAAAAAAf402QAbiP4DDwQ4HO4w/AAAAP8gDAAAAAAAAARgBAAAwAAAA2DQO9oYh4j+Aw8EOBzuMPwAAAD/IAwAAAAAAAAEZAQAAMAAAAGcDZCC2M+I/gMPBDgc7jD8AAAA/yAMAAAAAAAABGgEAADAAAACv6o61zTziP4DDwQ4HO4w/AAAAP8gDAAAAAAAAARsBAAAwAAAA99G5SuVF4j+Aw8EOBzuMPwAAAD/YAwAAAAAAAAEcAQAAMAAAAD+55N/8TuI/gMPBDgc7jD8AAAA/2AMAAAAAAAABHQEAADAAAACHoA91FFjiP4DDwQ4HO4w/AAAAP9gDAAAAAAAAAR4BAAAwAAAAz4c6Cixh4j+Aw8EOBzuMPwAAAD/YAwAAAAAAAAEfAQAAMAAAABdvZZ9DauI/gMPBDgc7jD8AAAA/2AMAAAAAAAABIAEAADAAAABfVpA0W3PiP4DDwQ4HO4w/AAAAP9gDAAAAAAAAASEBAAAwAAAA7iTmXoqF4j+Aw8EOBzuMPwAAAD/eAwAAAAAAAAEiAQAAMAAAADYMEfShjuI/gMPBDgc7jD8AAAA/7gMAAAAAAAABIwEAADAAAAB+8zuJuZfiP4DDwQ4HO4w/AAAAP+4DAAAAAAAAASQBAAAwAAAAxtpmHtGg4j+Aw8EOBzuMPwAAAD/uAwAAAAAAAAElAQAAMAAAAA7CkbPoqeI/gMPBDgc7jD8AAAA/7gMAAAAAAAABJgEAADAAAABWqbxIALPiP4DDwQ4HO4w/AAAAP+4DAAAAAAAAAScBAAAwAAAAnpDn3Re84j+Aw8EOBzuMPwAAAD/uAwAAAAAAAAEoAQAAMAAAAOV3EnMvxeI/gMPBDgc7jD8AAAA/7gMAAAAAAAABKQEAADAAAAC9LZMyduDiP4DDwQ4HO4w/AAAAP/0DAAAAAAAAASoBAAAwAAAATfzoXKXy4j+Aw8EOBzuMPwAAAD/9AwAAAAAAAAErAQAAMAAAAJXjE/K8++I/gMPBDgc7jD8AAAA//QMAAAAAAAABLAEAADAAAADdyj6H1ATjP4DDwQ4HO4w/AAAAPw0EAAAAAAAAAS0BAAAwAAAAJLJpHOwN4z+Aw8EOBzuMPwAAAD8NBAAAAAAAAAEuAQAAMAAAANQda5t5ROM/gMPBDgc7jD8AAAA/DQQAAAAAAAABLwEAADAAAAAcBZYwkU3jP4DDwQ4HO4w/AAAAPxwEAAAAAAAAATABAAAwAAAAq9PrWsBf4z+Aw8EOBzuMPwAAAD8cBAAAAAAAAAExAQAAMAAAAPO6FvDXaOM/gMPBDgc7jD8AAAA/HAQAAAAAAAABMgEAADAAAACDiWwaB3vjP4DDwQ4HO4w/AAAAPxwEAAAAAAAAATMBAAAwAAAAy3CXrx6E4z+Aw8EOBzuMPwAAAD8sBAAAAAAAAAE0AQAAMAAAAFs/7dlNluM/gMPBDgc7jD8AAAA/LAQAAAAAAAABNQEAADAAAACjJhhvZZ/jP4DDwQ4HO4w/AAAAPywEAAAAAAAAATYBAAAwAAAA6g1DBH2o4z+Aw8EOBzuMPwAAAD8sBAAAAAAAAAE3AQAAMAAAADL1bZmUseM/gMPBDgc7jD8AAAA/LAQAAAAAAAABOAEAADAAAAB63JgurLrjP4DDwQ4HO4w/AAAAPywEAAAAAAAAATkBAAAwAAAACqvuWNvM4z+Aw8EOBzuMPwAAAD8sBAAAAAAAAAE6AQAAMAAAAJp5RIMK3+M/gMPBDgc7jD8AAAA/PAQAAAAAAAABOwEAADAAAADiYG8YIujjP4DDwQ4HO4w/AAAAPzwEAAAAAAAAATwBAAAwAAAAcS/FQlH64z+Aw8EOBzuMPwAAAD88BAAAAAAAAAE9AQAAMAAAALkW8NdoA+Q/gMPBDgc7jD8AAAA/PAQAAAAAAAABPgEAADAAAAAB/hptgAzkP4DDwQ4HO4w/AAAAPzwEAAAAAAAAAT8BAAAwAAAASeVFApgV5D+Aw8EOBzuMPwAAAD9LBAAAAAAAAAFAAQAAMAAAANmzmyzHJ+Q/gMPBDgc7jD8AAAA/SwQAAAAAAAABQQEAADAAAACwaRzsDUPkP4DDwQ4HO4w/AAAAP1sEAAAAAAAAAUIBAAAwAAAAiB+dq1Re5D+Aw8EOBzuMPwAAAD9bBAAAAAAAAAFDAQAAMAAAAGDVHWubeeQ/gMPBDgc7jD8AAAA/awQAAAAAAAABRAEAADAAAAA3i54q4pTkP4DDwQ4HO4w/AAAAP2sEAAAAAAAAAUUBAAAwAAAAf3LJv/md5D+Aw8EOBzuMPwAAAD9rBAAAAAAAAAFGAQAAMAAAAA9BH+oosOQ/gMPBDgc7jD8AAAA/egQAAAAAAAABRwEAADAAAABXKEp/QLnkP4DDwQ4HO4w/AAAAP3oEAAAAAAAAAUgBAAAwAAAABpRL/s3v5D/gCqErhK6QPwAAAD+KBAAAAAAAAAFJAQAAMAAAAE57dpPl+OQ/4AqhK4SukD8AAAA/igQAAAAAAAABSgEAADAAAACWYqEo/QHlP+AKoSuErpA/AAAAP4oEAAAAAAAAAUsBAAAwAAAAJjH3UiwU5T/gCqErhK6QPwAAAD+KBAAAAAAAAAFMAQAAMAAAAG0YIuhDHeU/4AqhK4SukD8AAAA/mQQAAAAAAAABTQEAADAAAAC1/0x9WyblP+Az4c+EP5M/AAAAP5kEAAAAAAAAAU4BAAAwAAAARc6ip4o45T/gM+HPhD+TPwAAAD+ZBAAAAAAAAAFPAQAAMAAAAI21zTyiQeU/4DPhz4Q/kz8AAAA/qQQAAAAAAAABUAEAADAAAAAdhCNn0VPlP+Az4c+EP5M/AAAAP6kEAAAAAAAAAVEBAAAwAAAArFJ5kQBm5T/gM+HPhD+TPwAAAD+pBAAAAAAAAAFSAQAAMAAAAPQ5pCYYb+U/4DPhz4Q/kz8AAAA/qQQAAAAAAAABUwEAADAAAAA8Ic+7L3jlP+Az4c+EP5M/AAAAP6kEAAAAAAAAAVQBAAAwAAAAhAj6UEeB5T/gM+HPhD+TPwAAAD+pBAAAAAAAAAFVAQAAMAAAAFy+ehCOnOU/IF0hdIXQlT8AAAA/uQQAAAAAAAABVgEAADAAAADsjNA6va7lPyBdIXSF0JU/AAAAP7kEAAAAAAAAAVcBAAAwAAAANHT7z9S35T8gXSF0hdCVPwAAAD+5BAAAAAAAAAFYAQAAMAAAAHxbJmXswOU/IF0hdIXQlT8AAAA/yAQAAAAAAAABWQEAADAAAABUEackM9zlPyBdIXSF0JU/AAAAP8gEAAAAAAAAAVoBAAAwAAAAnPjRuUrl5T8ghmEYhmGYPwAAAD/IBAAAAAAAAAFbAQAAMAAAAOTf/E5i7uU/IIZhGIZhmD8AAAA/yAQAAAAAAAABXAEAADAAAAC7lX0OqQnmPyCGYRiGYZg/AAAAP9gEAAAAAAAAAV0BAAAwAAAAS2TTONgb5j8ghmEYhmGYPwAAAD/YBAAAAAAAAAFeAQAAMAAAAJNL/s3vJOY/IIZhGIZhmD8AAAA/2AQAAAAAAAABXwEAADAAAADbMiljBy7mPyCGYRiGYZg/AAAAP9gEAAAAAAAAAWABAAAwAAAAIxpU+B435j8ghmEYhmGYPwAAAD/oBAAAAAAAAAFhAQAAMAAAALLoqSJOSeY/IIZhGIZhmD8AAAA/6AQAAAAAAAABYgEAADAAAACKnirilGTmPyCGYRiGYZg/AAAAP+gEAAAAAAAAAWMBAAAwAAAA0oVVd6xt5j8ghmEYhmGYPwAAAD/oBAAAAAAAAAFkAQAAMAAAAGJUq6Hbf+Y/IIZhGIZhmD8AAAA/6AQAAAAAAAABZQEAADAAAADxIgHMCpLmPyCGYRiGYZg/AAAAP/cEAAAAAAAAAWYBAAAwAAAAOQosYSKb5j8ghmEYhmGYPwAAAD/3BAAAAAAAAAFnAQAAMAAAAMnYgYtRreY/IK+hvIbymj8AAAA/9wQAAAAAAAABaAEAADAAAAARwKwgabbmPyCvobyG8po/AAAAP/cEAAAAAAAAAWkBAAAwAAAAoY4CS5jI5j8gr6G8hvKaPwAAAD/3BAAAAAAAAAFqAQAAMAAAAOl1LeCv0eY/IK+hvIbymj8AAAA/BwUAAAAAAAABawEAADAAAAAxXVh1x9rmPyCvobyG8po/AAAAPwcFAAAAAAAAAWwBAAAwAAAAeESDCt/j5j8gr6G8hvKaPwAAAD8HBQAAAAAAAAFtAQAAMAAAAMArrp/27OY/IK+hvIbymj8AAAA/BwUAAAAAAAABbgEAADAAAAAIE9k0DvbmPyCvobyG8po/AAAAPwcFAAAAAAAAAW8BAAAwAAAAUPoDyiX/5j8gr6G8hvKaPwAAAD8HBQAAAAAAAAFwAQAAMAAAAJjhLl89COc/IK+hvIbymj8AAAA/BwUAAAAAAAABcQEAADAAAAAosISJbBrnPyCvobyG8po/AAAAPxYFAAAAAAAAAXIBAAAwAAAAcJevHoQj5z8gr6G8hvKaPwAAAD8WBQAAAAAAAAFzAQAAMAAAALd+2rObLOc/IK+hvIbymj8AAAA/FgUAAAAAAAABdAEAADAAAAD/ZQVJszXnPyCvobyG8po/AAAAPxYFAAAAAAAAAXUBAAAwAAAAR00w3so+5z9A2OFgh4OdPwAAAD8WBQAAAAAAAAF2AQAAMAAAAI80W3PiR+c/QNjhYIeDnT8AAAA/FgUAAAAAAAABdwEAADAAAADXG4YI+lDnP0DY4WCHg50/AAAAPxYFAAAAAAAAAXgBAAAwAAAAZ+rbMilj5z9A2OFgh4OdPwAAAD8mBQAAAAAAAAF5AQAAMAAAAD6gXPJvfuc/QNjhYIeDnT8AAAA/JgUAAAAAAAABegEAADAAAACGh4eHh4fnP0DY4WCHg50/AAAAPyYFAAAAAAAAAXsBAAAwAAAAzm6yHJ+Q5z9A2OFgh4OdPwAAAD8mBQAAAAAAAAF8AQAAMAAAAF49CEfOouc/QNjhYIeDnT8AAAA/JgUAAAAAAAABfQEAADAAAACmJDPc5avnP0DY4WCHg50/AAAAPyYFAAAAAAAAAX4BAAAwAAAA7gtecf205z9A2OFgh4OdPwAAAD82BQAAAAAAAAF/AQAAMAAAADXziAYVvuc/QNjhYIeDnT8AAAA/NgUAAAAAAAABgAEAADAAAAANqQnGW9nnP0DY4WCHg50/AAAAPzYFAAAAAAAAAYEBAAAwAAAAVZA0W3Pi5z9A2OFgh4OdPwAAAD82BQAAAAAAAAGCAQAAMAAAAOVeioWi9Oc/QNjhYIeDnT8AAAA/NgUAAAAAAAABgwEAADAAAAAtRrUauv3nP0DY4WCHg50/AAAAPzYFAAAAAAAAAYQBAAAwAAAAdS3gr9EG6D9A2OFgh4OdPwAAAD82BQAAAAAAAAGFAQAAMAAAALwUC0XpD+g/QNjhYIeDnT8AAAA/RQUAAAAAAAABhgEAADAAAACUyosEMCvoP0DY4WCHg50/AAAAP0UFAAAAAAAAAYcBAAAwAAAA3LG2mUc06D9A2OFgh4OdPwAAAD9FBQAAAAAAAAGIAQAAMAAAAGyADMR2Rug/QNjhYIeDnT8AAAA/RQUAAAAAAAABiQEAADAAAAD7TmLupVjoP0DY4WCHg50/AAAAP0UFAAAAAAAAAYoBAAAwAAAAQzaNg71h6D9A2OFgh4OdPwAAAD9FBQAAAAAAAAGLAQAAMAAAAIsduBjVaug/QNjhYIeDnT8AAAA/RQUAAAAAAAABjAEAADAAAADzoY4CS5joP0DY4WCHg50/AAAAP1UFAAAAAAAAAY0BAAAwAAAAOom5l2Kh6D9A2OFgh4OdPwAAAD9VBQAAAAAAAAGOAQAAMAAAAMpXD8KRs+g/QNjhYIeDnT8AAAA/VQUAAAAAAAABjwEAADAAAAASPzpXqbzoP6AAkQJECqA/AAAAP1UFAAAAAAAAAZABAAAwAAAAog2QgdjO6D+gAJECRAqgPwAAAD9VBQAAAAAAAAGRAQAAMAAAAOr0uhbw1+g/oACRAkQKoD8AAAA/ZQUAAAAAAAABkgEAADAAAAB5wxBBH+roP6AAkQJECqA/AAAAP2UFAAAAAAAAAZMBAAAwAAAA4UfnKpUX6T+gAJECRAqgPwAAAD9lBQAAAAAAAAGUAQAAMAAAACkvEsCsIOk/oACRAkQKoD8AAAA/ZQUAAAAAAAABlQEAADAAAAC5/Wfq2zLpP6AAkQJECqA/AAAAP2UFAAAAAAAAAZYBAAAwAAAAAOWSf/M76T+gAJECRAqgPwAAAD90BQAAAAAAAAGXAQAAMAAAANiaEz86V+k/oACRAkQKoD8AAAA/dAUAAAAAAAABmAEAADAAAABoaWlpaWnpPzAVsVTEUqE/AAAAP3QFAAAAAAAAAZkBAAAwAAAA+De/k5h76T8wFbFUxFKhPwAAAD90BQAAAAAAAAGaAQAAMAAAAD8f6iiwhOk/MBWxVMRSoT8AAAA/dAUAAAAAAAABmwEAADAAAACno8ASJrLpPzAVsVTEUqE/AAAAP4QFAAAAAAAAAZwBAAAwAAAA74rrpz276T8wFbFUxFKhPwAAAD+EBQAAAAAAAAGdAQAAMAAAADdyFj1VxOk/MBWxVMRSoT8AAAA/kwUAAAAAAAABngEAADAAAAB+WUHSbM3pPzAVsVTEUqE/AAAAP5MFAAAAAAAAAZ8BAAAwAAAAVg/CkbPo6T8wFbFUxFKhPwAAAD+TBQAAAAAAAAGgAQAAMAAAAJ727CbL8ek/MBWxVMRSoT8AAAA/kwUAAAAAAAABoQEAADAAAADm3Re84vrpPzAVsVTEUqE/AAAAP5MFAAAAAAAAAaIBAAAwAAAALsVCUfoD6j8wFbFUxFKhPwAAAD+jBQAAAAAAAAGjAQAAMAAAAL2TmHspFuo/MBWxVMRSoT8AAAA/owUAAAAAAAABpAEAADAAAAAFe8MQQR/qPzAVsVTEUqE/AAAAP6MFAAAAAAAAAaUBAAAwAAAATWLupVgo6j8wFbFUxFKhPwAAAD+jBQAAAAAAAAGmAQAAMAAAAJVJGTtwMeo/MBWxVMRSoT8AAAA/owUAAAAAAAABpwEAADAAAADdMETQhzrqPzAVsVTEUqE/AAAAP7MFAAAAAAAAAagBAAAwAAAAJRhvZZ9D6j8wFbFUxFKhPwAAAD+zBQAAAAAAAAGpAQAAMAAAAG3/mfq2TOo/MBWxVMRSoT8AAAA/swUAAAAAAAABqgEAADAAAAC15sSPzlXqPzAVsVTEUqE/AAAAP7MFAAAAAAAAAasBAAAwAAAA/c3vJOZe6j8wFbFUxFKhPwAAAD+zBQAAAAAAAAGsAQAAMAAAAES1Grr9Z+o/MBWxVMRSoT8AAAA/wgUAAAAAAAABrQEAADAAAACMnEVPFXHqPzAVsVTEUqE/AAAAP8IFAAAAAAAAAa4BAAAwAAAA1INw5Cx66j8wFbFUxFKhPwAAAD/CBQAAAAAAAAGvAQAAMAAAABxrm3lEg+o/MBWxVMRSoT8AAAA/wgUAAAAAAAABsAEAADAAAABkUsYOXIzqPzAVsVTEUqE/AAAAP8IFAAAAAAAAAbEBAAAwAAAArDnxo3OV6j8wFbFUxFKhPwAAAD/SBQAAAAAAAAGyAQAAMAAAAPQgHDmLnuo/MBWxVMRSoT8AAAA/0gUAAAAAAAABswEAADAAAAA8CEfOoqfqPzAVsVTEUqE/AAAAP9IFAAAAAAAAAbQBAAAwAAAAg+9xY7qw6j8wFbFUxFKhPwAAAD/SBQAAAAAAAAG1AQAAMAAAAMvWnPjRueo/MBWxVMRSoT8AAAA/4gUAAAAAAAABtgEAADAAAAATvseN6cLqPzAVsVTEUqE/AAAAP+IFAAAAAAAAAbcBAAAwAAAAE77HjenC6j+gAJECRAqgPwAAAD/iBQAAAAAAAAG4AQAAMAAAAFul8iIBzOo/oACRAkQKoD8AAAA/4gUAAAAAAAABuQEAADAAAACjjB24GNXqP6AAkQJECqA/AAAAP+IFAAAAAAAAAboBAAAwAAAA63NITTDe6j+gAJECRAqgPwAAAD/iBQAAAAAAAAG7AQAAMAAAADNbc+JH5+o/oACRAkQKoD8AAAA/4gUAAAAAAAABvAEAADAAAAB7Qp53X/DqP6AAkQJECqA/AAAAP+IFAAAAAAAAAb0BAAAwAAAAwinJDHf56j+gAJECRAqgPwAAAD/xBQAAAAAAAAG+AQAAMAAAAFL4HjemC+s/oACRAkQKoD8AAAA/8QUAAAAAAAABvwEAADAAAACa30nMvRTrP6AAkQJECqA/AAAAP/EFAAAAAAAAAcABAAAwAAAA4cZ0YdUd6z+gAJECRAqgPwAAAD/xBQAAAAAAAAHBAQAAMAAAAO8Jed59wes/QNjhYIeDnT8AAAA/IAYAAAAAAAABwgEAADAAAAA48aNzlcrrP0DY4WCHg50/AAAAPyAGAAAAAAAAAcMBAAAwAAAAf9jOCK3T6z9A2OFgh4OdPwAAAD8wBgAAAAAAAAHEAQAAMAAAAMi/+Z3E3Os/QNjhYIeDnT8AAAA/MAYAAAAAAAABxQEAADAAAABYjk/I8+7rP0DY4WCHg50/AAAAPzAGAAAAAAAAAcYBAAAwAAAAn3V6XQv46z9A2OFgh4OdPwAAAD8wBgAAAAAAAAHHAQAAMAAAAOZcpfIiAew/QNjhYIeDnT8AAAA/MAYAAAAAAAAByAEAADAAAAAvRNCHOgrsP0DY4WCHg50/AAAAPzAGAAAAAAAAAckBAAAwAAAAvxImsmkc7D9A2OFgh4OdPwAAAD8wBgAAAAAAAAHKAQAAMAAAAAb6UEeBJew/QNjhYIeDnT8AAAA/MAYAAAAAAAABywEAADAAAABP4XvcmC7sP0DY4WCHg50/AAAAPz8GAAAAAAAAAcwBAAAwAAAAbX4nMfdS7D9A2OFgh4OdPwAAAD8/BgAAAAAAAAHNAQAAMAAAALZlUsYOXOw/QNjhYIeDnT8AAAA/PwYAAAAAAAABzgEAADAAAABGNKjwPW7sP0DY4WCHg50/AAAAPz8GAAAAAAAAAc8BAAAwAAAAjRvThVV37D9A2OFgh4OdPwAAAD8/BgAAAAAAAAHQAQAAMAAAANYC/hptgOw/QNjhYIeDnT8AAAA/PwYAAAAAAAAB0QEAADAAAAAd6iiwhInsP0DY4WCHg50/AAAAP08GAAAAAAAAAdIBAAAwAAAArbh+2rOb7D9A2OFgh4OdPwAAAD9PBgAAAAAAAAHTAQAAMAAAAD2H1ATjrew/QNjhYIeDnT8AAAA/TwYAAAAAAAAB1AEAADAAAACFbv+Z+rbsP0DY4WCHg50/AAAAP08GAAAAAAAAAdUBAAAwAAAAzVUqLxLA7D9A2OFgh4OdPwAAAD9PBgAAAAAAAAHWAQAAMAAAABU9VcQpyew/QNjhYIeDnT8AAAA/TwYAAAAAAAAB1wEAADAAAABdJIBZQdLsP0DY4WCHg50/AAAAP08GAAAAAAAAAdgBAAAwAAAApQur7ljb7D9A2OFgh4OdPwAAAD9fBgAAAAAAAAHZAQAAMAAAAHvBK66f9uw/QNjhYIeDnT8AAAA/XwYAAAAAAAAB2gEAADAAAADFqFZDt//sP0DY4WCHg50/AAAAP18GAAAAAAAAAdsBAAAwAAAAVXesbeYR7T9A2OFgh4OdPwAAAD9fBgAAAAAAAAHcAQAAMAAAAOVFApgVJO0/QNjhYIeDnT8AAAA/bgYAAAAAAAAB3QEAADAAAAArLS0tLS3tP0DY4WCHg50/AAAAP24GAAAAAAAAAd4BAAAwAAAAcxRYwkQ27T9A2OFgh4OdPwAAAD9uBgAAAAAAAAHfAQAAMAAAALv7gldcP+0/QNjhYIeDnT8AAAA/bgYAAAAAAAAB4AEAADAAAAAD463sc0jtP0DY4WCHg50/AAAAP24GAAAAAAAAAeEBAAAwAAAAS8rYgYtR7T9A2OFgh4OdPwAAAD9uBgAAAAAAAAHiAQAAMAAAAEvK2IGLUe0/IK+hvIbymj8AAAA/bgYAAAAAAAAB4wEAADAAAADbmC6sumPtPyCvobyG8po/AAAAP34GAAAAAAAAAeQBAAAwAAAAI4BZQdJs7T8gr6G8hvKaPwAAAD9+BgAAAAAAAAHlAQAAMAAAAGlnhNbpde0/IK+hvIbymj8AAAA/fgYAAAAAAAAB5gEAADAAAACzTq9rAX/tPyCvobyG8po/AAAAP34GAAAAAAAAAecBAAAwAAAA+TXaABmI7T8gr6G8hvKaPwAAAD9+BgAAAAAAAAHoAQAAMAAAAEMdBZYwke0/IK+hvIbymj8AAAA/fgYAAAAAAAAB6QEAADAAAACJBDArSJrtPyCvobyG8po/AAAAP40GAAAAAAAAAeoBAAAwAAAA0+tawF+j7T8gr6G8hvKaPwAAAD+NBgAAAAAAAAHrAQAAMAAAABnThVV3rO0/IK+hvIbymj8AAAA/jQYAAAAAAAAB7AEAADAAAABjurDqjrXtPyCvobyG8po/AAAAP40GAAAAAAAAAe0BAAAwAAAAqaHbf6a+7T8gr6G8hvKaPwAAAD+NBgAAAAAAAAHuAQAAMAAAAPGIBhW+x+0/IK+hvIbymj8AAAA/nQYAAAAAAAAB7wEAADAAAAA5cDGq1dDtPyCvobyG8po/AAAAP50GAAAAAAAAAfABAAAwAAAAgVdcP+3Z7T8gr6G8hvKaPwAAAD+dBgAAAAAAAAHxAQAAMAAAAMk+h9QE4+0/IK+hvIbymj8AAAA/rQYAAAAAAAAB8gEAADAAAAARJrJpHOztPyCvobyG8po/AAAAP60GAAAAAAAAAfMBAAAwAAAAESayaRzs7T8ghmEYhmGYPwAAAD+tBgAAAAAAAAH0AQAAMAAAAFkN3f4z9e0/IIZhGIZhmD8AAAA/rQYAAAAAAAAB9QEAADAAAACh9AeUS/7tPyCGYRiGYZg/AAAAP60GAAAAAAAAAfYBAAAwAAAA6dsyKWMH7j8ghmEYhmGYPwAAAD+tBgAAAAAAAAH3AQAAMAAAADHDXb56EO4/IIZhGIZhmD8AAAA/vAYAAAAAAAAB+AEAADAAAAB3qohTkhnuPyCGYRiGYZg/AAAAP7wGAAAAAAAAAfkBAAAwAAAAwZGz6Kki7j8ghmEYhmGYPwAAAD/MBgAAAAAAAAH6AQAAMAAAAAd53n3BK+4/IIZhGIZhmD8AAAA/zAYAAAAAAAAB+wEAADAAAABRYAkT2TTuPyCGYRiGYZg/AAAAP8wGAAAAAAAAAfwBAAAwAAAAl0c0qPA97j8ghmEYhmGYPwAAAD/cBgAAAAAAAAH9AQAAMAAAAOEuXz0IR+4/IIZhGIZhmD8AAAA/6wYAAAAAAAAB/gEAADAAAAAnForSH1DuPyCGYRiGYZg/AAAAP/sGAAAAAAAAAf8BAAAwAAAAb/20ZzdZ7j8ghmEYhmGYPwAAAD/7BgAAAAAAAAEAAgAAMAAAALfk3/xOYu4/IIZhGIZhmD8AAAA/CgcAAAAAAAABAQIAADAAAAD/ywqSZmvuPyCGYRiGYZg/AAAAPxoHAAAAAAAAAQICAAAwAAAAR7M1J3507j8ghmEYhmGYPwAAAD8aBwAAAAAAAAEDAgAAMAAAAI+aYLyVfe4/IIZhGIZhmD8AAAA/KgcAAAAAAAABBAIAADAAAADXgYtRrYbuPyCGYRiGYZg/AAAAPyoHAAAAAAAAAQUCAAAwAAAAH2m25sSP7j8ghmEYhmGYPwAAAD85BwAAAAAAAAEGAgAAMAAAAGdQ4XvcmO4/IIZhGIZhmD8AAAA/OQcAAAAAAAABBwIAADAAAACvNwwR9KHuPyCGYRiGYZg/AAAAPzkHAAAAAAAAAQgCAAAwAAAA9R43pgur7j8ghmEYhmGYPwAAAD9JBwAAAAAAAAEJAgAAMAAAAD8GYjsjtO4/IIZhGIZhmD8AAAA/WQcAAAAAAAABCgIAADAAAACF7YzQOr3uPyCGYRiGYZg/AAAAP1kHAAAAAAAAAQsCAAAwAAAAz9S3ZVLG7j8ghmEYhmGYPwAAAD9ZBwAAAAAAAAEMAgAAMAAAABW84vppz+4/IIZhGIZhmD8AAAA/aAcAAAAAAAABDQIAADAAAABfow2QgdjuPyCGYRiGYZg/AAAAP3gHAAAAAAAAAQ4CAAAwAAAApYo4JZnh7j8ghmEYhmGYPwAAAD94BwAAAAAAAAEPAgAAMAAAAO9xY7qw6u4/IIZhGIZhmD8AAAA/eAcAAAAAAAABEAIAADAAAAA1WY5PyPPuPyCGYRiGYZg/AAAAP4cHAAAAAAAAARECAAAwAAAAfUC55N/87j8ghmEYhmGYPwAAAD+HBwAAAAAAAAESAgAAMAAAAMUn5Hn3Be8/IIZhGIZhmD8AAAA/hwcAAAAAAAABEwIAADAAAAANDw8PDw/vPyCGYRiGYZg/AAAAP4cHAAAAAAAAARQCAAAwAAAAVfY5pCYY7z8ghmEYhmGYPwAAAD+XBwAAAAAAAAEVAgAAMAAAAJ3dZDk+Ie8/IIZhGIZhmD8AAAA/lwcAAAAAAAABFgIAADAAAADlxI/OVSrvPyCGYRiGYZg/AAAAP5cHAAAAAAAAARcCAAAwAAAALay6Y20z7z8ghmEYhmGYPwAAAD+XBwAAAAAAAAEYAgAAMAAAAHOT5fiEPO8/IIZhGIZhmD8AAAA/lwcAAAAAAAABGQIAADAAAAC9ehCOnEXvPyCGYRiGYZg/AAAAP6cHAAAAAAAAARoCAAAwAAAAA2I7I7RO7z8ghmEYhmGYPwAAAD+nBwAAAAAAAAEbAgAAMAAAAE1JZrjLV+8/IIZhGIZhmD8AAAA/pwcAAAAAAAABHAIAADAAAACTMJFN42DvPyCGYRiGYZg/AAAAP6cHAAAAAAAAAR0CAAAwAAAA3Re84vpp7z8ghmEYhmGYPwAAAD+2BwAAAAAAAAEeAgAAMAAAAG3mEQ0qfO8/IIZhGIZhmD8AAAA/tgcAAAAAAAABHwIAADAAAACzzTyiQYXvPyCGYRiGYZg/AAAAP7YHAAAAAAAAASACAAAwAAAA+7RnN1mO7z8ghmEYhmGYPwAAAD+2BwAAAAAAAAEhAgAAMAAAAPu0ZzdZju8/IF0hdIXQlT8AAAA/xgcAAAAAAAABIgIAADAAAACLg71hiKDvPyBdIXSF0JU/AAAAP8YHAAAAAAAAASMCAAAwAAAA02ro9p+p7z8gXSF0hdCVPwAAAD/GBwAAAAAAAAEkAgAAMAAAABtSE4y3su8/IF0hdIXQlT8AAAA/1gcAAAAAAAABJQIAADAAAABjOT4hz7vvPyBdIXSF0JU/AAAAP9YHAAAAAAAAASYCAAAwAAAAqyBptubE7z8gXSF0hdCVPwAAAD/lBwAAAAAAAAEnAgAAMAAAAPEHlEv+ze8/IF0hdIXQlT8AAAA/9QcAAAAAAAABKAIAADAAAAA7777gFdfvPyBdIXSF0JU/AAAAPwQIAAAAAAAAASkCAAAwAAAAgdbpdS3g7z8gXSF0hdCVPwAAAD8UCAAAAAAAAAEqAgAAMAAAAMu9FAtF6e8/IF0hdIXQlT8AAAA/JAgAAAAAAAABKwIAADAAAAARpT+gXPLvPyBdIXSF0JU/AAAAP1MIAAAAAAAAASwCAAAwAAAAONgbhgj6wD9UCF0hdIXAPwAAAD8AAAAAAAAAAAEtAgAAMAAAAFh1x9pmHsE/VAhdIXSFwD8AAAA/bQAAAAAAAAABLgIAADAAAABYdcfaZh7BP3gN5TWU18A/AAAAP20AAAAAAAAAAS8CAAAwAAAAdhJzL8VCwT94DeU1lNfAPwAAAD9tAAAAAAAAAAEwAgAAMAAAAJavHoQjZ8E/eA3lNZTXwD8AAAA/bQAAAAAAAAABMQIAADAAAAC2TMrYgYvBP3gN5TWU18A/AAAAP3sAAAAAAAAAATICAAAwAAAA1ul1LeCvwT+cEm1KtCnBPwAAAD97AAAAAAAAAAEzAgAAMAAAABQkzdac+ME/nBJtSrQpwT8AAAA/ewAAAAAAAAABNAIAADAAAAA0wXgr+xzCP5wSbUq0KcE/AAAAP3sAAAAAAAAAATUCAAAwAAAAdPvP1Ldlwj+cEm1KtCnBPwAAAD+KAAAAAAAAAAE2AgAAMAAAANPS0tLS0sI/wBf1XtR7wT8AAAA/igAAAAAAAAABNwIAADAAAADzb34nMffCP+AcfXP0zcE/AAAAP4oAAAAAAAAAATgCAAAwAAAAEQ0qfI8bwz/gHH1z9M3BPwAAAD+KAAAAAAAAAAE5AgAAMAAAAFFHgSVMZMM/4Bx9c/TNwT8AAAA/igAAAAAAAAABOgIAADAAAABx5Cx6qojDP+AcfXP0zcE/AAAAP4oAAAAAAAAAATsCAAAwAAAAj4HYzgitwz/gHH1z9M3BPwAAAD+aAAAAAAAAAAE8AgAAMAAAAO9Y28wjGsQ/4Bx9c/TNwT8AAAA/mgAAAAAAAAABPQIAADAAAABNMN7KPofEPwAiBYgUIMI/AAAAP5oAAAAAAAAAAT4CAAAwAAAAbc2JH52rxD8AIgWIFCDCPwAAAD+aAAAAAAAAAAE/AgAAMAAAAKsH4chZ9MQ/JCeNnDRywj8AAAA/mgAAAAAAAAABQAIAADAAAADLpIwduBjFPyQnjZw0csI/AAAAP6kAAAAAAAAAAUECAAAwAAAACd/jxnRhxT8kJ42cNHLCPwAAAD+pAAAAAAAAAAFCAgAAMAAAAEkZO3AxqsU/JCeNnDRywj8AAAA/qQAAAAAAAAABQwIAADAAAACHU5IZ7vLFPyQnjZw0csI/AAAAP6kAAAAAAAAAAUQCAAAwAAAAp/A9bkwXxj8kJ42cNHLCPwAAAD+pAAAAAAAAAAFFAgAAMAAAAOcqlRcJYMY/JCeNnDRywj8AAAA/qQAAAAAAAAABRgIAADAAAABFApgVJM3GP0QsFbFUxMI/AAAAP6kAAAAAAAAAAUcCAAAwAAAAhTzvvuAVxz9ELBWxVMTCPwAAAD+pAAAAAAAAAAFIAgAAMAAAAMN2RmidXsc/RCwVsVTEwj8AAAA/uQAAAAAAAAABSQIAADAAAAADsZ0RWqfHP2gxncV0FsM/AAAAP7kAAAAAAAAAAUoCAAAwAAAAYYigD3UUyD9oMZ3FdBbDPwAAAD+5AAAAAAAAAAFLAgAAMAAAAP+Z+rZMysg/aDGdxXQWwz8AAAA/uQAAAAAAAAABTAIAADAAAABdcf20ZzfJP4g2JdqUaMM/AAAAP7kAAAAAAAAAAU0CAAAwAAAAm6tUXiSAyT+INiXalGjDPwAAAD+5AAAAAAAAAAFOAgAAMAAAAPuCV1w/7ck/iDYl2pRowz8AAAA/uQAAAAAAAAABTwIAADAAAACXlLEDF6PKP4g2JdqUaMM/AAAAP8kAAAAAAAAAAVACAAAwAAAANaYLq+5Yyz+INiXalGjDPwAAAD/JAAAAAAAAAAFRAgAAMAAAALMauv1n6ss/rDut7rS6wz8AAAA/yQAAAAAAAAABUgIAADAAAAAT8rz7glfMP6w7re60usM/AAAAP8kAAAAAAAAAAVMCAAAwAAAAccm/+Z3EzD+sO63utLrDPwAAAD/JAAAAAAAAAAFUAgAAMAAAAO89bkwXVs0/rDut7rS6wz8AAAA/yQAAAAAAAAABVQIAADAAAABtshyfkOfNP6w7re60usM/AAAAP9gAAAAAAAAAAVYCAAAwAAAAy4kfnatUzj+sO63utLrDPwAAAD/YAAAAAAAAAAFXAgAAMAAAANBTRZySzNA/zEA1A9UMxD8AAAA/6AAAAAAAAAABWAIAADAAAADelkkZO3DRP8xANQPVDMQ/AAAAP+gAAAAAAAAAAVkCAAAwAAAAHNGgwve40T/MQDUD1QzEPwAAAD/oAAAAAAAAAAFaAgAAMAAAAHiRAGYFSdM/7EW9F/VexD8AAAA/+AAAAAAAAAABWwIAADAAAAA2QAZiOyPUP+xFvRf1XsQ/AAAAP/gAAAAAAAAAAVwCAAAwAAAAdHpdC/hr1D/sRb0X9V7EPwAAAD/4AAAAAAAAAAFdAgAAMAAAAGAJE9k0DtY/EEtFLBWxxD8AAAA/BwEAAAAAAAABXgIAADAAAAAuEsCsIGnWPxBLRSwVscQ/AAAAPwcBAAAAAAAAAV8CAAAwAAAAeo8b04VV1z8QS0UsFbHEPwAAAD8HAQAAAAAAAAFgAgAAMAAAABihdXpdC9g/EEtFLBWxxD8AAAA/BwEAAAAAAAABYQIAADAAAADoqSJOSWbYPxBLRSwVscQ/AAAAPwcBAAAAAAAAAWICAAAwAAAAForSH1Au2T8QS0UsFbHEPwAAAD8XAQAAAAAAAAFjAgAAMAAAACLN1pz40dk/EEtFLBWxxD8AAAA/FwEAAAAAAAABZAIAADAAAABiBy5GtRraPxBLRSwVscQ/AAAAPxcBAAAAAAAAAWUCAAAwAAAAMBDbGaF12j8QS0UsFbHEPwAAAD8XAQAAAAAAAAFmAgAAMAAAAOB73JgurNo/EEtFLBWxxD8AAAA/FwEAAAAAAAABZwIAADAAAACuhIlsGgfbPxBLRSwVscQ/AAAAPyYBAAAAAAAAAWgCAAAwAAAAXvCK66c92z8QS0UsFbHEPwAAAD8mAQAAAAAAAAFpAgAAMAAAAJ4q4pRkhts/EEtFLBWxxD8AAAA/JgEAAAAAAAABagIAADAAAACqbeYRDSrcPxBLRSwVscQ/AAAAPyYBAAAAAAAAAWsCAAAwAAAAenaT5fiE3D8QS0UsFbHEPwAAAD8mAQAAAAAAAAFsAgAAMAAAALiw6o61zdw/EEtFLBWxxD8AAAA/JgEAAAAAAAABbQIAADAAAAD46kE4chbdPxBLRSwVscQ/AAAAPyYBAAAAAAAAAW4CAAAwAAAAplZDt/9M3T8QS0UsFbHEPwAAAD82AQAAAAAAAAFvAgAAMAAAAHZf8Irrp90/EEtFLBWxxD8AAAA/NgEAAAAAAAABcAIAADAAAAC0mUc0qPDdPxBLRSwVscQ/AAAAPzYBAAAAAAAAAXECAAAwAAAAZAVJszUn3j8QS0UsFbHEPwAAAD82AQAAAAAAAAFyAgAAMAAAADIO9oYhgt4/EEtFLBWxxD8AAAA/NgEAAAAAAAABcwIAADAAAADiefcFr7jePxBLRSwVscQ/AAAAPzYBAAAAAAAAAXQCAAAwAAAAIrROr2sB3z8QS0UsFbHEPwAAAD82AQAAAAAAAAF1AgAAMAAAAGDupVgoSt8/EEtFLBWxxD8AAAA/NgEAAAAAAAABdgIAADAAAACPzlUqLxLgPzBQzUA1A8U/AAAAP0YBAAAAAAAAAXcCAAAwAAAArmsBf4024D8wUM1ANQPFPwAAAD9GAQAAAAAAAAF4AgAAMAAAAIYhgj7UUeA/MFDNQDUDxT8AAAA/RgEAAAAAAAABeQIAADAAAAClvi2TMnbgPzBQzUA1A8U/AAAAP0YBAAAAAAAAAXoCAAAwAAAAfXSuUnmR4D8wUM1ANQPFPwAAAD9GAQAAAAAAAAF7AgAAMAAAAJwRWqfXteA/MFDNQDUDxT8AAAA/RgEAAAAAAAABfAIAADAAAAB0x9pmHtHgPzBQzUA1A8U/AAAAP1UBAAAAAAAAAX0CAAAwAAAAi7eyzyE14T8wUM1ANQPFPwAAAD9VAQAAAAAAAAF+AgAAMAAAABuGCPpQR+E/MFDNQDUDxT8AAAA/VQEAAAAAAAABfwIAADAAAAA6I7ROr2vhPzBQzUA1A8U/AAAAP1UBAAAAAAAAAYACAAAwAAAAEtk0DvaG4T8wUM1ANQPFPwAAAD9VAQAAAAAAAAGBAgAAMAAAAKGnijglmeE/MFDNQDUDxT8AAAA/ZQEAAAAAAAABggIAADAAAADBRDaNg73hPzBQzUA1A8U/AAAAP2UBAAAAAAAAAYMCAAAwAAAAcLA3DBH04T8wUM1ANQPFPwAAAD9lAQAAAAAAAAGEAgAAMAAAAAB/jTZABuI/MFDNQDUDxT8AAAA/ZQEAAAAAAAABhQIAADAAAADYNA72hiHiPzBQzUA1A8U/AAAAP2UBAAAAAAAAAYYCAAAwAAAAZwNkILYz4j8QS0UsFbHEPwAAAD9lAQAAAAAAAAGHAgAAMAAAAD+55N/8TuI/EEtFLBWxxD8AAAA/ZQEAAAAAAAABiAIAADAAAAAXb2WfQ2riPxBLRSwVscQ/AAAAP3UBAAAAAAAAAYkCAAAwAAAApj27yXJ84j8QS0UsFbHEPwAAAD91AQAAAAAAAAGKAgAAMAAAAFapvEgAs+I/EEtFLBWxxD8AAAA/dQEAAAAAAAABiwIAADAAAADldxJzL8XiP+xFvRf1XsQ/AAAAP3UBAAAAAAAAAYwCAAAwAAAAdUZonV7X4j/sRb0X9V7EPwAAAD91AQAAAAAAAAGNAgAAMAAAAAUVvseN6eI/7EW9F/VexD8AAAA/dQEAAAAAAAABjgIAADAAAABN/OhcpfLiP+xFvRf1XsQ/AAAAP3UBAAAAAAAAAY8CAAAwAAAA3co+h9QE4z/sRb0X9V7EPwAAAD+EAQAAAAAAAAGQAgAAMAAAALSAv0YbIOM/7EW9F/VexD8AAAA/hAEAAAAAAAABkQIAADAAAABETxVxSjLjP+xFvRf1XsQ/AAAAP4QBAAAAAAAAAZICAAAwAAAA1B1rm3lE4z/sRb0X9V7EPwAAAD+EAQAAAAAAAAGTAgAAMAAAABwFljCRTeM/7EW9F/VexD8AAAA/hAEAAAAAAAABlAIAADAAAACr0+tawF/jP+xFvRf1XsQ/AAAAP4QBAAAAAAAAAZUCAAAwAAAAO6JBhe9x4z/sRb0X9V7EPwAAAD+EAQAAAAAAAAGWAgAAMAAAAMtwl68ehOM/7EW9F/VexD8AAAA/hAEAAAAAAAABlwIAADAAAAATWMJENo3jP+xFvRf1XsQ/AAAAP5QBAAAAAAAAAZgCAAAwAAAAoyYYb2Wf4z/sRb0X9V7EPwAAAD+UAQAAAAAAAAGZAgAAMAAAAOoNQwR9qOM/7EW9F/VexD8AAAA/lAEAAAAAAAABmgIAADAAAAB63JgurLrjP+xFvRf1XsQ/AAAAP5QBAAAAAAAAAZsCAAAwAAAAwsPDw8PD4z/sRb0X9V7EPwAAAD+UAQAAAAAAAAGcAgAAMAAAAFKSGe7y1eM/7EW9F/VexD8AAAA/lAEAAAAAAAABnQIAADAAAACaeUSDCt/jP+xFvRf1XsQ/AAAAP5QBAAAAAAAAAZ4CAAAwAAAAKUiarTnx4z/sRb0X9V7EPwAAAD+UAQAAAAAAAAGfAgAAMAAAAHEvxUJR+uM/7EW9F/VexD8AAAA/owEAAAAAAAABoAIAADAAAAC5FvDXaAPkP+xFvRf1XsQ/AAAAP6MBAAAAAAAAAaECAAAwAAAAAf4abYAM5D/sRb0X9V7EPwAAAD+jAQAAAAAAAAGiAgAAMAAAAEnlRQKYFeQ/7EW9F/VexD8AAAA/owEAAAAAAAABowIAADAAAACRzHCXrx7kP+xFvRf1XsQ/AAAAP6MBAAAAAAAAAaQCAAAwAAAA2bObLMcn5D/sRb0X9V7EPwAAAD+jAQAAAAAAAAGlAgAAMAAAACGbxsHeMOQ/7EW9F/VexD8AAAA/owEAAAAAAAABpgIAADAAAABogvFW9jnkP+xFvRf1XsQ/AAAAP7MBAAAAAAAAAacCAAAwAAAAsGkc7A1D5D/sRb0X9V7EPwAAAD+zAQAAAAAAAAGoAgAAMAAAAEA4chY9VeQ/7EW9F/VexD8AAAA/swEAAAAAAAABqQIAADAAAACIH52rVF7kP+xFvRf1XsQ/AAAAP7MBAAAAAAAAAaoCAAAwAAAA0AbIQGxn5D/sRb0X9V7EPwAAAD+zAQAAAAAAAAGrAgAAMAAAABju8tWDcOQ/7EW9F/VexD8AAAA/wwEAAAAAAAABrAIAADAAAABg1R1rm3nkP+xFvRf1XsQ/AAAAP8MBAAAAAAAAAa0CAAAwAAAAqLxIALOC5D/sRb0X9V7EPwAAAD/DAQAAAAAAAAGuAgAAMAAAAKi8SACzguQ/zEA1A9UMxD8AAAA/4gEAAAAAAAABrwIAADAAAADvo3OVyovkP8xANQPVDMQ/AAAAP+IBAAAAAAAAAbACAAAwAAAAQO3ZTZbjkz/m6Jujb47ePwAAAD8AAAAAAAAAAAGxAgAAMAAAAEDWNvOIBpU/5uibo2+O3j8AAAA/JwEAAAAAAAABsgIAADAAAAA4v5OYeymWP+bom6Nvjt4/AAAAP0YBAAAAAAAAAbMCAAAwAAAAOKjwPW5Mlz/m6Jujb47ePwAAAD9GAQAAAAAAAAG0AgAAMAAAADCRTeNgb5g/5uibo2+O3j8AAAA/VgEAAAAAAAABtQIAADAAAAAweqqIU5KZP+bom6Nvjt4/AAAAP1YBAAAAAAAAAbYCAAAwAAAAKGMHLka1mj/m6Jujb47ePwAAAD9WAQAAAAAAAAG3AgAAMAAAAChMZNM42Js/5uibo2+O3j8AAAA/ZgEAAAAAAAABuAIAADAAAAAgNcF4K/ucP+bom6Nvjt4/AAAAP2YBAAAAAAAAAbkCAAAwAAAAIB4eHh4enj/m6Jujb47ePwAAAD9mAQAAAAAAAAG6AgAAMAAAABgHe8MQQZ8/5uibo2+O3j8AAAA/ZgEAAAAAAAABuwIAADAAAAAM+Gu0ATKgP+bom6Nvjt4/AAAAP2YBAAAAAAAAAbwCAAAwAAAAiGwaB3vDoD/m6Jujb47ePwAAAD91AQAAAAAAAAG9AgAAMAAAAAjhyFn0VKE/5uibo2+O3j8AAAA/dQEAAAAAAAABvgIAADAAAACEVXesbeahP+bom6Nvjt4/AAAAP3UBAAAAAAAAAb8CAAAwAAAABMol/+Z3oj/m6Jujb47ePwAAAD91AQAAAAAAAAHAAgAAMAAAAIQ+1FFgCaM/5uibo2+O3j8AAAA/dQEAAAAAAAABwQIAADAAAAAAs4Kk2ZqjP+bom6Nvjt4/AAAAP4UBAAAAAAAAAcICAAAwAAAA/JvfScy9pD/m6Jujb47ePwAAAD+FAQAAAAAAAAHDAgAAMAAAAPyb30nMvaQ/euvfrX+33j8AAAA/hQEAAAAAAAABxAIAADAAAAB8EI6cRU+lP3rr361/t94/AAAAP4UBAAAAAAAAAcUCAAAwAAAA+IQ8777gpT9669+tf7fePwAAAD+FAQAAAAAAAAHGAgAAMAAAAHj56kE4cqY/euvfrX+33j8AAAA/hQEAAAAAAAABxwIAADAAAAD0bZmUsQOnP3rr361/t94/AAAAP4UBAAAAAAAAAcgCAAAwAAAAdOJH5yqVpz8K7iO4j+DePwAAAD+VAQAAAAAAAAHJAgAAMAAAAHDLpIwduKg/Cu4juI/g3j8AAAA/lQEAAAAAAAABygIAADAAAADsP1PflkmpPwruI7iP4N4/AAAAP5UBAAAAAAAAAcsCAAAwAAAAbLQBMhDbqT8K7iO4j+DePwAAAD+VAQAAAAAAAAHMAgAAMAAAAOgosISJbKo/Cu4juI/g3j8AAAA/pAEAAAAAAAABzQIAADAAAADkEQ0qfI+rPwruI7iP4N4/AAAAP6QBAAAAAAAAAc4CAAAwAAAAZIa7fPUgrD8K7iO4j+DePwAAAD+kAQAAAAAAAAHPAgAAMAAAAOD6ac9usqw/Cu4juI/g3j8AAAA/pAEAAAAAAAAB0AIAADAAAABgbxgi6EOtPwruI7iP4N4/AAAAP6QBAAAAAAAAAdECAAAwAAAAYG8YIuhDrT+a8GfCnwnfPwAAAD+0AQAAAAAAAAHSAgAAMAAAANzjxnRh1a0/mvBnwp8J3z8AAAA/tAEAAAAAAAAB0wIAADAAAABcWHXH2mauP5rwZ8KfCd8/AAAAP7QBAAAAAAAAAdQCAAAwAAAA2MwjGlT4rj+a8GfCnwnfPwAAAD+0AQAAAAAAAAHVAgAAMAAAAFhB0mzNia8/mvBnwp8J3z8AAAA/tAEAAAAAAAAB1gIAADAAAADqWsBfow2wP5rwZ8KfCd8/AAAAP7QBAAAAAAAAAdcCAAAwAAAAKpUXCWBWsD+a8GfCnwnfPwAAAD/DAQAAAAAAAAHYAgAAMAAAAGjPbrIcn7A/mvBnwp8J3z8AAAA/wwEAAAAAAAAB2QIAADAAAACoCcZb2eewP5rwZ8KfCd8/AAAAP8MBAAAAAAAAAdoCAAAwAAAA5kMdBZYwsT8q86vMrzLfPwAAAD/TAQAAAAAAAAHbAgAAMAAAAGS4y1cPwrE/KvOrzK8y3z8AAAA/0wEAAAAAAAAB3AIAADAAAACk8iIBzAqyPyrzq8yvMt8/AAAAP9MBAAAAAAAAAd0CAAAwAAAA4ix6qohTsj8q86vMrzLfPwAAAD/TAQAAAAAAAAHeAgAAMAAAACJn0VNFnLI/KvOrzK8y3z8AAAA/0wEAAAAAAAAB3wIAADAAAAAeUC75N7+zP7r179a/W98/AAAAP+MBAAAAAAAAAeACAAAwAAAAXoqFovQHtD+69e/Wv1vfPwAAAD/jAQAAAAAAAAHhAgAAMAAAAJzE3EuxULQ/uvXv1r9b3z8AAAA/4wEAAAAAAAAB4gIAADAAAADc/jP1bZm0P7r179a/W98/AAAAP+MBAAAAAAAAAeMCAAAwAAAAGjmLniritD+69e/Wv1vfPwAAAD/jAQAAAAAAAAHkAgAAMAAAAFpz4kfnKrU/uvXv1r9b3z8AAAA/8gEAAAAAAAAB5QIAADAAAADY55CaYLy1P074M+HPhN8/AAAAP/IBAAAAAAAAAeYCAAAwAAAAFiLoQx0Ftj9O+DPhz4TfPwAAAD/yAQAAAAAAAAHnAgAAMAAAAFZcP+3ZTbY/Tvgz4c+E3z8AAAA/8gEAAAAAAAAB6AIAADAAAACUlpaWlpa2P074M+HPhN8/AAAAP/IBAAAAAAAAAekCAAAwAAAA1NDtP1Pftj9O+DPhz4TfPwAAAD/yAQAAAAAAAAHqAgAAMAAAAFAu+Te/k7g/Tvgz4c+E3z8AAAA/AgIAAAAAAAAB6wIAADAAAACOaFDhe9y4P074M+HPhN8/AAAAPwICAAAAAAAAAewCAAAwAAAAzqKnijgluT9O+DPhz4TfPwAAAD8CAgAAAAAAAAHtAgAAMAAAAEwXVt2xtrk/Tvgz4c+E3z8AAAA/AgIAAAAAAAAB7gIAADAAAACKUa2Gbv+5P074M+HPhN8/AAAAPxICAAAAAAAAAe8CAAAwAAAAyosEMCtIuj/e+nfr363fPwAAAD8SAgAAAAAAAAHwAgAAMAAAAEDSbM2JH70/3vp369+t3z8AAAA/IQIAAAAAAAAB8QIAADAAAAD+gHLJv/m9P976d+vfrd8/AAAAPyECAAAAAAAAAfICAAAwAAAAeykWitIfwD/e+nfr363fPwAAAD8xAgAAAAAAAAHzAgAAMAAAANkAGYjtjMA/bv279e/W3z8AAAA/MQIAAAAAAAAB9AIAADAAAAA0wXgr+xzCP279u/Xv1t8/AAAAP0ACAAAAAAAAAfUCAAAwAAAA829+JzH3wj9u/bv179bfPwAAAD9AAgAAAAAAAAH2AgAAMAAAAG3NiR+dq8Q//v//////3z8AAAA/UAIAAAAAAAAB9wIAADAAAACLajV0+8/EP/7//////98/AAAAP1ACAAAAAAAAAfgCAAAwAAAAh1OSGe7yxT/+///////fPwAAAD9gAgAAAAAAAAH5AgAAMAAAAKfwPW5MF8Y//v//////3z8AAAA/YAIAAAAAAAAB+gIAADAAAAADsZ0RWqfHP/7//////98/AAAAP2ACAAAAAAAAAfsCAAAwAAAAgSVMZNM4yD9JASIFiBTgPwAAAD9vAgAAAAAAAAH8AgAAMAAAAJ/C97gxXcg/SQEiBYgU4D8AAAA/bwIAAAAAAAAB/QIAADAAAADf/E5i7qXIP0kBIgWIFOA/AAAAP28CAAAAAAAAAf4CAAAwAAAAfQ6pCcZbyT+RAkQKECngPwAAAD9vAgAAAAAAAAH/AgAAMAAAAPuCV1w/7ck/kQJEChAp4D8AAAA/bwIAAAAAAAABAAMAADAAAAA5va4F/DXKP5ECRAoQKeA/AAAAP28CAAAAAAAAAQEDAAAwAAAAl5SxAxejyj+RAkQKECngPwAAAD9vAgAAAAAAAAECAwAAMAAAAPdrtAEyEMs/kQJEChAp4D8AAAA/fwIAAAAAAAABAwMAADAAAAA1pgur7ljLP5ECRAoQKeA/AAAAP38CAAAAAAAAAQQDAAAwAAAAlX0OqQnGyz/ZA2YPmD3gPwAAAD9/AgAAAAAAAAEFAwAAMAAAAPNUEackM8w/2QNmD5g94D8AAAA/fwIAAAAAAAABBgMAADAAAACRZmtO/OjMP9kDZg+YPeA/AAAAP38CAAAAAAAAAQcDAAAwAAAAz6DC97gxzT/ZA2YPmD3gPwAAAD9/AgAAAAAAAAEIAwAAMAAAAC14xfXTns0/IQWIFCBS4D8AAAA/jwIAAAAAAAABCQMAADAAAACNT8jz7gvOPyEFiBQgUuA/AAAAP48CAAAAAAAAAQoDAAAwAAAAKWEim8bBzj8hBYgUIFLgPwAAAD+PAgAAAAAAAAELAwAAMAAAACVKf0C55M8/awaqGahm4D8AAAA/jwIAAAAAAAABDAMAADAAAADCEEEf6ijQP2sGqhmoZuA/AAAAP54CAAAAAAAAAQ0DAAAwAAAAcnxCnndf0D9rBqoZqGbgPwAAAD+eAgAAAAAAAAEOAwAAMAAAACDoQx0FltA/awaqGahm4D8AAAA/ngIAAAAAAAABDwMAADAAAABAhe9xY7rQP2sGqhmoZuA/AAAAP54CAAAAAAAAARADAAAwAAAA8PDw8PDw0D+zB8weMHvgPwAAAD+eAgAAAAAAAAERAwAAMAAAAJ5c8m9+J9E/swfMHjB74D8AAAA/ngIAAAAAAAABEgMAADAAAABOyPPuC17RP7MHzB4we+A/AAAAP54CAAAAAAAAARMDAAAwAAAAbmWfQ2qC0T+zB8weMHvgPwAAAD+eAgAAAAAAAAEUAwAAMAAAABzRoML3uNE/swfMHjB74D8AAAA/ngIAAAAAAAABFQMAADAAAADMPKJBhe/RP7MHzB4we+A/AAAAP64CAAAAAAAAARYDAAAwAAAAfKijwBIm0j+zB8weMHvgPwAAAD+uAgAAAAAAAAEXAwAAMAAAACwUpT+gXNI/swfMHjB74D8AAAA/rgIAAAAAAAABGAMAADAAAABMsVCU/oDSP7MHzB4we+A/AAAAP64CAAAAAAAAARkDAAAwAAAA+hxSE4y30j+zB8weMHvgPwAAAD+uAgAAAAAAAAEaAwAAMAAAAMol/+Z3EtM/swfMHjB74D8AAAA/rgIAAAAAAAABGwMAADAAAADowqo71jbTP7MHzB4we+A/AAAAP70CAAAAAAAAARwDAAAwAAAACGBWkDRb0z+zB8weMHvgPwAAAD+9AgAAAAAAAAEdAwAAMAAAALjLVw/CkdM/swfMHjB74D8AAAA/vQIAAAAAAAABHgMAADAAAADYaANkILbTP7MHzB4we+A/AAAAP70CAAAAAAAAAR8DAAAwAAAA9gWvuH7a0z+zB8weMHvgPwAAAD+9AgAAAAAAAAEgAwAAMAAAABajWg3d/tM/swfMHjB74D8AAAA/vQIAAAAAAAABIQMAADAAAADGDlyMajXUP7MHzB4we+A/AAAAP70CAAAAAAAAASIDAAAwAAAAlBcJYFaQ1D+zB8weMHvgPwAAAD/NAgAAAAAAAAEjAwAAMAAAALS0tLS0tNQ/swfMHjB74D8AAAA/zQIAAAAAAAABJAMAADAAAADUUWAJE9nUP7MHzB4we+A/AAAAP80CAAAAAAAAASUDAAAwAAAAEoy3ss8h1T+zB8weMHvgPwAAAD/NAgAAAAAAAAEmAwAAMAAAADIpYwcuRtU/swfMHjB74D8AAAA/zQIAAAAAAAABJwMAADAAAADilGSGu3zVP7MHzB4we+A/AAAAP80CAAAAAAAAASgDAAAwAAAAADIQ2xmh1T+zB8weMHvgPwAAAD/NAgAAAAAAAAEpAwAAMAAAACDPuy94xdU/swfMHjB74D8AAAA/3QIAAAAAAAABKgMAADAAAACwnRFap9fVP7MHzB4we+A/AAAAP90CAAAAAAAAASsDAAAwAAAAfqa+LZMy1j/7CO4juI/gPwAAAD/dAgAAAAAAAAEsAwAAMAAAAJ5DaoLxVtY/+wjuI7iP4D8AAAA/3QIAAAAAAAABLQMAADAAAAC+4BXXT3vWP/sI7iO4j+A/AAAAP90CAAAAAAAAAS4DAAAwAAAA3n3BK66f1j/7CO4juI/gPwAAAD/dAgAAAAAAAAEvAwAAMAAAAPwabYAMxNY/RQoQKUCk4D8AAAA/3QIAAAAAAAABMAMAADAAAAAcuBjVaujWP0UKEClApOA/AAAAP+wCAAAAAAAAATEDAAAwAAAAPFXEKckM1z9FChApQKTgPwAAAD/sAgAAAAAAAAEyAwAAMAAAAOzAxahWQ9c/RQoQKUCk4D8AAAA/7AIAAAAAAAABMwMAADAAAAAKXnH9tGfXP0UKEClApOA/AAAAP+wCAAAAAAAAATQDAAAwAAAAKvscUhOM1z9FChApQKTgPwAAAD/sAgAAAAAAAAE1AwAAMAAAAEqYyKZxsNc/RQoQKUCk4D8AAAA/7AIAAAAAAAABNgMAADAAAABqNXT7z9TXP0UKEClApOA/AAAAP+wCAAAAAAAAATcDAAAwAAAAitIfUC751z9FChApQKTgPwAAAD/sAgAAAAAAAAE4AwAAMAAAAKhvy6SMHdg/RQoQKUCk4D8AAAA//AIAAAAAAAABOQMAADAAAAAIR86ip4rYP0UKEClApOA/AAAAP/wCAAAAAAAAAToDAAAwAAAAJuR59wWv2D9FChApQKTgPwAAAD/8AgAAAAAAAAE7AwAAMAAAAEaBJUxk09g/jQsyLsi44D8AAAA//AIAAAAAAAABPAMAADAAAABmHtGgwvfYP40LMi7IuOA/AAAAP/wCAAAAAAAAAT0DAAAwAAAAForSH1Au2T+NCzIuyLjgPwAAAD/8AgAAAAAAAAE+AwAAMAAAADQnfnSuUtk/jQsyLsi44D8AAAA//AIAAAAAAAABPwMAADAAAABUxCnJDHfZP40LMi7IuOA/AAAAPwwDAAAAAAAAAUADAAAwAAAAIs3WnPjR2T/VDFQzUM3gPwAAAD8MAwAAAAAAAAFBAwAAMAAAANI42BuGCNo/1QxUM1DN4D8AAAA/DAMAAAAAAAABQgMAADAAAADA3jBE0IfaP9UMVDNQzeA/AAAAPwwDAAAAAAAAAUMDAAAwAAAAcEoyw12+2j/VDFQzUM3gPwAAAD8bAwAAAAAAAAFEAwAAMAAAAJDn3Re84to/1QxUM1DN4D8AAAA/GwMAAAAAAAABRQMAADAAAACuhIlsGgfbP9UMVDNQzeA/AAAAPxsDAAAAAAAAAUYDAAAwAAAAXvCK66c92z/VDFQzUM3gPwAAAD8bAwAAAAAAAAFHAwAAMAAAAH6NNkAGYts/1QxUM1DN4D8AAAA/GwMAAAAAAAABSAMAADAAAAAs+Te/k5jbP9UMVDNQzeA/AAAAPxsDAAAAAAAAAUkDAAAwAAAATJbjE/K82z/VDFQzUM3gPwAAAD8bAwAAAAAAAAFKAwAAMAAAAPwB5ZJ/89s/1QxUM1DN4D8AAAA/GwMAAAAAAAABSwMAADAAAAAcn5Dn3RfcP9UMVDNQzeA/AAAAPxsDAAAAAAAAAUwDAAAwAAAAygqSZmtO3D/VDFQzUM3gPwAAAD8rAwAAAAAAAAFNAwAAMAAAAEh/QLnk39w/1QxUM1DN4D8AAAA/KwMAAAAAAAABTgMAADAAAABoHOwNQwTdP9UMVDNQzeA/AAAAPysDAAAAAAAAAU8DAAAwAAAAGIjtjNA63T/VDFQzUM3gPwAAAD8rAwAAAAAAAAFQAwAAMAAAADYlmeEuX90/1QxUM1DN4D8AAAA/KwMAAAAAAAABUQMAADAAAABWwkQ2jYPdP9UMVDNQzeA/AAAAPysDAAAAAAAAAVIDAAAwAAAABi5GtRq63T/VDFQzUM3gPwAAAD86AwAAAAAAAAFTAwAAMAAAAERonV7XAt4/1QxUM1DN4D8AAAA/OgMAAAAAAAABVAMAADAAAACkP6Bc8m/eP9UMVDNQzeA/AAAAPzoDAAAAAAAAAVUDAAAwAAAAMg72hiGC3j/VDFQzUM3gPwAAAD86AwAAAAAAAAFWAwAAMAAAAOJ59wWvuN4/1QxUM1DN4D8AAAA/OgMAAAAAAAABVwMAADAAAAACF6NaDd3eP9UMVDNQzeA/AAAAP0oDAAAAAAAAAVgDAAAwAAAAIrROr2sB3z/VDFQzUM3gPwAAAD9KAwAAAAAAAAFZAwAAMAAAAEBR+gPKJd8/1QxUM1DN4D8AAAA/SgMAAAAAAAABWgMAADAAAABg7qVYKErfP9UMVDNQzeA/AAAAP0oDAAAAAAAAAVsDAAAwAAAAgItRrYZu3z/VDFQzUM3gPwAAAD9KAwAAAAAAAAFcAwAAMAAAAC73UiwUpd8/1QxUM1DN4D8AAAA/SgMAAAAAAAABXQMAADAAAADeYlSrodvfP9UMVDNQzeA/AAAAP0oDAAAAAAAAAV4DAAAwAAAA/v//////3z/VDFQzUM3gPwAAAD9aAwAAAAAAAAFfAwAAMAAAAGaE1ul1LeA/1QxUM1DN4D8AAAA/WgMAAAAAAAABYAMAADAAAAD2UiwUpT/gP9UMVDNQzeA/AAAAP1oDAAAAAAAAAWEDAAAwAAAAzgit0+ta4D/VDFQzUM3gPwAAAD9aAwAAAAAAAAFiAwAAMAAAAKW+LZMyduA/1QxUM1DN4D8AAAA/WgMAAAAAAAABYwMAADAAAAA1jYO9YYjgP9UMVDNQzeA/AAAAP1oDAAAAAAAAAWQDAAAwAAAADUMEfaij4D/VDFQzUM3gPwAAAD9aAwAAAAAAAAFlAwAAMAAAAJwRWqfXteA/1QxUM1DN4D8AAAA/WgMAAAAAAAABZgMAADAAAAB0x9pmHtHgP9UMVDNQzeA/AAAAP2kDAAAAAAAAAWcDAAAwAAAATH1bJmXs4D/VDFQzUM3gPwAAAD9pAwAAAAAAAAFoAwAAMAAAAIu3ss8hNeE/1QxUM1DN4D8AAAA/aQMAAAAAAAABaQMAADAAAABibTOPaFDhP9UMVDNQzeA/AAAAP2kDAAAAAAAAAWoDAAAwAAAAOiO0Tq9r4T/VDFQzUM3gPwAAAD9pAwAAAAAAAAFrAwAAMAAAABLZNA72huE/jQsyLsi44D8AAAA/aQMAAAAAAAABbAMAADAAAADpjrXNPKLhP40LMi7IuOA/AAAAP3kDAAAAAAAAAW0DAAAwAAAAeV0L+Gu04T+NCzIuyLjgPwAAAD95AwAAAAAAAAFuAwAAMAAAAFETjLeyz+E/jQsyLsi44D8AAAA/eQMAAAAAAAABbwMAADAAAADg4eHh4eHhP40LMi7IuOA/AAAAP3kDAAAAAAAAAXADAAAwAAAAuJdioSj94T+NCzIuyLjgPwAAAD95AwAAAAAAAAFxAwAAMAAAAB8cOYueKuI/jQsyLsi44D8AAAA/eQMAAAAAAAABcgMAADAAAACv6o61zTziP40LMi7IuOA/AAAAP4kDAAAAAAAAAXMDAAAwAAAAz4c6Cixh4j+NCzIuyLjgPwAAAD+JAwAAAAAAAAF0AwAAMAAAAKY9u8lyfOI/jQsyLsi44D8AAAA/iQMAAAAAAAABdQMAADAAAAA2DBH0oY7iP40LMi7IuOA/AAAAP4kDAAAAAAAAAXYDAAAwAAAAxtpmHtGg4j9FChApQKTgPwAAAD+JAwAAAAAAAAF3AwAAMAAAAJ6Q590XvOI/RQoQKUCk4D8AAAA/iQMAAAAAAAABeAMAADAAAADldxJzL8XiP0UKEClApOA/AAAAP4kDAAAAAAAAAXkDAAAwAAAAdUZonV7X4j9FChApQKTgPwAAAD+YAwAAAAAAAAF6AwAAMAAAAAUVvseN6eI/+wjuI7iP4D8AAAA/mAMAAAAAAAABewMAADAAAAAksmkc7A3jP/sI7iO4j+A/AAAAP5gDAAAAAAAAAXwDAAAwAAAAbJmUsQMX4z/7CO4juI/gPwAAAD+YAwAAAAAAAAF9AwAAMAAAAPxn6tsyKeM/+wjuI7iP4D8AAAA/mAMAAAAAAAABfgMAADAAAACMNkAGYjvjP/sI7iO4j+A/AAAAP5gDAAAAAAAAAX8DAAAwAAAA1B1rm3lE4z+zB8weMHvgPwAAAD+YAwAAAAAAAAGAAwAAMAAAABwFljCRTeM/swfMHjB74D8AAAA/qAMAAAAAAAABgQMAADAAAADzuhbw12jjP7MHzB4we+A/AAAAP6gDAAAAAAAAAYIDAAAwAAAAO6JBhe9x4z+zB8weMHvgPwAAAD+oAwAAAAAAAAGDAwAAMAAAAIOJbBoHe+M/awaqGahm4D8AAAA/qAMAAAAAAAABhAMAADAAAADLcJevHoTjP2sGqhmoZuA/AAAAP6gDAAAAAAAAAYUDAAAwAAAAWz/t2U2W4z9rBqoZqGbgPwAAAD+oAwAAAAAAAAGGAwAAMAAAAKMmGG9ln+M/awaqGahm4D8AAAA/qAMAAAAAAAABhwMAADAAAADqDUMEfajjP2sGqhmoZuA/AAAAP6gDAAAAAAAAAYgDAAAwAAAAMvVtmZSx4z9rBqoZqGbgPwAAAD+3AwAAAAAAAAGJAwAAMAAAAHrcmC6suuM/awaqGahm4D8AAAA/twMAAAAAAAABigMAADAAAAAKq+5Y28zjP2sGqhmoZuA/AAAAP7cDAAAAAAAAAYsDAAAwAAAAmnlEgwrf4z9rBqoZqGbgPwAAAD+3AwAAAAAAAAGMAwAAMAAAAOJgbxgi6OM/IQWIFCBS4D8AAAA/xwMAAAAAAAABjQMAADAAAAApSJqtOfHjPyEFiBQgUuA/AAAAP1QEAAAAAAAAAY4DAAAwAAAAc65SeZEA5j/ZA2YPmD3gPwAAAD9UBAAAAAAAAAGPAwAAMAAAAAN9qKPAEuY/2QNmD5g94D8AAAA/VAQAAAAAAAABkAMAADAAAABLZNM42BvmP9kDZg+YPeA/AAAAP1QEAAAAAAAAAZEDAAAwAAAAk0v+ze8k5j/ZA2YPmD3gPwAAAD9UBAAAAAAAAAGSAwAAMAAAANsyKWMHLuY/2QNmD5g94D8AAAA/VAQAAAAAAAABkwMAADAAAAAjGlT4HjfmP9kDZg+YPeA/AAAAP1QEAAAAAAAAAZQDAAAwAAAAawF/jTZA5j/ZA2YPmD3gPwAAAD9jBAAAAAAAAAGVAwAAMAAAAIqeKuKUZOY/2QNmD5g94D8AAAA/YwQAAAAAAAABlgMAADAAAAAabYAMxHbmP9kDZg+YPeA/AAAAP2MEAAAAAAAAAZcDAAAwAAAAYlSrodt/5j/ZA2YPmD3gPwAAAD9jBAAAAAAAAAGYAwAAMAAAAKo71jbziOY/2QNmD5g94D8AAAA/YwQAAAAAAAABmQMAADAAAADxIgHMCpLmP9kDZg+YPeA/AAAAP3MEAAAAAAAAAZoDAAAwAAAAydiBi1Gt5j/ZA2YPmD3gPwAAAD9zBAAAAAAAAAGbAwAAMAAAAFmn17WAv+Y/2QNmD5g94D8AAAA/cwQAAAAAAAABnAMAADAAAAChjgJLmMjmP9kDZg+YPeA/AAAAP3MEAAAAAAAAAZ0DAAAwAAAAMV1Ydcfa5j/ZA2YPmD3gPwAAAD9zBAAAAAAAAAGeAwAAMAAAAMArrp/27OY/2QNmD5g94D8AAAA/cwQAAAAAAAABnwMAADAAAAAIE9k0DvbmP9kDZg+YPeA/AAAAP3MEAAAAAAAAAaADAAAwAAAAmOEuXz0I5z/ZA2YPmD3gPwAAAD+DBAAAAAAAAAGhAwAAMAAAANcbhgj6UOc/2QNmD5g94D8AAAA/gwQAAAAAAAABogMAADAAAAAfA7GdEVrnP9kDZg+YPeA/AAAAP4MEAAAAAAAAAaMDAAAwAAAAr9EGyEBs5z/ZA2YPmD3gPwAAAD+DBAAAAAAAAAGkAwAAMAAAAD6gXPJvfuc/2QNmD5g94D8AAAA/kgQAAAAAAAABpQMAADAAAAAWVt2xtpnnP9kDZg+YPeA/AAAAP5IEAAAAAAAAAaYDAAAwAAAApiQz3OWr5z/ZA2YPmD3gPwAAAD+SBAAAAAAAAAGnAwAAMAAAAO4LXnH9tOc/2QNmD5g94D8AAAA/kgQAAAAAAAABqAMAADAAAAB92rObLMfnP9kDZg+YPeA/AAAAP5IEAAAAAAAAAakDAAAwAAAADakJxlvZ5z+RAkQKECngPwAAAD+SBAAAAAAAAAGqAwAAMAAAAJ13X/CK6+c/kQJEChAp4D8AAAA/kgQAAAAAAAABqwMAADAAAAB1LeCv0QboP5ECRAoQKeA/AAAAP5IEAAAAAAAAAawDAAAwAAAAvBQLRekP6D+RAkQKECngPwAAAD+iBAAAAAAAAAGtAwAAMAAAACSZ4S5fPeg/SQEiBYgU4D8AAAA/ogQAAAAAAAABrgMAADAAAAC0ZzdZjk/oP0kBIgWIFOA/AAAAP6IEAAAAAAAAAa8DAAAwAAAAQzaNg71h6D9JASIFiBTgPwAAAD+iBAAAAAAAAAGwAwAAMAAAANME463sc+g/SQEiBYgU4D8AAAA/ogQAAAAAAAABsQMAADAAAADzoY4CS5joP0kBIgWIFOA/AAAAP7EEAAAAAAAAAbIDAAAwAAAAylcPwpGz6D9JASIFiBTgPwAAAD+xBAAAAAAAAAGzAwAAMAAAABI/OlepvOg/SQEiBYgU4D8AAAA/sQQAAAAAAAABtAMAADAAAABaJmXswMXoP/7//////98/AAAAP7EEAAAAAAAAAbUDAAAwAAAAog2QgdjO6D/+///////fPwAAAD+xBAAAAAAAAAG2AwAAMAAAAOr0uhbw1+g//v//////3z8AAAA/wQQAAAAAAAABtwMAADAAAAAy3OWrB+HoP/7//////98/AAAAP8EEAAAAAAAAAbgDAAAwAAAAecMQQR/q6D/+///////fPwAAAD/BBAAAAAAAAAG5AwAAMAAAAMGqO9Y28+g//v//////3z8AAAA/wQQAAAAAAAABugMAADAAAAAJkmZrTvzoP/7//////98/AAAAP8EEAAAAAAAAAbsDAAAwAAAAUXmRAGYF6T/+///////fPwAAAD/BBAAAAAAAAAG8AwAAMAAAAJlgvJV9Duk//v//////3z8AAAA/0QQAAAAAAAABvQMAADAAAADhR+cqlRfpP/7//////98/AAAAP9EEAAAAAAAAAb4DAAAwAAAAKS8SwKwg6T/+///////fPwAAAD/gBAAAAAAAAAG/AwAAMAAAAHEWPVXEKek//v//////3z8AAAA/4AQAAAAAAAABwAMAADAAAAC5/Wfq2zLpP/7//////98/AAAAP+AEAAAAAAAAAcEDAAAwAAAAAOWSf/M76T/+///////fPwAAAD/wBAAAAAAAAAHCAwAAMAAAAEjMvRQLRek//v//////3z8AAAA/8AQAAAAAAAABwwMAADAAAACQs+ipIk7pP/7//////98/AAAAPwAFAAAAAAAAAcQDAAAwAAAA2JoTPzpX6T/+///////fPwAAAD8ABQAAAAAAAAHFAwAAMAAAACCCPtRRYOk//v//////3z8AAAA/AAUAAAAAAAABxgMAADAAAABoaWlpaWnpP/7//////98/AAAAPw8FAAAAAAAAAccDAAAwAAAAsFCU/oBy6T/+///////fPwAAAD8PBQAAAAAAAAHIAwAAMAAAAPg3v5OYe+k//v//////3z8AAAA/DwUAAAAAAAAByQMAADAAAAA/H+oosITpP/7//////98/AAAAPx8FAAAAAAAAAcoDAAAwAAAAhwYVvseN6T/+///////fPwAAAD8fBQAAAAAAAAHLAwAAMAAAAM/tP1Pfluk//v//////3z8AAAA/HwUAAAAAAAABzAMAADAAAAAX1Wro9p/pP/7//////98/AAAAPy4FAAAAAAAAAc0DAAAwAAAAwNe1gL9GWz+D+wjuI7jvPwAAAD8AAAAAAAAAAAHOAwAAMAAAAMAzQuv0umY/g/sI7iO47z8AAAA/awAAAAAAAAABzwMAADAAAACgeykWitJvP4P7CO4juO8/AAAAP6oAAAAAAAAAAdADAAAwAAAAwGGIoA91dD+D+wjuI7jvPwAAAD+6AAAAAAAAAAHRAwAAMAAAALAF/DXaAHk/g/sI7iO47z8AAAA/yQAAAAAAAAAB0gMAADAAAACwBfw12gB5Pzn65uibo+8/AAAAP9kAAAAAAAAAAdMDAAAwAAAAoKlvy6SMfT85+ubom6PvPwAAAD/oAAAAAAAAAAHUAwAAMAAAAMimcbA3DIE/Ofrm6Juj7z8AAAA/+AAAAAAAAAAB1QMAADAAAADAeCv7HFKDPzn65uibo+8/AAAAP/gAAAAAAAAAAdYDAAAwAAAAuErlRQKYhT85+ubom6PvPwAAAD8IAQAAAAAAAAHXAwAAMAAAALAcn5Dn3Yc/Ofrm6Juj7z8AAAA/CAEAAAAAAAAB2AMAADAAAACo7ljbzCOKPzn65uibo+8/AAAAPxcBAAAAAAAAAdkDAAAwAAAAqMASJrJpjD85+ubom6PvPwAAAD8XAQAAAAAAAAHaAwAAMAAAAJiSzHCXr44/Ofrm6Juj7z8AAAA/FwEAAAAAAAAB2wMAADAAAABMMsNdvnqQPzn65uibo+8/AAAAPycBAAAAAAAAAdwDAAAwAAAARBsgA7GdkT85+ubom6PvPwAAAD8nAQAAAAAAAAHdAwAAMAAAAEQEfaijwJI/Ofrm6Juj7z8AAAA/JwEAAAAAAAAB3gMAADAAAABA7dlNluOTPzn65uibo+8/AAAAPycBAAAAAAAAAd8DAAAwAAAAQNY284gGlT85+ubom6PvPwAAAD83AQAAAAAAAAHgAwAAMAAAADi/k5h7KZY/Ofrm6Juj7z8AAAA/NwEAAAAAAAAB4QMAADAAAAA4qPA9bkyXPzn65uibo+8/AAAAPzcBAAAAAAAAAeIDAAAwAAAAMJFN42BvmD85+ubom6PvPwAAAD83AQAAAAAAAAHjAwAAMAAAADB6qohTkpk/Ofrm6Juj7z8AAAA/RgEAAAAAAAAB5AMAADAAAAAoTGTTONibPzn65uibo+8/AAAAP0YBAAAAAAAAAeUDAAAwAAAAIDXBeCv7nD85+ubom6PvPwAAAD9GAQAAAAAAAAHmAwAAMAAAACAeHh4eHp4/Ofrm6Juj7z8AAAA/VgEAAAAAAAAB5wMAADAAAAAYB3vDEEGfPzn65uibo+8/AAAAP1YBAAAAAAAAAegDAAAwAAAADPhrtAEyoD85+ubom6PvPwAAAD9WAQAAAAAAAAHpAwAAMAAAAIhsGgd7w6A/Ofrm6Juj7z8AAAA/VgEAAAAAAAAB6gMAADAAAAAI4chZ9FShPzn65uibo+8/AAAAP1YBAAAAAAAAAesDAAAwAAAAhFV3rG3moT85+ubom6PvPwAAAD9lAQAAAAAAAAHsAwAAMAAAAATKJf/md6I/Ofrm6Juj7z8AAAA/ZQEAAAAAAAAB7QMAADAAAACEPtRRYAmjPzn65uibo+8/AAAAP2UBAAAAAAAAAe4DAAAwAAAAALOCpNmaoz85+ubom6PvPwAAAD9lAQAAAAAAAAHvAwAAMAAAAIAnMfdSLKQ/Ofrm6Juj7z8AAAA/dQEAAAAAAAAB8AMAADAAAAB8EI6cRU+lPzn65uibo+8/AAAAP3UBAAAAAAAAAfEDAAAwAAAA+IQ8777gpT85+ubom6PvPwAAAD91AQAAAAAAAAHyAwAAMAAAAPRtmZSxA6c/Ofrm6Juj7z8AAAA/dQEAAAAAAAAB8wMAADAAAAB04kfnKpWnPzn65uibo+8/AAAAP4UBAAAAAAAAAfQDAAAwAAAA8Fb2OaQmqD85+ubom6PvPwAAAD+FAQAAAAAAAAH1AwAAMAAAAHDLpIwduKg/Ofrm6Juj7z8AAAA/hQEAAAAAAAAB9gMAADAAAADsP1PflkmpPzn65uibo+8/AAAAP4UBAAAAAAAAAfcDAAAwAAAAbLQBMhDbqT85+ubom6PvPwAAAD+FAQAAAAAAAAH4AwAAMAAAAGidXtcC/qo/Ofrm6Juj7z8AAAA/hQEAAAAAAAAB+QMAADAAAADg+mnPbrKsPzn65uibo+8/AAAAP5QBAAAAAAAAAfoDAAAwAAAAYG8YIuhDrT+D+wjuI7jvPwAAAD+UAQAAAAAAAAH7AwAAMAAAANzjxnRh1a0/g/sI7iO47z8AAAA/lAEAAAAAAAAB/AMAADAAAABcWHXH2mauP4P7CO4juO8/AAAAP5QBAAAAAAAAAf0DAAAwAAAA2MwjGlT4rj+D+wjuI7jvPwAAAD+UAQAAAAAAAAH+AwAAMAAAAOpawF+jDbA/g/sI7iO47z8AAAA/pAEAAAAAAAAB/wMAADAAAAAqlRcJYFawP4P7CO4juO8/AAAAP6QBAAAAAAAAAQAEAAAwAAAAqAnGW9nnsD+D+wjuI7jvPwAAAD+kAQAAAAAAAAEBBAAAMAAAACZ+dK5SebE/g/sI7iO47z8AAAA/pAEAAAAAAAABAgQAADAAAABkuMtXD8KxP4P7CO4juO8/AAAAP6QBAAAAAAAAAQMEAAAwAAAApPIiAcwKsj+D+wjuI7jvPwAAAD+kAQAAAAAAAAEEBAAAMAAAAOIseqqIU7I/g/sI7iO47z8AAAA/pAEAAAAAAAABBQQAADAAAABioSj9AeWyP4P7CO4juO8/AAAAP7QBAAAAAAAAAQYEAAAwAAAAoNt/pr4tsz+D+wjuI7jvPwAAAD+0AQAAAAAAAAEHBAAAMAAAAF6KhaL0B7Q/y/wq86vM7z8AAAA/tAEAAAAAAAABCAQAADAAAACcxNxLsVC0P8v8KvOrzO8/AAAAP7QBAAAAAAAAAQkEAAAwAAAAGjmLniritD/L/Crzq8zvPwAAAD+0AQAAAAAAAAEKBAAAMAAAAFpz4kfnKrU/y/wq86vM7z8AAAA/wwEAAAAAAAABCwQAADAAAAAWIuhDHQW2P8v8KvOrzO8/AAAAP8MBAAAAAAAAAQwEAAAwAAAAVlw/7dlNtj/L/Crzq8zvPwAAAD/DAQAAAAAAAAENBAAAMAAAANTQ7T9T37Y/y/wq86vM7z8AAAA/wwEAAAAAAAABDgQAADAAAABURZySzHC3P8v8KvOrzO8/AAAAP8MBAAAAAAAAAQ8EAAAwAAAA0rlK5UUCuD/L/Crzq8zvPwAAAD/DAQAAAAAAAAEQBAAAMAAAABD0oY4CS7g/y/wq86vM7z8AAAA/wwEAAAAAAAABEQQAADAAAABQLvk3v5O4P8v8KvOrzO8/AAAAP8MBAAAAAAAAARIEAAAwAAAAzqKnijgluT/L/Crzq8zvPwAAAD/DAQAAAAAAAAETBAAAMAAAAEwXVt2xtrk/y/wq86vM7z8AAAA/0wEAAAAAAAABFAQAADAAAACKUa2Gbv+5P8v8KvOrzO8/AAAAP9MBAAAAAAAAARUEAAAwAAAAyosEMCtIuj/L/Crzq8zvPwAAAD/TAQAAAAAAAAEWBAAAMAAAAEgAs4Kk2bo/y/wq86vM7z8AAAA/0wEAAAAAAAABFwQAADAAAADGdGHVHWu7P8v8KvOrzO8/AAAAP9MBAAAAAAAAARgEAAAwAAAAROkPKJf8uz/L/Crzq8zvPwAAAD/TAQAAAAAAAAEZBAAAMAAAAIQjZ9FTRbw/y/wq86vM7z8AAAA/0wEAAAAAAAABGgQAADAAAAACmBUkzda8P8v8KvOrzO8/AAAAP+IBAAAAAAAAARsEAAAwAAAAgAzEdkZovT/L/Crzq8zvPwAAAD/iAQAAAAAAAAEcBAAAMAAAAHz1IBw5i74/y/wq86vM7z8AAAA/4gEAAAAAAAABHQQAADAAAAD6ac9ushy/P8v8KvOrzO8/AAAAP+IBAAAAAAAAAR4EAAAwAAAAeN59wSuuvz/L/Crzq8zvPwAAAD/iAQAAAAAAAAEfBAAAMAAAAHspForSH8A/y/wq86vM7z8AAAA/4gEAAAAAAAABIAQAADAAAACaxsHeMETAP8v8KvOrzO8/AAAAP/IBAAAAAAAAASEEAAAwAAAAumNtM49owD/L/Crzq8zvPwAAAD/yAQAAAAAAAAEiBAAAMAAAADjYG4YI+sA/y/wq86vM7z8AAAA/8gEAAAAAAAABIwQAADAAAABYdcfaZh7BP8v8KvOrzO8/AAAAP/IBAAAAAAAAASQEAAAwAAAAlq8ehCNnwT/L/Crzq8zvPwAAAD/yAQAAAAAAAAElBAAAMAAAANbpdS3gr8E/y/wq86vM7z8AAAA/8gEAAAAAAAABJgQAADAAAAD0hiGCPtTBP8v8KvOrzO8/AAAAP/IBAAAAAAAAAScEAAAwAAAANMF4K/scwj/L/Crzq8zvPwAAAD8CAgAAAAAAAAEoBAAAMAAAAFReJIBZQcI/y/wq86vM7z8AAAA/AgIAAAAAAAABKQQAADAAAACTmHspForCP8v8KvOrzO8/AAAAPwICAAAAAAAAASoEAAAwAAAAszUnfnSuwj/L/Crzq8zvPwAAAD8CAgAAAAAAAAErBAAAMAAAANPS0tLS0sI/y/wq86vM7z8AAAA/AgIAAAAAAAABLAQAADAAAAARDSp8jxvDP8v8KvOrzO8/AAAAPwICAAAAAAAAAS0EAAAwAAAAUUeBJUxkwz+D+wjuI7jvPwAAAD8CAgAAAAAAAAEuBAAAMAAAAHHkLHqqiMM/g/sI7iO47z8AAAA/AgIAAAAAAAABLwQAADAAAACPgdjOCK3DP4P7CO4juO8/AAAAPxECAAAAAAAAATAEAAAwAAAAz7sveMX1wz+D+wjuI7jvPwAAAD8RAgAAAAAAAAExBAAAMAAAAA32hiGCPsQ/g/sI7iO47z8AAAA/EQIAAAAAAAABMgQAADAAAAAtkzJ24GLEP4P7CO4juO8/AAAAPxECAAAAAAAAATMEAAAwAAAATTDeyj6HxD+D+wjuI7jvPwAAAD8RAgAAAAAAAAE0BAAAMAAAAMukjB24GMU/g/sI7iO47z8AAAA/EQIAAAAAAAABNQQAADAAAADrQThyFj3FP4P7CO4juO8/AAAAPxECAAAAAAAAATYEAAAwAAAACd/jxnRhxT+D+wjuI7jvPwAAAD8hAgAAAAAAAAE3BAAAMAAAAEkZO3AxqsU/g/sI7iO47z8AAAA/IQIAAAAAAAABOAQAADAAAACHU5IZ7vLFP4P7CO4juO8/AAAAPyECAAAAAAAAATkEAAAwAAAAp/A9bkwXxj+D+wjuI7jvPwAAAD8hAgAAAAAAAAE6BAAAMAAAAOcqlRcJYMY/g/sI7iO47z8AAAA/IQIAAAAAAAABOwQAADAAAAAFyEBsZ4TGP4P7CO4juO8/AAAAPyECAAAAAAAAATwEAAAwAAAARQKYFSTNxj+D+wjuI7jvPwAAAD8xAgAAAAAAAAE9BAAAMAAAAIU8777gFcc/g/sI7iO47z8AAAA/MQIAAAAAAAABPgQAADAAAADjE/K8+4LHP4P7CO4juO8/AAAAPzECAAAAAAAAAT8EAAAwAAAAIU5JZrjLxz+D+wjuI7jvPwAAAD8xAgAAAAAAAAFABAAAMAAAAEHr9LoW8Mc/g/sI7iO47z8AAAA/MQIAAAAAAAABQQQAADAAAACfwve4MV3IP4P7CO4juO8/AAAAPzECAAAAAAAAAUIEAAAwAAAA3/xOYu6lyD+D+wjuI7jvPwAAAD8xAgAAAAAAAAFDBAAAMAAAAP+Z+rZMysg/g/sI7iO47z8AAAA/MQIAAAAAAAABRAQAADAAAAAdN6YLq+7IP4P7CO4juO8/AAAAP0ACAAAAAAAAAUUEAAAwAAAAu0gAs4KkyT+D+wjuI7jvPwAAAD9AAgAAAAAAAAFGBAAAMAAAANvlqwfhyMk/g/sI7iO47z8AAAA/QAIAAAAAAAABRwQAADAAAAD7gldcP+3JP4P7CO4juO8/AAAAP0ACAAAAAAAAAUgEAAAwAAAAOb2uBfw1yj+D+wjuI7jvPwAAAD9AAgAAAAAAAAFJBAAAMAAAAHn3Ba+4fso/g/sI7iO47z8AAAA/QAIAAAAAAAABSgQAADAAAAC3MV1YdcfKP4P7CO4juO8/AAAAP0ACAAAAAAAAAUsEAAAwAAAA92u0ATIQyz+D+wjuI7jvPwAAAD9QAgAAAAAAAAFMBAAAMAAAADWmC6vuWMs/g/sI7iO47z8AAAA/UAIAAAAAAAABTQQAADAAAAB14GJUq6HLP4P7CO4juO8/AAAAP1ACAAAAAAAAAU4EAAAwAAAAsxq6/Wfqyz+D+wjuI7jvPwAAAD9QAgAAAAAAAAFPBAAAMAAAANO3ZVLGDsw/g/sI7iO47z8AAAA/UAIAAAAAAAABUAQAADAAAAAT8rz7glfMP4P7CO4juO8/AAAAP1ACAAAAAAAAAVEEAAAwAAAAUSwUpT+gzD+D+wjuI7jvPwAAAD9fAgAAAAAAAAFSBAAAMAAAAK8DF6NaDc0/g/sI7iO47z8AAAA/XwIAAAAAAAABUwQAADAAAADPoML3uDHNP4P7CO4juO8/AAAAP18CAAAAAAAAAVQEAAAwAAAA7z1uTBdWzT+D+wjuI7jvPwAAAD9fAgAAAAAAAAFVBAAAMAAAAC14xfXTns0/g/sI7iO47z8AAAA/XwIAAAAAAAABVgQAADAAAABNFXFKMsPNP4P7CO4juO8/AAAAP18CAAAAAAAAAVcEAAAwAAAAbbIcn5DnzT+D+wjuI7jvPwAAAD9fAgAAAAAAAAFYBAAAMAAAAKvsc0hNMM4/Ofrm6Juj7z8AAAA/XwIAAAAAAAABWQQAADAAAADLiR+dq1TOPzn65uibo+8/AAAAP28CAAAAAAAAAVoEAAAwAAAAiTglmeEuzz85+ubom6PvPwAAAD9vAgAAAAAAAAFbBAAAMAAAAKfV0O0/U88/Ofrm6Juj7z8AAAA/bwIAAAAAAAABXAQAADAAAADHcnxCnnfPPzn65uibo+8/AAAAP28CAAAAAAAAAV0EAAAwAAAAB63T61rAzz85+ubom6PvPwAAAD9vAgAAAAAAAAFeBAAAMAAAACVKf0C55M8/Ofrm6Juj7z8AAAA/fwIAAAAAAAABXwQAADAAAAByfEKed1/QP/H4xOMTj+8/AAAAP38CAAAAAAAAAWAEAAAwAAAAIOhDHQWW0D/x+MTjE4/vPwAAAD9/AgAAAAAAAAFhBAAAMAAAAECF73FjutA/8fjE4xOP7z8AAAA/jgIAAAAAAAABYgQAADAAAADQU0WckszQP/H4xOMTj+8/AAAAP44CAAAAAAAAAWMEAAAwAAAA8PDw8PDw0D/x+MTjE4/vPwAAAD+OAgAAAAAAAAFkBAAAMAAAABCOnEVPFdE/8fjE4xOP7z8AAAA/jgIAAAAAAAABZQQAADAAAACeXPJvfifRP/H4xOMTj+8/AAAAP44CAAAAAAAAAWYEAAAwAAAALitImq050T/x+MTjE4/vPwAAAD+OAgAAAAAAAAFnBAAAMAAAAL75ncTcS9E/8fjE4xOP7z8AAAA/jgIAAAAAAAABaAQAADAAAADelkkZO3DRP/H4xOMTj+8/AAAAP44CAAAAAAAAAWkEAAAwAAAAbmWfQ2qC0T/x+MTjE4/vPwAAAD+eAgAAAAAAAAFqBAAAMAAAADxuTBdW3dE/8fjE4xOP7z8AAAA/ngIAAAAAAAABawQAADAAAADMPKJBhe/RP/H4xOMTj+8/AAAAP54CAAAAAAAAAWwEAAAwAAAAXAv4a7QB0j/x+MTjE4/vPwAAAD+eAgAAAAAAAAFtBAAAMAAAAHyoo8ASJtI/qfei3ot67z8AAAA/ngIAAAAAAAABbgQAADAAAAAMd/nqQTjSP6n3ot6Leu8/AAAAP54CAAAAAAAAAW8EAAAwAAAALBSlP6Bc0j+p96Lei3rvPwAAAD+uAgAAAAAAAAFwBAAAMAAAALzi+mnPbtI/qfei3ot67z8AAAA/rgIAAAAAAAABcQQAADAAAABMsVCU/oDSP6n3ot6Leu8/AAAAP64CAAAAAAAAAXIEAAAwAAAAak786Fyl0j+p96Lei3rvPwAAAD+uAgAAAAAAAAFzBAAAMAAAAIrrpz27ydI/qfei3ot67z8AAAA/rgIAAAAAAAABdAQAADAAAAAauv1n6tvSP6n3ot6Leu8/AAAAP64CAAAAAAAAAXUEAAAwAAAAOlepvEgA0z9h9oDZA2bvPwAAAD+uAgAAAAAAAAF2BAAAMAAAAFr0VBGnJNM/YfaA2QNm7z8AAAA/rgIAAAAAAAABdwQAADAAAADowqo71jbTP2H2gNkDZu8/AAAAP70CAAAAAAAAAXgEAAAwAAAAeJEAZgVJ0z9h9oDZA2bvPwAAAD+9AgAAAAAAAAF5BAAAMAAAAJgurLpjbdM/YfaA2QNm7z8AAAA/vQIAAAAAAAABegQAADAAAAC4y1cPwpHTP2H2gNkDZu8/AAAAP70CAAAAAAAAAXsEAAAwAAAASJqtOfGj0z9h9oDZA2bvPwAAAD+9AgAAAAAAAAF8BAAAMAAAANhoA2QgttM/F/Ve1HtR7z8AAAA/vQIAAAAAAAABfQQAADAAAAD2Ba+4ftrTPxf1XtR7Ue8/AAAAP70CAAAAAAAAAX4EAAAwAAAAFqNaDd3+0z8X9V7Ue1HvPwAAAD/NAgAAAAAAAAF/BAAAMAAAADZABmI7I9Q/F/Ve1HtR7z8AAAA/zQIAAAAAAAABgAQAADAAAABW3bG2mUfUPxf1XtR7Ue8/AAAAP80CAAAAAAAAAYEEAAAwAAAA5KsH4chZ1D8X9V7Ue1HvPwAAAD/NAgAAAAAAAAGCBAAAMAAAAARJszUnftQ/F/Ve1HtR7z8AAAA/zQIAAAAAAAABgwQAADAAAAC0tLS0tLTUPxf1XtR7Ue8/AAAAP80CAAAAAAAAAYQEAAAwAAAARIMK3+PG1D8X9V7Ue1HvPwAAAD/NAgAAAAAAAAGFBAAAMAAAAGQgtjNC69Q/F/Ve1HtR7z8AAAA/zQIAAAAAAAABhgQAADAAAAASjLeyzyHVPxf1XtR7Ue8/AAAAP80CAAAAAAAAAYcEAAAwAAAAMiljBy5G1T8X9V7Ue1HvPwAAAD/cAgAAAAAAAAGIBAAAMAAAAHBjurDqjtU/F/Ve1HtR7z8AAAA/3AIAAAAAAAABiQQAADAAAAAgz7sveMXVPxf1XtR7Ue8/AAAAP9wCAAAAAAAAAYoEAAAwAAAAQGxnhNbp1T8X9V7Ue1HvPwAAAD/cAgAAAAAAAAGLBAAAMAAAAO7XaANkINY/F/Ve1HtR7z8AAAA/3AIAAAAAAAABjAQAADAAAACeQ2qC8VbWPxf1XtR7Ue8/AAAAP9wCAAAAAAAAAY0EAAAwAAAAvuAV10971j8X9V7Ue1HvPwAAAD/sAgAAAAAAAAGOBAAAMAAAAIzpwqo71tY/F/Ve1HtR7z8AAAA/7AIAAAAAAAABjwQAADAAAAA8VcQpyQzXPxf1XtR7Ue8/AAAAP+wCAAAAAAAAAZAEAAAwAAAAXPJvficx1z8X9V7Ue1HvPwAAAD/sAgAAAAAAAAGRBAAAMAAAAApecf20Z9c/F/Ve1HtR7z8AAAA/7AIAAAAAAAABkgQAADAAAAAq+xxSE4zXPxf1XtR7Ue8/AAAAP+wCAAAAAAAAAZMEAAAwAAAA2mYe0aDC1z8X9V7Ue1HvPwAAAD/sAgAAAAAAAAGUBAAAMAAAAPoDyiX/5tc/z/M8z/M87z8AAAA//AIAAAAAAAABlQQAADAAAADIDHf56kHYP8/zPM/zPO8/AAAAP/wCAAAAAAAAAZYEAAAwAAAAJuR59wWv2D/P8zzP8zzvPwAAAD/8AgAAAAAAAAGXBAAAMAAAALayzyE1wdg/h/Iaymso7z8AAAA//AIAAAAAAAABmAQAADAAAABmHtGgwvfYP4fyGsprKO8/AAAAP/wCAAAAAAAAAZkEAAAwAAAAhrt89SAc2T+H8hrKayjvPwAAAD/8AgAAAAAAAAGaBAAAMAAAAKRYKEp/QNk/h/Iaymso7z8AAAA/CwMAAAAAAAABmwQAADAAAADkkn/zO4nZP4fyGsprKO8/AAAAPwsDAAAAAAAAAZwEAAAwAAAABDArSJqt2T+H8hrKayjvPwAAAD8LAwAAAAAAAAGdBAAAMAAAACLN1pz40dk/h/Iaymso7z8AAAA/CwMAAAAAAAABngQAADAAAABCaoLxVvbZP4fyGsprKO8/AAAAPwsDAAAAAAAAAZ8EAAAwAAAAYgcuRrUa2j+H8hrKayjvPwAAAD8bAwAAAAAAAAGgBAAAMAAAAKBBhe9xY9o/h/Iaymso7z8AAAA/GwMAAAAAAAABoQQAADAAAADA3jBE0IfaP4fyGsprKO8/AAAAPxsDAAAAAAAAAaIEAAAwAAAAUK2Gbv+Z2j+H8hrKayjvPwAAAD8bAwAAAAAAAAGjBAAAMAAAAHBKMsNdvto/h/Iaymso7z8AAAA/GwMAAAAAAAABpAQAADAAAACQ590XvOLaP4fyGsprKO8/AAAAPxsDAAAAAAAAAaUEAAAwAAAAroSJbBoH2z+H8hrKayjvPwAAAD8bAwAAAAAAAAGmBAAAMAAAAD5T35ZJGds/h/Iaymso7z8AAAA/GwMAAAAAAAABpwQAADAAAADOITXBeCvbP4fyGsprKO8/AAAAPxsDAAAAAAAAAagEAAAwAAAAXvCK66c92z+H8hrKayjvPwAAAD8rAwAAAAAAAAGpBAAAMAAAAJ4q4pRkhts/h/Iaymso7z8AAAA/KwMAAAAAAAABqgQAADAAAAAs+Te/k5jbP4fyGsprKO8/AAAAPysDAAAAAAAAAasEAAAwAAAAvMeN6cKq2z+H8hrKayjvPwAAAD8rAwAAAAAAAAGsBAAAMAAAAEyW4xPyvNs/h/Iaymso7z8AAAA/KwMAAAAAAAABrQQAADAAAADcZDk+Ic/bP4fyGsprKO8/AAAAPysDAAAAAAAAAa4EAAAwAAAAbDOPaFDh2z+H8hrKayjvPwAAAD86AwAAAAAAAAGvBAAAMAAAAPwB5ZJ/89s/h/Iaymso7z8AAAA/OgMAAAAAAAABsAQAADAAAACM0Dq9rgXcP4fyGsprKO8/AAAAPzoDAAAAAAAAAbEEAAAwAAAAHJ+Q590X3D+H8hrKayjvPwAAAD86AwAAAAAAAAGyBAAAMAAAADo8PDw8PNw/h/Iaymso7z8AAAA/SgMAAAAAAAABswQAADAAAADKCpJma07cP4fyGsprKO8/AAAAP0oDAAAAAAAAAbQEAAAwAAAAWtnnkJpg3D+H8hrKayjvPwAAAD9KAwAAAAAAAAG1BAAAMAAAAOqnPbvJctw/h/Iaymso7z8AAAA/SgMAAAAAAAABtgQAADAAAAB6dpPl+ITcP4fyGsprKO8/AAAAP0oDAAAAAAAAAbcEAAAwAAAACkXpDyiX3D+H8hrKayjvPwAAAD9KAwAAAAAAAAG4BAAAMAAAAJoTPzpXqdw/h/Iaymso7z8AAAA/WQMAAAAAAAABuQQAADAAAABIf0C55N/cP4fyGsprKO8/AAAAP1kDAAAAAAAAAboEAAAwAAAA2E2W4xPy3D+H8hrKayjvPwAAAD9ZAwAAAAAAAAG7BAAAMAAAAGgc7A1DBN0/h/Iaymso7z8AAAA/WQMAAAAAAAABvAQAADAAAAD46kE4chbdP4fyGsprKO8/AAAAP2kDAAAAAAAAAb0EAAAwAAAAplZDt/9M3T+H8hrKayjvPwAAAD95AwAAAAAAAAG+BAAAMAAAAMbz7gtecd0/h/Iaymso7z8AAAA/eQMAAAAAAAABvwQAADAAAADmkJpgvJXdP4fyGsprKO8/AAAAP3kDAAAAAAAAAcAEAAAwAAAABi5GtRq63T+H8hrKayjvPwAAAD+IAwAAAAAAAAHBBAAAMAAAAJb8m99JzN0/h/Iaymso7z8AAAA/mAMAAAAAAAABwgQAADAAAAAmy/EJed7dP4fyGsprKO8/AAAAP5gDAAAAAAAAAcMEAAAwAAAARGidXtcC3j+H8hrKayjvPwAAAD+oAwAAAAAAAAHEBAAAMAAAANQ284gGFd4/h/Iaymso7z8AAAA/twMAAAAAAAABxQQAADAAAABkBUmzNSfeP4fyGsprKO8/AAAAP7cDAAAAAAAAAcYEAAAwAAAA6Y61zTyi4T9t27Zt27btPwAAAD8AAAAAAAAAAAHHBAAAMAAAAOmOtc08ouE/JdqUaFOi7T8AAAA/XgAAAAAAAAAByAQAADAAAADpjrXNPKLhP93YcmPLje0/AAAAP30AAAAAAAAAAckEAAAwAAAAoaeKOCWZ4T/d2HJjy43tPwAAAD+NAAAAAAAAAAHKBAAAMAAAAKGnijglmeE/k9dQXkN57T8AAAA/nAAAAAAAAAABywQAADAAAABawF+jDZDhP5PXUF5Dee0/AAAAP6wAAAAAAAAAAcwEAAAwAAAAEtk0DvaG4T9L1i5Zu2TtPwAAAD+sAAAAAAAAAAHNBAAAMAAAAIIK3+PGdOE/u9PqTqs77T8AAAA/2wAAAAAAAAABzgQAADAAAACCCt/jxnThP3PSyEkjJ+0/AAAAP9sAAAAAAAAAAc8EAAAwAAAAOiO0Tq9r4T8p0aZEmxLtPwAAAD/rAAAAAAAAAAHQBAAAMAAAAPI7ibmXYuE/KdGmRJsS7T8AAAA/6wAAAAAAAAAB0QQAADAAAACqVF4kgFnhP5nOYjqL6ew/AAAAP+sAAAAAAAAAAdIEAAAwAAAAqlReJIBZ4T9RzUA1A9XsPwAAAD/6AAAAAAAAAAHTBAAAMAAAAGJtM49oUOE/Uc1ANQPV7D8AAAA/+gAAAAAAAAAB1AQAADAAAABibTOPaFDhPwnMHjB7wOw/AAAAPwoBAAAAAAAAAdUEAAAwAAAAG4YI+lBH4T8JzB4we8DsPwAAAD8KAQAAAAAAAAHWBAAAMAAAANOe3WQ5PuE/v8r8KvOr7D8AAAA/CgEAAAAAAAAB1wQAADAAAACLt7LPITXhP7/K/Crzq+w/AAAAPxkBAAAAAAAAAdgEAAAwAAAAi7eyzyE14T93ydola5fsPwAAAD8ZAQAAAAAAAAHZBAAAMAAAAEPQhzoKLOE/d8naJWuX7D8AAAA/GQEAAAAAAAAB2gQAADAAAABD0Ic6CizhPy/IuCDjguw/AAAAPykBAAAAAAAAAdsEAAAwAAAA++hcpfIi4T8vyLgg44LsPwAAAD8pAQAAAAAAAAHcBAAAMAAAALMBMhDbGeE/L8i4IOOC7D8AAAA/OQEAAAAAAAAB3QQAADAAAACzATIQ2xnhP+fGlhtbbuw/AAAAPzkBAAAAAAAAAd4EAAAwAAAAaxoHe8MQ4T/nxpYbW27sPwAAAD85AQAAAAAAAAHfBAAAMAAAAGsaB3vDEOE/ncV0FtNZ7D8AAAA/SAEAAAAAAAAB4AQAADAAAAAjM9zlqwfhP53FdBbTWew/AAAAP0gBAAAAAAAAAeEEAAAwAAAA20uxUJT+4D+dxXQW01nsPwAAAD9YAQAAAAAAAAHiBAAAMAAAAJRkhrt89eA/ncV0FtNZ7D8AAAA/WAEAAAAAAAAB4wQAADAAAACUZIa7fPXgP1XEUhFLRew/AAAAP1gBAAAAAAAAAeQEAAAwAAAATH1bJmXs4D9VxFIRS0XsPwAAAD9YAQAAAAAAAAHlBAAAMAAAAEx9WyZl7OA/DcMwDMMw7D8AAAA/aAEAAAAAAAAB5gQAADAAAAAEljCRTePgPw3DMAzDMOw/AAAAP2gBAAAAAAAAAecEAAAwAAAAvK4F/DXa4D8NwzAMwzDsPwAAAD9oAQAAAAAAAAHoBAAAMAAAAHTH2mYe0eA/DcMwDMMw7D8AAAA/aAEAAAAAAAAB6QQAADAAAAAs4K/RBsjgPw3DMAzDMOw/AAAAP3cBAAAAAAAAAeoEAAAwAAAALOCv0QbI4D/FwQ4HOxzsPwAAAD93AQAAAAAAAAHrBAAAMAAAAOT4hDzvvuA/xcEOBzsc7D8AAAA/dwEAAAAAAAAB7AQAADAAAACcEVqn17XgP8XBDgc7HOw/AAAAP4cBAAAAAAAAAe0EAAAwAAAAnBFap9e14D99wOwBswfsPwAAAD+HAQAAAAAAAAHuBAAAMAAAAFUqLxLArOA/fcDsAbMH7D8AAAA/hwEAAAAAAAAB7wQAADAAAAANQwR9qKPgP33A7AGzB+w/AAAAP4cBAAAAAAAAAfAEAAAwAAAAxVvZ55Ca4D99wOwBswfsPwAAAD+HAQAAAAAAAAHxBAAAMAAAAH10rlJ5keA/fcDsAbMH7D8AAAA/lgEAAAAAAAAB8gQAADAAAAB9dK5SeZHgPzO/yvwq8+s/AAAAP6YBAAAAAAAAAfMEAAAwAAAANY2DvWGI4D8zv8r8KvPrPwAAAD+mAQAAAAAAAAH0BAAAMAAAAO2lWChKf+A/M7/K/Crz6z8AAAA/pgEAAAAAAAAB9QQAADAAAAClvi2TMnbgPzO/yvwq8+s/AAAAP7YBAAAAAAAAAfYEAAAwAAAAXdcC/hpt4D8zv8r8KvPrPwAAAD/FAQAAAAAAAAH3BAAAMAAAABbw12gDZOA/M7/K/Crz6z8AAAA/1QEAAAAAAAAB+AQAADAAAADOCK3T61rgPzO/yvwq8+s/AAAAP+UBAAAAAAAAAfkEAAAwAAAAhiGCPtRR4D8zv8r8KvPrPwAAAD/lAQAAAAAAAAH6BAAAMAAAAD46V6m8SOA/M7/K/Crz6z8AAAA/5QEAAAAAAAAB+wQAADAAAAD2UiwUpT/gPzO/yvwq8+s/AAAAP+UBAAAAAAAAAfwEAAAwAAAArmsBf4024D8zv8r8KvPrPwAAAD/1AQAAAAAAAAH9BAAAMAAAAK5rAX+NNuA/fcDsAbMH7D8AAAA/9QEAAAAAAAAB/gQAADAAAABmhNbpdS3gP33A7AGzB+w/AAAAP/UBAAAAAAAAAf8EAAAwAAAAHp2rVF4k4D99wOwBswfsPwAAAD/1AQAAAAAAAAEABQAAMAAAAB6dq1ReJOA/xcEOBzsc7D8AAAA/BAIAAAAAAAABAQUAADAAAADXtYC/RhvgP8XBDgc7HOw/AAAAPwQCAAAAAAAAAQIFAAAwAAAAj85VKi8S4D/FwQ4HOxzsPwAAAD8EAgAAAAAAAAEDBQAAMAAAAEfnKpUXCeA/xcEOBzsc7D8AAAA/BAIAAAAAAAABBAUAADAAAAD+///////fP8XBDgc7HOw/AAAAPxQCAAAAAAAAAQUFAAAwAAAA/v//////3z8NwzAMwzDsPwAAAD8UAgAAAAAAAAEGBQAAMAAAAG4xqtXQ7d8/DcMwDMMw7D8AAAA/FAIAAAAAAAABBwUAADAAAADeYlSrodvfPw3DMAzDMOw/AAAAPxQCAAAAAAAAAQgFAAAwAAAA3mJUq6Hb3z9VxFIRS0XsPwAAAD8UAgAAAAAAAAEJBQAAMAAAAE6U/oByyd8/VcRSEUtF7D8AAAA/JAIAAAAAAAABCgUAADAAAAC+xahWQ7ffP1XEUhFLRew/AAAAPyQCAAAAAAAAAQsFAAAwAAAALvdSLBSl3z9VxFIRS0XsPwAAAD8kAgAAAAAAAAEMBQAAMAAAAKAo/QHlkt8/VcRSEUtF7D8AAAA/MwIAAAAAAAABDQUAADAAAACgKP0B5ZLfP53FdBbTWew/AAAAPzMCAAAAAAAAAQ4FAAAwAAAAEFqn17WA3z+dxXQW01nsPwAAAD8zAgAAAAAAAAEPBQAAMAAAAICLUa2Gbt8/ncV0FtNZ7D8AAAA/MwIAAAAAAAABEAUAADAAAADwvPuCV1zfP53FdBbTWew/AAAAP0MCAAAAAAAAAREFAAAwAAAAYO6lWChK3z/nxpYbW27sPwAAAD9DAgAAAAAAAAESBQAAMAAAANAfUC75N98/58aWG1tu7D8AAAA/QwIAAAAAAAABEwUAADAAAABAUfoDyiXfP+fGlhtbbuw/AAAAP1MCAAAAAAAAARQFAAAwAAAAsIKk2ZoT3z/nxpYbW27sPwAAAD9TAgAAAAAAAAEVBQAAMAAAALCCpNmaE98/L8i4IOOC7D8AAAA/UwIAAAAAAAABFgUAADAAAAAitE6vawHfPy/IuCDjguw/AAAAP2ICAAAAAAAAARcFAAAwAAAAkuX4hDzv3j8vyLgg44LsPwAAAD9iAgAAAAAAAAEYBQAAMAAAAJLl+IQ8794/d8naJWuX7D8AAAA/YgIAAAAAAAABGQUAADAAAAACF6NaDd3eP3fJ2iVrl+w/AAAAP3ICAAAAAAAAARoFAAAwAAAAckhNMN7K3j93ydola5fsPwAAAD9yAgAAAAAAAAEbBQAAMAAAAOJ59wWvuN4/d8naJWuX7D8AAAA/cgIAAAAAAAABHAUAADAAAABSq6Hbf6beP3fJ2iVrl+w/AAAAP4ECAAAAAAAAAR0FAAAwAAAAwtxLsVCU3j+/yvwq86vsPwAAAD+BAgAAAAAAAAEeBQAAMAAAADIO9oYhgt4/v8r8KvOr7D8AAAA/gQIAAAAAAAABHwUAADAAAACkP6Bc8m/eP7/K/Crzq+w/AAAAP5ECAAAAAAAAASAFAAAwAAAAFHFKMsNd3j+/yvwq86vsPwAAAD+RAgAAAAAAAAEhBQAAMAAAAISi9AeUS94/v8r8KvOr7D8AAAA/oQIAAAAAAAABIgUAADAAAACEovQHlEvePwnMHjB7wOw/AAAAP6ECAAAAAAAAASMFAAAwAAAA9NOe3WQ53j8JzB4we8DsPwAAAD+hAgAAAAAAAAEkBQAAMAAAAGQFSbM1J94/CcweMHvA7D8AAAA/sAIAAAAAAAABJQUAADAAAADUNvOIBhXePwnMHjB7wOw/AAAAP7ACAAAAAAAAASYFAAAwAAAARGidXtcC3j9RzUA1A9XsPwAAAD/AAgAAAAAAAAEnBQAAMAAAALSZRzSo8N0/Uc1ANQPV7D8AAAA/0AIAAAAAAAABKAUAADAAAAAmy/EJed7dP1HNQDUD1ew/AAAAP98CAAAAAAAAASkFAAAwAAAAJsvxCXne3T+ZzmI6i+nsPwAAAD/fAgAAAAAAAAEqBQAAMAAAAJb8m99JzN0/mc5iOovp7D8AAAA/3wIAAAAAAAABKwUAADAAAAAGLka1GrrdP5nOYjqL6ew/AAAAP+8CAAAAAAAAASwFAAAwAAAABi5GtRq63T/hz4Q/E/7sPwAAAD/+AgAAAAAAAAEtBQAAMAAAAHZf8Irrp90/4c+EPxP+7D8AAAA//gIAAAAAAAABLgUAADAAAADmkJpgvJXdP+HPhD8T/uw/AAAAPx4DAAAAAAAAAS8FAAAwAAAA5pCaYLyV3T8p0aZEmxLtPwAAAD8eAwAAAAAAAAEwBQAAMAAAAFbCRDaNg90/KdGmRJsS7T8AAAA/LQMAAAAAAAABMQUAADAAAABWwkQ2jYPdP3PSyEkjJ+0/AAAAP1wDAAAAAAAAATIFAAAwAAAAVsJENo2D3T+70+pOqzvtPwAAAD9sAwAAAAAAAAEzBQAAMAAAAFbCRDaNg90/A9UMVDNQ7T8AAAA/bAMAAAAAAAABNAUAADAAAABWwkQ2jYPdP0vWLlm7ZO0/AAAAP3sDAAAAAAAAATUFAAAwAAAAVsJENo2D3T+T11BeQ3ntPwAAAD+LAwAAAAAAAAE2BQAAMAAAAFbCRDaNg90/3dhyY8uN7T8AAAA/iwMAAAAAAAABNwUAADAAAABWwkQ2jYPdPyXalGhTou0/AAAAP5sDAAAAAAAAATgFAAAwAAAAVsJENo2D3T9t27Zt27btPwAAAD+bAwAAAAAAAAE5BQAAMAAAAFbCRDaNg90/tdzYcmPL7T8AAAA/qgMAAAAAAAABOgUAADAAAABWwkQ2jYPdP/3d+nfr3+0/AAAAP7oDAAAAAAAAATsFAAAwAAAA5pCaYLyV3T/93fp369/tPwAAAD+6AwAAAAAAAAE8BQAAMAAAAOaQmmC8ld0/R98cfXP07T8AAAA/ygMAAAAAAAABPQUAADAAAADmkJpgvJXdP4/gPoL7CO4/AAAAP8oDAAAAAAAAAT4FAAAwAAAAdl/wiuun3T+P4D6C+wjuPwAAAD/KAwAAAAAAAAE/BQAAMAAAAAYuRrUaut0/1+Fgh4Md7j8AAAA/2QMAAAAAAAABQAUAADAAAACW/JvfSczdP9fhYIeDHe4/AAAAP+kDAAAAAAAAAUEFAAAwAAAAlvyb30nM3T8f44KMCzLuPwAAAD/pAwAAAAAAAAFCBQAAMAAAACbL8Ql53t0/a+SkkZNG7j8AAAA/6QMAAAAAAAABQwUAADAAAAC0mUc0qPDdP2vkpJGTRu4/AAAAP/QDAAAAAAAAAUQFAAAwAAAAtJlHNKjw3T+z5caWG1vuPwAAAD/0AwAAAAAAAAFFBQAAMAAAAERonV7XAt4/s+XGlhtb7j8AAAA/BAQAAAAAAAABRgUAADAAAABEaJ1e1wLeP/vm6Jujb+4/AAAAPwQEAAAAAAAAAUcFAAAwAAAA1DbziAYV3j/75uibo2/uPwAAAD8EBAAAAAAAAAFIBQAAMAAAAGQFSbM1J94/++bom6Nv7j8AAAA/BAQAAAAAAAABSQUAADAAAABkBUmzNSfeP0PoCqErhO4/AAAAPxQEAAAAAAAAAUoFAAAwAAAA9NOe3WQ53j+N6Syms5juPwAAAD8UBAAAAAAAAAFLBQAAMAAAAISi9AeUS94/jeksprOY7j8AAAA/FAQAAAAAAAABTAUAADAAAACEovQHlEveP9XqTqs7re4/AAAAPxQEAAAAAAAAAU0FAAAwAAAAFHFKMsNd3j/V6k6rO63uPwAAAD8UBAAAAAAAAAFOBQAAMAAAAKQ/oFzyb94/1epOqzut7j8AAAA/IwQAAAAAAAABTwUAADAAAACkP6Bc8m/ePx3scLDDwe4/AAAAPyMEAAAAAAAAAVAFAAAwAAAAMg72hiGC3j8d7HCww8HuPwAAAD8jBAAAAAAAAAFRBQAAMAAAAMLcS7FQlN4/Ze2StUvW7j8AAAA/IwQAAAAAAAABUgUAADAAAADC3EuxUJTeP63utLrT6u4/AAAAPyMEAAAAAAAAAVMFAAAwAAAA4nn3Ba+43j+t7rS60+ruPwAAAD8jBAAAAAAAAAFUBQAAMAAAAHJITTDeyt4/9+/Wv1v/7j8AAAA/MwQAAAAAAAABVQUAADAAAAACF6NaDd3eP/fv1r9b/+4/AAAAPzMEAAAAAAAAAVYFAAAwAAAAAhejWg3d3j8/8fjE4xPvPwAAAD8zBAAAAAAAAAFXBQAAMAAAAJLl+IQ8794/P/H4xOMT7z8AAAA/MwQAAAAAAAABWAUAADAAAAAitE6vawHfPz/x+MTjE+8/AAAAPzMEAAAAAAAAAVkFAAAwAAAAIrROr2sB3z+H8hrKayjvPwAAAD9DBAAAAAAAAAFaBQAAMAAAALCCpNmaE98/h/Iaymso7z8AAAA/QwQAAAAAAAABWwUAADAAAABAUfoDyiXfP8/zPM/zPO8/AAAAP0MEAAAAAAAAAVwFAAAwAAAA0B9QLvk33z/P8zzP8zzvPwAAAD9DBAAAAAAAAAFdBQAAMAAAANAfUC75N98/F/Ve1HtR7z8AAAA/QwQAAAAAAAABXgUAADAAAABg7qVYKErfPxf1XtR7Ue8/AAAAP0MEAAAAAAAAAV8FAAAwAAAA8Lz7gldc3z9h9oDZA2bvPwAAAD9SBAAAAAAAAAFgBQAAMAAAAICLUa2Gbt8/YfaA2QNm7z8AAAA/UgQAAAAAAAABYQUAADAAAAAQWqfXtYDfP2H2gNkDZu8/AAAAP1IEAAAAAAAAAWIFAAAwAAAAoCj9AeWS3z+p96Lei3rvPwAAAD9SBAAAAAAAAAFjBQAAMAAAAC73UiwUpd8/8fjE4xOP7z8AAAA/YgQAAAAAAAABZAUAADAAAAC+xahWQ7ffP/H4xOMTj+8/AAAAP2IEAAAAAAAAAWUFAAAwAAAATpT+gHLJ3z85+ubom6PvPwAAAD9iBAAAAAAAAAFmBQAAMAAAAN5iVKuh298/Ofrm6Juj7z8AAAA/cQQAAAAAAAABZwUAADAAAABuMarV0O3fPzn65uibo+8/AAAAP3EEAAAAAAAAAWgFAAAwAAAAbjGq1dDt3z+D+wjuI7jvPwAAAD9xBAAAAAAAAAFpBQAAMAAAAP7//////98/g/sI7iO47z8AAAA/gQQAAAAAAAABagUAADAAAABH5yqVFwngP4P7CO4juO8/AAAAP4EEAAAAAAAAAWsFAAAwAAAAR+cqlRcJ4D/L/Crzq8zvPwAAAD+BBAAAAAAAAAFsBQAAMAAAAI/OVSovEuA/y/wq86vM7z8AAAA/gQQAAAAAAAABbQUAADAAAADXtYC/RhvgP8v8KvOrzO8/AAAAP5EEAAAAAAAAAW4FAAAwAAAAHp2rVF4k4D8T/kz4M+HvPwAAAD+RBAAAAAAAAAFvBQAAMAAAAGaE1ul1LeA/E/5M+DPh7z8AAAA/kQQAAAAAAAABcAUAADAAAACuawF/jTbgPxP+TPgz4e8/AAAAP5EEAAAAAAAAAXEFAAAwAAAA9lIsFKU/4D8T/kz4M+HvPwAAAD+gBAAAAAAAAAFyBQAAMAAAAD46V6m8SOA/E/5M+DPh7z8AAAA/oAQAAAAAAAABcwUAADAAAACGIYI+1FHgPxP+TPgz4e8/AAAAP7AEAAAAAAAAAXQFAAAwAAAAzgit0+ta4D8T/kz4M+HvPwAAAD+wBAAAAAAAAAF1BQAAMAAAABbw12gDZOA/E/5M+DPh7z8AAAA/sAQAAAAAAAABdgUAADAAAABd1wL+Gm3gPxP+TPgz4e8/AAAAP8AEAAAAAAAAAXcFAAAwAAAApb4tkzJ24D8T/kz4M+HvPwAAAD/ABAAAAAAAAAF4BQAAMAAAAO2lWChKf+A/E/5M+DPh7z8AAAA/wAQAAAAAAAABeQUAADAAAAA1jYO9YYjgPxP+TPgz4e8/AAAAP88EAAAAAAAAAXoFAAAwAAAAfXSuUnmR4D8T/kz4M+HvPwAAAD/PBAAAAAAAAAF7BQAAMAAAAA1DBH2oo+A/E/5M+DPh7z8AAAA/zwQAAAAAAAABfAUAADAAAABVKi8SwKzgPxP+TPgz4e8/AAAAP98EAAAAAAAAAX0FAAAwAAAALOCv0QbI4D8T/kz4M+HvPwAAAD/uBAAAAAAAAAF+BQAAMAAAAHTH2mYe0eA/E/5M+DPh7z8AAAA/7gQAAAAAAAABfwUAADAAAAC8rgX8NdrgP8v8KvOrzO8/AAAAP+4EAAAAAAAAAYAFAAAwAAAAlGSGu3z14D/L/Crzq8zvPwAAAD/+BAAAAAAAAAGBBQAAMAAAANtLsVCU/uA/y/wq86vM7z8AAAA//gQAAAAAAAABggUAADAAAACzATIQ2xnhP4P7CO4juO8/AAAAPw4FAAAAAAAAAYMFAAAwAAAA++hcpfIi4T+D+wjuI7jvPwAAAD8OBQAAAAAAAAGEBQAAMAAAAEPQhzoKLOE/Ofrm6Juj7z8AAAA/DgUAAAAAAAABhQUAADAAAACLt7LPITXhPzn65uibo+8/AAAAPw4FAAAAAAAAAYYFAAAwAAAA057dZDk+4T85+ubom6PvPwAAAD8dBQAAAAAAAAGHBQAAMAAAABuGCPpQR+E/8fjE4xOP7z8AAAA/HQUAAAAAAAABiAUAADAAAABibTOPaFDhP6n3ot6Leu8/AAAAPx0FAAAAAAAAAYkFAAAwAAAAOiO0Tq9r4T9h9oDZA2bvPwAAAD8tBQAAAAAAAAGKBQAAMAAAAIIK3+PGdOE/YfaA2QNm7z8AAAA/LQUAAAAAAAABiwUAADAAAADK8Ql53n3hPxf1XtR7Ue8/AAAAPy0FAAAAAAAAAYwFAAAwAAAAEtk0DvaG4T8X9V7Ue1HvPwAAAD8tBQAAAAAAAAGNBQAAMAAAABLZNA72huE/z/M8z/M87z8AAAA/LQUAAAAAAAABjgUAADAAAABawF+jDZDhP4fyGsprKO8/AAAAPy0FAAAAAAAAAY8FAAAwAAAAoaeKOCWZ4T+H8hrKayjvPwAAAD89BQAAAAAAAAGQBQAAMAAAADF24GJUq+E/P/H4xOMT7z8AAAA/PQUAAAAAAAABkQUAADAAAAB5XQv4a7ThP/fv1r9b/+4/AAAAPz0FAAAAAAAAAZIFAAAwAAAAwUQ2jYO94T+t7rS60+ruPwAAAD9MBQAAAAAAAAGTBQAAMAAAAAksYSKbxuE/Ze2StUvW7j8AAAA/TAUAAAAAAAABlAUAADAAAABRE4y3ss/hPx3scLDDwe4/AAAAP0wFAAAAAAAAAZUFAAAwAAAAmfq2TMrY4T8d7HCww8HuPwAAAD9MBQAAAAAAAAGWBQAAMAAAAODh4eHh4eE/1epOqzut7j8AAAA/XAUAAAAAAAABlwUAADAAAAAoyQx3+erhP43pLKazmO4/AAAAP1wFAAAAAAAAAZgFAAAwAAAAcLA3DBH04T+N6Syms5juPwAAAD9cBQAAAAAAAAGZBQAAMAAAAHCwNwwR9OE/Q+gKoSuE7j8AAAA/XAUAAAAAAAABmgUAADAAAAAAf402QAbiP/vm6Jujb+4/AAAAP1wFAAAAAAAAAZsFAAAwAAAAAH+NNkAG4j+z5caWG1vuPwAAAD9rBQAAAAAAAAGcBQAAMAAAAEhmuMtXD+I/s+XGlhtb7j8AAAA/awUAAAAAAAABnQUAADAAAABIZrjLVw/iP2vkpJGTRu4/AAAAP2sFAAAAAAAAAZ4FAAAwAAAAkE3jYG8Y4j9r5KSRk0buPwAAAD9rBQAAAAAAAAGfBQAAMAAAAJBN42BvGOI/H+OCjAsy7j8AAAA/awUAAAAAAAABoAUAADAAAADYNA72hiHiPx/jgowLMu4/AAAAP2sFAAAAAAAAAaEFAAAwAAAA2DQO9oYh4j/X4WCHgx3uPwAAAD97BQAAAAAAAAGiBQAAMAAAANg0DvaGIeI/j+A+gvsI7j8AAAA/ewUAAAAAAAABowUAADAAAAAfHDmLniriP4/gPoL7CO4/AAAAP3sFAAAAAAAAAaQFAAAwAAAAHxw5i54q4j9H3xx9c/TtPwAAAD97BQAAAAAAAAGlBQAAMAAAAB8cOYueKuI//d36d+vf7T8AAAA/iwUAAAAAAAABpgUAADAAAAAfHDmLniriP7Xc2HJjy+0/AAAAP4sFAAAAAAAAAacFAAAwAAAAHxw5i54q4j9t27Zt27btPwAAAD+aBQAAAAAAAAGoBQAAMAAAAB8cOYueKuI/JdqUaFOi7T8AAAA/mgUAAAAAAAABqQUAADAAAAAfHDmLniriP93YcmPLje0/AAAAP7oFAAAAAAAAAaoFAAAwAAAA2DQO9oYh4j/d2HJjy43tPwAAAD/oBQAAAAAAAAGrBQAAMAAAAJBN42BvGOI/3dhyY8uN7T8AAAA/+AUAAAAAAAABrAUAADAAAACQTeNgbxjiP5PXUF5Dee0/AAAAP/gFAAAAAAAAAa0FAAAwAAAASGa4y1cP4j+T11BeQ3ntPwAAAD/4BQAAAAAAAAGuBQAAMAAAAAB/jTZABuI/k9dQXkN57T8AAAA/BwYAAAAAAAABrwUAADAAAAC4l2KhKP3hP5PXUF5Dee0/AAAAPxYGAAAAAAAAAbAFAAAwAAAAcLA3DBH04T+T11BeQ3ntPwAAAD8WBgAAAAAAAAGxBQAAMAAAACjJDHf56uE/k9dQXkN57T8AAAA/JgYAAAAAAAABsgUAADAAAADg4eHh4eHhP5PXUF5Dee0/AAAAPyYGAAAAAAAAAbMFAAAwAAAA4OHh4eHh4T9L1i5Zu2TtPwAAAD8mBgAAAAAAAAG0BQAAMAAAAJn6tkzK2OE/S9YuWbtk7T8AAAA/JgYAAAAAAAABtQUAADAAAABRE4y3ss/hP0vWLlm7ZO0/AAAAPzYGAAAAAAAAAbYFAAAwAAAACSxhIpvG4T9L1i5Zu2TtPwAAAD82BgAAAAAAAAG3BQAAMAAAAMFENo2DveE/S9YuWbtk7T8AAAA/RQYAAAAAAAABuAUAADAAAAB5XQv4a7ThP0vWLlm7ZO0/AAAAP1UGAAAAAAAAAbkFAAAwAAAAMXbgYlSr4T9L1i5Zu2TtPwAAAD9VBgAAAAAAAAG6BQAAMAAAAOmOtc08ouE/S9YuWbtk7T8AAAA/ZAYAAAAAAAABuwUAADAAAAChp4o4JZnhP0vWLlm7ZO0/AAAAP3QGAAAAAAAAAbwFAAAwAAAAWsBfow2Q4T9L1i5Zu2TtPwAAAD90BgAAAAAAAAG9BQAAMAAAABLZNA72huE/S9YuWbtk7T8AAAA/hAYAAAAAAAABvgUAADAAAADK8Ql53n3hP0vWLlm7ZO0/AAAAP4QGAAAAAAAAAb8FAAAwAAAAyvEJed594T8D1QxUM1DtPwAAAD+EBgAAAAAAAAHABQAAMAAAAIIK3+PGdOE/A9UMVDNQ7T8AAAA/kwYAAAAAAAABwQUAADAAAADg4eHh4eHhP93YcmPLje0/AAAAPwAAAAAAAAAAAcIFAAAwAAAAKMkMd/nq4T/d2HJjy43tPwAAAD8EAgAAAAAAAAHDBQAAMAAAAHCwNwwR9OE/3dhyY8uN7T8AAAA/EwIAAAAAAAABxAUAADAAAABwsDcMEfThP5PXUF5Dee0/AAAAPxMCAAAAAAAAAcUFAAAwAAAAuJdioSj94T+T11BeQ3ntPwAAAD9CAgAAAAAAAAHGBQAAMAAAALiXYqEo/eE/S9YuWbtk7T8AAAA/UgIAAAAAAAABxwUAADAAAAAAf402QAbiP0vWLlm7ZO0/AAAAP3ECAAAAAAAAAcgFAAAwAAAAAH+NNkAG4j8D1QxUM1DtPwAAAD+BAgAAAAAAAAHJBQAAMAAAAAB/jTZABuI/u9PqTqs77T8AAAA/7gIAAAAAAAABygUAADAAAABIZrjLVw/iP7vT6k6rO+0/AAAAP/4CAAAAAAAAAcsFAAAwAAAASGa4y1cP4j9z0shJIyftPwAAAD8NAwAAAAAAAAHMBQAAMAAAAEhmuMtXD+I/KdGmRJsS7T8AAAA/HQMAAAAAAAABzQUAADAAAACQTeNgbxjiPynRpkSbEu0/AAAAPx0DAAAAAAAAAc4FAAAwAAAAkE3jYG8Y4j/hz4Q/E/7sPwAAAD8dAwAAAAAAAAHPBQAAMAAAAJBN42BvGOI/mc5iOovp7D8AAAA/LAMAAAAAAAAB0AUAADAAAACQTeNgbxjiP1HNQDUD1ew/AAAAPywDAAAAAAAAAdEFAAAwAAAAkE3jYG8Y4j8JzB4we8DsPwAAAD8sAwAAAAAAAAHSBQAAMAAAAJBN42BvGOI/v8r8KvOr7D8AAAA/PAMAAAAAAAAB0wUAADAAAACQTeNgbxjiP3fJ2iVrl+w/AAAAPzwDAAAAAAAAAdQFAAAwAAAAkE3jYG8Y4j8vyLgg44LsPwAAAD88AwAAAAAAAAHVBQAAMAAAAJBN42BvGOI/58aWG1tu7D8AAAA/TAMAAAAAAAAB1gUAADAAAACQTeNgbxjiP53FdBbTWew/AAAAP0wDAAAAAAAAAdcFAAAwAAAAkE3jYG8Y4j9VxFIRS0XsPwAAAD9bAwAAAAAAAAHYBQAAMAAAAJBN42BvGOI/DcMwDMMw7D8AAAA/WwMAAAAAAAAB2QUAADAAAACQTeNgbxjiP8XBDgc7HOw/AAAAP2sDAAAAAAAAAdoFAAAwAAAAkE3jYG8Y4j99wOwBswfsPwAAAD9rAwAAAAAAAAHbBQAAMAAAAJBN42BvGOI/M7/K/Crz6z8AAAA/ewMAAAAAAAAB3AUAADAAAACQTeNgbxjiP+u9qPei3us/AAAAP3sDAAAAAAAAAd0FAAAwAAAAkE3jYG8Y4j+hvIbyGsrrPwAAAD97AwAAAAAAAAHeBQAAMAAAAJBN42BvGOI/Wbtk7ZK16z8AAAA/igMAAAAAAAAB3wUAADAAAACQTeNgbxjiPw+6QugKoes/AAAAP4oDAAAAAAAAAeAFAAAwAAAAkE3jYG8Y4j/HuCDjgozrPwAAAD+KAwAAAAAAAAHhBQAAMAAAAJBN42BvGOI/f7f+3fp36z8AAAA/mgMAAAAAAAAB4gUAADAAAACQTeNgbxjiPze23NhyY+s/AAAAP5oDAAAAAAAAAeMFAAAwAAAAkE3jYG8Y4j/vtLrT6k7rPwAAAD+pAwAAAAAAAAHkBQAAMAAAAJBN42BvGOI/pbOYzmI66z8AAAA/qQMAAAAAAAAB5QUAADAAAACQTeNgbxjiP12ydsnaJes/AAAAP6kDAAAAAAAAAeYFAAAwAAAAkE3jYG8Y4j8VsVTEUhHrPwAAAD+5AwAAAAAAAAHnBQAAMAAAAJBN42BvGOI/g64QukLo6j8AAAA/uQMAAAAAAAAB6AUAADAAAACQTeNgbxjiPzut7rS60+o/AAAAP7kDAAAAAAAAAekFAAAwAAAAkE3jYG8Y4j/zq8yvMr/qPwAAAD/JAwAAAAAAAAHqBQAAMAAAAJBN42BvGOI/q6qqqqqq6j8AAAA/2AMAAAAAAAAB6wUAADAAAACQTeNgbxjiP2OpiKUiluo/AAAAP9gDAAAAAAAAAewFAAAwAAAAkE3jYG8Y4j8ZqGagmoHqPwAAAD/oAwAAAAAAAAHtBQAAMAAAAJBN42BvGOI/0aZEmxJt6j8AAAA/+AMAAAAAAAAB7gUAADAAAACQTeNgbxjiP4mlIpaKWOo/AAAAPwcEAAAAAAAAAe8FAAAwAAAAkE3jYG8Y4j9BpACRAkTqPwAAAD8HBAAAAAAAAAHwBQAAMAAAAJBN42BvGOI/+aLei3ov6j8AAAA/FwQAAAAAAAAB8QUAADAAAACQTeNgbxjiP6+hvIbyGuo/AAAAPyQEAAAAAAAAAfIFAAAwAAAAkE3jYG8Y4j9noJqBagbqPwAAAD8kBAAAAAAAAAHzBQAAMAAAAJBN42BvGOI/H594fOLx6T8AAAA/NAQAAAAAAAAB9AUAADAAAACQTeNgbxjiP9edVnda3ek/AAAAP2MEAAAAAAAAAfUFAAAwAAAAkE3jYG8Y4j+NnDRy0sjpPwAAAD/QBAAAAAAAAAH2BQAAMAAAAJBN42BvGOI/RZsSbUq06T8AAAA/4AQAAAAAAAAB9wUAADAAAACQTeNgbxjiP/2Z8GfCn+k/AAAAP/AEAAAAAAAAAfgFAAAwAAAAkE3jYG8Y4j+1mM5iOovpPwAAAD/wBAAAAAAAAAH5BQAAMAAAAJBN42BvGOI/bZesXbJ26T8AAAA//wQAAAAAAAAB+gUAADAAAACQTeNgbxjiPyGWilgqYuk/AAAAP/8EAAAAAAAAAfsFAAAwAAAAkE3jYG8Y4j/ZlGhTok3pPwAAAD8PBQAAAAAAAAH8BQAAMAAAAJBN42BvGOI/kZNGTho56T8AAAA/DwUAAAAAAAAB/QUAADAAAACQTeNgbxjiP0mSJEmSJOk/AAAAPx4FAAAAAAAAAf4FAAAwAAAAkE3jYG8Y4j//kAJEChDpPwAAAD8eBQAAAAAAAAH/BQAAMAAAAJBN42BvGOI/t4/gPoL76D8AAAA/LgUAAAAAAAABAAYAADAAAACQTeNgbxjiP2+Ovjn65ug/AAAAPy4FAAAAAAAAAQEGAAAwAAAAkE3jYG8Y4j8njZw0ctLoPwAAAD8+BQAAAAAAAAECBgAAMAAAAJBN42BvGOI/34t6L+q96D8AAAA/TQUAAAAAAAABAwYAADAAAABIZrjLVw/iP9+Lei/qveg/AAAAP10FAAAAAAAAAQQGAAAwAAAASGa4y1cP4j+VilgqYqnoPwAAAD9tBQAAAAAAAAEFBgAAMAAAAEhmuMtXD+I/TYk2JdqU6D8AAAA/bQUAAAAAAAABBgYAADAAAABIZrjLVw/iPwWIFCBSgOg/AAAAP3wFAAAAAAAAAQcGAAAwAAAASGa4y1cP4j+9hvIaymvoPwAAAD+MBQAAAAAAAAEIBgAAMAAAAAB/jTZABuI/vYbyGspr6D8AAAA/jAUAAAAAAAABCQYAADAAAAAAf402QAbiP3OF0BVCV+g/AAAAP4wFAAAAAAAAAQoGAAAwAAAAAH+NNkAG4j8rhK4QukLoPwAAAD+MBQAAAAAAAAELBgAAMAAAAAB/jTZABuI/44KMCzIu6D8AAAA/mwUAAAAAAAABDAYAADAAAAAAf402QAbiP5uBagaqGeg/AAAAP6sFAAAAAAAAAQ0GAAAwAAAAAH+NNkAG4j9TgEgBIgXoPwAAAD+rBQAAAAAAAAEOBgAAMAAAALiXYqEo/eE/U4BIASIF6D8AAAA/uwUAAAAAAAABDwYAADAAAAC4l2KhKP3hPwl/JvyZ8Oc/AAAAP7sFAAAAAAAAARAGAAAwAAAAuJdioSj94T/BfQT3EdznPwAAAD+7BQAAAAAAAAERBgAAMAAAAHCwNwwR9OE/wX0E9xHc5z8AAAA/6gUAAAAAAAABEgYAADAAAABwsDcMEfThP3l84vGJx+c/AAAAP+oFAAAAAAAAARMGAAAwAAAAKMkMd/nq4T95fOLxicfnPwAAAD83BgAAAAAAAAEUBgAAMAAAACjJDHf56uE/MXvA7AGz5z8AAAA/RwYAAAAAAAABFQYAADAAAADg4eHh4eHhPzF7wOwBs+c/AAAAP1YGAAAAAAAAARYGAAAwAAAA4OHh4eHh4T/peZ7neZ7nPwAAAD9mBgAAAAAAAAEXBgAAMAAAAJn6tkzK2OE/6Xme53me5z8AAAA/ZgYAAAAAAAABGAYAADAAAACZ+rZMytjhP594fOLxiec/AAAAP2YGAAAAAAAAARkGAAAwAAAAUROMt7LP4T+feHzi8YnnPwAAAD92BgAAAAAAAAEaBgAAMAAAAAksYSKbxuE/V3da3Wl15z8AAAA/dgYAAAAAAAABGwYAADAAAADBRDaNg73hP1d3Wt1pdec/AAAAP4UGAAAAAAAAARwGAAAwAAAAwUQ2jYO94T8PdjjY4WDnPwAAAD+FBgAAAAAAAAEdBgAAMAAAAHldC/hrtOE/D3Y42OFg5z8AAAA/lQYAAAAAAAABHgYAADAAAAAxduBiVKvhPw92ONjhYOc/AAAAP6QGAAAAAAAAAR8GAAAwAAAAMXbgYlSr4T/HdBbTWUznPwAAAD+kBgAAAAAAAAEgBgAAMAAAAOmOtc08ouE/x3QW01lM5z8AAAA/pAYAAAAAAAABIQYAADAAAADpjrXNPKLhP39z9M3RN+c/AAAAP6QGAAAAAAAAASIGAAAwAAAAoaeKOCWZ4T9/c/TN0TfnPwAAAD+0BgAAAAAAAAEjBgAAMAAAAFrAX6MNkOE/f3P0zdE35z8AAAA/tAYAAAAAAAABJAYAADAAAAAS2TQO9obhP39z9M3RN+c/AAAAP8QGAAAAAAAAASUGAAAwAAAAEtk0DvaG4T81ctLISSPnPwAAAD/EBgAAAAAAAAEmBgAAMAAAAMrxCXnefeE/NXLSyEkj5z8AAAA/xAYAAAAAAAABJwYAADAAAACCCt/jxnThPzVy0shJI+c/AAAAP9MGAAAAAAAAASgGAAAwAAAAOiO0Tq9r4T81ctLISSPnPwAAAD/TBgAAAAAAAAEpBgAAMAAAADojtE6va+E/7XCww8EO5z8AAAA/4wYAAAAAAAABKgYAADAAAADyO4m5l2LhP+1wsMPBDuc/AAAAP+MGAAAAAAAAASsGAAAwAAAAqlReJIBZ4T/tcLDDwQ7nPwAAAD/zBgAAAAAAAAEsBgAAMAAAAGJtM49oUOE/7XCww8EO5z8AAAA/AgcAAAAAAAABLQYAADAAAAAbhgj6UEfhP+1wsMPBDuc/AAAAPwIHAAAAAAAAAS4GAAAwAAAA057dZDk+4T/tcLDDwQ7nPwAAAD8SBwAAAAAAAAEvBgAAMAAAAIu3ss8hNeE/7XCww8EO5z8AAAA/EgcAAAAAAAABMAYAADAAAABD0Ic6CizhP6Nvjr45+uY/AAAAPyEHAAAAAAAAATEGAAAwAAAA++hcpfIi4T+jb46+OfrmPwAAAD8hBwAAAAAAAAEyBgAAMAAAALMBMhDbGeE/o2+Ovjn65j8AAAA/MQcAAAAAAAABMwYAADAAAABrGgd7wxDhP6Nvjr45+uY/AAAAPzEHAAAAAAAAATQGAAAwAAAAIzPc5asH4T+jb46+OfrmPwAAAD8xBwAAAAAAAAE1BgAAMAAAANtLsVCU/uA/o2+Ovjn65j8AAAA/QQcAAAAAAAABNgYAADAAAACUZIa7fPXgP6Nvjr45+uY/AAAAP0EHAAAAAAAAATcGAAAwAAAATH1bJmXs4D+jb46+OfrmPwAAAD9QBwAAAAAAAAE4BgAAMAAAAEx9WyZl7OA/WW5subHl5j8AAAA/UAcAAAAAAAABOQYAADAAAAAEljCRTePgP1lubLmx5eY/AAAAP1AHAAAAAAAAAToGAAAwAAAAvK4F/DXa4D9Zbmy5seXmPwAAAD9gBwAAAAAAAAE7BgAAMAAAAHTH2mYe0eA/WW5subHl5j8AAAA/YAcAAAAAAAABPAYAADAAAAAs4K/RBsjgP1lubLmx5eY/AAAAP2AHAAAAAAAAAT0GAAAwAAAA5PiEPO++4D9Zbmy5seXmPwAAAD9wBwAAAAAAAAE+BgAAMAAAAJwRWqfXteA/WW5subHl5j8AAAA/cAcAAAAAAAABPwYAADAAAABVKi8SwKzgP1lubLmx5eY/AAAAP3AHAAAAAAAAAUAGAAAwAAAADUMEfaij4D9Zbmy5seXmPwAAAD9/BwAAAAAAAAFBBgAAMAAAAMVb2eeQmuA/WW5subHl5j8AAAA/fwcAAAAAAAABQgYAADAAAAB9dK5SeZHgP1lubLmx5eY/AAAAP48HAAAAAAAAAUMGAAAwAAAANY2DvWGI4D9Zbmy5seXmPwAAAD+eBwAAAAAAAAFEBgAAMAAAAO2lWChKf+A/WW5subHl5j8AAAA/rgcAAAAAAAABRQYAADAAAAClvi2TMnbgP1lubLmx5eY/AAAAP80HAAAAAAAAAUYGAAAwAAAAXdcC/hpt4D9Zbmy5seXmPwAAAD/NBwAAAAAAAAFHBgAAMAAAAF3XAv4abeA/EW1KtCnR5j8AAAA/GwgAAAAAAAABSAYAADAAAACcEVqn17XgP19lfpX5VeY/AAAAPwAAAAAAAAAAAUkGAAAwAAAAVSovEsCs4D9fZX6V+VXmPwAAAD8PAAAAAAAAAAFKBgAAMAAAAA1DBH2oo+A/X2V+lflV5j8AAAA/HwAAAAAAAAABSwYAADAAAADFW9nnkJrgP19lfpX5VeY/AAAAPy8AAAAAAAAAAUwGAAAwAAAAfXSuUnmR4D9fZX6V+VXmPwAAAD8vAAAAAAAAAAFNBgAAMAAAADWNg71hiOA/X2V+lflV5j8AAAA/PgAAAAAAAAABTgYAADAAAAA1jYO9YYjgP6dmoJqBauY/AAAAPz4AAAAAAAAAAU8GAAAwAAAA7aVYKEp/4D+nZqCagWrmPwAAAD9OAAAAAAAAAAFQBgAAMAAAAKW+LZMyduA/p2agmoFq5j8AAAA/XQAAAAAAAAABUQYAADAAAABd1wL+Gm3gP6dmoJqBauY/AAAAP10AAAAAAAAAAVIGAAAwAAAAFvDXaANk4D+nZqCagWrmPwAAAD9tAAAAAAAAAAFTBgAAMAAAAM4IrdPrWuA/72fCnwl/5j8AAAA/fQAAAAAAAAABVAYAADAAAACGIYI+1FHgP+9nwp8Jf+Y/AAAAP4wAAAAAAAAAAVUGAAAwAAAAPjpXqbxI4D/vZ8KfCX/mPwAAAD+cAAAAAAAAAAFWBgAAMAAAAPZSLBSlP+A/72fCnwl/5j8AAAA/nAAAAAAAAAABVwYAADAAAACuawF/jTbgP+9nwp8Jf+Y/AAAAP6wAAAAAAAAAAVgGAAAwAAAAHp2rVF4k4D85aeSkkZPmPwAAAD+7AAAAAAAAAAFZBgAAMAAAANe1gL9GG+A/OWnkpJGT5j8AAAA/uwAAAAAAAAABWgYAADAAAADXtYC/RhvgP4FqBqoZqOY/AAAAP8sAAAAAAAAAAVsGAAAwAAAAj85VKi8S4D+BagaqGajmPwAAAD/LAAAAAAAAAAFcBgAAMAAAAEfnKpUXCeA/gWoGqhmo5j8AAAA/ywAAAAAAAAABXQYAADAAAAD+///////fP4FqBqoZqOY/AAAAP9oAAAAAAAAAAV4GAAAwAAAAbjGq1dDt3z+BagaqGajmPwAAAD/aAAAAAAAAAAFfBgAAMAAAAG4xqtXQ7d8/yWsor6G85j8AAAA/6gAAAAAAAAABYAYAADAAAADeYlSrodvfP8lrKK+hvOY/AAAAP+oAAAAAAAAAAWEGAAAwAAAATpT+gHLJ3z/JayivobzmPwAAAD/6AAAAAAAAAAFiBgAAMAAAAL7FqFZDt98/yWsor6G85j8AAAA/CQEAAAAAAAABYwYAADAAAAAu91IsFKXfP8lrKK+hvOY/AAAAPxkBAAAAAAAAAWQGAAAwAAAAvsWoVkO33z/JayivobzmPwAAAD/kAQAAAAAAAAFlBgAAMAAAAE6U/oByyd8/yWsor6G85j8AAAA/5AEAAAAAAAABZgYAADAAAADeYlSrodvfP8lrKK+hvOY/AAAAP/QBAAAAAAAAAWcGAAAwAAAA3mJUq6Hb3z8RbUq0KdHmPwAAAD/0AQAAAAAAAAFoBgAAMAAAAG4xqtXQ7d8/EW1KtCnR5j8AAAA/AwIAAAAAAAABaQYAADAAAAD+///////fPxFtSrQp0eY/AAAAPxMCAAAAAAAAAWoGAAAwAAAAR+cqlRcJ4D9Zbmy5seXmPwAAAD8TAgAAAAAAAAFrBgAAMAAAANe1gL9GG+A/o2+Ovjn65j8AAAA/LgIAAAAAAAABbAYAADAAAADXtYC/RhvgP+1wsMPBDuc/AAAAPy4CAAAAAAAAAW0GAAAwAAAAHp2rVF4k4D/tcLDDwQ7nPwAAAD8uAgAAAAAAAAFuBgAAMAAAAGaE1ul1LeA/7XCww8EO5z8AAAA/PgIAAAAAAAABbwYAADAAAACuawF/jTbgPzVy0shJI+c/AAAAPz4CAAAAAAAAAXAGAAAwAAAA9lIsFKU/4D81ctLISSPnPwAAAD8+AgAAAAAAAAFxBgAAMAAAAD46V6m8SOA/NXLSyEkj5z8AAAA/TQIAAAAAAAABcgYAADAAAACGIYI+1FHgP39z9M3RN+c/AAAAP00CAAAAAAAAAXMGAAAwAAAAhiGCPtRR4D/HdBbTWUznPwAAAD9NAgAAAAAAAAF0BgAAMAAAAM4IrdPrWuA/x3QW01lM5z8AAAA/TQIAAAAAAAABdQYAADAAAAAW8NdoA2TgP8d0FtNZTOc/AAAAP10CAAAAAAAAAXYGAAAwAAAAFvDXaANk4D8PdjjY4WDnPwAAAD9dAgAAAAAAAAF3BgAAMAAAAF3XAv4abeA/D3Y42OFg5z8AAAA/XQIAAAAAAAABeAYAADAAAAClvi2TMnbgPw92ONjhYOc/AAAAP10CAAAAAAAAAXkGAAAwAAAA7aVYKEp/4D9Xd1rdaXXnPwAAAD9dAgAAAAAAAAF6BgAAMAAAADWNg71hiOA/V3da3Wl15z8AAAA/bQIAAAAAAAABewYAADAAAAB9dK5SeZHgP1d3Wt1pdec/AAAAP20CAAAAAAAAAXwGAAAwAAAAxVvZ55Ca4D+feHzi8YnnPwAAAD9tAgAAAAAAAAF9BgAAMAAAAA1DBH2oo+A/n3h84vGJ5z8AAAA/bQIAAAAAAAABfgYAADAAAABVKi8SwKzgP594fOLxiec/AAAAP3wCAAAAAAAAAX8GAAAwAAAAnBFap9e14D/peZ7neZ7nPwAAAD98AgAAAAAAAAGABgAAMAAAAOT4hDzvvuA/6Xme53me5z8AAAA/fAIAAAAAAAABgQYAADAAAAAs4K/RBsjgP+l5nud5nuc/AAAAP3wCAAAAAAAAAYIGAAAwAAAAdMfaZh7R4D/peZ7neZ7nPwAAAD+MAgAAAAAAAAGDBgAAMAAAAASWMJFN4+A/MXvA7AGz5z8AAAA/jAIAAAAAAAABhAYAADAAAABMfVsmZezgPzF7wOwBs+c/AAAAP4wCAAAAAAAACw==</ink>
</athena>
</file>

<file path=customXml/item11.xml><?xml version="1.0" encoding="utf-8"?>
<athena xmlns="http://schemas.microsoft.com/edu/athena" version="0.1.3517.0">
  <media streamable="true" recordStart="0" recordEnd="127825" recordLength="127886" audioOnly="true" start="0" end="127825" audioFormat="{00001610-0000-0010-8000-00AA00389B71}" audioRate="44100" muted="false" volume="0.8" fadeIn="0" fadeOut="0" videoFormat="{34363248-0000-0010-8000-00AA00389B71}" videoRate="15" videoWidth="256" videoHeight="256"/>
</athena>
</file>

<file path=customXml/item12.xml><?xml version="1.0" encoding="utf-8"?>
<athena xmlns="http://schemas.microsoft.com/edu/athena" version="0.1.3517.0">
  <media streamable="true" recordStart="0" recordEnd="76354" recordLength="76399" audioOnly="true" start="0" end="76354" audioFormat="{00001610-0000-0010-8000-00AA00389B71}" audioRate="44100" muted="false" volume="0.8" fadeIn="0" fadeOut="0" videoFormat="{34363248-0000-0010-8000-00AA00389B71}" videoRate="15" videoWidth="256" videoHeight="256"/>
</athena>
</file>

<file path=customXml/item13.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YAAAAJAAAABwMAAAAAAQAAAAgAAAAECUlua0F0b21WMQIAAAAJBAAAAAkFAAAACQYAAAAJBwAAAAkIAAAACQkAAAANAgUEAAAAC1BlblN0cm9rZVYxBAAAAApBdHRyaWJ1dGVzBVRyYWNlCVN0YXJ0VGltZQRUeXBlBAQABA9QZW5BdHRyaWJ1dGVzVjECAAAACklua1RyYWNlVjECAAAAEAxBY3Rpb25UeXBlVjECAAAAAgAAAAkKAAAACQsAAABEMAAAAAAAAAX0////DEFjdGlvblR5cGVWMQEAAAAHdmFsdWVfXwAIAgAAAAAAAAABBQAAAAQAAAAJDQAAAAkOAAAALloAAAAAAAAB8f////T///8AAAAAAQYAAAAEAAAACRAAAAAJEQAAANFfAAAAAAAAAe7////0////AAAAAAEHAAAABAAAAAkTAAAACRQAAACkfQAAAAAAAAHr////9P///wAAAAABCAAAAAQAAAAJFgAAAAkXAAAAPMMAAAAAAAAB6P////T///8AAAAABQkAAAANQ2xlYXJDYW52YXNWMQIAAAAJU3RhcnRUaW1lBFR5cGUABBAMQWN0aW9uVHlwZVYxAgAAAAIAAACTYAEAAAAAAAHn////9P///wAAAAAFCgAAAA9QZW5BdHRyaWJ1dGVzVjEKAAAAB19jb2xvckEHX2NvbG9yUgdfY29sb3JHB19jb2xvckIKRml0VG9DdXJ2ZQZIZWlnaHQOSWdub3JlUHJlc3N1cmUNSXNIaWdobGlnaHRlcgVTaGFwZQVXaWR0aAAAAAAAAAAABAACAgICAQYBAQxCcnVzaFNoYXBlVjECAAAABgIAAAD//wAAAAAAAAAAAAhAAAAF5v///wxCcnVzaFNoYXBlVjEBAAAAB3ZhbHVlX18ACAIAAAABAAAAAAAAAAAACEAFCwAAAApJbmtUcmFjZVYxAwAAAA1MaXN0YDErX2l0ZW1zDExpc3RgMStfc2l6ZQ9MaXN0YDErX3ZlcnNpb24EAAAYU2hhcmVkLklua2luZy5JbmtQb2ludFtdAgAAAAgIAgAAAAkbAAAAGwEAABsBAAABDQAAAAoAAAD//wAAAAAAAAAAAAhAAAAB5P///+b///8BAAAAAAAAAAAACEABDgAAAAsAAAAJHQAAAE4AAABOAAAAARAAAAAKAAAA//8AAAAAAAAAAAAIQAAAAeL////m////AQAAAAAAAAAAAAhAAREAAAALAAAACR8AAABLAAAASwAAAAETAAAACgAAAP//AAAAAAAAAAAACEAAAAHg////5v///wEAAAAAAAAAAAAIQAEUAAAACwAAAAkhAAAAnwAAAJ8AAAABFgAAAAoAAAD//wAAAAAAAAAAAAhAAAAB3v///+b///8BAAAAAAAAAAAACEABFwAAAAsAAAAJIwAAADUCAAA1AgAABxsAAAAAAQAAAAAC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N5QcdAAAAAAEAAACAAAAABApJbmtQb2ludFYxAgA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0yBx8AAAAAAQAAAIAAAAAECklua1BvaW50VjECAA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DTUHIQAAAAABAAAAAAEAAAQKSW5rUG9pbnRWMQIA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NYQcjAAAAAAEAAAAABAAABApJbmtQb2ludFYxAgA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DssBAAAFJAAAAApJbmtQb2ludFYxBAAAAAFYAVkOUHJlc3N1cmVGYWN0b3IJVGltZVN0YW1wAAAAAAYGCxACAAAAdaU04uoEwz9srA+N9aHBPwAAAD8AAAAAAAAAAAElAAAAJAAAAHSwZonxKcM/bKwPjfWhwT8AAAA/bgAAAAAAAAABJgAAACQAAAByu5gw+E7DP2ysD431ocE/AAAAP30AAAAAAAAAAScAAAAkAAAAb8bK1/5zwz9srA+N9aHBPwAAAD99AAAAAAAAAAEoAAAAJAAAAG3R/H4FmcM/bKwPjfWhwT8AAAA/jQAAAAAAAAABKQAAACQAAABs3C4mDL7DP2ysD431ocE/AAAAP40AAAAAAAAAASoAAAAkAAAAaudgzRLjwz9srA+N9aHBPwAAAD+cAAAAAAAAAAErAAAAJAAAAGfyknQZCMQ/bKwPjfWhwT8AAAA/nAAAAAAAAAABLAAAACQAAABl/cQbIC3EP2ysD431ocE/AAAAP5wAAAAAAAAAAS0AAAAkAAAAYwj3wiZSxD9srA+N9aHBPwAAAD+cAAAAAAAAAAEuAAAAJAAAAGETKWotd8Q/bKwPjfWhwT8AAAA/rAAAAAAAAAABLwAAACQAAABhHlsRNJzEP2ysD431ocE/AAAAP6wAAAAAAAAAATAAAAAkAAAAXSmNuDrBxD9srA+N9aHBPwAAAD+sAAAAAAAAAAExAAAAJAAAAFs0v19B5sQ/bKwPjfWhwT8AAAA/rAAAAAAAAAABMgAAACQAAABZP/EGSAvFP2ysD431ocE/AAAAP6wAAAAAAAAAATMAAAAkAAAAWUojrk4wxT9srA+N9aHBPwAAAD+8AAAAAAAAAAE0AAAAJAAAAFVVVVVVVcU/bKwPjfWhwT8AAAA/vAAAAAAAAAABNQAAACQAAABTYIf8W3rFP2ysD431ocE/AAAAP7wAAAAAAAAAATYAAAAkAAAAUXbrSmnExT9srA+N9aHBPwAAAD+8AAAAAAAAAAE3AAAAJAAAAE2BHfJv6cU/bKwPjfWhwT8AAAA/ywAAAAAAAAABOAAAACQAAABJl4FAfTPGP2ysD431ocE/AAAAP8sAAAAAAAAAATkAAAAkAAAAR6Kz54NYxj9srA+N9aHBPwAAAD/LAAAAAAAAAAE6AAAAJAAAAEWt5Y6KfcY/bKwPjfWhwT8AAAA/ywAAAAAAAAABOwAAACQAAABDuBc2kaLGP2ysD431ocE/AAAAP8sAAAAAAAAAATwAAAAkAAAAP857hJ7sxj9srA+N9aHBPwAAAD/bAAAAAAAAAAE9AAAAJAAAAD3ZrSulEcc/bKwPjfWhwT8AAAA/2wAAAAAAAAABPgAAACQAAAA75N/SqzbHP2ysD431ocE/AAAAP9sAAAAAAAAAAT8AAAAkAAAAOe8RerJbxz9srA+N9aHBPwAAAD/rAAAAAAAAAAFAAAAAJAAAADf6QyG5gMc/bKwPjfWhwT8AAAA/6wAAAAAAAAABQQAAACQAAAA1BXbIv6XHP2ysD431ocE/AAAAP+sAAAAAAAAAAUIAAAAkAAAAMxCob8bKxz9srA+N9aHBPwAAAD/rAAAAAAAAAAFDAAAAJAAAADEb2hbN78c/bKwPjfWhwT8AAAA/+gAAAAAAAAABRAAAACQAAAAvJgy+0xTIP2ysD431ocE/AAAAP/oAAAAAAAAAAUUAAAAkAAAAKzE+Zdo5yD9srA+N9aHBPwAAAD/6AAAAAAAAAAFGAAAAJAAAACs8cAzhXsg/bKwPjfWhwT8AAAA/+gAAAAAAAAABRwAAACQAAAApR6Kz54PIP2ysD431ocE/AAAAPwoBAAAAAAAAAUgAAAAkAAAAJ1LUWu6oyD9srA+N9aHBPwAAAD8KAQAAAAAAAAFJAAAAJAAAACNdBgL1zcg/bKwPjfWhwT8AAAA/CgEAAAAAAAABSgAAACQAAAAjaDip+/LIP2ysD431ocE/AAAAPxkBAAAAAAAAAUsAAAAkAAAAIXNqUAIYyT9srA+N9aHBPwAAAD8ZAQAAAAAAAAFMAAAAJAAAAB9+nPcIPck/bKwPjfWhwT8AAAA/GQEAAAAAAAABTQAAACQAAAAdic6eD2LJP2ysD431ocE/AAAAPxkBAAAAAAAAAU4AAAAkAAAAG5QARhaHyT9srA+N9aHBPwAAAD8pAQAAAAAAAAFPAAAAJAAAABmfMu0crMk/bKwPjfWhwT8AAAA/KQEAAAAAAAABUAAAACQAAAAXqmSUI9HJP2ysD431ocE/AAAAPykBAAAAAAAAAVEAAAAkAAAAFbWWOyr2yT9srA+N9aHBPwAAAD8pAQAAAAAAAAFSAAAAJAAAABHAyOIwG8o/bKwPjfWhwT8AAAA/OQEAAAAAAAABUwAAACQAAAAP1iwxPmXKP2ysD431ocE/AAAAPzkBAAAAAAAAAVQAAAAkAAAADeFe2ESKyj9srA+N9aHBPwAAAD85AQAAAAAAAAFVAAAAJAAAAAnskH9Lr8o/bKwPjfWhwT8AAAA/OQEAAAAAAAABVgAAACQAAAAJ98ImUtTKP2ysD431ocE/AAAAPzkBAAAAAAAAAVcAAAAkAAAABwL1zVj5yj9srA+N9aHBPwAAAD9IAQAAAAAAAAFYAAAAJAAAAAUNJ3VfHss/bKwPjfWhwT8AAAA/SAEAAAAAAAABWQAAACQAAAABGFkcZkPLP2ysD431ocE/AAAAP0gBAAAAAAAAAVoAAAAkAAAAASOLw2xoyz9srA+N9aHBPwAAAD9IAQAAAAAAAAFbAAAAJAAAAP8tvWpzjcs/bKwPjfWhwT8AAAA/SAEAAAAAAAABXAAAACQAAAD9OO8RerLLP/AVX/EVX8E/AAAAP1cBAAAAAAAAAV0AAAAkAAAA+UMhuYDXyz/wFV/xFV/BPwAAAD9XAQAAAAAAAAFeAAAAJAAAAPdOU2CH/Ms/8BVf8RVfwT8AAAA/VwEAAAAAAAABXwAAACQAAAD3WYUHjiHMP/AVX/EVX8E/AAAAP1cBAAAAAAAAAWAAAAAkAAAA91mFB44hzD94f65VNhzBPwAAAD9nAQAAAAAAAAFhAAAAJAAAAPFv6VWba8w/eH+uVTYcwT8AAAA/ZwEAAAAAAAABYgAAACQAAADxb+lVm2vMPwTp/blW2cA/AAAAP2cBAAAAAAAAAWMAAAAkAAAA73ob/aGQzD8E6f25VtnAPwAAAD9nAQAAAAAAAAFkAAAAJAAAAO+FTaSotcw/BOn9uVbZwD8AAAA/ZwEAAAAAAAABZQAAACQAAADtkH9Lr9rMPwTp/blW2cA/AAAAP3YBAAAAAAAAAWYAAAAkAAAA7ZB/S6/azD+MUk0ed5bAPwAAAD92AQAAAAAAAAFnAAAAJAAAAOmbsfK1/8w/jFJNHneWwD8AAAA/dgEAAAAAAAABaAAAACQAAADnpuOZvCTNP4xSTR53lsA/AAAAP4YBAAAAAAAAAWkAAAAkAAAA57EVQcNJzT8UvJyCl1PAPwAAAD+GAQAAAAAAAAFqAAAAJAAAAOW8R+jJbs0/FLycgpdTwD8AAAA/hgEAAAAAAAABawAAACQAAADlvEfoyW7NP54l7Oa3EMA/AAAAP4YBAAAAAAAAAWwAAAAkAAAA4cd5j9CTzT+eJezmtxDAPwAAAD+GAQAAAAAAAAFtAAAAJAAAAN/SqzbXuM0/TB53lrCbvz8AAAA/lQEAAAAAAAABbgAAACQAAADd3d3d3d3NP2DxFV/xFb8/AAAAP5UBAAAAAAAAAW8AAAAkAAAA3d3d3d3dzT90xLQnMpC+PwAAAD+VAQAAAAAAAAFwAAAAJAAAAN3oD4XkAs4/dMS0JzKQvj8AAAA/lQEAAAAAAAABcQAAACQAAADb80Es6yfOP4SXU/ByCr4/AAAAP6UBAAAAAAAAAXIAAAAkAAAA2/NBLOsnzj+YavK4s4S9PwAAAD+lAQAAAAAAAAFzAAAAJAAAANf+c9PxTM4/pD2RgfT+vD8AAAA/pQEAAAAAAAABdAAAACQAAADVCaZ6+HHOP7gQMEo1ebw/AAAAP6UBAAAAAAAAAXUAAAAkAAAA1Qmmevhxzj/I484SdvO7PwAAAD+1AQAAAAAAAAF2AAAAJAAAANUU2CH/ls4/8IkMpPfnuj8AAAA/tQEAAAAAAAABdwAAACQAAADVFNgh/5bOPwBdq2w4Yro/AAAAP8QBAAAAAAAAAXgAAAAkAAAA0x8KyQW8zj8UMEo1edy5PwAAAD/EAQAAAAAAAAF5AAAAJAAAANMfCskFvM4/JAPp/blWuT8AAAA/xAEAAAAAAAABegAAACQAAADTHwrJBbzOPzTWh8b60Lg/AAAAP8QBAAAAAAAAAXsAAAAkAAAA0x8KyQW8zj9EqSaPO0u4PwAAAD/EAQAAAAAAAAF8AAAAJAAAANMfCskFvM4/WHzFV3zFtz8AAAA/xAEAAAAAAAABfQAAACQAAADPKjxwDOHOP3wiA+n9ubY/AAAAP9QBAAAAAAAAAX4AAAAkAAAAzyo8cAzhzj+Q9aGxPjS2PwAAAD/UAQAAAAAAAAF/AAAAJAAAAM01bhcTBs8/sJvfQsAotT8AAAA/1AEAAAAAAAABgAAAACQAAADNNW4XEwbPP8BufgsBo7Q/AAAAP+QBAAAAAAAAAYEAAAAkAAAAzTVuFxMGzz/oFLycgpezPwAAAD/kAQAAAAAAAAGCAAAAJAAAAM01bhcTBs8/DLv5LQSMsj8AAAA/5AEAAAAAAAABgwAAACQAAADNNW4XEwbPPxyOmPZEBrI/AAAAP+QBAAAAAAAAAYQAAAAkAAAAzTVuFxMGzz88NNaHxvqwPwAAAD/kAQAAAAAAAAGFAAAAJAAAAM01bhcTBs8/UAd1UAd1sD8AAAA/5AEAAAAAAAABhgAAACQAAADNNW4XEwbPP8i0JzKQ3q8/AAAAP/MBAAAAAAAAAYcAAAAkAAAAzTVuFxMGzz8QAaNUk8etPwAAAD/zAQAAAAAAAAGIAAAAJAAAAM01bhcTBs8/MKfg5RS8rD8AAAA/8wEAAAAAAAABiQAAACQAAADNNW4XEwbPP1hNHneWsKs/AAAAP/MBAAAAAAAAAYoAAAAkAAAAzTVuFxMGzz9w81sIGKWqPwAAAD/zAQAAAAAAAAGLAAAAJAAAAM01bhcTBs8/mJmZmZmZqT8AAAA/AwIAAAAAAAABjAAAACQAAADNNW4XEwbPP8A/1yobjqg/AAAAPwMCAAAAAAAAAY0AAAAkAAAAzTVuFxMGzz/g5RS8nIKnPwAAAD8DAgAAAAAAAAGOAAAAJAAAAM01bhcTBs8/CIxSTR53pj8AAAA/EgIAAAAAAAABjwAAACQAAADNNW4XEwbPPygykN6fa6U/AAAAPxICAAAAAAAAAZAAAAAkAAAAzTVuFxMGzz9Q2M1vIWCkPwAAAD8iAgAAAAAAAAGRAAAAJAAAAM01bhcTBs8/cH4LAaNUoz8AAAA/MgIAAAAAAAABkgAAACQAAADNNW4XEwbPP5AkSZIkSaI/AAAAPzICAAAAAAAAAZMAAAAkAAAAzyo8cAzhzj+QJEmSJEmiPwAAAD8yAgAAAAAAAAGUAAAAJAAAAM8qPHAM4c4/uMqGI6Y9oT8AAAA/MgIAAAAAAAABlQAAACQAAADTHwrJBbzOP7jKhiOmPaE/AAAAP0ECAAAAAAAAAZYAAAAkAAAA0x8KyQW8zj/YcMS0JzKgPwAAAD9BAgAAAAAAAAGXAAAAJAAAANUU2CH/ls4/AC4EjFJNnj8AAAA/QQIAAAAAAAABmAAAACQAAADVFNgh/5bOP0B6f65VNpw/AAAAP0ECAAAAAAAAAZkAAAAkAAAA1Qmmevhxzj+QxvrQWB+aPwAAAD9BAgAAAAAAAAGaAAAAJAAAANf+c9PxTM4/0BJ281sImD8AAAA/UQIAAAAAAAABmwAAACQAAADb80Es6yfOP9ASdvNbCJg/AAAAP1ECAAAAAAAAAZwAAAAkAAAA2/NBLOsnzj8gX/EVX/GVPwAAAD9RAgAAAAAAAAGdAAAAJAAAAN3oD4XkAs4/YKtsOGLakz8AAAA/UQIAAAAAAAABngAAACQAAADd3d3d3d3NP6D351plw5E/AAAAP2ECAAAAAAAAAZ8AAAAkAAAA39KrNte4zT+g9+daZcORPwAAAD9hAgAAAAAAAAGgAAAAJAAAAN/SqzbXuM0/4IfG+tBYjz8AAAA/YQIAAAAAAAABoQAAACQAAADhx3mP0JPNP+CHxvrQWI8/AAAAP2ECAAAAAAAAAaIAAAAkAAAA5bxH6MluzT/gh8b60FiPPwAAAD9wAgAAAAAAAAGjAAAAJAAAAOW8R+jJbs0/YCC9P9cqiz8AAAA/cAIAAAAAAAABpAAAACQAAADnsRVBw0nNP2AgvT/XKos/AAAAP3ACAAAAAAAAAaUAAAAkAAAA57EVQcNJzT8AubOE3fyGPwAAAD9wAgAAAAAAAAGmAAAAJAAAAOem45m8JM0/ALmzhN38hj8AAAA/gAIAAAAAAAABpwAAACQAAADpm7Hytf/MPwC5s4Td/IY/AAAAP4ACAAAAAAAAAagAAAAkAAAA7ZB/S6/azD8AubOE3fyGPwAAAD+AAgAAAAAAAAGpAAAAJAAAAO+FTaSotcw/ALmzhN38hj8AAAA/gAIAAAAAAAABqgAAACQAAADvhU2kqLXMP4BRqsnjzoI/AAAAP48CAAAAAAAAAasAAAAkAAAA8W/pVZtrzD+AUarJ486CPwAAAD+PAgAAAAAAAAGsAAAAJAAAAPVkt66URsw/gFGqyePOgj8AAAA/jwIAAAAAAAABrQAAACQAAAD1ZLeulEbMP0DUQR3UQX0/AAAAP58CAAAAAAAAAa4AAAAkAAAA91mFB44hzD9A1EEd1EF9PwAAAD+fAgAAAAAAAAGvAAAAJAAAAPdOU2CH/Ms/QNRBHdRBfT8AAAA/nwIAAAAAAAABsAAAACQAAAD5QyG5gNfLP0DUQR3UQX0/AAAAP58CAAAAAAAAAbEAAAAkAAAA/TjvEXqyyz9A1EEd1EF9PwAAAD+vAgAAAAAAAAGyAAAAJAAAAP8tvWpzjcs/QNRBHdRBfT8AAAA/rwIAAAAAAAABswAAACQAAAABI4vDbGjLP0DUQR3UQX0/AAAAP68CAAAAAAAAAbQAAAAkAAAAARhZHGZDyz9ABS+n4OV0PwAAAD+vAgAAAAAAAAG1AAAAJAAAAAUNJ3VfHss/QAUvp+DldD8AAAA/rwIAAAAAAAABtgAAACQAAAAHAvXNWPnKP0AFL6fg5XQ/AAAAP68CAAAAAAAAAbcAAAAkAAAACffCJlLUyj9ABS+n4OV0PwAAAD++AgAAAAAAAAG4AAAAJAAAAA/WLDE+Zco/gGw4YtoTaT8AAAA/vgIAAAAAAAABuQAAACQAAAARy/qJN0DKP4BsOGLaE2k/AAAAP74CAAAAAAAAAboAAAAkAAAAEcDI4jAbyj+AbDhi2hNpPwAAAD++AgAAAAAAAAG7AAAAJAAAABW1ljsq9sk/gGw4YtoTaT8AAAA/vgIAAAAAAAABvAAAACQAAAAXqmSUI9HJP4BsOGLaE2k/AAAAP74CAAAAAAAAAb0AAAAkAAAAHYnOng9iyT+AbDhi2hNpPwAAAD/OAgAAAAAAAAG+AAAAJAAAAB9+nPcIPck/gGw4YtoTaT8AAAA/zgIAAAAAAAABvwAAACQAAAAhc2pQAhjJP4BsOGLaE2k/AAAAP84CAAAAAAAAAcAAAAAkAAAAI2g4qfvyyD+AbDhi2hNpPwAAAD/OAgAAAAAAAAHBAAAAJAAAACNdBgL1zcg/gGw4YtoTaT8AAAA/zgIAAAAAAAABwgAAACQAAAAnUtRa7qjIP4BsOGLaE2k/AAAAP94CAAAAAAAAAcMAAAAkAAAAKUeis+eDyD+AbDhi2hNpPwAAAD/eAgAAAAAAAAHEAAAAJAAAACs8cAzhXsg/gGw4YtoTaT8AAAA/3gIAAAAAAAABxQAAACQAAAArMT5l2jnIP4BsOGLaE2k/AAAAP94CAAAAAAAAAcYAAAAkAAAALyYMvtMUyD+AbDhi2hNpPwAAAD/eAgAAAAAAAAHHAAAAJAAAADMQqG/Gysc/gGw4YtoTaT8AAAA/7QIAAAAAAAAByAAAACQAAAA1BXbIv6XHP4BsOGLaE2k/AAAAP+0CAAAAAAAAAckAAAAkAAAAN/pDIbmAxz+AbDhi2hNpPwAAAD/9AgAAAAAAAAHKAAAAJAAAADnvEXqyW8c/gGw4YtoTaT8AAAA//QIAAAAAAAABywAAACQAAAA75N/SqzbHP4BsOGLaE2k/AAAAPwwDAAAAAAAAAcwAAAAkAAAAPdmtK6URxz+AbDhi2hNpPwAAAD8MAwAAAAAAAAHNAAAAJAAAAD/Oe4Se7MY/gGw4YtoTaT8AAAA/HAMAAAAAAAABzgAAACQAAABBw0ndl8fGP4BsOGLaE2k/AAAAPxwDAAAAAAAAAc8AAAAkAAAAQ7gXNpGixj+AbDhi2hNpPwAAAD8sAwAAAAAAAAHQAAAAJAAAAEWt5Y6KfcY/gGw4YtoTaT8AAAA/LAMAAAAAAAAB0QAAACQAAABHorPng1jGP4BsOGLaE2k/AAAAPywDAAAAAAAAAdIAAAAkAAAAR6Kz54NYxj9ABS+n4OV0PwAAAD8sAwAAAAAAAAHTAAAAJAAAAEmXgUB9M8Y/QAUvp+DldD8AAAA/OwMAAAAAAAAB1AAAACQAAABJl4FAfTPGP0DUQR3UQX0/AAAAPzsDAAAAAAAAAdUAAAAkAAAAS4xPmXYOxj9A1EEd1EF9PwAAAD87AwAAAAAAAAHWAAAAJAAAAE2BHfJv6cU/QNRBHdRBfT8AAAA/OwMAAAAAAAAB1wAAACQAAABRdutKacTFP0DUQR3UQX0/AAAAP0sDAAAAAAAAAdgAAAAkAAAAUWu5o2KfxT+AUarJ486CPwAAAD9LAwAAAAAAAAHZAAAAJAAAAFNgh/xbesU/gFGqyePOgj8AAAA/SwMAAAAAAAAB2gAAACQAAABVVVVVVVXFP4BRqsnjzoI/AAAAP0sDAAAAAAAAAdsAAAAkAAAAWT/xBkgLxT8AubOE3fyGPwAAAD9bAwAAAAAAAAHcAAAAJAAAAFs0v19B5sQ/ALmzhN38hj8AAAA/WwMAAAAAAAAB3QAAACQAAABbNL9fQebEP2AgvT/XKos/AAAAP2oDAAAAAAAAAd4AAAAkAAAAXSmNuDrBxD9gIL0/1yqLPwAAAD9zAwAAAAAAAAHfAAAAJAAAAGEeWxE0nMQ/4IfG+tBYjz8AAAA/cwMAAAAAAAAB4AAAACQAAABhEylqLXfEP+CHxvrQWI8/AAAAP3MDAAAAAAAAAeEAAAAkAAAAYwj3wiZSxD/gh8b60FiPPwAAAD9zAwAAAAAAAAHiAAAAJAAAAGMI98ImUsQ/oPfnWmXDkT8AAAA/gwMAAAAAAAAB4wAAACQAAABl/cQbIC3EP6D351plw5E/AAAAP4MDAAAAAAAAAeQAAAAkAAAAaudgzRLjwz9gq2w4YtqTPwAAAD+DAwAAAAAAAAHlAAAAJAAAAGzcLiYMvsM/YKtsOGLakz8AAAA/kgMAAAAAAAAB5gAAACQAAABs3C4mDL7DPyBf8RVf8ZU/AAAAP5IDAAAAAAAAAecAAAAkAAAAbdH8fgWZwz8gX/EVX/GVPwAAAD+SAwAAAAAAAAHoAAAAJAAAAG3R/H4FmcM/0BJ281sImD8AAAA/kgMAAAAAAAAB6QAAACQAAABvxsrX/nPDP9ASdvNbCJg/AAAAP6IDAAAAAAAAAeoAAAAkAAAAcruYMPhOwz+QxvrQWB+aPwAAAD+iAwAAAAAAAAHrAAAAJAAAAHSwZonxKcM/kMb60Fgfmj8AAAA/ogMAAAAAAAAB7AAAACQAAAB0sGaJ8SnDP0B6f65VNpw/AAAAP7IDAAAAAAAAAe0AAAAkAAAAdaU04uoEwz9Aen+uVTacPwAAAD+yAwAAAAAAAAHuAAAAJAAAAHWlNOLqBMM/AC4EjFJNnj8AAAA/sgMAAAAAAAAB7wAAACQAAAB1pTTi6gTDP9hwxLQnMqA/AAAAP7IDAAAAAAAAAfAAAAAkAAAAeJoCO+Tfwj/YcMS0JzKgPwAAAD/BAwAAAAAAAAHxAAAAJAAAAHmP0JPdusI/uMqGI6Y9oT8AAAA/wQMAAAAAAAAB8gAAACQAAAB5j9CT3brCP5AkSZIkSaI/AAAAP8EDAAAAAAAAAfMAAAAkAAAAfISe7NaVwj+QJEmSJEmiPwAAAD/BAwAAAAAAAAH0AAAAJAAAAHyEnuzWlcI/cH4LAaNUoz8AAAA/0QMAAAAAAAAB9QAAACQAAAB8hJ7s1pXCP1DYzW8hYKQ/AAAAP9EDAAAAAAAAAfYAAAAkAAAAfnlsRdBwwj9Q2M1vIWCkPwAAAD/RAwAAAAAAAAH3AAAAJAAAAH55bEXQcMI/KDKQ3p9rpT8AAAA/4QMAAAAAAAAB+AAAACQAAAB+eWxF0HDCPwiMUk0ed6Y/AAAAP+EDAAAAAAAAAfkAAAAkAAAAgG46nslLwj8IjFJNHnemPwAAAD/hAwAAAAAAAAH6AAAAJAAAAIBuOp7JS8I/4OUUvJyCpz8AAAA/4QMAAAAAAAAB+wAAACQAAACCYwj3wibCP+DlFLycgqc/AAAAP/ADAAAAAAAAAfwAAAAkAAAAgmMI98Imwj/AP9cqG46oPwAAAD/wAwAAAAAAAAH9AAAAJAAAAIJjCPfCJsI/mJmZmZmZqT8AAAA/8AMAAAAAAAAB/gAAACQAAACEWNZPvAHCP3DzWwgYpao/AAAAPwAEAAAAAAAAAf8AAAAkAAAAhFjWT7wBwj9YTR53lrCrPwAAAD8ABAAAAAAAAAEAAQAAJAAAAIRY1k+8AcI/MKfg5RS8rD8AAAA/AAQAAAAAAAABAQEAACQAAACGTaSotdzBPzCn4OUUvKw/AAAAPwAEAAAAAAAAAQIBAAAkAAAAhk2kqLXcwT8QAaNUk8etPwAAAD8PBAAAAAAAAAEDAQAAJAAAAIZNpKi13ME/6FplwxHTrj8AAAA/DwQAAAAAAAABBAEAACQAAACIQnIBr7fBP+haZcMR064/AAAAPw8EAAAAAAAAAQUBAAAkAAAAiEJyAa+3wT/ItCcykN6vPwAAAD8PBAAAAAAAAAEGAQAAJAAAAIo3QFqoksE/UAd1UAd1sD8AAAA/HwQAAAAAAAABBwEAACQAAACKN0BaqJLBPzw01ofG+rA/AAAAPx8EAAAAAAAAAQgBAAAkAAAAjCwOs6FtwT88NNaHxvqwPwAAAD8fBAAAAAAAAAEJAQAAJAAAAIwsDrOhbcE/MGE3v4WAsT8AAAA/LwQAAAAAAAABCgEAACQAAACMLA6zoW3BPxyOmPZEBrI/AAAAPy8EAAAAAAAAAQsBAAAkAAAAjCwOs6FtwT8Mu/ktBIyyPwAAAD8vBAAAAAAAAAEMAQAAJAAAAI4h3AubSME/DLv5LQSMsj8AAAA/LwQAAAAAAAABDQEAACQAAACOIdwLm0jBP/jnWmXDEbM/AAAAPy8EAAAAAAAAAQ4BAAAkAAAAjiHcC5tIwT/oFLycgpezPwAAAD8+BAAAAAAAAAEPAQAAJAAAAI4h3AubSME/1EEd1EEdtD8AAAA/PgQAAAAAAAABEAEAACQAAACQFqpklCPBP8BufgsBo7Q/AAAAPz4EAAAAAAAAAREBAAAkAAAAkBaqZJQjwT+wm99CwCi1PwAAAD9OBAAAAAAAAAESAQAAJAAAAJAWqmSUI8E/oMhAen+utT8AAAA/TgQAAAAAAAABEwEAACQAAACQFqpklCPBP5D1obE+NLY/AAAAP04EAAAAAAAAARQBAAAkAAAAkBaqZJQjwT98IgPp/bm2PwAAAD9OBAAAAAAAAAEVAQAAJAAAAJAWqmSUI8E/bE9kIL0/tz8AAAA/XgQAAAAAAAABFgEAACQAAACQFqpklCPBP1h8xVd8xbc/AAAAP14EAAAAAAAAARcBAAAkAAAAkgt4vY3+wD9YfMVXfMW3PwAAAD9eBAAAAAAAAAEYAQAAJAAAAJILeL2N/sA/RKkmjztLuD8AAAA/XgQAAAAAAAABGQEAACQAAACSC3i9jf7APzTWh8b60Lg/AAAAP20EAAAAAAAAARoBAAAkAAAAkgt4vY3+wD8kA+n9uVa5PwAAAD9tBAAAAAAAAAEbAQAAJAAAAJILeL2N/sA/FDBKNXncuT8AAAA/fQQAAAAAAAABHAEAACQAAACSC3i9jf7APwBdq2w4Yro/AAAAP30EAAAAAAAAAR0BAAAkAAAAkgt4vY3+wD/wiQyk9+e6PwAAAD+MBAAAAAAAAAEeAQAAJAAAAJILeL2N/sA/3LZt27Ztuz8AAAA/jAQAAAAAAAABHwEAACQAAACQFqpklCPBP9y2bdu2bbs/AAAAP5wEAAAAAAAAASABAAAkAAAAkBaqZJQjwT/I484SdvO7PwAAAD+cBAAAAAAAAAEhAQAAJAAAAI4h3AubSME/yOPOEnbzuz8AAAA/rAQAAAAAAAABIgEAACQAAACOIdwLm0jBP7gQMEo1ebw/AAAAP6wEAAAAAAAAASMBAAAkAAAAjCwOs6FtwT+4EDBKNXm8PwAAAD+sBAAAAAAAAAEkAQAAJAAAAIwsDrOhbcE/pD2RgfT+vD8AAAA/uwQAAAAAAAABJQEAACQAAACMLA6zoW3BP5hq8rizhL0/AAAAP7sEAAAAAAAAASYBAAAkAAAAijdAWqiSwT+YavK4s4S9PwAAAD+7BAAAAAAAAAEnAQAAJAAAAIhCcgGvt8E/mGryuLOEvT8AAAA/uwQAAAAAAAABKAEAACQAAACIQnIBr7fBP4SXU/ByCr4/AAAAP8sEAAAAAAAAASkBAAAkAAAAhk2kqLXcwT+El1Pwcgq+PwAAAD/LBAAAAAAAAAEqAQAAJAAAAIZNpKi13ME/dMS0JzKQvj8AAAA/2wQAAAAAAAABKwEAACQAAACEWNZPvAHCP3TEtCcykL4/AAAAP9sEAAAAAAAAASwBAAAkAAAAhFjWT7wBwj9g8RVf8RW/PwAAAD/qBAAAAAAAAAEtAQAAJAAAAIJjCPfCJsI/YPEVX/EVvz8AAAA/6gQAAAAAAAABLgEAACQAAACAbjqeyUvCP2DxFV/xFb8/AAAAP/oEAAAAAAAAAS8BAAAkAAAAfnlsRdBwwj9g8RVf8RW/PwAAAD/6BAAAAAAAAAEwAQAAJAAAAH55bEXQcMI/TB53lrCbvz8AAAA/CQUAAAAAAAABMQEAACQAAAB+eWxF0HDCP54l7Oa3EMA/AAAAPwkFAAAAAAAAATIBAAAkAAAAfISe7NaVwj+eJezmtxDAPwAAAD8JBQAAAAAAAAEzAQAAJAAAAHiaAjvk38I/FLycgpdTwD8AAAA/GQUAAAAAAAABNAEAACQAAAB4mgI75N/CP4xSTR53lsA/AAAAPxkFAAAAAAAAATUBAAAkAAAAdaU04uoEwz+MUk0ed5bAPwAAAD8pBQAAAAAAAAE2AQAAJAAAAHWlNOLqBMM/BOn9uVbZwD8AAAA/OAUAAAAAAAABNwEAACQAAAB0sGaJ8SnDP3h/rlU2HME/AAAAPzgFAAAAAAAAATgBAAAkAAAAcruYMPhOwz94f65VNhzBPwAAAD9IBQAAAAAAAAE5AQAAJAAAAHK7mDD4TsM/8BVf8RVfwT8AAAA/SAUAAAAAAAABOgEAACQAAABvxsrX/nPDP/AVX/EVX8E/AAAAP0gFAAAAAAAAATsBAAAkAAAAbdH8fgWZwz/wFV/xFV/BPwAAAD9YBQAAAAAAAAE8AQAAJAAAAG3R/H4FmcM/bKwPjfWhwT8AAAA/ZwUAAAAAAAABPQEAACQAAABs3C4mDL7DP2ysD431ocE/AAAAP3cFAAAAAAAAAT4BAAAkAAAAbNwuJgy+wz/gQsAo1eTBPwAAAD+FBQAAAAAAAAE/AQAAJAAAAAiOIdwLm+g/00Ed1EEd7D8AAAA/AAAAAAAAAAABQAEAACQAAADHEO6FTaToP9NBHdRBHew/AAAAPx8AAAAAAAAAAUEBAAAkAAAAhpO6L4+t6D/TQR3UQR3sPwAAAD8fAAAAAAAAAAFCAQAAJAAAAEYWh9nQtug/00Ed1EEd7D8AAAA/LwAAAAAAAAABQwEAACQAAABGFofZ0LboPzccMe2JDOw/AAAAPy8AAAAAAAAAAUQBAAAkAAAABplTgxLA6D83HDHtiQzsPwAAAD8+AAAAAAAAAAFFAQAAJAAAAMUbIC1Uyeg/Nxwx7YkM7D8AAAA/PgAAAAAAAAABRgEAACQAAACFnuzWldLoPzccMe2JDOw/AAAAP04AAAAAAAAAAUcBAAAkAAAAhZ7s1pXS6D+Z9kQG0vvrPwAAAD9OAAAAAAAAAAFIAQAAJAAAAEUhuYDX2+g/mfZEBtL76z8AAAA/TgAAAAAAAAABSQEAACQAAAAEpIUqGeXoP5n2RAbS++s/AAAAP14AAAAAAAAAAUoBAAAkAAAABKSFKhnl6D/70FgfGuvrPwAAAD9eAAAAAAAAAAFLAQAAJAAAAMQmUtRa7ug/+9BYHxrr6z8AAAA/XgAAAAAAAAABTAEAACQAAACCqR5+nPfoP/vQWB8a6+s/AAAAP14AAAAAAAAAAU0BAAAkAAAAQizrJ94A6T9dq2w4YtrrPwAAAD9tAAAAAAAAAAFOAQAAJAAAAAKvt9EfCuk/XatsOGLa6z8AAAA/fQAAAAAAAAABTwEAACQAAADBMYR7YRPpP12rbDhi2us/AAAAP30AAAAAAAAAAVABAAAkAAAAgbRQJaMc6T9dq2w4YtrrPwAAAD99AAAAAAAAAAFRAQAAJAAAAEA3Hc/kJek/XatsOGLa6z8AAAA/jQAAAAAAAAABUgEAACQAAABANx3P5CXpP7+FgFGqyes/AAAAP40AAAAAAAAAAVMBAAAkAAAAALrpeCYv6T+/hYBRqsnrPwAAAD+NAAAAAAAAAAFUAQAAJAAAAH6/gsypQek/v4WAUarJ6z8AAAA/nAAAAAAAAAABVQEAACQAAAA+Qk9260rpP7+FgFGqyes/AAAAP5wAAAAAAAAAAVYBAAAkAAAA/sQbIC1U6T+/hYBRqsnrPwAAAD+cAAAAAAAAAAFXAQAAJAAAAL1H6MluXek/v4WAUarJ6z8AAAA/rAAAAAAAAAABWAEAACQAAAB9yrRzsGbpP7+FgFGqyes/AAAAP6wAAAAAAAAAAVkBAAAkAAAAPE2BHfJv6T+/hYBRqsnrPwAAAD+7AAAAAAAAAAFaAQAAJAAAAPzPTcczeek/v4WAUarJ6z8AAAA/uwAAAAAAAAABWwEAACQAAAD8z03HM3npPyFglGryuOs/AAAAP7sAAAAAAAAAAVwBAAAkAAAAvFIacXWC6T8hYJRq8rjrPwAAAD+7AAAAAAAAAAFdAQAAJAAAAHrV5hq3i+k/IWCUavK46z8AAAA/uwAAAAAAAAABXgEAACQAAAA6WLPE+JTpPyFglGryuOs/AAAAP8sAAAAAAAAAAV8BAAAkAAAA+dp/bjqe6T8hYJRq8rjrPwAAAD/LAAAAAAAAAAFgAQAAJAAAALldTBh8p+k/IWCUavK46z8AAAA/ywAAAAAAAAABYQEAACQAAAC5XUwYfKfpP4M6qIM6qOs/AAAAP8sAAAAAAAAAAWIBAAAkAAAAeeAYwr2w6T+DOqiDOqjrPwAAAD/LAAAAAAAAAAFjAQAAJAAAADhj5Wv/uek/gzqogzqo6z8AAAA/2wAAAAAAAAABZAEAACQAAAD45bEVQcPpP4M6qIM6qOs/AAAAP9sAAAAAAAAAAWUBAAAkAAAAt2h+v4LM6T+DOqiDOqjrPwAAAD/bAAAAAAAAAAFmAQAAJAAAADZuFxMG3+k/gzqogzqo6z8AAAA/6gAAAAAAAAABZwEAACQAAAD18OO8R+jpP4M6qIM6qOs/AAAAP+oAAAAAAAAAAWgBAAAkAAAAtXOwZonx6T+DOqiDOqjrPwAAAD/qAAAAAAAAAAFpAQAAJAAAAHX2fBDL+uk/gzqogzqo6z8AAAA/AwEAAAAAAAABagEAACQAAAA0eUm6DATqP4M6qIM6qOs/AAAAPwMBAAAAAAAAAWsBAAAkAAAA9PsVZE4N6j+DOqiDOqjrPwAAAD8DAQAAAAAAAAFsAQAAJAAAALN+4g2QFuo/gzqogzqo6z8AAAA/AwEAAAAAAAABbQEAACQAAACzfuINkBbqP+cUvJyCl+s/AAAAPxMBAAAAAAAAAW4BAAAkAAAAMoR7YRMp6j/nFLycgpfrPwAAAD8TAQAAAAAAAAFvAQAAJAAAAPEGSAtVMuo/5xS8nIKX6z8AAAA/EwEAAAAAAAABcAEAACQAAACxiRS1ljvqP+cUvJyCl+s/AAAAPyIBAAAAAAAAAXEBAAAkAAAAcQzhXthE6j/nFLycgpfrPwAAAD8iAQAAAAAAAAFyAQAAJAAAADCPrQgaTuo/5xS8nIKX6z8AAAA/MgEAAAAAAAABcwEAACQAAADwEXqyW1fqP+cUvJyCl+s/AAAAPzIBAAAAAAAAAXQBAAAkAAAAr5RGXJ1g6j/nFLycgpfrPwAAAD9BAQAAAAAAAAF1AQAAJAAAAG8XEwbfaeo/5xS8nIKX6z8AAAA/QQEAAAAAAAABdgEAACQAAABvFxMG32nqP0nvz7XKhus/AAAAP1EBAAAAAAAAAXcBAAAkAAAALprfryBz6j9J78+1yobrPwAAAD9RAQAAAAAAAAF4AQAAJAAAAO0crFlifOo/Se/PtcqG6z8AAAA/UQEAAAAAAAABeQEAACQAAACtn3gDpIXqP0nvz7XKhus/AAAAP2EBAAAAAAAAAXoBAAAkAAAAbCJFreWO6j9J78+1yobrPwAAAD9wAQAAAAAAAAF7AQAAJAAAACylEVcnmOo/Se/PtcqG6z8AAAA/cAEAAAAAAAABfAEAACQAAAAspRFXJ5jqP6vJ484Sdus/AAAAP4ABAAAAAAAAAX0BAAAkAAAA7CfeAGmh6j+ryePOEnbrPwAAAD+AAQAAAAAAAAF+AQAAJAAAAKuqqqqqquo/q8njzhJ26z8AAAA/kAEAAAAAAAABfwEAACQAAABrLXdU7LPqP6vJ484Sdus/AAAAP68BAAAAAAAAAYABAAAkAAAAKrBD/i296j+ryePOEnbrPwAAAD+vAQAAAAAAAAGBAQAAJAAAAOkyEKhvxuo/q8njzhJ26z8AAAA/zgEAAAAAAAABggEAACQAAACptdxRsc/qP6vJ484Sdus/AAAAP84BAAAAAAAAAYMBAAAkAAAAqbXcUbHP6j8NpPfnWmXrPwAAAD/eAQAAAAAAAAGEAQAAJAAAAGg4qfvy2Oo/DaT351pl6z8AAAA/7QEAAAAAAAABhQEAACQAAAAou3WlNOLqPw2k9+daZes/AAAAP/0BAAAAAAAAAYYBAAAkAAAA6D1CT3br6j8NpPfnWmXrPwAAAD/9AQAAAAAAAAGHAQAAJAAAAKfADvm39Oo/DaT351pl6z8AAAA/DQIAAAAAAAABiAEAACQAAACnwA75t/TqP29+CwGjVOs/AAAAPw0CAAAAAAAAAYkBAAAkAAAAZ0Pbovn96j9vfgsBo1TrPwAAAD8cAgAAAAAAAAGKAQAAJAAAACXGp0w7B+s/b34LAaNU6z8AAAA/SwIAAAAAAAABiwEAACQAAADlSHT2fBDrP29+CwGjVOs/AAAAP2oCAAAAAAAAAYwBAAAkAAAApctAoL4Z6z9vfgsBo1TrPwAAAD+4AgAAAAAAAAGNAQAAJAAAAM3vV5A5Neg/v4WAUarJ6z8AAAA/AAAAAAAAAAABjgEAACQAAACNciQ6ez7oP7+FgFGqyes/AAAAPwAAAAAAAAAAAY8BAAAkAAAATfXw47xH6D+/hYBRqsnrPwAAAD8QAAAAAAAAAAGQAQAAJAAAAAx4vY3+UOg/v4WAUarJ6z8AAAA/EAAAAAAAAAABkQEAACQAAADL+ok3QFroP7+FgFGqyes/AAAAPxAAAAAAAAAAAZIBAAAkAAAAy/qJN0Ba6D8hYJRq8rjrPwAAAD8gAAAAAAAAAAGTAQAAJAAAAEoAI4vDbOg/IWCUavK46z8AAAA/IAAAAAAAAAABlAEAACQAAAAKg+80BXboPyFglGryuOs/AAAAPyAAAAAAAAAAAZUBAAAkAAAAyQW83kZ/6D8hYJRq8rjrPwAAAD8gAAAAAAAAAAGWAQAAJAAAAMkFvN5Gf+g/gzqogzqo6z8AAAA/LwAAAAAAAAABlwEAACQAAABJC1UyypHoP4M6qIM6qOs/AAAAPy8AAAAAAAAAAZgBAAAkAAAACI4h3Aub6D+DOqiDOqjrPwAAAD8/AAAAAAAAAAGZAQAAJAAAAMcQ7oVNpOg/gzqogzqo6z8AAAA/TwAAAAAAAAABmgEAACQAAACGk7ovj63oP4M6qIM6qOs/AAAAP08AAAAAAAAAAZsBAAAkAAAARhaH2dC26D+DOqiDOqjrPwAAAD9eAAAAAAAAAAGcAQAAJAAAAEYWh9nQtug/5xS8nIKX6z8AAAA/XgAAAAAAAAABnQEAACQAAAAGmVODEsDoP+cUvJyCl+s/AAAAP14AAAAAAAAAAZ4BAAAkAAAAxRsgLVTJ6D/nFLycgpfrPwAAAD9uAAAAAAAAAAGfAQAAJAAAAIWe7NaV0ug/5xS8nIKX6z8AAAA/bgAAAAAAAAABoAEAACQAAABFIbmA19voP0nvz7XKhus/AAAAP24AAAAAAAAAAaEBAAAkAAAABKSFKhnl6D9J78+1yobrPwAAAD9uAAAAAAAAAAGiAQAAJAAAAMQmUtRa7ug/Se/PtcqG6z8AAAA/fQAAAAAAAAABowEAACQAAACCqR5+nPfoP0nvz7XKhus/AAAAP30AAAAAAAAAAaQBAAAkAAAAQizrJ94A6T9J78+1yobrPwAAAD99AAAAAAAAAAGlAQAAJAAAAAKvt9EfCuk/Se/PtcqG6z8AAAA/fQAAAAAAAAABpgEAACQAAADBMYR7YRPpP0nvz7XKhus/AAAAP30AAAAAAAAAAacBAAAkAAAAQDcdz+Ql6T9J78+1yobrPwAAAD+NAAAAAAAAAAGoAQAAJAAAAAC66XgmL+k/Se/PtcqG6z8AAAA/jQAAAAAAAAABqQEAACQAAADAPLYiaDjpP0nvz7XKhus/AAAAP40AAAAAAAAAAaoBAAAkAAAAPkJPdutK6T9J78+1yobrPwAAAD+dAAAAAAAAAAGrAQAAJAAAAP7EGyAtVOk/Se/PtcqG6z8AAAA/nQAAAAAAAAABrAEAACQAAAC9R+jJbl3pP0nvz7XKhus/AAAAP50AAAAAAAAAAa0BAAAkAAAAfcq0c7Bm6T9J78+1yobrPwAAAD+dAAAAAAAAAAGuAQAAJAAAADxNgR3yb+k/Se/PtcqG6z8AAAA/nQAAAAAAAAABrwEAACQAAAD8z03HM3npP0nvz7XKhus/AAAAP6wAAAAAAAAAAbABAAAkAAAAetXmGreL6T9J78+1yobrPwAAAD+sAAAAAAAAAAGxAQAAJAAAADpYs8T4lOk/Se/PtcqG6z8AAAA/rAAAAAAAAAABsgEAACQAAAD52n9uOp7pP0nvz7XKhus/AAAAP7wAAAAAAAAAAbMBAAAkAAAAuV1MGHyn6T9J78+1yobrPwAAAD+8AAAAAAAAAAG0AQAAJAAAAHngGMK9sOk/Se/PtcqG6z8AAAA/vAAAAAAAAAABtQEAACQAAAA4Y+Vr/7npP0nvz7XKhus/AAAAP7wAAAAAAAAAAbYBAAAkAAAA+OWxFUHD6T9J78+1yobrPwAAAD+8AAAAAAAAAAG3AQAAJAAAALdofr+CzOk/Se/PtcqG6z8AAAA/zAAAAAAAAAABuAEAACQAAAA2bhcTBt/pP0nvz7XKhus/AAAAP8wAAAAAAAAAAbkBAAAkAAAA9fDjvEfo6T9J78+1yobrPwAAAD/MAAAAAAAAAAG6AQAAJAAAAPXw47xH6Ok/5xS8nIKX6z8AAAA/zAAAAAAAAAABuwEAACQAAAC1c7BmifHpP+cUvJyCl+s/AAAAP9sAAAAAAAAAAbwBAAAkAAAAdfZ8EMv66T/nFLycgpfrPwAAAD/bAAAAAAAAAAG9AQAAJAAAADR5SboMBOo/5xS8nIKX6z8AAAA/2wAAAAAAAAABvgEAACQAAACzfuINkBbqP+cUvJyCl+s/AAAAP+sAAAAAAAAAAb8BAAAkAAAAcwGvt9Ef6j/nFLycgpfrPwAAAD/rAAAAAAAAAAHAAQAAJAAAAPEGSAtVMuo/gzqogzqo6z8AAAA/6wAAAAAAAAABwQEAACQAAACxiRS1ljvqP4M6qIM6qOs/AAAAP+sAAAAAAAAAAcIBAAAkAAAAcQzhXthE6j+DOqiDOqjrPwAAAD/6AAAAAAAAAAHDAQAAJAAAADCPrQgaTuo/gzqogzqo6z8AAAA/+gAAAAAAAAABxAEAACQAAACvlEZcnWDqP4M6qIM6qOs/AAAAP/oAAAAAAAAAAcUBAAAkAAAAbxcTBt9p6j+DOqiDOqjrPwAAAD/6AAAAAAAAAAHGAQAAJAAAAC6a368gc+o/gzqogzqo6z8AAAA/CgEAAAAAAAABxwEAACQAAADtHKxZYnzqP4M6qIM6qOs/AAAAPwoBAAAAAAAAAcgBAAAkAAAArZ94A6SF6j+DOqiDOqjrPwAAAD8KAQAAAAAAAAHJAQAAJAAAAGwiRa3ljuo/gzqogzqo6z8AAAA/GgEAAAAAAAABygEAACQAAAAspRFXJ5jqP4M6qIM6qOs/AAAAPxoBAAAAAAAAAcsBAAAkAAAA7CfeAGmh6j8hYJRq8rjrPwAAAD8aAQAAAAAAAAHMAQAAJAAAAKuqqqqqquo/IWCUavK46z8AAAA/KQEAAAAAAAABzQEAACQAAABrLXdU7LPqPyFglGryuOs/AAAAPykBAAAAAAAAAc4BAAAkAAAAKrBD/i296j8hYJRq8rjrPwAAAD8pAQAAAAAAAAHPAQAAJAAAAOkyEKhvxuo/IWCUavK46z8AAAA/OQEAAAAAAAAB0AEAACQAAACptdxRsc/qPyFglGryuOs/AAAAPzkBAAAAAAAAAdEBAAAkAAAAaDip+/LY6j8hYJRq8rjrPwAAAD9JAQAAAAAAAAHSAQAAJAAAACi7daU04uo/IWCUavK46z8AAAA/SQEAAAAAAAAB0wEAACQAAADoPUJPduvqPyFglGryuOs/AAAAP0kBAAAAAAAAAdQBAAAkAAAAp8AO+bf06j8hYJRq8rjrPwAAAD9JAQAAAAAAAAHVAQAAJAAAAGdD26L5/eo/IWCUavK46z8AAAA/WAEAAAAAAAAB1gEAACQAAAAlxqdMOwfrPyFglGryuOs/AAAAP2gBAAAAAAAAAdcBAAAkAAAA5Uh09nwQ6z8hYJRq8rjrPwAAAD93AQAAAAAAAAHYAQAAJAAAAJVp52DNEuM/zSl4OQUv7z8AAAA/AAAAAAAAAAAB2QEAACQAAABV7LMKDxzjP80peDkFL+8/AAAAP04AAAAAAAAAAdoBAAAkAAAAFG+AtFAl4z/NKXg5BS/vPwAAAD9eAAAAAAAAAAHbAQAAJAAAANTxTF6SLuM/zSl4OQUv7z8AAAA/XgAAAAAAAAAB3AEAACQAAACUdBkI1DfjP80peDkFL+8/AAAAP20AAAAAAAAAAd0BAAAkAAAAU/flsRVB4z/NKXg5BS/vPwAAAD99AAAAAAAAAAHeAQAAJAAAABJ6sltXSuM/zSl4OQUv7z8AAAA/fQAAAAAAAAAB3wEAACQAAAASerJbV0rjPy8EjFJNHu8/AAAAP40AAAAAAAAAAeABAAAkAAAA0fx+BZlT4z8vBIxSTR7vPwAAAD+NAAAAAAAAAAHhAQAAJAAAAJF/S6/aXOM/LwSMUk0e7z8AAAA/jQAAAAAAAAAB4gEAACQAAABRAhhZHGbjPy8EjFJNHu8/AAAAP5wAAAAAAAAAAeMBAAAkAAAAEIXkAl5v4z8vBIxSTR7vPwAAAD+cAAAAAAAAAAHkAQAAJAAAANAHsayfeOM/LwSMUk0e7z8AAAA/nAAAAAAAAAAB5QEAACQAAADQB7Gsn3jjP5Hen2uVDe8/AAAAP5wAAAAAAAAAAeYBAAAkAAAAj4p9VuGB4z+R3p9rlQ3vPwAAAD+sAAAAAAAAAAHnAQAAJAAAAE8NSgAji+M/kd6fa5UN7z8AAAA/rAAAAAAAAAAB6AEAACQAAAAOkBaqZJTjP5Hen2uVDe8/AAAAP6wAAAAAAAAAAekBAAAkAAAAzRLjU6ad4z/zuLOE3fzuPwAAAD+8AAAAAAAAAAHqAQAAJAAAAI2Vr/3npuM/87izhN387j8AAAA/vAAAAAAAAAAB6wEAACQAAABNGHynKbDjP/O4s4Td/O4/AAAAP7wAAAAAAAAAAewBAAAkAAAADJtIUWu54z/zuLOE3fzuPwAAAD/LAAAAAAAAAAHtAQAAJAAAAMwdFfuswuM/87izhN387j8AAAA/ywAAAAAAAAAB7gEAACQAAACLoOGk7svjP/O4s4Td/O4/AAAAP8sAAAAAAAAAAe8BAAAkAAAASyOuTjDV4z/zuLOE3fzuPwAAAD/bAAAAAAAAAAHwAQAAJAAAAAqmevhx3uM/87izhN387j8AAAA/2wAAAAAAAAAB8QEAACQAAAAKpnr4cd7jP1WTx50l7O4/AAAAP9sAAAAAAAAAAfIBAAAkAAAAyShHorPn4z9Vk8edJezuPwAAAD/qAAAAAAAAAAHzAQAAJAAAAImrE0z18OM/VZPHnSXs7j8AAAA/6gAAAAAAAAAB9AEAACQAAABJLuD1NvrjP1WTx50l7O4/AAAAP/oAAAAAAAAAAfUBAAAkAAAACLGsn3gD5D9Vk8edJezuPwAAAD/6AAAAAAAAAAH2AQAAJAAAAMgzeUm6DOQ/VZPHnSXs7j8AAAA/+gAAAAAAAAAB9wEAACQAAACHtkXz+xXkP1WTx50l7O4/AAAAPwoBAAAAAAAAAfgBAAAkAAAARzkSnT0f5D9Vk8edJezuPwAAAD8KAQAAAAAAAAH5AQAAJAAAAAa83kZ/KOQ/VZPHnSXs7j8AAAA/CgEAAAAAAAAB+gEAACQAAAAGvN5GfyjkP/O4s4Td/O4/AAAAPxkBAAAAAAAAAfsBAAAkAAAAxT6r8MAx5D/zuLOE3fzuPwAAAD8ZAQAAAAAAAAH8AQAAJAAAAIXBd5oCO+Q/87izhN387j8AAAA/GQEAAAAAAAAB/QEAACQAAABERERERETkP/O4s4Td/O4/AAAAPxkBAAAAAAAAAf4BAAAkAAAABMcQ7oVN5D+R3p9rlQ3vPwAAAD8ZAQAAAAAAAAH/AQAAJAAAAIPMqUEJYOQ/LwSMUk0e7z8AAAA/KQEAAAAAAAABAAIAACQAAABAWqiSUY7kP80peDkFL+8/AAAAPykBAAAAAAAAAQECAAAkAAAAAN10PJOX5D/NKXg5BS/vPwAAAD8pAQAAAAAAAAECAgAAJAAAAH/iDZAWquQ/a09kIL0/7z8AAAA/KQEAAAAAAAABAwIAACQAAAA/Zdo5WLPkP2tPZCC9P+8/AAAAPykBAAAAAAAAAQQCAAAkAAAA/uem45m85D9rT2QgvT/vPwAAAD8pAQAAAAAAAAEFAgAAJAAAAH3tPzcdz+Q/B3VQB3VQ7z8AAAA/OQEAAAAAAAABBgIAACQAAAD88tiKoOHkPwd1UAd1UO8/AAAAPzkBAAAAAAAAAQcCAAAkAAAAO3s+iGX95D+lmjzuLGHvPwAAAD85AQAAAAAAAAEIAgAAJAAAAPr9CjKnBuU/pZo87ixh7z8AAAA/OQEAAAAAAAABCQIAACQAAAB5A6SFKhnlP0PAKNXkce8/AAAAPzkBAAAAAAAAAQoCAAAkAAAA+Ag92a0r5T9DwCjV5HHvPwAAAD85AQAAAAAAAAELAgAAJAAAAHcO1iwxPuU/Q8Ao1eRx7z8AAAA/OQEAAAAAAAABDAIAACQAAAA3kaLWckflP0PAKNXkce8/AAAAP0gBAAAAAAAAAQ0CAAAkAAAAs6Ft0fx+5T9/CwGjVJPvPwAAAD9IAQAAAAAAAAEOAgAAJAAAADOnBiWAkeU/fwsBo1ST7z8AAAA/SAEAAAAAAAABDwIAACQAAABwL2wiRa3lP38LAaNUk+8/AAAAP0gBAAAAAAAAARACAAAkAAAA8DQFdsi/5T9/CwGjVJPvPwAAAD9IAQAAAAAAAAERAgAAJAAAAK+30R8KyeU/fwsBo1ST7z8AAAA/WAEAAAAAAAABEgIAACQAAAAuvWpzjdvlPx0x7YkMpO8/AAAAP1gBAAAAAAAAARMCAAAkAAAA7EppxNUJ5j+7VtlwxLTvPwAAAD9YAQAAAAAAAAEUAgAAJAAAAGtQAhhZHOY/u1bZcMS07z8AAAA/WAEAAAAAAAABFQIAACQAAADqVZtr3C7mP7tW2XDEtO8/AAAAP1gBAAAAAAAAARYCAAAkAAAAp+OZvCRd5j9XfMVXfMXvPwAAAD9YAQAAAAAAAAEXAgAAJAAAAGdmZmZmZuY/V3zFV3zF7z8AAAA/WAEAAAAAAAABGAIAACQAAACm7stjK4LmP1d8xVd8xe8/AAAAP2cBAAAAAAAAARkCAAAkAAAAJPRkt66U5j9XfMVXfMXvPwAAAD9nAQAAAAAAAAEaAgAAJAAAAKP5/Qoyp+Y/V3zFV3zF7z8AAAA/ZwEAAAAAAAABGwIAACQAAAAi/5ZetbnmP1d8xVd8xe8/AAAAP2cBAAAAAAAAARwCAAAkAAAAoQQwsjjM5j/1obE+NNbvPwAAAD9nAQAAAAAAAAEdAgAAJAAAACAKyQW83uY/9aGxPjTW7z8AAAA/ZwEAAAAAAAABHgIAACQAAACfD2JZP/HmP/WhsT401u8/AAAAP2cBAAAAAAAAAR8CAAAkAAAAHhX7rMID5z/1obE+NNbvPwAAAD93AQAAAAAAAAEgAgAAJAAAAN6Xx1YEDec/9aGxPjTW7z8AAAA/dwEAAAAAAAABIQIAACQAAACdGpQARhbnP/WhsT401u8/AAAAP3cBAAAAAAAAASICAAAkAAAAHCAtVMko5z/1obE+NNbvPwAAAD93AQAAAAAAAAEjAgAAJAAAAJslxqdMO+c/k8edJezm7z8AAAA/dwEAAAAAAAABJAIAACQAAABaqJJRjkTnP5PHnSXs5u8/AAAAP3cBAAAAAAAAASUCAAAkAAAAGitf+89N5z+Tx50l7ObvPwAAAD93AQAAAAAAAAEmAgAAJAAAAJkw+E5TYOc/k8edJezm7z8AAAA/hwEAAAAAAAABJwIAACQAAAAYNpGi1nLnP5PHnSXs5u8/AAAAP4cBAAAAAAAAASgCAAAkAAAA17hdTBh85z+Tx50l7ObvPwAAAD+HAQAAAAAAAAEpAgAAJAAAAJc7KvZZhec/k8edJezm7z8AAAA/hwEAAAAAAAABKgIAACQAAAAWQcNJ3ZfnP5PHnSXs5u8/AAAAP4cBAAAAAAAAASsCAAAkAAAA1sOP8x6h5z+Tx50l7ObvPwAAAD+HAQAAAAAAAAEsAgAAJAAAAJVGXJ1gquc/k8edJezm7z8AAAA/hwEAAAAAAAABLQIAACQAAABVyShHorPnP5PHnSXs5u8/AAAAP4cBAAAAAAAAAS4CAAAkAAAAFEz18OO85z+Tx50l7ObvPwAAAD+WAQAAAAAAAAEvAgAAJAAAAJNRjkRnz+c/k8edJezm7z8AAAA/lgEAAAAAAAABMAIAACQAAABS1FruqNjnP5PHnSXs5u8/AAAAP5YBAAAAAAAAATECAAAkAAAA0tnzQSzr5z+Tx50l7ObvPwAAAD+WAQAAAAAAAAEyAgAAJAAAAJFcwOtt9Oc/k8edJezm7z8AAAA/lgEAAAAAAAABMwIAACQAAABR34yVr/3nP5PHnSXs5u8/AAAAP5YBAAAAAAAAATQCAAAkAAAAEGJZP/EG6D+Tx50l7ObvPwAAAD+mAQAAAAAAAAE1AgAAJAAAAI9n8pJ0Geg/k8edJezm7z8AAAA/pgEAAAAAAAABNgIAACQAAABO6r48tiLoP5PHnSXs5u8/AAAAP6YBAAAAAAAAATcCAAAkAAAADm2L5vcr6D+Tx50l7ObvPwAAAD+mAQAAAAAAAAE4AgAAJAAAAM3vV5A5Neg/k8edJezm7z8AAAA/tgEAAAAAAAABOQIAACQAAABN9fDjvEfoP5PHnSXs5u8/AAAAP7YBAAAAAAAAAToCAAAkAAAADHi9jf5Q6D+Tx50l7ObvPwAAAD+2AQAAAAAAAAE7AgAAJAAAAMv6iTdAWug/k8edJezm7z8AAAA/tgEAAAAAAAABPAIAACQAAACLfVbhgWPoP5PHnSXs5u8/AAAAP8UBAAAAAAAAAT0CAAAkAAAASgAji8Ns6D+Tx50l7ObvPwAAAD/VAQAAAAAAAAE+AgAAJAAAAAqD7zQFdug/k8edJezm7z8AAAA/1QEAAAAAAAABPwIAACQAAADJBbzeRn/oP5PHnSXs5u8/AAAAP+QBAAAAAAAAAUACAAAkAAAAiYiIiIiI6D+Tx50l7ObvPwAAAD9SAgAAAAAAAAFBAgAAJAAAAEkLVTLKkeg/k8edJezm7z8AAAA/cQIAAAAAAAABQgIAACQAAAAIjiHcC5voP5PHnSXs5u8/AAAAP4ECAAAAAAAAAUMCAAAkAAAAxxDuhU2k6D+Tx50l7ObvPwAAAD+BAgAAAAAAAAFEAgAAJAAAAMcQ7oVNpOg/9aGxPjTW7z8AAAA/kAIAAAAAAAABRQIAACQAAACGk7ovj63oP/WhsT401u8/AAAAP5ACAAAAAAAAAUYCAAAkAAAABplTgxLA6D/1obE+NNbvPwAAAD+gAgAAAAAAAAFHAgAAJAAAAAaZU4MSwOg/V3zFV3zF7z8AAAA/oAIAAAAAAAABSAIAACQAAADFGyAtVMnoP1d8xVd8xe8/AAAAP6ACAAAAAAAAAUkCAAAkAAAAxRsgLVTJ6D+7VtlwxLTvPwAAAD+wAgAAAAAAAAFKAgAAJAAAAIWe7NaV0ug/u1bZcMS07z8AAAA/sAIAAAAAAAABSwIAACQAAABFIbmA19voP7tW2XDEtO8/AAAAP7ACAAAAAAAAAUwCAAAkAAAAxCZS1Fru6D+7VtlwxLTvPwAAAD+/AgAAAAAAAAFNAgAAJAAAAIKpHn6c9+g/u1bZcMS07z8AAAA/vwIAAAAAAAABTgIAACQAAACCqR5+nPfoPx0x7YkMpO8/AAAAP78CAAAAAAAAAU8CAAAkAAAAQizrJ94A6T8dMe2JDKTvPwAAAD/PAgAAAAAAAAFQAgAAJAAAAAKvt9EfCuk/HTHtiQyk7z8AAAA/zwIAAAAAAAABUQIAACQAAADBMYR7YRPpPx0x7YkMpO8/AAAAP88CAAAAAAAAAVICAAAkAAAAgbRQJaMc6T8dMe2JDKTvPwAAAD/PAgAAAAAAAAFTAgAAJAAAAEA3Hc/kJek/HTHtiQyk7z8AAAA/3gIAAAAAAAABVAIAACQAAABANx3P5CXpP38LAaNUk+8/AAAAP94CAAAAAAAAAVUCAAAkAAAAALrpeCYv6T9/CwGjVJPvPwAAAD/eAgAAAAAAAAFWAgAAJAAAAMA8tiJoOOk/fwsBo1ST7z8AAAA/3gIAAAAAAAABVwIAACQAAAB+v4LMqUHpP38LAaNUk+8/AAAAP+4CAAAAAAAAAVgCAAAkAAAAPkJPdutK6T9/CwGjVJPvPwAAAD/+AgAAAAAAAAFZAgAAJAAAAP7EGyAtVOk/fwsBo1ST7z8AAAA//gIAAAAAAAABWgIAACQAAAC9R+jJbl3pP38LAaNUk+8/AAAAP/4CAAAAAAAAAVsCAAAkAAAAvUfoyW5d6T/h5RS8nILvPwAAAD8NAwAAAAAAAAFcAgAAJAAAAH3KtHOwZuk/4eUUvJyC7z8AAAA/DQMAAAAAAAABXQIAACQAAAA8TYEd8m/pP+HlFLycgu8/AAAAPx0DAAAAAAAAAV4CAAAkAAAA/M9NxzN56T/h5RS8nILvPwAAAD8dAwAAAAAAAAFfAgAAJAAAALxSGnF1guk/4eUUvJyC7z8AAAA/HQMAAAAAAAABYAIAACQAAAB61eYat4vpP+HlFLycgu8/AAAAPy0DAAAAAAAAAWECAAAkAAAAOlizxPiU6T/h5RS8nILvPwAAAD88AwAAAAAAAAFiAgAAJAAAADpYs8T4lOk/Q8Ao1eRx7z8AAAA/PAMAAAAAAAABYwIAACQAAAD52n9uOp7pP0PAKNXkce8/AAAAPzwDAAAAAAAAAWQCAAAkAAAAuV1MGHyn6T9DwCjV5HHvPwAAAD88AwAAAAAAAAFlAgAAJAAAAHngGMK9sOk/Q8Ao1eRx7z8AAAA/TAMAAAAAAAABZgIAACQAAAA4Y+Vr/7npP0PAKNXkce8/AAAAP0wDAAAAAAAAAWcCAAAkAAAA+OWxFUHD6T9DwCjV5HHvPwAAAD9bAwAAAAAAAAFoAgAAJAAAALdofr+CzOk/Q8Ao1eRx7z8AAAA/WwMAAAAAAAABaQIAACQAAAB260ppxNXpP0PAKNXkce8/AAAAP1sDAAAAAAAAAWoCAAAkAAAANm4XEwbf6T9DwCjV5HHvPwAAAD9bAwAAAAAAAAFrAgAAJAAAAPXw47xH6Ok/Q8Ao1eRx7z8AAAA/awMAAAAAAAABbAIAACQAAAC1c7BmifHpP0PAKNXkce8/AAAAP2sDAAAAAAAAAW0CAAAkAAAAdfZ8EMv66T+lmjzuLGHvPwAAAD9rAwAAAAAAAAFuAgAAJAAAADR5SboMBOo/pZo87ixh7z8AAAA/ewMAAAAAAAABbwIAACQAAACzfuINkBbqP6WaPO4sYe8/AAAAP3sDAAAAAAAAAXACAAAkAAAAcwGvt9Ef6j+lmjzuLGHvPwAAAD97AwAAAAAAAAFxAgAAJAAAADKEe2ETKeo/pZo87ixh7z8AAAA/igMAAAAAAAABcgIAACQAAADxBkgLVTLqP6WaPO4sYe8/AAAAP5oDAAAAAAAAAXMCAAAkAAAAsYkUtZY76j+lmjzuLGHvPwAAAD+aAwAAAAAAAAF0AgAAJAAAAHEM4V7YROo/pZo87ixh7z8AAAA/2AMAAAAAAAABdQIAACQAAABxDOFe2ETqPwd1UAd1UO8/AAAAP9gDAAAAAAAAAXYCAAAkAAAAMI+tCBpO6j8HdVAHdVDvPwAAAD82BAAAAAAAAAF3AgAAJAAAAIA+iGX9xFs/mpmZmZmZ4T8AAAA/AAAAAAAAAAABeAIAACQAAADA3kZ/KCRnP5qZmZmZmeE/AAAAP5wAAAAAAAAAAXkCAAAkAAAAIM/kJekycD+amZmZmZnhPwAAAD+rAAAAAAAAAAF6AgAAJAAAACDP5CXpMnA/OL+FgFGq4T8AAAA/qwAAAAAAAAABewIAACQAAADgLiYMvtN0Pzi/hYBRquE/AAAAP6sAAAAAAAAAAXwCAAAkAAAAoI5n8pJ0eT84v4WAUarhPwAAAD+7AAAAAAAAAAF9AgAAJAAAAGDuqNhnFX4/OL+FgFGq4T8AAAA/uwAAAAAAAAABfgIAACQAAABg7qjYZxV+P9XkcWcJu+E/AAAAP7sAAAAAAAAAAX8CAAAkAAAAECd1Xx5bgT/V5HFnCbvhPwAAAD+7AAAAAAAAAAGAAgAAJAAAAPDWldKIq4M/1eRxZwm74T8AAAA/ywAAAAAAAAABgQIAACQAAADQhrZF8/uFP9XkcWcJu+E/AAAAP8sAAAAAAAAAAYICAAAkAAAA0Ia2RfP7hT9zCl5OwcvhPwAAAD/LAAAAAAAAAAGDAgAAJAAAALA217hdTIg/cwpeTsHL4T8AAAA/ywAAAAAAAAABhAIAACQAAABolhifMu2MPxEwSjV53OE/AAAAP8sAAAAAAAAAAYUCAAAkAAAASEY5Ep09jz+uVTYcMe3hPwAAAD/aAAAAAAAAAAGGAgAAJAAAAARTPfw475E/rlU2HDHt4T8AAAA/2gAAAAAAAAABhwIAACQAAAD0qs01bheTP0x7IgPp/eE/AAAAP9oAAAAAAAAAAYgCAAAkAAAA5AJeb6M/lD9MeyID6f3hPwAAAD/aAAAAAAAAAAGJAgAAJAAAALQKDxxDuJc/6qAO6qAO4j8AAAA/2gAAAAAAAAABigIAACQAAACkYp9VeOCYP+qgDuqgDuI/AAAAP9oAAAAAAAAAAYsCAAAkAAAAlLovj60Imj+IxvrQWB/iPwAAAD/aAAAAAAAAAAGMAgAAJAAAAHBqUAIYWZw/iMb60Fgf4j8AAAA/6gAAAAAAAAABjQIAACQAAABQGnF1gqmePybs5rcQMOI/AAAAP+oAAAAAAAAAAY4CAAAkAAAARHIBr7fRnz/EEdOeyEDiPwAAAD/qAAAAAAAAAAGPAgAAJAAAABAREREREaE/Yje/hYBR4j8AAAA/6gAAAAAAAAABkAIAACQAAAAAaaFKRjmiP2I3v4WAUeI/AAAAP+oAAAAAAAAAAZECAAAkAAAA8MAxhHthoz9iN7+FgFHiPwAAAD/qAAAAAAAAAAGSAgAAJAAAAOAYwr2wiaQ//1yrbDhi4j8AAAA/6gAAAAAAAAABkwIAACQAAADQcFL35bGlP/9cq2w4YuI/AAAAP/oAAAAAAAAAAZQCAAAkAAAAwMjiMBvapj+dgpdT8HLiPwAAAD/6AAAAAAAAAAGVAgAAJAAAAJSky0Cgvqk/O6iDOqiD4j8AAAA/+gAAAAAAAAABlgIAACQAAACI/Ft61eaqPzuogzqog+I/AAAAP/oAAAAAAAAAAZcCAAAkAAAAeFTsswoPrD/ZzW8hYJTiPwAAAD/6AAAAAAAAAAGYAgAAJAAAAGisfO0/N60/2c1vIWCU4j8AAAA/+gAAAAAAAAABmQIAACQAAABYBA0ndV+uP3bzWwgYpeI/AAAAP/oAAAAAAAAAAZoCAAAkAAAAHsSyfuINsD9281sIGKXiPwAAAD8JAQAAAAAAAAGbAgAAJAAAABbwehv9obA/dvNbCBil4j8AAAA/CQEAAAAAAAABnAIAACQAAAAMMqcGJYCxP3bzWwgYpeI/AAAAPwkBAAAAAAAAAZ0CAAAkAAAABF5voz8Usj8UGUjvz7XiPwAAAD8JAQAAAAAAAAGeAgAAJAAAAPyJN0BaqLI/FBlI78+14j8AAAA/CQEAAAAAAAABnwIAACQAAADuy2MrgoazP7I+NNaHxuI/AAAAPwkBAAAAAAAAAaACAAAkAAAA5vcryJwatD+yPjTWh8biPwAAAD8JAQAAAAAAAAGhAgAAJAAAAN4j9GS3rrQ/sj401ofG4j8AAAA/CQEAAAAAAAABogIAACQAAADSZSBQ34y1P09kIL0/1+I/AAAAPxkBAAAAAAAAAaMCAAAkAAAAvtMU2CH/tj9PZCC9P9fiPwAAAD8ZAQAAAAAAAAGkAgAAJAAAALIVQcNJ3bc/T2QgvT/X4j8AAAA/GQEAAAAAAAABpQIAACQAAACqQQlgZHG4P09kIL0/1+I/AAAAPxkBAAAAAAAAAaYCAAAkAAAAom3R/H4FuT9PZCC9P9fiPwAAAD8ZAQAAAAAAAAGnAgAAJAAAAJqZmZmZmbk/T2QgvT/X4j8AAAA/GQEAAAAAAAABqAIAACQAAACO28WEwXe6P09kIL0/1+I/AAAAPygBAAAAAAAAAakCAAAkAAAAhgeOIdwLuz9PZCC9P9fiPwAAAD8oAQAAAAAAAAGqAgAAJAAAAH4zVr72n7s/T2QgvT/X4j8AAAA/KAEAAAAAAAABqwIAACQAAABwdYKpHn68P+2JDKT35+I/AAAAPygBAAAAAAAAAawCAAAkAAAAZreulEZcvT/tiQyk9+fiPwAAAD8oAQAAAAAAAAGtAgAAJAAAAF7jdjFh8L0/7YkMpPfn4j8AAAA/KAEAAAAAAAABrgIAACQAAABMOwdrlhi/P+2JDKT35+I/AAAAPzgBAAAAAAAAAa8CAAAkAAAAndR9eWxFwD/tiQyk9+fiPwAAAD84AQAAAAAAAAGwAgAAJAAAAI4h3AubSME/7YkMpPfn4j8AAAA/OAEAAAAAAAABsQIAACQAAACIQnIBr7fBP+2JDKT35+I/AAAAPzgBAAAAAAAAAbICAAAkAAAAgmMI98Imwj/tiQyk9+fiPwAAAD84AQAAAAAAAAGzAgAAJAAAAH55bEXQcMI/7YkMpPfn4j8AAAA/OAEAAAAAAAABtAIAACQAAAB4mgI75N/CP+2JDKT35+I/AAAAP0gBAAAAAAAAAbUCAAAkAAAAYRMpai13xD+Lr/iKr/jiPwAAAD9IAQAAAAAAAAG2AgAAJAAAAFs0v19B5sQ/i6/4iq/44j8AAAA/SAEAAAAAAAABtwIAACQAAABVVVVVVVXFP4uv+Iqv+OI/AAAAP0gBAAAAAAAAAbgCAAAkAAAAUXbrSmnExT+Lr/iKr/jiPwAAAD9IAQAAAAAAAAG5AgAAJAAAAEuMT5l2DsY/i6/4iq/44j8AAAA/VwEAAAAAAAABugIAACQAAAA3+kMhuYDHP4uv+Iqv+OI/AAAAP1cBAAAAAAAAAbsCAAAkAAAAMRvaFs3vxz+Lr/iKr/jiPwAAAD9XAQAAAAAAAAG8AgAAJAAAAClHorPng8g/i6/4iq/44j8AAAA/VwEAAAAAAAABvQIAACQAAAAjaDip+/LIP4uv+Iqv+OI/AAAAP1cBAAAAAAAAAb4CAAAkAAAAG5QARhaHyT+Lr/iKr/jiPwAAAD9XAQAAAAAAAAG/AgAAJAAAABW1ljsq9sk/i6/4iq/44j8AAAA/ZwEAAAAAAAABwAIAACQAAAAHAvXNWPnKP4uv+Iqv+OI/AAAAP2cBAAAAAAAAAcECAAAkAAAA/y29anONyz8p1eRxZwnjPwAAAD9nAQAAAAAAAAHCAgAAJAAAAPdZhQeOIcw/KdXkcWcJ4z8AAAA/ZwEAAAAAAAABwwIAACQAAADnpuOZvCTNPynV5HFnCeM/AAAAP2cBAAAAAAAAAcQCAAAkAAAA39KrNte4zT8p1eRxZwnjPwAAAD9nAQAAAAAAAAHFAgAAJAAAANf+c9PxTM4/KdXkcWcJ4z8AAAA/dwEAAAAAAAABxgIAACQAAADTHwrJBbzOPynV5HFnCeM/AAAAP3cBAAAAAAAAAccCAAAkAAAAy0vSZSBQzz8p1eRxZwnjPwAAAD93AQAAAAAAAAHIAgAAJAAAAMN3mgI75M8/KdXkcWcJ4z8AAAA/dwEAAAAAAAAByQIAACQAAABcV0ojrk7QPynV5HFnCeM/AAAAP3cBAAAAAAAAAcoCAAAkAAAA2GcVHjiG0D8p1eRxZwnjPwAAAD93AQAAAAAAAAHLAgAAJAAAANR9eWxF0NA/KdXkcWcJ4z8AAAA/dwEAAAAAAAABzAIAACQAAADQk926UhrRP8b60FgfGuM/AAAAP4YBAAAAAAAAAc0CAAAkAAAARtBwUvfl0T/G+tBYHxrjPwAAAD+GAQAAAAAAAAHOAgAAJAAAAELm1KAEMNI/xvrQWB8a4z8AAAA/hgEAAAAAAAABzwIAACQAAAA+/DjvEXrSP8b60FgfGuM/AAAAP4YBAAAAAAAAAdACAAAkAAAAugwE6pux0j/G+tBYHxrjPwAAAD+GAQAAAAAAAAHRAgAAJAAAALYiaDip+9I/xvrQWB8a4z8AAAA/hgEAAAAAAAAB0gIAACQAAACyOMyGtkXTP8b60FgfGuM/AAAAP5YBAAAAAAAAAdMCAAAkAAAAMEmXgUB90z/G+tBYHxrjPwAAAD+WAQAAAAAAAAHUAgAAJAAAAKpklCPR2dM/xvrQWB8a4z8AAAA/lgEAAAAAAAAB1QIAACQAAAAodV8eWxHUP8b60FgfGuM/AAAAP5YBAAAAAAAAAdYCAAAkAAAAJIvDbGhb1D/G+tBYHxrjPwAAAD+WAQAAAAAAAAHXAgAAJAAAAKCbjmfyktQ/xvrQWB8a4z8AAAA/lgEAAAAAAAAB2AIAACQAAACcsfK1/9zUP8b60FgfGuM/AAAAP5YBAAAAAAAAAdkCAAAkAAAAGMK9sIkU1T/G+tBYHxrjPwAAAD+WAQAAAAAAAAHaAgAAJAAAAJTdulIacdU/ZSC9P9cq4z8AAAA/pQEAAAAAAAAB2wIAACQAAACQ8x6hJ7vVP2UgvT/XKuM/AAAAP6UBAAAAAAAAAdwCAAAkAAAADgTqm7Hy1T9lIL0/1yrjPwAAAD+lAQAAAAAAAAHdAgAAJAAAAAoaTuq+PNY/ZSC9P9cq4z8AAAA/pQEAAAAAAAAB3gIAACQAAACGKhnlSHTWP2UgvT/XKuM/AAAAP6UBAAAAAAAAAd8CAAAkAAAAAjvk39Kr1j9lIL0/1yrjPwAAAD+lAQAAAAAAAAHgAgAAJAAAAP5QSC7g9dY/ZSC9P9cq4z8AAAA/pQEAAAAAAAAB4QIAACQAAAB8YRMpai3XP2UgvT/XKuM/AAAAP6UBAAAAAAAAAeICAAAkAAAAeHd3d3d31z9lIL0/1yrjPwAAAD+1AQAAAAAAAAHjAgAAJAAAAPSHQnIBr9c/ZSC9P9cq4z8AAAA/tQEAAAAAAAAB5AIAACQAAADwnabADvnXP2UgvT/XKuM/AAAAP7UBAAAAAAAAAeUCAAAkAAAAbq5xu5gw2D8DRqkmjzvjPwAAAD+1AQAAAAAAAAHmAgAAJAAAAGrE1Qmmetg/A0apJo874z8AAAA/tQEAAAAAAAAB5wIAACQAAABozwexrJ/YPwNGqSaPO+M/AAAAP7UBAAAAAAAAAegCAAAkAAAAZOVr/7np2D8DRqkmjzvjPwAAAD+1AQAAAAAAAAHpAgAAJAAAAOD1NvpDIdk/A0apJo874z8AAAA/xQEAAAAAAAAB6gIAACQAAADcC5tIUWvZPwNGqSaPO+M/AAAAP8UBAAAAAAAAAesCAAAkAAAA1iwxPmXa2T8DRqkmjzvjPwAAAD/FAQAAAAAAAAHsAgAAJAAAAFBTYIf8W9o/A0apJo874z8AAAA/xQEAAAAAAAAB7QIAACQAAABKacTVCabaPwNGqSaPO+M/AAAAP8UBAAAAAAAAAe4CAAAkAAAAyHmP0JPd2j8DRqkmjzvjPwAAAD/FAQAAAAAAAAHvAgAAJAAAAMaP8x6hJ9s/A0apJo874z8AAAA/1AEAAAAAAAAB8AIAACQAAABCoL4ZK1/bPwNGqSaPO+M/AAAAP9QBAAAAAAAAAfECAAAkAAAAttxRsc8q3D8DRqkmjzvjPwAAAD/UAQAAAAAAAAHyAgAAJAAAALLytf/cdNw/A0apJo874z8AAAA/1AEAAAAAAAAB8wIAACQAAAAwA4H6ZqzcPwNGqSaPO+M/AAAAP+QBAAAAAAAAAfQCAAAkAAAApD8Ukgt43T8DRqkmjzvjPwAAAD/kAQAAAAAAAAH1AgAAJAAAAKBVeOAYwt0/A0apJo874z8AAAA/5AEAAAAAAAAB9gIAACQAAAAeZkPbovndPwNGqSaPO+M/AAAAP+QBAAAAAAAAAfcCAAAkAAAAGHynKbBD3j8DRqkmjzvjPwAAAD/kAQAAAAAAAAH4AgAAJAAAABaSC3i9jd4/A0apJo874z8AAAA/5AEAAAAAAAAB+QIAACQAAACQotZyR8XePwNGqSaPO+M/AAAAP+QBAAAAAAAAAfoCAAAkAAAAjrg6wVQP3z8DRqkmjzvjPwAAAD/kAQAAAAAAAAH7AgAAJAAAAIrOng9iWd8/A0apJo874z8AAAA/9AEAAAAAAAAB/AIAACQAAAAG32kK7JDfPwNGqSaPO+M/AAAAP/QBAAAAAAAAAf0CAAAkAAAAvo3+UEgu4D8DRqkmjzvjPwAAAD/0AQAAAAAAAAH+AgAAJAAAALuYMPhOU+A/A0apJo874z8AAAA/9AEAAAAAAAAB/wIAACQAAAB5Ji9Jl4HgPwNGqSaPO+M/AAAAP/QBAAAAAAAAAQADAAAkAAAAt66URlyd4D8DRqkmjzvjPwAAAD/0AQAAAAAAAAEBAwAAJAAAALa5xu1iwuA/A0apJo874z8AAAA/AwIAAAAAAAABAgMAACQAAACyzyo8cAzhPwNGqSaPO+M/AAAAPwMCAAAAAAAAAQMDAAAkAAAAr9pc43Yx4T+ga5UNR0zjPwAAAD8DAgAAAAAAAAEEAwAAJAAAAO5iwuA7TeE/oGuVDUdM4z8AAAA/AwIAAAAAAAABBQMAACQAAADsbfSHQnLhP6BrlQ1HTOM/AAAAPwMCAAAAAAAAAQYDAAAkAAAAqvvy2Iqg4T+ga5UNR0zjPwAAAD8DAgAAAAAAAAEHAwAAJAAAAGeJ8SnTzuE/oGuVDUdM4z8AAAA/EwIAAAAAAAABCAMAACQAAAClEVcnmOrhP6BrlQ1HTOM/AAAAPxMCAAAAAAAAAQkDAAAkAAAAHjiGcC9s4j+ga5UNR0zjPwAAAD8TAgAAAAAAAAEKAwAAJAAAAB1DuBc2keI/oGuVDUdM4z8AAAA/EwIAAAAAAAABCwMAACQAAAAaTuq+PLbiP6BrlQ1HTOM/AAAAPxMCAAAAAAAAAQwDAAAkAAAAmF61ucbt4j+ga5UNR0zjPwAAAD8TAgAAAAAAAAENAwAAJAAAAFXsswoPHOM/oGuVDUdM4z8AAAA/EwIAAAAAAAABDgMAACQAAADQB7Gsn3jjP6BrlQ1HTOM/AAAAPyICAAAAAAAAAQ8DAAAkAAAADpAWqmSU4z+ga5UNR0zjPwAAAD8iAgAAAAAAAAEQAwAAJAAAAMwdFfuswuM/oGuVDUdM4z8AAAA/IgIAAAAAAAABEQMAACQAAACJqxNM9fDjP6BrlQ1HTOM/AAAAPyICAAAAAAAAARIDAAAkAAAAh7ZF8/sV5D+ga5UNR0zjPwAAAD8iAgAAAAAAAAETAwAAJAAAAATHEO6FTeQ/oGuVDUdM4z8AAAA/IgIAAAAAAAABFAMAACQAAAA8cAzhXtjkP6BrlQ1HTOM/AAAAPzICAAAAAAAAARUDAAAkAAAA+v0KMqcG5T+ga5UNR0zjPwAAAD8yAgAAAAAAAAEWAwAAJAAAAPgIPdmtK+U/oGuVDUdM4z8AAAA/MgIAAAAAAAABFwMAACQAAAB0GQjUN2PlP6BrlQ1HTOM/AAAAPzICAAAAAAAAARgDAAAkAAAAM6cGJYCR5T+ga5UNR0zjPwAAAD8yAgAAAAAAAAEZAwAAJAAAAK+30R8KyeU/oGuVDUdM4z8AAAA/MgIAAAAAAAABGgMAACQAAADuPzcdz+TlP6BrlQ1HTOM/AAAAP0ICAAAAAAAAARsDAAAkAAAAq801bhcT5j+ga5UNR0zjPwAAAD9CAgAAAAAAAAEcAwAAJAAAAKP5/Qoyp+Y/oGuVDUdM4z8AAAA/QgIAAAAAAAABHQMAACQAAABhh/xbetXmPwNGqSaPO+M/AAAAP0ICAAAAAAAAAR4DAAAkAAAAnw9iWT/x5j8DRqkmjzvjPwAAAD9CAgAAAAAAAAEfAwAAJAAAAJ0alABGFuc/A0apJo874z8AAAA/UQIAAAAAAAABIAMAACQAAADarSulEVfnPwNGqSaPO+M/AAAAP1ECAAAAAAAAASEDAAAkAAAAGDaRotZy5z8DRqkmjzvjPwAAAD9RAgAAAAAAAAEiAwAAJAAAABZBw0ndl+c/ZSC9P9cq4z8AAAA/UQIAAAAAAAABIwMAACQAAACTUY5EZ8/nP2UgvT/XKuM/AAAAP1ECAAAAAAAAASQDAAAkAAAA0tnzQSzr5z9lIL0/1yrjPwAAAD9RAgAAAAAAAAElAwAAJAAAABBiWT/xBug/ZSC9P9cq4z8AAAA/YQIAAAAAAAABJgMAACQAAADL+ok3QFroP2UgvT/XKuM/AAAAP2ECAAAAAAAAAScDAAAkAAAASgAji8Ns6D9lIL0/1yrjPwAAAD9hAgAAAAAAAAEoAwAAJAAAAImIiIiIiOg/ZSC9P9cq4z8AAAA/YQIAAAAAAAABKQMAACQAAADHEO6FTaToP2UgvT/XKuM/AAAAP2ECAAAAAAAAASoDAAAkAAAARhaH2dC26D9lIL0/1yrjPwAAAD9xAgAAAAAAAAErAwAAJAAAAIWe7NaV0ug/ZSC9P9cq4z8AAAA/cQIAAAAAAAABLAMAACQAAADBMYR7YRPpP2UgvT/XKuM/AAAAP3ECAAAAAAAAAS0DAAAkAAAAALrpeCYv6T9lIL0/1yrjPwAAAD9xAgAAAAAAAAEuAwAAJAAAAD5CT3brSuk/ZSC9P9cq4z8AAAA/cQIAAAAAAAABLwMAACQAAAB9yrRzsGbpP2UgvT/XKuM/AAAAP3ECAAAAAAAAATADAAAkAAAA/M9NxzN56T9lIL0/1yrjPwAAAD+AAgAAAAAAAAExAwAAJAAAADpYs8T4lOk/ZSC9P9cq4z8AAAA/gAIAAAAAAAABMgMAACQAAAB260ppxNXpPwNGqSaPO+M/AAAAP4ACAAAAAAAAATMDAAAkAAAA9fDjvEfo6T8DRqkmjzvjPwAAAD+AAgAAAAAAAAE0AwAAJAAAAHX2fBDL+uk/oGuVDUdM4z8AAAA/gAIAAAAAAAABNQMAACQAAACzfuINkBbqP6BrlQ1HTOM/AAAAP4ACAAAAAAAAATYDAAAkAAAAMoR7YRMp6j+ga5UNR0zjPwAAAD+QAgAAAAAAAAE3AwAAJAAAALGJFLWWO+o/oGuVDUdM4z8AAAA/kAIAAAAAAAABOAMAACQAAAAwj60IGk7qP6BrlQ1HTOM/AAAAP5ACAAAAAAAAATkDAAAkAAAAr5RGXJ1g6j+ga5UNR0zjPwAAAD+QAgAAAAAAAAE6AwAAJAAAAC6a368gc+o/oGuVDUdM4z8AAAA/kAIAAAAAAAABOwMAACQAAACtn3gDpIXqP6BrlQ1HTOM/AAAAP5ACAAAAAAAAATwDAAAkAAAALKURVyeY6j+ga5UNR0zjPwAAAD+QAgAAAAAAAAE9AwAAJAAAAKuqqqqqquo/oGuVDUdM4z8AAAA/kAIAAAAAAAABPgMAACQAAAAqsEP+Lb3qP6BrlQ1HTOM/AAAAP58CAAAAAAAAAT8DAAAkAAAAqbXcUbHP6j+ga5UNR0zjPwAAAD+fAgAAAAAAAAFAAwAAJAAAACi7daU04uo/oGuVDUdM4z8AAAA/nwIAAAAAAAABQQMAACQAAACnwA75t/TqP6BrlQ1HTOM/AAAAP58CAAAAAAAAAUIDAAAkAAAAJcanTDsH6z+ga5UNR0zjPwAAAD+fAgAAAAAAAAFDAwAAJAAAAKXLQKC+Ges/oGuVDUdM4z8AAAA/nwIAAAAAAAABRAMAACQAAADjU6adgzXrP6BrlQ1HTOM/AAAAP58CAAAAAAAAAUUDAAAkAAAAYGRxmA1t6z+ga5UNR0zjPwAAAD+vAgAAAAAAAAFGAwAAJAAAAN9pCuyQf+s/oGuVDUdM4z8AAAA/rwIAAAAAAAABRwMAACQAAAAe8m/pVZvrP6BrlQ1HTOM/AAAAP68CAAAAAAAAAUgDAAAkAAAAXHrV5hq36z+ga5UNR0zjPwAAAD+vAgAAAAAAAAFJAwAAJAAAANt/bjqeyes/oGuVDUdM4z8AAAA/rwIAAAAAAAABSgMAACQAAABbhQeOIdzrP6BrlQ1HTOM/AAAAP68CAAAAAAAAAUsDAAAkAAAAmA1ti+b36z+ga5UNR0zjPwAAAD+/AgAAAAAAAAFMAwAAJAAAABgTBt9pCuw/oGuVDUdM4z8AAAA/vwIAAAAAAAABTQMAACQAAACXGJ8y7RzsP6BrlQ1HTOM/AAAAP78CAAAAAAAAAU4DAAAkAAAA1aAEMLI47D+ga5UNR0zjPwAAAD+/AgAAAAAAAAFPAwAAJAAAAFSmnYM1S+w/oGuVDUdM4z8AAAA/vwIAAAAAAAABUAMAACQAAADTqzbXuF3sP6BrlQ1HTOM/AAAAP78CAAAAAAAAAVEDAAAkAAAAETSc1H157D+ga5UNR0zjPwAAAD+/AgAAAAAAAAFSAwAAJAAAAJA5NSgBjOw/oGuVDUdM4z8AAAA/vwIAAAAAAAABUwMAACQAAADQwZolxqfsP6BrlQ1HTOM/AAAAP84CAAAAAAAAAVQDAAAkAAAADkoAI4vD7D+ga5UNR0zjPwAAAD/OAgAAAAAAAAFVAwAAJAAAAI1PmXYO1uw/oGuVDUdM4z8AAAA/zgIAAAAAAAABVgMAACQAAAAMVTLKkejsP6BrlQ1HTOM/AAAAP84CAAAAAAAAAVcDAAAkAAAASt2Xx1YE7T+ga5UNR0zjPwAAAD/OAgAAAAAAAAFYAwAAJAAAAMriMBvaFu0/oGuVDUdM4z8AAAA/zgIAAAAAAAABWQMAACQAAAAIa5YYnzLtP6BrlQ1HTOM/AAAAP84CAAAAAAAAAVoDAAAkAAAAhnAvbCJF7T+ga5UNR0zjPwAAAD/OAgAAAAAAAAFbAwAAJAAAAMT4lGnnYO0/oGuVDUdM4z8AAAA/3gIAAAAAAAABXAMAACQAAABE/i29anPtPwNGqSaPO+M/AAAAP94CAAAAAAAAAV0DAAAkAAAAhIaTui+P7T8DRqkmjzvjPwAAAD/eAgAAAAAAAAFeAwAAJAAAAACMLA6zoe0/A0apJo874z8AAAA/3gIAAAAAAAABXwMAACQAAACAkcVhNrTtP2UgvT/XKuM/AAAAP94CAAAAAAAAAWADAAAkAAAAwBkrX/vP7T9lIL0/1yrjPwAAAD/eAgAAAAAAAAFhAwAAJAAAAD4fxLJ+4u0/ZSC9P9cq4z8AAAA/3gIAAAAAAAABYgMAACQAAAC8JF0GAvXtP8b60FgfGuM/AAAAP+4CAAAAAAAAAWMDAAAkAAAAPCr2WYUH7j/G+tBYHxrjPwAAAD/uAgAAAAAAAAFkAwAAJAAAAHyyW1dKI+4/KdXkcWcJ4z8AAAA/7gIAAAAAAAABZQMAACQAAAD4t/SqzTXuPynV5HFnCeM/AAAAP+4CAAAAAAAAAWYDAAAkAAAAeL2N/lBI7j+Lr/iKr/jiPwAAAD/uAgAAAAAAAAFnAwAAJAAAAPjCJlLUWu4/i6/4iq/44j8AAAA/7gIAAAAAAAABaAMAACQAAAB2yL+lV23uP4uv+Iqv+OI/AAAAP+4CAAAAAAAAAWkDAAAkAAAA9s1Y+dp/7j/tiQyk9+fiPwAAAD/uAgAAAAAAAAFqAwAAJAAAADRWvvafm+4/T2QgvT/X4j8AAAA//QIAAAAAAAABawMAACQAAAD02Iqg4aTuP09kIL0/1+I/AAAAP/0CAAAAAAAAAWwDAAAkAAAAdN4j9GS37j9PZCC9P9fiPwAAAD/9AgAAAAAAAAFtAwAAJAAAADJh8J2mwO4/sj401ofG4j8AAAA//QIAAAAAAAABbgMAACQAAABw6VWba9zuPxQZSO/PteI/AAAAP/0CAAAAAAAAAW8DAAAkAAAAMGwiRa3l7j9281sIGKXiPwAAAD/9AgAAAAAAAAFwAwAAJAAAAO7u7u7u7u4/dvNbCBil4j8AAAA//QIAAAAAAAABcQMAACQAAABu9IdCcgHvP9nNbyFglOI/AAAAP/0CAAAAAAAAAXIDAAAkAAAALndU7LMK7z87qIM6qIPiPwAAAD8NAwAAAAAAAAFzAwAAJAAAAGz/uel4Ju8/nYKXU/By4j8AAAA/DQMAAAAAAAABdAMAACQAAAAsgoaTui/vP/9cq2w4YuI/AAAAPw0DAAAAAAAAAXUDAAAkAAAAqocf5z1C7z//XKtsOGLiPwAAAD8NAwAAAAAAAAF2AwAAJAAAAGoK7JB/S+8//1yrbDhi4j8AAAA/DQMAAAAAAAABdwMAACQAAAAqjbg6wVTvP8QR057IQOI/AAAAPw0DAAAAAAAAAXgDAAAkAAAA6A+F5AJe7z/EEdOeyEDiPwAAAD8cAwAAAAAAAAF5AwAAJAAAAKiSUY5EZ+8/iMb60Fgf4j8AAAA/HAMAAAAAAAABegMAACQAAABoFR44hnDvP4jG+tBYH+I/AAAAPxwDAAAAAAAAAXsDAAAkAAAAKJjq4cd57z/qoA7qoA7iPwAAAD8cAwAAAAAAAAF8AwAAJAAAAOYat4sJg+8/THsiA+n94T8AAAA/HAMAAAAAAAABfQMAACQAAADmGreLCYPvP65VNhwx7eE/AAAAPxwDAAAAAAAAAX4DAAAkAAAAqJ2DNUuM7z+uVTYcMe3hPwAAAD8sAwAAAAAAAAF/AwAAJAAAAGYgUN+Mle8/ETBKNXnc4T8AAAA/LAMAAAAAAAABgAMAACQAAAAmoxyJzp7vP3MKXk7By+E/AAAAPywDAAAAAAAAAYEDAAAkAAAAJqMcic6e7z/V5HFnCbvhPwAAAD8sAwAAAAAAAAGCAwAAJAAAAOYl6TIQqO8/OL+FgFGq4T8AAAA/LAMAAAAAAAABgwMAACQAAABkK4KGk7rvP/xzrbLhiOE/AAAAPzwDAAAAAAAAAYQDAAAkAAAAZCuChpO67z9eTsHLKXjhPwAAAD88AwAAAAAAAAGFAwAAJAAAAGQrgoaTuu8/wSjV5HFn4T8AAAA/PAMAAAAAAAABhgMAACQAAAAkrk4w1cPvPyMD6f25VuE/AAAAPzwDAAAAAAAAAYcDAAAkAAAAJK5OMNXD7z/otxAwSjXhPwAAAD9LAwAAAAAAAAGIAwAAJAAAAKKz54NY1u8/q2w4YtoT4T8AAAA/SwMAAAAAAAABiQMAACQAAACis+eDWNbvPw1HTHsiA+E/AAAAP0sDAAAAAAAAAYoDAAAkAAAAorPng1jW7z9wIWCUavLgPwAAAD9LAwAAAAAAAAGLAwAAJAAAAKKz54NY1u8/0vtzrbLh4D8AAAA/WwMAAAAAAAABjAMAACQAAACis+eDWNbvP5ewm99CwOA/AAAAP1sDAAAAAAAAAY0DAAAkAAAAYja0LZrf7z+XsJvfQsDgPwAAAD9bAwAAAAAAAAGOAwAAJAAAAGI2tC2a3+8/+Yqv+Iqv4D8AAAA/WwMAAAAAAAABjwMAACQAAABiNrQtmt/vP1tlwxHTnuA/AAAAP1sDAAAAAAAAAZADAAAkAAAAYja0LZrf7z+9P9cqG47gPwAAAD9bAwAAAAAAAAGRAwAAJAAAAGI2tC2a3+8/IBrrQ2N94D8AAAA/WwMAAAAAAAABkgMAACQAAAAiuYDX2+jvPyAa60NjfeA/AAAAP1sDAAAAAAAAAZMDAAAkAAAAIrmA19vo7z/kzhJ281vgPwAAAD9rAwAAAAAAAAGUAwAAJAAAACK5gNfb6O8/qYM6qIM64D8AAAA/awMAAAAAAAABlQMAACQAAAAiuYDX2+jvPwpeTsHLKeA/AAAAP2sDAAAAAAAAAZYDAAAkAAAAIrmA19vo7z9sOGLaExngPwAAAD9rAwAAAAAAAAGXAwAAJAAAAOI7TYEd8u8/bDhi2hMZ4D8AAAA/awMAAAAAAAABmAMAACQAAADiO02BHfLvP2LaExlI798/AAAAP3oDAAAAAAAAAZkDAAAkAAAA4jtNgR3y7z/sQ2N9aKzfPwAAAD96AwAAAAAAAAGaAwAAJAAAAOI7TYEd8u8/dK2y4Yhp3z8AAAA/egMAAAAAAAABmwMAACQAAADiO02BHfLvPzhi2hMZSN8/AAAAP3oDAAAAAAAAAZwDAAAkAAAA4jtNgR3y7z/+FgJGqSbfPwAAAD+KAwAAAAAAAAGdAwAAJAAAAOI7TYEd8u8/hoBRqsnj3j8AAAA/igMAAAAAAAABngMAACQAAADiO02BHfLvP0w1edxZwt4/AAAAP4oDAAAAAAAAAZ8DAAAkAAAA4jtNgR3y7z8Q6qAO6qDePwAAAD+KAwAAAAAAAAGgAwAAJAAAAOI7TYEd8u8/1J7IQHp/3j8AAAA/igMAAAAAAAABoQMAACQAAAAiuYDX2+jvP1wIGKWaPN4/AAAAP5kDAAAAAAAAAaIDAAAkAAAAIrmA19vo7z8gvT/XKhvePwAAAD+ZAwAAAAAAAAGjAwAAJAAAAGI2tC2a3+8/5HFnCbv53T8AAAA/mQMAAAAAAAABpAMAACQAAACis+eDWNbvP6omjztL2N0/AAAAP5kDAAAAAAAAAaUDAAAkAAAAorPng1jW7z9u27Zt27bdPwAAAD+ZAwAAAAAAAAGmAwAAJAAAAOQwG9oWze8/9kQG0vtz3T8AAAA/mQMAAAAAAAABpwMAACQAAAAkrk4w1cPvP/ZEBtL7c90/AAAAP6kDAAAAAAAAAagDAAAkAAAAZCuChpO67z+8+S0EjFLdPwAAAD+pAwAAAAAAAAGpAwAAJAAAAKSotdxRse8/Chilmjzu3D8AAAA/qQMAAAAAAAABqgMAACQAAAAmoxyJzp7vP87MzMzMzNw/AAAAP6kDAAAAAAAAAasDAAAkAAAAJqMcic6e7z+SgfT+XKvcPwAAAD+pAwAAAAAAAAGsAwAAJAAAAKidgzVLjO8/VjYcMe2J3D8AAAA/uQMAAAAAAAABrQMAACQAAAConYM1S4zvPxrrQ2N9aNw/AAAAP7kDAAAAAAAAAa4DAAAkAAAAKJjq4cd57z/en2uVDUfcPwAAAD+5AwAAAAAAAAGvAwAAJAAAAGgVHjiGcO8/olSTx50l3D8AAAA/uQMAAAAAAAABsAMAACQAAACoklGORGfvP2gJu/ktBNw/AAAAP7kDAAAAAAAAAbEDAAAkAAAAKo24OsFU7z/wcgpeTsHbPwAAAD+5AwAAAAAAAAGyAwAAJAAAAGoK7JB/S+8/8HIKXk7B2z8AAAA/uQMAAAAAAAABswMAACQAAADsBFM9/DjvP3rcWcJufts/AAAAP7kDAAAAAAAAAbQDAAAkAAAALIKGk7ov7z963FnCbn7bPwAAAD/IAwAAAAAAAAG1AwAAJAAAAC53VOyzCu8/jK/4iq/42j8AAAA/yAMAAAAAAAABtgMAACQAAACwcbuYMPjuP1BkIL0/19o/AAAAP8gDAAAAAAAAAbcDAAAkAAAAMGwiRa3l7j8UGUjvz7XaPwAAAD/IAwAAAAAAAAG4AwAAJAAAALBmifEp0+4/2s1vIWCU2j8AAAA/yAMAAAAAAAABuQMAACQAAADw47xH6MnuP56Cl1Pwcto/AAAAP8gDAAAAAAAAAboDAAAkAAAAsltXSiOu7j9gN7+FgFHaPwAAAD/YAwAAAAAAAAG7AwAAJAAAALRQJaMcie4/6qAO6qAO2j8AAAA/2AMAAAAAAAABvAMAACQAAAA0S4xPmXbuP3IKXk7By9k/AAAAP9gDAAAAAAAAAb0DAAAkAAAA+MImUtRa7j9yCl5OwcvZPwAAAD/YAwAAAAAAAAG+AwAAJAAAALo6wVQPP+4//HOtsuGI2T8AAAA/2AMAAAAAAAABvwMAACQAAAA6NSgBjCzuP8Ao1eRxZ9k/AAAAP9gDAAAAAAAAAcADAAAkAAAA/KzCA8cQ7j9KkiRJkiTZPwAAAD/YAwAAAAAAAAHBAwAAJAAAALwkXQYC9e0/DkdMeyID2T8AAAA/6AMAAAAAAAABwgMAACQAAAAAl161ucbtP5iwm99CwNg/AAAAP+gDAAAAAAAAAcMDAAAkAAAAgJHFYTa07T9cZcMR057YPwAAAD/oAwAAAAAAAAHEAwAAJAAAAISGk7ovj+0/IBrrQ2N92D8AAAA/6AMAAAAAAAABxQMAACQAAABE/i29anPtP6iDOqiDOtg/AAAAP+gDAAAAAAAAAcYDAAAkAAAAhnAvbCJF7T+ogzqogzrYPwAAAD/oAwAAAAAAAAHHAwAAJAAAAEjoyW5dKe0/Mu2JDKT31z8AAAA/6AMAAAAAAAAByAMAACQAAABK3ZfHVgTtP/ahsT401tc/AAAAP+gDAAAAAAAAAckDAAAkAAAAjU+Zdg7W7D9+CwGjVJPXPwAAAD/3AwAAAAAAAAHKAwAAJAAAANK2aH6/guw/CHVQB3VQ1z8AAAA/9wMAAAAAAAABywMAACQAAADTqzbXuF3sP8wpeDkFL9c/AAAAP/cDAAAAAAAAAcwDAAAkAAAA1aAEMLI47D+Q3p9rlQ3XPwAAAD/3AwAAAAAAAAHNAwAAJAAAABgTBt9pCuw/Gkjvz7XK1j8AAAA/9wMAAAAAAAABzgMAACQAAABcetXmGrfrP6SxPjTWh9Y/AAAAPwcEAAAAAAAAAc8DAAAkAAAAn+zWldKI6z8qG46Y9kTWPwAAAD8HBAAAAAAAAAHQAwAAJAAAACTR2fNBLOs/8M+1yoYj1j8AAAA/BwQAAAAAAAAB0QMAACQAAABnQ9ui+f3qP7SE3fwWAtY/AAAAPwcEAAAAAAAAAdIDAAAkAAAAqbXcUbHP6j887ixhN7/VPwAAAD8HBAAAAAAAAAHTAwAAJAAAAOwn3gBpoeo/PO4sYTe/1T8AAAA/BwQAAAAAAAAB1AMAACQAAADtHKxZYnzqP8ZXfMVXfNU/AAAAPwcEAAAAAAAAAdUDAAAkAAAA8BF6sltX6j+KDKT351rVPwAAAD8WBAAAAAAAAAHWAwAAJAAAAHX2fBDL+uk/FHbzWwgY1T8AAAA/FgQAAAAAAAAB1wMAACQAAAC3aH6/gszpP9gqG46Y9tQ/AAAAPxYEAAAAAAAAAdgDAAAkAAAA+dp/bjqe6T/YKhuOmPbUPwAAAD8WBAAAAAAAAAHZAwAAJAAAAH3KtHOwZuk/nN9CwCjV1D8AAAA/FgQAAAAAAAAB2gMAACQAAADAPLYiaDjpP2KUavK4s9Q/AAAAPxYEAAAAAAAAAdsDAAAkAAAAAq+30R8K6T8mSZIkSZLUPwAAAD8WBAAAAAAAAAHcAwAAJAAAAMkFvN5Gf+g/rrLhiGlP1D8AAAA/JgQAAAAAAAAB3QMAACQAAAAMeL2N/lDoPzYcMe2JDNQ/AAAAPyYEAAAAAAAAAd4DAAAkAAAAz+Ql6TIQ6D/60FgfGuvTPwAAAD8mBAAAAAAAAAHfAwAAJAAAANLZ80Es6+c/+tBYHxrr0z8AAAA/JgQAAAAAAAAB4AMAACQAAAAUTPXw47znP8CFgFGqydM/AAAAPyYEAAAAAAAAAeEDAAAkAAAAlzsq9lmF5z+EOqiDOqjTPwAAAD82BAAAAAAAAAHiAwAAJAAAABwgLVTJKOc/SO/PtcqG0z8AAAA/NgQAAAAAAAAB4wMAACQAAADigWMI98LmPw6k9+daZdM/AAAAPzYEAAAAAAAAAeQDAAAkAAAApu7LYyuC5j/SWB8a60PTPwAAAD82BAAAAAAAAAHlAwAAJAAAAKfjmbwkXeY/lg1HTHsi0z8AAAA/NgQAAAAAAAAB5gMAACQAAABrUAIYWRzmP5YNR0x7ItM/AAAAPzYEAAAAAAAAAecDAAAkAAAArsIDxxDu5T9awm5+CwHTPwAAAD82BAAAAAAAAAHoAwAAJAAAAHAvbCJFreU/IHeWsJvf0j8AAAA/RQQAAAAAAAAB6QMAACQAAAD6/QoypwblP+QrvuIrvtI/AAAAP0UEAAAAAAAAAeoDAAAkAAAAfe0/Nx3P5D+o4OUUvJzSPwAAAD9FBAAAAAAAAAHrAwAAJAAAAADddDyTl+Q/qODlFLyc0j8AAAA/RQQAAAAAAAAB7AMAACQAAADESd2Xx1bkP2yVDUdMe9I/AAAAP0UEAAAAAAAAAe0DAAAkAAAAh7ZF8/sV5D9slQ1HTHvSPwAAAD9FBAAAAAAAAAHuAwAAJAAAAEsjrk4w1eM/bJUNR0x70j8AAAA/VQQAAAAAAAAB7wMAACQAAACRf0uv2lzjPzBKNXncWdI/AAAAP1UEAAAAAAAAAfADAAAkAAAAHUO4FzaR4j/0/lyrbDjSPwAAAD9VBAAAAAAAAAHxAwAAJAAAAOCvIHNqUOI/9P5cq2w40j8AAAA/VQQAAAAAAAAB8gMAACQAAADkmbwkXQbiP/T+XKtsONI/AAAAP1UEAAAAAAAAAfMDAAAkAAAAZ4nxKdPO4T/0/lyrbDjSPwAAAD9lBAAAAAAAAAH0AwAAJAAAAGtzjdvFhOE/9P5cq2w40j8AAAA/ZQQAAAAAAAAB9QMAACQAAAAu4PU2+kPhP7izhN38FtI/AAAAP2UEAAAAAAAAAfYDAAAkAAAAMsqR6Oz54D+4s4Td/BbSPwAAAD9lBAAAAAAAAAH3AwAAJAAAAPY2+kMhueA/uLOE3fwW0j8AAAA/ZQQAAAAAAAAB+AMAACQAAAA7nslL0mXgP7izhN38FtI/AAAAP2UEAAAAAAAAAfkDAAAkAAAA/goypwYl4D+4s4Td/BbSPwAAAD9lBAAAAAAAAAH6AwAAJAAAAJxr3C4mDN4/uLOE3fwW0j8AAAA/dAQAAAAAAAAB+wMAACQAAAAkRa3ljordP7izhN38FtI/AAAAP3QEAAAAAAAAAfwDAAAkAAAALBnlSHT23D+4s4Td/BbSPwAAAD90BAAAAAAAAAH9AwAAJAAAADD4TlNgh9w/uLOE3fwW0j8AAAA/dAQAAAAAAAAB/gMAACQAAAA6wVQPP87bP7izhN38FtI/AAAAP3QEAAAAAAAAAf8DAAAkAAAAQqC+GStf2z+4s4Td/BbSPwAAAD+EBAAAAAAAAAEABAAAJAAAANBNxzN5Sdo/uLOE3fwW0j8AAAA/hAQAAAAAAAABAQQAACQAAABg+89NxzPZP7izhN38FtI/AAAAP4QEAAAAAAAAAQIEAAAkAAAAaM8Hsayf2D+4s4Td/BbSPwAAAD+EBAAAAAAAAAEDBAAAJAAAAOyzCg8cQ9g/uLOE3fwW0j8AAAA/hAQAAAAAAAABBAQAACQAAAD0h0JyAa/XP7izhN38FtI/AAAAP4QEAAAAAAAAAQUEAAAkAAAA+masfO0/1z+4s4Td/BbSPwAAAD+TBAAAAAAAAAEGBAAAJAAAABTYIf+WXtU/9P5cq2w40j8AAAA/kwQAAAAAAAABBwQAACQAAACcsfK1/9zUPzBKNXncWdI/AAAAP5MEAAAAAAAAAQgEAAAkAAAAIJb1E2+A1D8wSjV53FnSPwAAAD+TBAAAAAAAAAEJBAAAJAAAAKhvxsrX/tM/MEo1edxZ0j8AAAA/kwQAAAAAAAABCgQAACQAAACsWWJ8yrTTP2yVDUdMe9I/AAAAP6MEAAAAAAAAAQsEAAAkAAAAOB3P5CXp0j+o4OUUvJzSPwAAAD+jBAAAAAAAAAEMBAAAJAAAAD78OO8RetI/qODlFLyc0j8AAAA/owQAAAAAAAABDQQAACQAAADC4DtNgR3SP+QrvuIrvtI/AAAAP6MEAAAAAAAAAQ4EAAAkAAAAxsrX/nPT0T/kK77iK77SPwAAAD+jBAAAAAAAAAEPBAAAJAAAAMypQQlgZNE/5Cu+4iu+0j8AAAA/owQAAAAAAAABEAQAACQAAADQk926UhrRP+QrvuIrvtI/AAAAP6MEAAAAAAAAAREEAAAkAAAA1H15bEXQ0D/kK77iK77SPwAAAD+zBAAAAAAAAAESBAAAJAAAAFpifMq0c9A/IHeWsJvf0j8AAAA/swQAAAAAAAABEwQAACQAAADeRn8oJBfQPyB3lrCb39I/AAAAP7MEAAAAAAAAARQEAAAkAAAAw2xoWzS/zz8gd5awm9/SPwAAAD+zBAAAAAAAAAEVBAAAJAAAANUU2CH/ls4/WsJufgsB0z8AAAA/swQAAAAAAAABFgQAACQAAADd6A+F5ALOP1rCbn4LAdM/AAAAP7MEAAAAAAAAARcEAAAkAAAA57EVQcNJzT9awm5+CwHTPwAAAD/CBAAAAAAAAAEYBAAAJAAAAO2Qf0uv2sw/WsJufgsB0z8AAAA/wgQAAAAAAAABGQQAACQAAAD1ZLeulEbMP1rCbn4LAdM/AAAAP8IEAAAAAAAAARoEAAAkAAAA/TjvEXqyyz9awm5+CwHTPwAAAD/CBAAAAAAAAAEbBAAAJAAAAAEYWRxmQ8s/WsJufgsB0z8AAAA/wgQAAAAAAAABHAQAACQAAAAJ98ImUtTKP5YNR0x7ItM/AAAAP8IEAAAAAAAAAR0EAAAkAAAAEcv6iTdAyj+WDUdMeyLTPwAAAD/CBAAAAAAAAAEeBAAAJAAAABeqZJQj0ck/lg1HTHsi0z8AAAA/wgQAAAAAAAABHwQAACQAAAAdic6eD2LJP5YNR0x7ItM/AAAAP9IEAAAAAAAAASAEAAAkAAAAKUeis+eDyD+WDUdMeyLTPwAAAD/SBAAAAAAAAAEhBAAAJAAAADUFdsi/pcc/lg1HTHsi0z8AAAA/0gQAAAAAAAABIgQAACQAAAA75N/SqzbHP5YNR0x7ItM/AAAAP9IEAAAAAAAAASMEAAAkAAAAQcNJ3ZfHxj+WDUdMeyLTPwAAAD/SBAAAAAAAAAEkBAAAJAAAAEWt5Y6KfcY/lg1HTHsi0z8AAAA/0gQAAAAAAAABJQQAACQAAABLjE+Zdg7GP5YNR0x7ItM/AAAAP+IEAAAAAAAAASYEAAAkAAAAUWu5o2KfxT+WDUdMeyLTPwAAAD/iBAAAAAAAAAEnBAAAJAAAAFs0v19B5sQ/lg1HTHsi0z8AAAA/4gQAAAAAAAABKAQAACQAAABhEylqLXfEP5YNR0x7ItM/AAAAP+IEAAAAAAAAASkEAAAkAAAAbNwuJgy+wz+WDUdMeyLTPwAAAD/iBAAAAAAAAAEqBAAAJAAAAG/Gytf+c8M/lg1HTHsi0z8AAAA/4gQAAAAAAAABKwQAACQAAAB1pTTi6gTDP5YNR0x7ItM/AAAAP/EEAAAAAAAAASwEAAAkAAAAeY/Qk926wj+WDUdMeyLTPwAAAD/xBAAAAAAAAAEtBAAAJAAAAIBuOp7JS8I/lg1HTHsi0z8AAAA/8QQAAAAAAAABLgQAACQAAACEWNZPvAHCP5YNR0x7ItM/AAAAP/EEAAAAAAAAAS8EAAAkAAAAijdAWqiSwT+WDUdMeyLTPwAAAD/xBAAAAAAAAAEwBAAAJAAAAIwsDrOhbcE/lg1HTHsi0z8AAAA/8QQAAAAAAAABMQQAACQAAACSC3i9jf7AP5YNR0x7ItM/AAAAP/EEAAAAAAAAATIEAAAkAAAAnslL0mUgwD+WDUdMeyLTPwAAAD8BBQAAAAAAAAEzBAAAJAAAAEhRa7mjYr8/lg1HTHsi0z8AAAA/AQUAAAAAAAABNAQAACQAAABQJaMcic6+P5YNR0x7ItM/AAAAPwEFAAAAAAAAATUEAAAkAAAAWPnaf246vj+WDUdMeyLTPwAAAD8BBQAAAAAAAAE2BAAAJAAAAGDNEuNTpr0/lg1HTHsi0z8AAAA/AQUAAAAAAAABNwQAACQAAABooUpGORK9P5YNR0x7ItM/AAAAPwEFAAAAAAAAATgEAAAkAAAAdl8eWxE0vD+WDUdMeyLTPwAAAD8BBQAAAAAAAAE5BAAAJAAAAH4zVr72n7s/lg1HTHsi0z8AAAA/EAUAAAAAAAABOgQAACQAAACibdH8fgW5P5YNR0x7ItM/AAAAPxAFAAAAAAAAATsEAAAkAAAAriulEVcnuD+WDUdMeyLTPwAAAD8QBQAAAAAAAAE8BAAAJAAAALb/3HQ8k7c/lg1HTHsi0z8AAAA/EAUAAAAAAAABPQQAACQAAAC+0xTYIf+2P9JYHxrrQ9M/AAAAPxAFAAAAAAAAAT4EAAAkAAAAxqdMOwdrtj/SWB8a60PTPwAAAD8gBQAAAAAAAAE/BAAAJAAAANJlIFDfjLU/0lgfGutD0z8AAAA/IAUAAAAAAAABQAQAACQAAADaOVizxPi0P9JYHxrrQ9M/AAAAPyAFAAAAAAAAAUEEAAAkAAAA5vcryJwatD/SWB8a60PTPwAAAD8gBQAAAAAAAAFCBAAAJAAAAO7LYyuChrM/0lgfGutD0z8AAAA/IAUAAAAAAAABQwQAACQAAAD8iTdAWqiyP9JYHxrrQ9M/AAAAPyAFAAAAAAAAAUQEAAAkAAAABF5voz8Usj/SWB8a60PTPwAAAD8gBQAAAAAAAAFFBAAAJAAAAA4cQ7gXNrE/0lgfGutD0z8AAAA/MAUAAAAAAAABRgQAACQAAAAW8Hob/aGwPw6k9+daZdM/AAAAPzAFAAAAAAAAAUcEAAAkAAAAYNhEilrLrT9I78+1yobTPwAAAD8wBQAAAAAAAAFIBAAAJAAAAHhU7LMKD6w/SO/PtcqG0z8AAAA/MAUAAAAAAAABSQQAACQAAACI/Ft61eaqP0jvz7XKhtM/AAAAPzAFAAAAAAAAAUoEAAAkAAAAkNCT3bpSqj+EOqiDOqjTPwAAAD8wBQAAAAAAAAFLBAAAJAAAAJSky0Cgvqk/hDqogzqo0z8AAAA/PwUAAAAAAAABTAQAACQAAADYRIpayx2lP/rQWB8a69M/AAAAPz8FAAAAAAAAAU0EAAAkAAAA4BjCvbCJpD82HDHtiQzUPwAAAD8/BQAAAAAAAAFOBAAAJAAAAOjs+SCW9aM/Nhwx7YkM1D8AAAA/PwUAAAAAAAABTwQAACQAAADo7PkglvWjP3JnCbv5LdQ/AAAAP08FAAAAAAAAAVAEAAAkAAAAAGmhSkY5oj+usuGIaU/UPwAAAD9PBQAAAAAAAAFRBAAAJAAAAAg92a0rpaE/JkmSJEmS1D8AAAA/TwUAAAAAAAABUgQAACQAAAAQERERERGhPyZJkiRJktQ/AAAAP08FAAAAAAAAAVMEAAAkAAAAEBERERERoT9ilGryuLPUPwAAAD9fBQAAAAAAAAFUBAAAJAAAABjlSHT2fKA/nN9CwCjV1D8AAAA/XwUAAAAAAAABVQQAACQAAABEcgGvt9GfPxR281sIGNU/AAAAP18FAAAAAAAAAVYEAAAkAAAAUBpxdYKpnj9QwcspeDnVPwAAAD9uBQAAAAAAAAFXBAAAJAAAAFAacXWCqZ4/igyk9+da1T8AAAA/bgUAAAAAAAABWAQAACQAAABkwuA7TYGdP4oMpPfnWtU/AAAAP24FAAAAAAAAAVkEAAAkAAAAcGpQAhhZnD8Co1STx53VPwAAAD9uBQAAAAAAAAFaBAAAJAAAAHBqUAIYWZw/PO4sYTe/1T8AAAA/bgUAAAAAAAABWwQAACQAAACAEsDI4jCbP3g5BS+n4NU/AAAAP24FAAAAAAAAAVwEAAAkAAAAgBLAyOIwmz+0hN38FgLWPwAAAD9+BQAAAAAAAAFdBAAAJAAAAIASwMjiMJs/8M+1yoYj1j8AAAA/fgUAAAAAAAABXgQAACQAAACkYp9VeOCYP/DPtcqGI9Y/AAAAP34FAAAAAAAAAV8EAAAkAAAApGKfVXjgmD8qG46Y9kTWPwAAAD9+BQAAAAAAAAFgBAAAJAAAAKRin1V44Jg/ZmZmZmZm1j8AAAA/fgUAAAAAAAABYQQAACQAAAC0Cg8cQ7iXP2ZmZmZmZtY/AAAAP40FAAAAAAAAAWIEAAAkAAAAtAoPHEO4lz+ksT401ofWPwAAAD+NBQAAAAAAAAFjBAAAJAAAALQKDxxDuJc/3vwWAkap1j8AAAA/jQUAAAAAAAABZAQAACQAAADEsn7iDZCWP978FgJGqdY/AAAAP40FAAAAAAAAAWUEAAAkAAAAxLJ+4g2Qlj8aSO/PtcrWPwAAAD+dBQAAAAAAAAFmBAAAJAAAANRa7qjYZ5U/Gkjvz7XK1j8AAAA/nQUAAAAAAAABZwQAACQAAADUWu6o2GeVP1aTx50l7NY/AAAAP6kFAAAAAAAAAWgEAAAkAAAA1FruqNhnlT+Q3p9rlQ3XPwAAAD+4BQAAAAAAAAFpBAAAJAAAAOQCXm+jP5Q/kN6fa5UN1z8AAAA/uAUAAAAAAAABagQAACQAAADkAl5voz+UP8wpeDkFL9c/AAAAP7gFAAAAAAAAAWsEAAAkAAAA5AJeb6M/lD8IdVAHdVDXPwAAAD/IBQAAAAAAAAFsBAAAJAAAAPSqzTVuF5M/CHVQB3VQ1z8AAAA/yAUAAAAAAAABbQQAACQAAAD0qs01bheTP0TAKNXkcdc/AAAAP8gFAAAAAAAAAW4EAAAkAAAA9KrNNW4Xkz9+CwGjVJPXPwAAAD/IBQAAAAAAAAFvBAAAJAAAAARTPfw475E/ulbZcMS01z8AAAA/2AUAAAAAAAABcAQAACQAAAAEUz38OO+RP/ahsT401tc/AAAAP9gFAAAAAAAAAXEEAAAkAAAABFM9/DjvkT8y7YkMpPfXPwAAAD/nBQAAAAAAAAFyBAAAJAAAAARTPfw475E/bDhi2hMZ2D8AAAA/5wUAAAAAAAABcwQAACQAAAAU+6zCA8eQP2w4YtoTGdg/AAAAP+cFAAAAAAAAAXQEAAAkAAAASEY5Ep09jz9sOGLaExnYPwAAAD/3BQAAAAAAAAF1BAAAJAAAAEhGORKdPY8/qIM6qIM62D8AAAA/9wUAAAAAAAABdgQAACQAAABIRjkSnT2PP+TOEnbzW9g/AAAAPwYGAAAAAAAAAXcEAAAkAAAASEY5Ep09jz8gGutDY33YPwAAAD8GBgAAAAAAAAF4BAAAJAAAAGiWGJ8y7Yw/IBrrQ2N92D8AAAA/FgYAAAAAAAABeQQAACQAAABolhifMu2MP1xlwxHTntg/AAAAPxYGAAAAAAAAAXoEAAAkAAAAaJYYnzLtjD+YsJvfQsDYPwAAAD8WBgAAAAAAAAF7BAAAJAAAAGiWGJ8y7Yw/0vtzrbLh2D8AAAA/FgYAAAAAAAABfAQAACQAAABolhifMu2MPw5HTHsiA9k/AAAAPxYGAAAAAAAAAX0EAAAkAAAAaJYYnzLtjD+G3fwWAkbZPwAAAD8mBgAAAAAAAAF+BAAAJAAAAGiWGJ8y7Yw/wCjV5HFn2T8AAAA/JgYAAAAAAAABfwQAACQAAABolhifMu2MP/xzrbLhiNk/AAAAPyYGAAAAAAAAAYAEAAAkAAAAaJYYnzLtjD84v4WAUarZPwAAAD8mBgAAAAAAAAGBBAAAJAAAAGiWGJ8y7Yw/rlU2HDHt2T8AAAA/JgYAAAAAAAABggQAACQAAABolhifMu2MP+qgDuqgDto/AAAAPyYGAAAAAAAAAYMEAAAkAAAAaJYYnzLtjD8m7Oa3EDDaPwAAAD81BgAAAAAAAAGEBAAAJAAAAGiWGJ8y7Yw/YDe/hYBR2j8AAAA/NQYAAAAAAAABhQQAACQAAABolhifMu2MP9rNbyFglNo/AAAAPzUGAAAAAAAAAYYEAAAkAAAAaJYYnzLtjD8UGUjvz7XaPwAAAD81BgAAAAAAAAGHBAAAJAAAAGiWGJ8y7Yw/UGQgvT/X2j8AAAA/NQYAAAAAAAABiAQAACQAAABolhifMu2MP4yv+Iqv+No/AAAAPzUGAAAAAAAAAYkEAAAkAAAAaJYYnzLtjD8+kYH0/lzbPwAAAD81BgAAAAAAAAGKBAAAJAAAAGiWGJ8y7Yw/etxZwm5+2z8AAAA/NQYAAAAAAAABiwQAACQAAABolhifMu2MP7QnMpDen9s/AAAAPzUGAAAAAAAAAYwEAAAkAAAAaJYYnzLtjD/wcgpeTsHbPwAAAD9FBgAAAAAAAAGNBAAAJAAAAGiWGJ8y7Yw/3p9rlQ1H3D8AAAA/RQYAAAAAAAABjgQAACQAAABolhifMu2MP1Y2HDHtidw/AAAAP0UGAAAAAAAAAY8EAAAkAAAAaJYYnzLtjD+SgfT+XKvcPwAAAD9FBgAAAAAAAAGQBAAAJAAAAGiWGJ8y7Yw/zszMzMzM3D8AAAA/RQYAAAAAAAABkQQAACQAAABolhifMu2MP4CuVTYcMd0/AAAAP1UGAAAAAAAAAZIEAAAkAAAAaJYYnzLtjD/2RAbS+3PdPwAAAD9VBgAAAAAAAAGTBAAAJAAAAGiWGJ8y7Yw/MpDen2uV3T8AAAA/VQYAAAAAAAABlAQAACQAAABolhifMu2MP27btm3btt0/AAAAP1UGAAAAAAAAAZUEAAAkAAAAaJYYnzLtjD+qJo87S9jdPwAAAD9VBgAAAAAAAAGWBAAAJAAAAGiWGJ8y7Yw/5HFnCbv53T8AAAA/ZAYAAAAAAAABlwQAACQAAABolhifMu2MPyC9P9cqG94/AAAAP2QGAAAAAAAAAZgEAAAkAAAAaJYYnzLtjD9cCBilmjzePwAAAD9kBgAAAAAAAAGZBAAAJAAAAGiWGJ8y7Yw/llPwcgpe3j8AAAA/dAYAAAAAAAABmgQAACQAAABolhifMu2MP9SeyEB6f94/AAAAP3QGAAAAAAAAAZsEAAAkAAAAaJYYnzLtjD8Q6qAO6qDePwAAAD90BgAAAAAAAAGcBAAAJAAAAGiWGJ8y7Yw/TDV53FnC3j8AAAA/gwYAAAAAAAABnQQAACQAAABolhifMu2MP4aAUarJ494/AAAAP5MGAAAAAAAAAZ4EAAAkAAAAaJYYnzLtjD/Cyyl4OQXfPwAAAD+jBgAAAAAAAAGfBAAAJAAAAEhGORKdPY8/wsspeDkF3z8AAAA/owYAAAAAAAABoAQAACQAAABIRjkSnT2PP/4WAkapJt8/AAAAP6MGAAAAAAAAAaEEAAAkAAAASEY5Ep09jz84YtoTGUjfPwAAAD+yBgAAAAAAAAGiBAAAJAAAAEhGORKdPY8/dK2y4Yhp3z8AAAA/sgYAAAAAAAABowQAACQAAAAU+6zCA8eQP7D4iq/4it8/AAAAP8IGAAAAAAAAAaQEAAAkAAAAFPuswgPHkD/sQ2N9aKzfPwAAAD/SBgAAAAAAAAGlBAAAJAAAAARTPfw475E/7ENjfWis3z8AAAA/8QYAAAAAAAABpgQAACQAAAAEUz38OO+RPyaPO0vYzd8/AAAAP/EGAAAAAAAAAacEAAAkAAAABFM9/DjvkT9i2hMZSO/fPwAAAD8gBwAAAAAAAAGoBAAAJAAAAPSqzTVuF5M/YtoTGUjv3z8AAAA/IAcAAAAAAAABqQQAACQAAAD0qs01bheTP88SdvNbCOA/AAAAPy8HAAAAAAAAAaoEAAAkAAAA9KrNNW4Xkz9sOGLaExngPwAAAD9eBwAAAAAAAAGrBAAAJAAAAOQCXm+jP5Q/bDhi2hMZ4D8AAAA/XgcAAAAAAAAL</ink>
</athena>
</file>

<file path=customXml/item14.xml><?xml version="1.0" encoding="utf-8"?>
<athena xmlns="http://schemas.microsoft.com/edu/athena" version="0.1.3517.0">
  <media streamable="true" recordStart="0" recordEnd="98708" recordLength="98779" audioOnly="true" start="0" end="98708" audioFormat="{00001610-0000-0010-8000-00AA00389B71}" audioRate="44100" muted="false" volume="0.8" fadeIn="0" fadeOut="0" videoFormat="{34363248-0000-0010-8000-00AA00389B71}" videoRate="15" videoWidth="256" videoHeight="256"/>
</athena>
</file>

<file path=customXml/item15.xml><?xml version="1.0" encoding="utf-8"?>
<athena xmlns="http://schemas.microsoft.com/edu/athena" version="0.1.3517.0">
  <media streamable="true" recordStart="0" recordEnd="208689" recordLength="208733" audioOnly="true" start="0" end="208689" audioFormat="{00001610-0000-0010-8000-00AA00389B71}" audioRate="44100" muted="false" volume="0.8" fadeIn="0" fadeOut="0" videoFormat="{34363248-0000-0010-8000-00AA00389B71}" videoRate="15" videoWidth="256" videoHeight="256"/>
</athena>
</file>

<file path=customXml/item16.xml><?xml version="1.0" encoding="utf-8"?>
<athena xmlns="http://schemas.microsoft.com/edu/athena" version="0.1.3517.0">
  <media streamable="true" recordStart="0" recordEnd="94640" recordLength="94736" audioOnly="true" start="0" end="94640" audioFormat="{00001610-0000-0010-8000-00AA00389B71}" audioRate="44100" muted="false" volume="0.8" fadeIn="0" fadeOut="0" videoFormat="{34363248-0000-0010-8000-00AA00389B71}" videoRate="15" videoWidth="256" videoHeight="256"/>
</athena>
</file>

<file path=customXml/item17.xml><?xml version="1.0" encoding="utf-8"?>
<athena xmlns="http://schemas.microsoft.com/edu/athena" version="0.1.3517.0">
  <media streamable="true" recordStart="0" recordEnd="91851" recordLength="91866" audioOnly="true" start="0" end="91851" audioFormat="{00001610-0000-0010-8000-00AA00389B71}" audioRate="44100" muted="false" volume="0.8" fadeIn="0" fadeOut="0" videoFormat="{34363248-0000-0010-8000-00AA00389B71}" videoRate="15" videoWidth="256" videoHeight="256"/>
</athena>
</file>

<file path=customXml/item18.xml><?xml version="1.0" encoding="utf-8"?>
<athena xmlns="http://schemas.microsoft.com/edu/athena" version="0.1.3517.0">
  <media streamable="true" recordStart="0" recordEnd="40227" recordLength="40286" audioOnly="true" start="0" end="40227" audioFormat="{00001610-0000-0010-8000-00AA00389B71}" audioRate="44100" muted="false" volume="0.8" fadeIn="0" fadeOut="0" videoFormat="{34363248-0000-0010-8000-00AA00389B71}" videoRate="15" videoWidth="256" videoHeight="256"/>
</athena>
</file>

<file path=customXml/item19.xml><?xml version="1.0" encoding="utf-8"?>
<athena xmlns="http://schemas.microsoft.com/edu/athena" version="0.1.3517.0">
  <media streamable="true" recordStart="0" recordEnd="64123" recordLength="64228" audioOnly="true" start="0" end="64123" audioFormat="{00001610-0000-0010-8000-00AA00389B71}" audioRate="44100" muted="false" volume="0.8" fadeIn="0" fadeOut="0" videoFormat="{34363248-0000-0010-8000-00AA00389B71}" videoRate="15" videoWidth="256" videoHeight="256"/>
</athena>
</file>

<file path=customXml/item2.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kAAAAMAAAABwMAAAAAAQAAABAAAAAECUlua0F0b21WMQIAAAAJBAAAAAkFAAAACQYAAAAJBwAAAAkIAAAACQkAAAAJCgAAAAkLAAAACQwAAAANBwUEAAAAC1BlblN0cm9rZVYxBAAAAApBdHRyaWJ1dGVzBVRyYWNlCVN0YXJ0VGltZQRUeXBlBAQABA9QZW5BdHRyaWJ1dGVzVjECAAAACklua1RyYWNlVjECAAAAEAxBY3Rpb25UeXBlVjECAAAAAgAAAAkNAAAACQ4AAABDLgAAAAAAAAXx////DEFjdGlvblR5cGVWMQEAAAAHdmFsdWVfXwAIAgAAAAAAAAABBQAAAAQAAAAJEAAAAAkRAAAAijoAAAAAAAAB7v////H///8AAAAAAQYAAAAEAAAACRMAAAAJFAAAABR0AAAAAAAAAev////x////AAAAAAEHAAAABAAAAAkWAAAACRcAAADyeAAAAAAAAAHo////8f///wAAAAABCAAAAAQAAAAJGQAAAAkaAAAAHnwAAAAAAAAB5f////H///8AAAAAAQkAAAAEAAAACRwAAAAJHQAAAGCFAAAAAAAAAeL////x////AAAAAAEKAAAABAAAAAkfAAAACSAAAABAiwAAAAAAAAHf////8f///wAAAAABCwAAAAQAAAAJIgAAAAkjAAAAPo4AAAAAAAAB3P////H///8AAAAABQwAAAANQ2xlYXJDYW52YXNWMQIAAAAJU3RhcnRUaW1lBFR5cGUABBAMQWN0aW9uVHlwZVYxAgAAAAIAAADq0AAAAAAAAAHb////8f///wAAAAAFDQAAAA9QZW5BdHRyaWJ1dGVzVjEKAAAAB19jb2xvckEHX2NvbG9yUgdfY29sb3JHB19jb2xvckIKRml0VG9DdXJ2ZQZIZWlnaHQOSWdub3JlUHJlc3N1cmUNSXNIaWdobGlnaHRlcgVTaGFwZQVXaWR0aAAAAAAAAAAABAACAgICAQYBAQxCcnVzaFNoYXBlVjECAAAABgIAAAD//wAAAAAAAAAAAAhAAAAF2v///wxCcnVzaFNoYXBlVjEBAAAAB3ZhbHVlX18ACAIAAAABAAAAAAAAAAAACEAFDgAAAApJbmtUcmFjZVYxAwAAAA1MaXN0YDErX2l0ZW1zDExpc3RgMStfc2l6ZQ9MaXN0YDErX3ZlcnNpb24EAAAYU2hhcmVkLklua2luZy5JbmtQb2ludFtdAgAAAAgIAgAAAAknAAAA+AAAAPgAAAABEAAAAA0AAAD//wAAAAAAAAAAAAhAAAAB2P///9r///8BAAAAAAAAAAAACEABEQAAAA4AAAAJKQAAADEBAAAxAQAAARMAAAANAAAA//8AAAAAAAAAAAAIQAAAAdb////a////AQAAAAAAAAAAAAhAARQAAAAOAAAACSsAAAAmAAAAJgAAAAEWAAAADQAAAP//AAAAAAAAAAAACEAAAAHU////2v///wEAAAAAAAAAAAAIQAEXAAAADgAAAAktAAAAHgAAAB4AAAABGQAAAA0AAAD//wAAAAAAAAAAAAhAAAAB0v///9r///8BAAAAAAAAAAAACEABGgAAAA4AAAAJLwAAAGcAAABnAAAAARwAAAANAAAA//8AAAAAAAAAAAAIQAAAAdD////a////AQAAAAAAAAAAAAhAAR0AAAAOAAAACTEAAACZAAAAmQAAAAEfAAAADQAAAP//AAAAAAAAAAAACEAAAAHO////2v///wEAAAAAAAAAAAAIQAEgAAAADgAAAAkzAAAAPAAAADwAAAABIgAAAA0AAAD//wAAAAAAAAAAAAhAAAABzP///9r///8BAAAAAAAAAAAACEABIwAAAA4AAAAJNQAAAFwAAABc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0IBykAAAAAAQAAAAACAAAECklua1BvaW50VjECAA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3PBysAAAAAAQAAAEAAAAAECklua1BvaW50VjECAAAACV8CAAAJYAIAAAlhAgAACWICAAAJYwIAAAlkAgAACWUCAAAJZgIAAAlnAgAACWgCAAAJaQIAAAlqAgAACWsCAAAJbAIAAAltAgAACW4CAAAJbwIAAAlwAgAACXECAAAJcgIAAAlzAgAACXQCAAAJdQIAAAl2AgAACXcCAAAJeAIAAAl5AgAACXoCAAAJewIAAAl8AgAACX0CAAAJfgIAAAl/AgAACYACAAAJgQIAAAmCAgAACYMCAAAJhAIAAA0aBy0AAAAAAQAAACAAAAAECklua1BvaW50VjECAAAACYUCAAAJhgIAAAmHAgAACYgCAAAJiQIAAAmKAgAACYsCAAAJjAIAAAmNAgAACY4CAAAJjwIAAAmQAgAACZECAAAJkgIAAAmTAgAACZQCAAAJlQIAAAmWAgAACZcCAAAJmAIAAAmZAgAACZoCAAAJmwIAAAmcAgAACZ0CAAAJngIAAAmfAgAACaACAAAJoQIAAAmiAgAADQIHLwAAAAABAAAAgAAAAAQKSW5rUG9pbnRWMQIA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0ZBzEAAAAAAQAAAAABAAAECklua1BvaW50VjECAA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DWcHMwAAAAABAAAAQAAAAAQKSW5rUG9pbnRWMQIA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NBAc1AAAAAAEAAACAAAAABApJbmtQb2ludFYxAgA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NJAU2AAAACklua1BvaW50VjEEAAAAAVgBWQ5QcmVzc3VyZUZhY3RvcglUaW1lU3RhbXAAAAAABgYLEAIAAACAmZmZmZlZPyQjIyMjI9s/AAAAPwAAAAAAAAAAATcAAAA2AAAAgJmZmZmZWT/U0tLS0tLaPwAAAD+cAAAAAAAAAAE4AAAANgAAAABVVVVVVWU/1NLS0tLS2j8AAAA/vAAAAAAAAAABOQAAADYAAADA3d3d3d1tP9TS0tLS0to/AAAAP/oAAAAAAAAAAToAAAA2AAAAADMzMzMzcz/U0tLS0tLaPwAAAD+FAQAAAAAAAAE7AAAANgAAAGB3d3d3d3c/1NLS0tLS2j8AAAA/wwEAAAAAAAABPAAAADYAAADAu7u7u7t7P9TS0tLS0to/AAAAP9MBAAAAAAAAAT0AAAA2AAAAwP//////fz/U0tLS0tLaPwAAAD/iAQAAAAAAAAE+AAAANgAAABAiIiIiIoI/1NLS0tLS2j8AAAA/4gEAAAAAAAABPwAAADYAAABARERERESEP9TS0tLS0to/AAAAP/IBAAAAAAAAAUAAAAA2AAAAYGZmZmZmhj/U0tLS0tLaPwAAAD/yAQAAAAAAAAFBAAAANgAAAHCIiIiIiIg/1NLS0tLS2j8AAAA/8gEAAAAAAAABQgAAADYAAACQqqqqqqqKP9TS0tLS0to/AAAAPwICAAAAAAAAAUMAAAA2AAAAwMzMzMzMjD/U0tLS0tLaPwAAAD8CAgAAAAAAAAFEAAAANgAAAPDu7u7u7o4/1NLS0tLS2j8AAAA/EQIAAAAAAAABRQAAADYAAACIiIiIiIiQP9TS0tLS0to/AAAAPxECAAAAAAAAAUYAAAA2AAAAkJmZmZmZkT/U0tLS0tLaPwAAAD8RAgAAAAAAAAFHAAAANgAAAKiqqqqqqpI/1NLS0tLS2j8AAAA/IQIAAAAAAAABSAAAADYAAAC4u7u7u7uTP9TS0tLS0to/AAAAPyECAAAAAAAAAUkAAAA2AAAA0MzMzMzMlD/U0tLS0tLaPwAAAD8hAgAAAAAAAAFKAAAANgAAANDd3d3d3ZU/1NLS0tLS2j8AAAA/MQIAAAAAAAABSwAAADYAAADo7u7u7u6WP9TS0tLS0to/AAAAPzECAAAAAAAAAUwAAAA2AAAAAAAAAAAAmD/U0tLS0tLaPwAAAD8xAgAAAAAAAAFNAAAANgAAABAREREREZk/1NLS0tLS2j8AAAA/MQIAAAAAAAABTgAAADYAAAAYIiIiIiKaP9TS0tLS0to/AAAAP0ACAAAAAAAAAU8AAAA2AAAAMDMzMzMzmz/U0tLS0tLaPwAAAD9AAgAAAAAAAAFQAAAANgAAAEBERERERJw/1NLS0tLS2j8AAAA/QAIAAAAAAAABUQAAADYAAABYVVVVVVWdP9TS0tLS0to/AAAAP1ACAAAAAAAAAVIAAAA2AAAAWGZmZmZmnj/U0tLS0tLaPwAAAD9QAgAAAAAAAAFTAAAANgAAAHB3d3d3d58/1NLS0tLS2j8AAAA/UAIAAAAAAAABVAAAADYAAABERERERESgP9TS0tLS0to/AAAAP18CAAAAAAAAAVUAAAA2AAAAzMzMzMzMoD/U0tLS0tLaPwAAAD9fAgAAAAAAAAFWAAAANgAAAExVVVVVVaE/1NLS0tLS2j8AAAA/XwIAAAAAAAABVwAAADYAAABMVVVVVVWhPyQjIyMjI9s/AAAAP28CAAAAAAAAAVgAAAA2AAAA3N3d3d3doT8kIyMjIyPbPwAAAD9vAgAAAAAAAAFZAAAANgAAAGRmZmZmZqI/JCMjIyMj2z8AAAA/bwIAAAAAAAABWgAAADYAAADs7u7u7u6iPyQjIyMjI9s/AAAAP28CAAAAAAAAAVsAAAA2AAAAdHd3d3d3oz8kIyMjIyPbPwAAAD9/AgAAAAAAAAFcAAAANgAAAPz//////6M/JCMjIyMj2z8AAAA/fwIAAAAAAAABXQAAADYAAACEiIiIiIikPyQjIyMjI9s/AAAAP38CAAAAAAAAAV4AAAA2AAAAFBERERERpT8kIyMjIyPbPwAAAD+OAgAAAAAAAAFfAAAANgAAAJSZmZmZmaU/JCMjIyMj2z8AAAA/jgIAAAAAAAABYAAAADYAAAAcIiIiIiKmPyQjIyMjI9s/AAAAP44CAAAAAAAAAWEAAAA2AAAArKqqqqqqpj8kIyMjIyPbPwAAAD+eAgAAAAAAAAFiAAAANgAAAKyqqqqqqqY/dHNzc3Nz2z8AAAA/ngIAAAAAAAABYwAAADYAAAA0MzMzMzOnP3Rzc3Nzc9s/AAAAP54CAAAAAAAAAWQAAAA2AAAAtLu7u7u7pz90c3Nzc3PbPwAAAD+eAgAAAAAAAAFlAAAANgAAAERERERERKg/dHNzc3Nz2z8AAAA/rgIAAAAAAAABZgAAADYAAADMzMzMzMyoP3Rzc3Nzc9s/AAAAP64CAAAAAAAAAWcAAAA2AAAAVFVVVVVVqT/Ew8PDw8PbPwAAAD+9AgAAAAAAAAFoAAAANgAAANzd3d3d3ak/xMPDw8PD2z8AAAA/vQIAAAAAAAABaQAAADYAAABkZmZmZmaqP8TDw8PDw9s/AAAAP70CAAAAAAAAAWoAAAA2AAAA7O7u7u7uqj/Ew8PDw8PbPwAAAD+9AgAAAAAAAAFrAAAANgAAAHR3d3d3d6s/xMPDw8PD2z8AAAA/zQIAAAAAAAABbAAAADYAAAAEAAAAAACsP8TDw8PDw9s/AAAAP80CAAAAAAAAAW0AAAA2AAAAhIiIiIiIrD/Ew8PDw8PbPwAAAD/NAgAAAAAAAAFuAAAANgAAAAwREREREa0/xMPDw8PD2z8AAAA/zQIAAAAAAAABbwAAADYAAACcmZmZmZmtP8TDw8PDw9s/AAAAP9wCAAAAAAAAAXAAAAA2AAAAJCIiIiIirj/Ew8PDw8PbPwAAAD/cAgAAAAAAAAFxAAAANgAAAKSqqqqqqq4/xMPDw8PD2z8AAAA/3AIAAAAAAAABcgAAADYAAAC8u7u7u7uvP8TDw8PDw9s/AAAAP9wCAAAAAAAAAXMAAAA2AAAAIiIiIiIisD/Ew8PDw8PbPwAAAD/cAgAAAAAAAAF0AAAANgAAAGZmZmZmZrA/xMPDw8PD2z8AAAA/7AIAAAAAAAABdQAAADYAAAAyMzMzMzOxP8TDw8PDw9s/AAAAP+wCAAAAAAAAAXYAAAA2AAAAdnd3d3d3sT/Ew8PDw8PbPwAAAD/sAgAAAAAAAAF3AAAANgAAALq7u7u7u7E/xMPDw8PD2z8AAAA//AIAAAAAAAABeAAAADYAAAD+//////+xP8TDw8PDw9s/AAAAP/wCAAAAAAAAAXkAAAA2AAAARkREREREsj/Ew8PDw8PbPwAAAD/8AgAAAAAAAAF6AAAANgAAAIaIiIiIiLI/xMPDw8PD2z8AAAA//AIAAAAAAAABewAAADYAAABWVVVVVVWzPxQUFBQUFNw/AAAAPwsDAAAAAAAAAXwAAAA2AAAAlpmZmZmZsz8UFBQUFBTcPwAAAD8LAwAAAAAAAAF9AAAANgAAAN7d3d3d3bM/FBQUFBQU3D8AAAA/CwMAAAAAAAABfgAAADYAAAAiIiIiIiK0PxQUFBQUFNw/AAAAPxsDAAAAAAAAAX8AAAA2AAAAZmZmZmZmtD8UFBQUFBTcPwAAAD8bAwAAAAAAAAGAAAAANgAAAKqqqqqqqrQ/FBQUFBQU3D8AAAA/GwMAAAAAAAABgQAAADYAAADu7u7u7u60PxQUFBQUFNw/AAAAPxsDAAAAAAAAAYIAAAA2AAAAMjMzMzMztT8UFBQUFBTcPwAAAD8bAwAAAAAAAAGDAAAANgAAAHZ3d3d3d7U/FBQUFBQU3D8AAAA/KwMAAAAAAAABhAAAADYAAAD+//////+1PxQUFBQUFNw/AAAAPysDAAAAAAAAAYUAAAA2AAAAQkREREREtj8UFBQUFBTcPwAAAD8rAwAAAAAAAAGGAAAANgAAAIqIiIiIiLY/FBQUFBQU3D8AAAA/KwMAAAAAAAABhwAAADYAAADOzMzMzMy2PxQUFBQUFNw/AAAAPysDAAAAAAAAAYgAAAA2AAAADhERERERtz8UFBQUFBTcPwAAAD86AwAAAAAAAAGJAAAANgAAAFZVVVVVVbc/FBQUFBQU3D8AAAA/OgMAAAAAAAABigAAADYAAACamZmZmZm3PxQUFBQUFNw/AAAAPzoDAAAAAAAAAYsAAAA2AAAA3t3d3d3dtz8UFBQUFBTcPwAAAD86AwAAAAAAAAGMAAAANgAAACIiIiIiIrg/FBQUFBQU3D8AAAA/OgMAAAAAAAABjQAAADYAAACqqqqqqqq4PxQUFBQUFNw/AAAAP0oDAAAAAAAAAY4AAAA2AAAA7u7u7u7uuD8UFBQUFBTcPwAAAD9KAwAAAAAAAAGPAAAANgAAADIzMzMzM7k/FBQUFBQU3D8AAAA/SgMAAAAAAAABkAAAADYAAAB2d3d3d3e5PxQUFBQUFNw/AAAAP0oDAAAAAAAAAZEAAAA2AAAAuru7u7u7uT8UFBQUFBTcPwAAAD9KAwAAAAAAAAGSAAAANgAAAAIAAAAAALo/FBQUFBQU3D8AAAA/WQMAAAAAAAABkwAAADYAAABCRERERES6PxQUFBQUFNw/AAAAP1kDAAAAAAAAAZQAAAA2AAAAhoiIiIiIuj8UFBQUFBTcPwAAAD9ZAwAAAAAAAAGVAAAANgAAAM7MzMzMzLo/FBQUFBQU3D8AAAA/WQMAAAAAAAABlgAAADYAAAASERERERG7PxQUFBQUFNw/AAAAP1kDAAAAAAAAAZcAAAA2AAAAUlVVVVVVuz8UFBQUFBTcPwAAAD9pAwAAAAAAAAGYAAAANgAAAJqZmZmZmbs/FBQUFBQU3D8AAAA/aQMAAAAAAAABmQAAADYAAADe3d3d3d27PxQUFBQUFNw/AAAAP2kDAAAAAAAAAZoAAAA2AAAAIiIiIiIivD8UFBQUFBTcPwAAAD9pAwAAAAAAAAGbAAAANgAAAGZmZmZmZrw/FBQUFBQU3D8AAAA/eQMAAAAAAAABnAAAADYAAACqqqqqqqq8PxQUFBQUFNw/AAAAP3kDAAAAAAAAAZ0AAAA2AAAA7u7u7u7uvD8UFBQUFBTcPwAAAD95AwAAAAAAAAGeAAAANgAAADIzMzMzM70/FBQUFBQU3D8AAAA/eQMAAAAAAAABnwAAADYAAAB2d3d3d3e9PxQUFBQUFNw/AAAAP4gDAAAAAAAAAaAAAAA2AAAAuru7u7u7vT8UFBQUFBTcPwAAAD+IAwAAAAAAAAGhAAAANgAAAP7//////70/FBQUFBQU3D8AAAA/iAMAAAAAAAABogAAADYAAABGRERERES+PxQUFBQUFNw/AAAAP4gDAAAAAAAAAaMAAAA2AAAAioiIiIiIvj8UFBQUFBTcPwAAAD+YAwAAAAAAAAGkAAAANgAAAMrMzMzMzL4/FBQUFBQU3D8AAAA/mAMAAAAAAAABpQAAADYAAAASERERERG/PxQUFBQUFNw/AAAAP5gDAAAAAAAAAaYAAAA2AAAAVlVVVVVVvz8UFBQUFBTcPwAAAD+oAwAAAAAAAAGnAAAANgAAAJqZmZmZmb8/FBQUFBQU3D8AAAA/qAMAAAAAAAABqAAAADYAAADe3d3d3d2/PxQUFBQUFNw/AAAAP6gDAAAAAAAAAakAAAA2AAAAERERERERwD8UFBQUFBTcPwAAAD+3AwAAAAAAAAGqAAAANgAAABEREREREcA/ZGRkZGRk3D8AAAA/twMAAAAAAAABqwAAADYAAAAzMzMzMzPAP2RkZGRkZNw/AAAAP7cDAAAAAAAAAawAAAA2AAAAVVVVVVVVwD9kZGRkZGTcPwAAAD+3AwAAAAAAAAGtAAAANgAAALu7u7u7u8A/ZGRkZGRk3D8AAAA/xwMAAAAAAAABrgAAADYAAADf3d3d3d3AP2RkZGRkZNw/AAAAP8cDAAAAAAAAAa8AAAA2AAAAISIiIiIiwT9kZGRkZGTcPwAAAD/WAwAAAAAAAAGwAAAANgAAAEVERERERME/ZGRkZGRk3D8AAAA/1gMAAAAAAAABsQAAADYAAACrqqqqqqrBP2RkZGRkZNw/AAAAP9YDAAAAAAAAAbIAAAA2AAAAzczMzMzMwT9kZGRkZGTcPwAAAD/mAwAAAAAAAAGzAAAANgAAAJmZmZmZmcI/tLS0tLS03D8AAAA/9gMAAAAAAAABtAAAADYAAADd3d3d3d3CP7S0tLS0tNw/AAAAP/YDAAAAAAAAAbUAAAA2AAAAQ0REREREwz+0tLS0tLTcPwAAAD/2AwAAAAAAAAG2AAAANgAAAImIiIiIiMM/tLS0tLS03D8AAAA/BQQAAAAAAAABtwAAADYAAABVVVVVVVXEP7S0tLS0tNw/AAAAPwUEAAAAAAAAAbgAAAA2AAAAd3d3d3d3xD+0tLS0tLTcPwAAAD8FBAAAAAAAAAG5AAAANgAAAL27u7u7u8Q/tLS0tLS03D8AAAA/BQQAAAAAAAABugAAADYAAADd3d3d3d3EP7S0tLS0tNw/AAAAPxUEAAAAAAAAAbsAAAA2AAAA////////xD+0tLS0tLTcPwAAAD8VBAAAAAAAAAG8AAAANgAAAEVERERERMU/tLS0tLS03D8AAAA/FQQAAAAAAAABvQAAADYAAABlZmZmZmbFP7S0tLS0tNw/AAAAPxUEAAAAAAAAAb4AAAA2AAAAq6qqqqqqxT+0tLS0tLTcPwAAAD8VBAAAAAAAAAG/AAAANgAAAM3MzMzMzMU/tLS0tLS03D8AAAA/FQQAAAAAAAABwAAAADYAAADv7u7u7u7FP7S0tLS0tNw/AAAAPxUEAAAAAAAAAcEAAAA2AAAAMzMzMzMzxj+0tLS0tLTcPwAAAD8VBAAAAAAAAAHCAAAANgAAAFVVVVVVVcY/tLS0tLS03D8AAAA/JQQAAAAAAAABwwAAADYAAACZmZmZmZnGP7S0tLS0tNw/AAAAPyUEAAAAAAAAAcQAAAA2AAAA393d3d3dxj+0tLS0tLTcPwAAAD8lBAAAAAAAAAHFAAAANgAAAP///////8Y/tLS0tLS03D8AAAA/JQQAAAAAAAABxgAAADYAAAAhIiIiIiLHP7S0tLS0tNw/AAAAPyUEAAAAAAAAAccAAAA2AAAARURERERExz+0tLS0tLTcPwAAAD8lBAAAAAAAAAHIAAAANgAAAImIiIiIiMc/tLS0tLS03D8AAAA/NAQAAAAAAAAByQAAADYAAADNzMzMzMzHP7S0tLS0tNw/AAAAPzQEAAAAAAAAAcoAAAA2AAAA7+7u7u7uxz+0tLS0tLTcPwAAAD80BAAAAAAAAAHLAAAANgAAABMREREREcg/tLS0tLS03D8AAAA/NAQAAAAAAAABzAAAADYAAAAzMzMzMzPIP7S0tLS0tNw/AAAAPzQEAAAAAAAAAc0AAAA2AAAAVVVVVVVVyD+0tLS0tLTcPwAAAD80BAAAAAAAAAHOAAAANgAAAHd3d3d3d8g/tLS0tLS03D8AAAA/RAQAAAAAAAABzwAAADYAAACbmZmZmZnIP7S0tLS0tNw/AAAAP0QEAAAAAAAAAdAAAAA2AAAAu7u7u7u7yD+0tLS0tLTcPwAAAD9EBAAAAAAAAAHRAAAANgAAAN3d3d3d3cg/tLS0tLS03D8AAAA/RAQAAAAAAAAB0gAAADYAAAABAAAAAADJP7S0tLS0tNw/AAAAP0QEAAAAAAAAAdMAAAA2AAAAIyIiIiIiyT+0tLS0tLTcPwAAAD9TBAAAAAAAAAHUAAAANgAAAENERERERMk/tLS0tLS03D8AAAA/UwQAAAAAAAAB1QAAADYAAABnZmZmZmbJP7S0tLS0tNw/AAAAP1MEAAAAAAAAAdYAAAA2AAAAiYiIiIiIyT+0tLS0tLTcPwAAAD9TBAAAAAAAAAHXAAAANgAAAKuqqqqqqsk/tLS0tLS03D8AAAA/UwQAAAAAAAAB2AAAADYAAADNzMzMzMzJP7S0tLS0tNw/AAAAP2MEAAAAAAAAAdkAAAA2AAAA7+7u7u7uyT+0tLS0tLTcPwAAAD9jBAAAAAAAAAHaAAAANgAAABEREREREco/tLS0tLS03D8AAAA/YwQAAAAAAAAB2wAAADYAAAA1MzMzMzPKP7S0tLS0tNw/AAAAP3MEAAAAAAAAAdwAAAA2AAAAVVVVVVVVyj+0tLS0tLTcPwAAAD9zBAAAAAAAAAHdAAAANgAAAHd3d3d3d8o/tLS0tLS03D8AAAA/cwQAAAAAAAAB3gAAADYAAACZmZmZmZnKP7S0tLS0tNw/AAAAP3MEAAAAAAAAAd8AAAA2AAAAvbu7u7u7yj+0tLS0tLTcPwAAAD9zBAAAAAAAAAHgAAAANgAAAN3d3d3d3co/tLS0tLS03D8AAAA/ggQAAAAAAAAB4QAAADYAAAD////////KP7S0tLS0tNw/AAAAP4IEAAAAAAAAAeIAAAA2AAAAIyIiIiIiyz+0tLS0tLTcPwAAAD+CBAAAAAAAAAHjAAAANgAAAEVERERERMs/tLS0tLS03D8AAAA/ggQAAAAAAAAB5AAAADYAAABlZmZmZmbLP7S0tLS0tNw/AAAAP4IEAAAAAAAAAeUAAAA2AAAAiYiIiIiIyz+0tLS0tLTcPwAAAD+CBAAAAAAAAAHmAAAANgAAAM3MzMzMzMs/tLS0tLS03D8AAAA/kgQAAAAAAAAB5wAAADYAAADx7u7u7u7LP7S0tLS0tNw/AAAAP5IEAAAAAAAAAegAAAA2AAAAERERERERzD+0tLS0tLTcPwAAAD+SBAAAAAAAAAHpAAAANgAAADMzMzMzM8w/tLS0tLS03D8AAAA/kgQAAAAAAAAB6gAAADYAAABXVVVVVVXMP7S0tLS0tNw/AAAAP5IEAAAAAAAAAesAAAA2AAAAeXd3d3d3zD+0tLS0tLTcPwAAAD+SBAAAAAAAAAHsAAAANgAAAJmZmZmZmcw/tLS0tLS03D8AAAA/kgQAAAAAAAAB7QAAADYAAAC7u7u7u7vMP7S0tLS0tNw/AAAAP5IEAAAAAAAAAe4AAAA2AAAAISIiIiIizT+0tLS0tLTcPwAAAD+iBAAAAAAAAAHvAAAANgAAAEVERERERM0/tLS0tLS03D8AAAA/ogQAAAAAAAAB8AAAADYAAACJiIiIiIjNP7S0tLS0tNw/AAAAP6IEAAAAAAAAAfEAAAA2AAAAraqqqqqqzT+0tLS0tLTcPwAAAD+iBAAAAAAAAAHyAAAANgAAAM/MzMzMzM0/tLS0tLS03D8AAAA/ogQAAAAAAAAB8wAAADYAAADt7u7u7u7NP7S0tLS0tNw/AAAAP6IEAAAAAAAAAfQAAAA2AAAAERERERERzj+0tLS0tLTcPwAAAD+iBAAAAAAAAAH1AAAANgAAADMzMzMzM84/tLS0tLS03D8AAAA/sQQAAAAAAAAB9gAAADYAAACbmZmZmZnOP7S0tLS0tNw/AAAAP7EEAAAAAAAAAfcAAAA2AAAAvbu7u7u7zj+0tLS0tLTcPwAAAD+xBAAAAAAAAAH4AAAANgAAAN/d3d3d3c4/tLS0tLS03D8AAAA/sQQAAAAAAAAB+QAAADYAAAAhIiIiIiLPP7S0tLS0tNw/AAAAP7EEAAAAAAAAAfoAAAA2AAAAQ0REREREzz9kZGRkZGTcPwAAAD+xBAAAAAAAAAH7AAAANgAAAImIiIiIiM8/ZGRkZGRk3D8AAAA/wQQAAAAAAAAB/AAAADYAAADPzMzMzMzPP2RkZGRkZNw/AAAAP8EEAAAAAAAAAf0AAAA2AAAA8e7u7u7uzz9kZGRkZGTcPwAAAD/BBAAAAAAAAAH+AAAANgAAAIqIiIiICNA/ZGRkZGRk3D8AAAA/wQQAAAAAAAAB/wAAADYAAACamZmZmRnQP2RkZGRkZNw/AAAAP8EEAAAAAAAAAQABAAA2AAAAqqqqqqoq0D9kZGRkZGTcPwAAAD/BBAAAAAAAAAEBAQAANgAAAM7MzMzMTNA/ZGRkZGRk3D8AAAA/0AQAAAAAAAABAgEAADYAAADe3d3d3V3QP2RkZGRkZNw/AAAAP9AEAAAAAAAAAQMBAAA2AAAA8O7u7u5u0D9kZGRkZGTcPwAAAD/QBAAAAAAAAAEEAQAANgAAAAAAAAAAgNA/ZGRkZGRk3D8AAAA/0AQAAAAAAAABBQEAADYAAAASEREREZHQP2RkZGRkZNw/AAAAP9AEAAAAAAAAAQYBAAA2AAAAIiIiIiKi0D9kZGRkZGTcPwAAAD/QBAAAAAAAAAEHAQAANgAAADIzMzMzs9A/ZGRkZGRk3D8AAAA/4AQAAAAAAAABCAEAADYAAABWVVVVVdXQP2RkZGRkZNw/AAAAP+AEAAAAAAAAAQkBAAA2AAAAZmZmZmbm0D9kZGRkZGTcPwAAAD/gBAAAAAAAAAEKAQAANgAAAHh3d3d399A/ZGRkZGRk3D8AAAA/4AQAAAAAAAABCwEAADYAAACKiIiIiAjRP2RkZGRkZNw/AAAAP+AEAAAAAAAAAQwBAAA2AAAAmpmZmZkZ0T9kZGRkZGTcPwAAAD/wBAAAAAAAAAENAQAANgAAAKqqqqqqKtE/ZGRkZGRk3D8AAAA/8AQAAAAAAAABDgEAADYAAAC8u7u7uzvRP2RkZGRkZNw/AAAAP/AEAAAAAAAAAQ8BAAA2AAAAzMzMzMxM0T9kZGRkZGTcPwAAAD//BAAAAAAAAAEQAQAANgAAAN7d3d3dXdE/ZGRkZGRk3D8AAAA//wQAAAAAAAABEQEAADYAAADw7u7u7m7RP2RkZGRkZNw/AAAAP/8EAAAAAAAAARIBAAA2AAAAAAAAAACA0T9kZGRkZGTcPwAAAD//BAAAAAAAAAETAQAANgAAABIRERERkdE/ZGRkZGRk3D8AAAA/DwUAAAAAAAABFAEAADYAAAAkIiIiIqLRP2RkZGRkZNw/AAAAPw8FAAAAAAAAARUBAAA2AAAAMjMzMzOz0T9kZGRkZGTcPwAAAD8PBQAAAAAAAAEWAQAANgAAAERERERExNE/FBQUFBQU3D8AAAA/DwUAAAAAAAABFwEAADYAAABWVVVVVdXRPxQUFBQUFNw/AAAAPx8FAAAAAAAAARgBAAA2AAAAZmZmZmbm0T8UFBQUFBTcPwAAAD8fBQAAAAAAAAEZAQAANgAAAHh3d3d399E/FBQUFBQU3D8AAAA/HwUAAAAAAAABGgEAADYAAAB4d3d3d/fRP8TDw8PDw9s/AAAAPx8FAAAAAAAAARsBAAA2AAAAioiIiIgI0j/Ew8PDw8PbPwAAAD8uBQAAAAAAAAEcAQAANgAAAJqZmZmZGdI/xMPDw8PD2z8AAAA/LgUAAAAAAAABHQEAADYAAACsqqqqqirSP8TDw8PDw9s/AAAAPy4FAAAAAAAAAR4BAAA2AAAAvru7u7s70j/Ew8PDw8PbPwAAAD8uBQAAAAAAAAEfAQAANgAAAMzMzMzMTNI/xMPDw8PD2z8AAAA/PgUAAAAAAAABIAEAADYAAADe3d3d3V3SP8TDw8PDw9s/AAAAPz4FAAAAAAAAASEBAAA2AAAA8O7u7u5u0j/Ew8PDw8PbPwAAAD8+BQAAAAAAAAEiAQAANgAAAAAAAAAAgNI/xMPDw8PD2z8AAAA/PgUAAAAAAAABIwEAADYAAAASEREREZHSP3Rzc3Nzc9s/AAAAPz4FAAAAAAAAASQBAAA2AAAAJCIiIiKi0j90c3Nzc3PbPwAAAD9NBQAAAAAAAAElAQAANgAAADQzMzMzs9I/dHNzc3Nz2z8AAAA/TQUAAAAAAAABJgEAADYAAABGRERERMTSP3Rzc3Nzc9s/AAAAP00FAAAAAAAAAScBAAA2AAAAVlVVVVXV0j90c3Nzc3PbPwAAAD9dBQAAAAAAAAEoAQAANgAAAFZVVVVV1dI/JCMjIyMj2z8AAAA/XQUAAAAAAAABKQEAADYAAABmZmZmZubSPyQjIyMjI9s/AAAAP20FAAAAAAAAASoBAAA2AAAAeHd3d3f30j8kIyMjIyPbPwAAAD9tBQAAAAAAAAErAQAANgAAAIqIiIiICNM/JCMjIyMj2z8AAAA/nAUAAAAAAAABLAEAADYAAACamZmZmRnTPyQjIyMjI9s/AAAAP7sFAAAAAAAAAS0BAAA2AAAArKqqqqoq0z8kIyMjIyPbPwAAAD/5BQAAAAAAAAEuAQAANgAAAKyqqqqqKt4/FA8PDw8P1z8AAAA/AAAAAAAAAAABLwEAADYAAAC+u7u7uzvePxQPDw8PD9c/AAAAPw8AAAAAAAAAATABAAA2AAAAzszMzMxM3j8UDw8PDw/XPwAAAD8fAAAAAAAAAAExAQAANgAAAN7d3d3dXd4/FA8PDw8P1z8AAAA/LwAAAAAAAAABMgEAADYAAADe3d3d3V3eP8S+vr6+vtY/AAAAPy8AAAAAAAAAATMBAAA2AAAA8O7u7u5u3j/Evr6+vr7WPwAAAD8+AAAAAAAAAAE0AQAANgAAAAAAAAAAgN4/xL6+vr6+1j8AAAA/TgAAAAAAAAABNQEAADYAAAASEREREZHeP8S+vr6+vtY/AAAAP04AAAAAAAAAATYBAAA2AAAAJCIiIiKi3j/Evr6+vr7WPwAAAD9dAAAAAAAAAAE3AQAANgAAADQzMzMzs94/xL6+vr6+1j8AAAA/bQAAAAAAAAABOAEAADYAAABGRERERMTeP8S+vr6+vtY/AAAAP30AAAAAAAAAATkBAAA2AAAAWFVVVVXV3j/Evr6+vr7WPwAAAD+MAAAAAAAAAAE6AQAANgAAAGhmZmZm5t4/xL6+vr6+1j8AAAA/jAAAAAAAAAABOwEAADYAAAB4d3d3d/feP8S+vr6+vtY/AAAAP5wAAAAAAAAAATwBAAA2AAAAioiIiIgI3z/Evr6+vr7WPwAAAD+sAAAAAAAAAAE9AQAANgAAAJqZmZmZGd8/xL6+vr6+1j8AAAA/rAAAAAAAAAABPgEAADYAAACsqqqqqirfP8S+vr6+vtY/AAAAP7sAAAAAAAAAAT8BAAA2AAAAvru7u7s73z/Evr6+vr7WPwAAAD+7AAAAAAAAAAFAAQAANgAAAM7MzMzMTN8/xL6+vr6+1j8AAAA/ywAAAAAAAAABQQEAADYAAADg3d3d3V3fP8S+vr6+vtY/AAAAP8sAAAAAAAAAAUIBAAA2AAAA8u7u7u5u3z/Evr6+vr7WPwAAAD/aAAAAAAAAAAFDAQAANgAAAAAAAAAAgN8/xL6+vr6+1j8AAAA/2gAAAAAAAAABRAEAADYAAAASEREREZHfP8S+vr6+vtY/AAAAP+oAAAAAAAAAAUUBAAA2AAAAJCIiIiKi3z/Evr6+vr7WPwAAAD/qAAAAAAAAAAFGAQAANgAAADQzMzMzs98/xL6+vr6+1j8AAAA/6gAAAAAAAAABRwEAADYAAABGRERERMTfP8S+vr6+vtY/AAAAP/oAAAAAAAAAAUgBAAA2AAAAWFVVVVXV3z/Evr6+vr7WPwAAAD/6AAAAAAAAAAFJAQAANgAAAGhmZmZm5t8/xL6+vr6+1j8AAAA/+gAAAAAAAAABSgEAADYAAAB6d3d3d/ffP8S+vr6+vtY/AAAAPwkBAAAAAAAAAUsBAAA2AAAARUREREQE4D/Evr6+vr7WPwAAAD8JAQAAAAAAAAFMAQAANgAAAM3MzMzMDOA/xL6+vr6+1j8AAAA/CQEAAAAAAAABTQEAADYAAABWVVVVVRXgP8S+vr6+vtY/AAAAPwkBAAAAAAAAAU4BAAA2AAAA393d3d0d4D/Evr6+vr7WPwAAAD8ZAQAAAAAAAAFPAQAANgAAAGdmZmZmJuA/xL6+vr6+1j8AAAA/GQEAAAAAAAABUAEAADYAAABnZmZmZibgP3Rubm5ubtY/AAAAPxkBAAAAAAAAAVEBAAA2AAAA8O7u7u4u4D90bm5ubm7WPwAAAD8ZAQAAAAAAAAFSAQAANgAAAHh3d3d3N+A/dG5ubm5u1j8AAAA/KQEAAAAAAAABUwEAADYAAAABAAAAAEDgP3Rubm5ubtY/AAAAPykBAAAAAAAAAVQBAAA2AAAAiYiIiIhI4D90bm5ubm7WPwAAAD8pAQAAAAAAAAFVAQAANgAAABERERERUeA/dG5ubm5u1j8AAAA/KQEAAAAAAAABVgEAADYAAACamZmZmVngP3Rubm5ubtY/AAAAPykBAAAAAAAAAVcBAAA2AAAAIyIiIiJi4D90bm5ubm7WPwAAAD84AQAAAAAAAAFYAQAANgAAAKuqqqqqauA/dG5ubm5u1j8AAAA/OAEAAAAAAAABWQEAADYAAAA0MzMzM3PgP3Rubm5ubtY/AAAAPzgBAAAAAAAAAVoBAAA2AAAARURERESE4D90bm5ubm7WPwAAAD84AQAAAAAAAAFbAQAANgAAAM7MzMzMjOA/dG5ubm5u1j8AAAA/OAEAAAAAAAABXAEAADYAAABWVVVVVZXgP3Rubm5ubtY/AAAAP0gBAAAAAAAAAV0BAAA2AAAA8O7u7u6u4D90bm5ubm7WPwAAAD9IAQAAAAAAAAFeAQAANgAAAHh3d3d3t+A/dG5ubm5u1j8AAAA/SAEAAAAAAAABXwEAADYAAAABAAAAAMDgP3Rubm5ubtY/AAAAP0gBAAAAAAAAAWABAAA2AAAAEhERERHR4D90bm5ubm7WPwAAAD9IAQAAAAAAAAFhAQAANgAAAJqZmZmZ2eA/dG5ubm5u1j8AAAA/VwEAAAAAAAABYgEAADYAAACrqqqqqurgP3Rubm5ubtY/AAAAP1cBAAAAAAAAAWMBAAA2AAAAvbu7u7v74D90bm5ubm7WPwAAAD9XAQAAAAAAAAFkAQAANgAAAEVEREREBOE/dG5ubm5u1j8AAAA/VwEAAAAAAAABZQEAADYAAADOzMzMzAzhP3Rubm5ubtY/AAAAP1cBAAAAAAAAAWYBAAA2AAAAVlVVVVUV4T90bm5ubm7WPwAAAD9XAQAAAAAAAAFnAQAANgAAAGdmZmZmJuE/dG5ubm5u1j8AAAA/ZwEAAAAAAAABaAEAADYAAACJiIiIiEjhP3Rubm5ubtY/AAAAP2cBAAAAAAAAAWkBAAA2AAAAm5mZmZlZ4T90bm5ubm7WPwAAAD9nAQAAAAAAAAFqAQAANgAAAKuqqqqqauE/dG5ubm5u1j8AAAA/ZwEAAAAAAAABawEAADYAAAA0MzMzM3PhP3Rubm5ubtY/AAAAP2cBAAAAAAAAAWwBAAA2AAAARURERESE4T90bm5ubm7WPwAAAD9nAQAAAAAAAAFtAQAANgAAAM7MzMzMjOE/dG5ubm5u1j8AAAA/dgEAAAAAAAABbgEAADYAAAASEREREdHhPyQeHh4eHtY/AAAAP3YBAAAAAAAAAW8BAAA2AAAAm5mZmZnZ4T8kHh4eHh7WPwAAAD92AQAAAAAAAAFwAQAANgAAAKyqqqqq6uE/JB4eHh4e1j8AAAA/dgEAAAAAAAABcQEAADYAAABFRERERATiPyQeHh4eHtY/AAAAP4UBAAAAAAAAAXIBAAA2AAAA393d3d0d4j8kHh4eHh7WPwAAAD+FAQAAAAAAAAFzAQAANgAAAPDu7u7uLuI/zM3Nzc3N1T8AAAA/hQEAAAAAAAABdAEAADYAAAB4d3d3dzfiP8zNzc3NzdU/AAAAP4UBAAAAAAAAAXUBAAA2AAAAEhERERFR4j/Mzc3Nzc3VPwAAAD+FAQAAAAAAAAF2AQAANgAAACMiIiIiYuI/zM3Nzc3N1T8AAAA/hQEAAAAAAAABdwEAADYAAACsqqqqqmriP8zNzc3NzdU/AAAAP4UBAAAAAAAAAXgBAAA2AAAAvLu7u7t74j/Mzc3Nzc3VPwAAAD+VAQAAAAAAAAF5AQAANgAAAEVEREREhOI/zM3Nzc3N1T8AAAA/lQEAAAAAAAABegEAADYAAABWVVVVVZXiP8zNzc3NzdU/AAAAP5UBAAAAAAAAAXsBAAA2AAAAZ2ZmZmam4j/Mzc3Nzc3VPwAAAD+VAQAAAAAAAAF8AQAANgAAAPDu7u7uruI/zM3Nzc3N1T8AAAA/lQEAAAAAAAABfQEAADYAAACJiIiIiMjiP8zNzc3NzdU/AAAAP5UBAAAAAAAAAX4BAAA2AAAAmpmZmZnZ4j/Mzc3Nzc3VPwAAAD+VAQAAAAAAAAF/AQAANgAAACMiIiIi4uI/zM3Nzc3N1T8AAAA/pQEAAAAAAAABgAEAADYAAACsqqqqquriP8zNzc3NzdU/AAAAP6UBAAAAAAAAAYEBAAA2AAAAzczMzMwM4z/Mzc3Nzc3VPwAAAD+lAQAAAAAAAAGCAQAANgAAAFZVVVVVFeM/zM3Nzc3N1T8AAAA/tAEAAAAAAAABgwEAADYAAAABAAAAAEDjP8zNzc3NzdU/AAAAP7QBAAAAAAAAAYQBAAA2AAAAmpmZmZlZ4z/Mzc3Nzc3VPwAAAD+0AQAAAAAAAAGFAQAANgAAACMiIiIiYuM/zM3Nzc3N1T8AAAA/tAEAAAAAAAABhgEAADYAAACrqqqqqmrjP8zNzc3NzdU/AAAAP7QBAAAAAAAAAYcBAAA2AAAANDMzMzNz4z/Mzc3Nzc3VPwAAAD+0AQAAAAAAAAGIAQAANgAAAEVEREREhOM/zM3Nzc3N1T8AAAA/tAEAAAAAAAABiQEAADYAAADOzMzMzIzjP8zNzc3NzdU/AAAAP8QBAAAAAAAAAYoBAAA2AAAAVlVVVVWV4z/Mzc3Nzc3VPwAAAD/EAQAAAAAAAAGLAQAANgAAAGdmZmZmpuM/zM3Nzc3N1T8AAAA/xAEAAAAAAAABjAEAADYAAADw7u7u7q7jP8zNzc3NzdU/AAAAP8QBAAAAAAAAAY0BAAA2AAAAAQAAAADA4z/Mzc3Nzc3VPwAAAD/EAQAAAAAAAAGOAQAANgAAAIqIiIiIyOM/zM3Nzc3N1T8AAAA/xAEAAAAAAAABjwEAADYAAAAjIiIiIuLjP8zNzc3NzdU/AAAAP9MBAAAAAAAAAZABAAA2AAAAq6qqqqrq4z/Mzc3Nzc3VPwAAAD/TAQAAAAAAAAGRAQAANgAAAL27u7u7++M/JB4eHh4e1j8AAAA/0wEAAAAAAAABkgEAADYAAADOzMzMzAzkPyQeHh4eHtY/AAAAP9MBAAAAAAAAAZMBAAA2AAAAV1VVVVUV5D8kHh4eHh7WPwAAAD/TAQAAAAAAAAGUAQAANgAAAGdmZmZmJuQ/JB4eHh4e1j8AAAA/0wEAAAAAAAABlQEAADYAAADw7u7u7i7kPyQeHh4eHtY/AAAAP9MBAAAAAAAAAZYBAAA2AAAAAQAAAABA5D8kHh4eHh7WPwAAAD/TAQAAAAAAAAGXAQAANgAAALy7u7u7e+Q/JB4eHh4e1j8AAAA/4wEAAAAAAAABmAEAADYAAABWVVVVVZXkPyQeHh4eHtY/AAAAP+MBAAAAAAAAAZkBAAA2AAAAaGZmZmam5D8kHh4eHh7WPwAAAD/jAQAAAAAAAAGaAQAANgAAAO/u7u7uruQ/JB4eHh4e1j8AAAA/4wEAAAAAAAABmwEAADYAAAABAAAAAMDkPyQeHh4eHtY/AAAAP+MBAAAAAAAAAZwBAAA2AAAAEhERERHR5D8kHh4eHh7WPwAAAD/zAQAAAAAAAAGdAQAANgAAALy7u7u7++Q/JB4eHh4e1j8AAAA/8wEAAAAAAAABngEAADYAAABWVVVVVRXlPyQeHh4eHtY/AAAAP/MBAAAAAAAAAZ8BAAA2AAAAaGZmZmYm5T8kHh4eHh7WPwAAAD/zAQAAAAAAAAGgAQAANgAAAHl3d3d3N+U/JB4eHh4e1j8AAAA/8wEAAAAAAAABoQEAADYAAAABAAAAAEDlPyQeHh4eHtY/AAAAP/MBAAAAAAAAAaIBAAA2AAAAEhERERFR5T8kHh4eHh7WPwAAAD/zAQAAAAAAAAGjAQAANgAAACMiIiIiYuU/JB4eHh4e1j8AAAA/AgIAAAAAAAABpAEAADYAAABFRERERITlPyQeHh4eHtY/AAAAPwICAAAAAAAAAaUBAAA2AAAAVlVVVVWV5T8kHh4eHh7WPwAAAD8CAgAAAAAAAAGmAQAANgAAAN/d3d3dneU/JB4eHh4e1j8AAAA/AgIAAAAAAAABpwEAADYAAADw7u7u7q7lPyQeHh4eHtY/AAAAPwICAAAAAAAAAagBAAA2AAAAeHd3d3e35T8kHh4eHh7WPwAAAD8CAgAAAAAAAAGpAQAANgAAAImIiIiIyOU/JB4eHh4e1j8AAAA/AgIAAAAAAAABqgEAADYAAACsqqqqqurlPyQeHh4eHtY/AAAAPxICAAAAAAAAAasBAAA2AAAAMzMzMzPz5T8kHh4eHh7WPwAAAD8SAgAAAAAAAAGsAQAANgAAAL27u7u7++U/JB4eHh4e1j8AAAA/EgIAAAAAAAABrQEAADYAAABFRERERATmPyQeHh4eHtY/AAAAPxICAAAAAAAAAa4BAAA2AAAAVlVVVVUV5j8kHh4eHh7WPwAAAD8SAgAAAAAAAAGvAQAANgAAAODd3d3dHeY/JB4eHh4e1j8AAAA/IgIAAAAAAAABsAEAADYAAADg3d3d3R3mP8zNzc3NzdU/AAAAPyICAAAAAAAAAbEBAAA2AAAA8e7u7u4u5j/Mzc3Nzc3VPwAAAD8iAgAAAAAAAAGyAQAANgAAAHl3d3d3N+Y/zM3Nzc3N1T8AAAA/IgIAAAAAAAABswEAADYAAAAAAAAAAEDmP8zNzc3NzdU/AAAAPzECAAAAAAAAAbQBAAA2AAAAioiIiIhI5j/Mzc3Nzc3VPwAAAD8xAgAAAAAAAAG1AQAANgAAABIRERERUeY/zM3Nzc3N1T8AAAA/MQIAAAAAAAABtgEAADYAAACbmZmZmVnmP8zNzc3NzdU/AAAAPzECAAAAAAAAAbcBAAA2AAAAIyIiIiJi5j/Mzc3Nzc3VPwAAAD9BAgAAAAAAAAG4AQAANgAAAKyqqqqqauY/zM3Nzc3N1T8AAAA/QQIAAAAAAAABuQEAADYAAAA0MzMzM3PmP8zNzc3NzdU/AAAAP0ECAAAAAAAAAboBAAA2AAAAvLu7u7t75j/Mzc3Nzc3VPwAAAD9BAgAAAAAAAAG7AQAANgAAAEVEREREhOY/zM3Nzc3N1T8AAAA/QQIAAAAAAAABvAEAADYAAABXVVVVVZXmP8zNzc3NzdU/AAAAP1ACAAAAAAAAAb0BAAA2AAAA8O7u7u6u5j/Mzc3Nzc3VPwAAAD9QAgAAAAAAAAG+AQAANgAAAHl3d3d3t+Y/zM3Nzc3N1T8AAAA/UAIAAAAAAAABvwEAADYAAAABAAAAAMDmP8zNzc3NzdU/AAAAP1ACAAAAAAAAAcABAAA2AAAAiYiIiIjI5j/Mzc3Nzc3VPwAAAD9QAgAAAAAAAAHBAQAANgAAABIRERER0eY/zM3Nzc3N1T8AAAA/UAIAAAAAAAABwgEAADYAAACamZmZmdnmP8zNzc3NzdU/AAAAP2ACAAAAAAAAAcMBAAA2AAAAq6qqqqrq5j8kHh4eHh7WPwAAAD9gAgAAAAAAAAHEAQAANgAAADUzMzMz8+Y/JB4eHh4e1j8AAAA/YAIAAAAAAAABxQEAADYAAAC9u7u7u/vmPyQeHh4eHtY/AAAAP2ACAAAAAAAAAcYBAAA2AAAARkREREQE5z8kHh4eHh7WPwAAAD9gAgAAAAAAAAHHAQAANgAAAFZVVVVVFec/JB4eHh4e1j8AAAA/YAIAAAAAAAAByAEAADYAAADf3d3d3R3nPyQeHh4eHtY/AAAAP2ACAAAAAAAAAckBAAA2AAAAZ2ZmZmYm5z8kHh4eHh7WPwAAAD9wAgAAAAAAAAHKAQAANgAAAIqIiIiISOc/JB4eHh4e1j8AAAA/cAIAAAAAAAABywEAADYAAAAREREREVHnPyQeHh4eHtY/AAAAP3ACAAAAAAAAAcwBAAA2AAAAm5mZmZlZ5z8kHh4eHh7WPwAAAD9wAgAAAAAAAAHNAQAANgAAAKyqqqqqauc/JB4eHh4e1j8AAAA/cAIAAAAAAAABzgEAADYAAAC9u7u7u3vnPyQeHh4eHtY/AAAAP3ACAAAAAAAAAc8BAAA2AAAARURERESE5z8kHh4eHh7WPwAAAD9wAgAAAAAAAAHQAQAANgAAAM/MzMzMjOc/JB4eHh4e1j8AAAA/fwIAAAAAAAAB0QEAADYAAABWVVVVVZXnPyQeHh4eHtY/AAAAP38CAAAAAAAAAdIBAAA2AAAAaGZmZmam5z8kHh4eHh7WPwAAAD9/AgAAAAAAAAHTAQAANgAAAHl3d3d3t+c/JB4eHh4e1j8AAAA/fwIAAAAAAAAB1AEAADYAAAABAAAAAMDnPyQeHh4eHtY/AAAAP38CAAAAAAAAAdUBAAA2AAAAioiIiIjI5z8kHh4eHh7WPwAAAD9/AgAAAAAAAAHWAQAANgAAAJqZmZmZ2ec/JB4eHh4e1j8AAAA/fwIAAAAAAAAB1wEAADYAAAAjIiIiIuLnPyQeHh4eHtY/AAAAP38CAAAAAAAAAdgBAAA2AAAAq6qqqqrq5z8kHh4eHh7WPwAAAD+PAgAAAAAAAAHZAQAANgAAAEZEREREBOg/JB4eHh4e1j8AAAA/jwIAAAAAAAAB2gEAADYAAABXVVVVVRXoPyQeHh4eHtY/AAAAP48CAAAAAAAAAdsBAAA2AAAA393d3d0d6D8kHh4eHh7WPwAAAD+PAgAAAAAAAAHcAQAANgAAAGdmZmZmJug/JB4eHh4e1j8AAAA/jwIAAAAAAAAB3QEAADYAAADw7u7u7i7oPyQeHh4eHtY/AAAAP48CAAAAAAAAAd4BAAA2AAAAAgAAAABA6D8kHh4eHh7WPwAAAD+fAgAAAAAAAAHfAQAANgAAAAIAAAAAQOg/dG5ubm5u1j8AAAA/nwIAAAAAAAAB4AEAADYAAACJiIiIiEjoP3Rubm5ubtY/AAAAP58CAAAAAAAAAeEBAAA2AAAAm5mZmZlZ6D90bm5ubm7WPwAAAD+fAgAAAAAAAAHiAQAANgAAACQiIiIiYug/dG5ubm5u1j8AAAA/nwIAAAAAAAAB4wEAADYAAACsqqqqqmroP3Rubm5ubtY/AAAAP58CAAAAAAAAAeQBAAA2AAAAvbu7u7t76D90bm5ubm7WPwAAAD+fAgAAAAAAAAHlAQAANgAAAEVEREREhOg/dG5ubm5u1j8AAAA/nwIAAAAAAAAB5gEAADYAAADOzMzMzIzoP3Rubm5ubtY/AAAAP64CAAAAAAAAAecBAAA2AAAAZ2ZmZmam6D90bm5ubm7WPwAAAD+uAgAAAAAAAAHoAQAANgAAAO/u7u7urug/dG5ubm5u1j8AAAA/rgIAAAAAAAAB6QEAADYAAAB5d3d3d7foP3Rubm5ubtY/AAAAP64CAAAAAAAAAeoBAAA2AAAAEhERERHR6D90bm5ubm7WPwAAAD+uAgAAAAAAAAHrAQAANgAAAJuZmZmZ2eg/dG5ubm5u1j8AAAA/rgIAAAAAAAAB7AEAADYAAACtqqqqquroP8S+vr6+vtY/AAAAP74CAAAAAAAAAe0BAAA2AAAANDMzMzPz6D/Evr6+vr7WPwAAAD++AgAAAAAAAAHuAQAANgAAALy7u7u7++g/xL6+vr6+1j8AAAA/vgIAAAAAAAAB7wEAADYAAABGRERERATpP8S+vr6+vtY/AAAAP74CAAAAAAAAAfABAAA2AAAAVlVVVVUV6T/Evr6+vr7WPwAAAD++AgAAAAAAAAHxAQAANgAAAGhmZmZmJuk/xL6+vr6+1j8AAAA/vgIAAAAAAAAB8gEAADYAAABoZmZmZibpPxQPDw8PD9c/AAAAP74CAAAAAAAAAfMBAAA2AAAAend3d3c36T8UDw8PDw/XPwAAAD/NAgAAAAAAAAH0AQAANgAAAIiIiIiISOk/FA8PDw8P1z8AAAA/zQIAAAAAAAAB9QEAADYAAACamZmZmVnpPxQPDw8PD9c/AAAAP80CAAAAAAAAAfYBAAA2AAAAJCIiIiJi6T8UDw8PDw/XPwAAAD/NAgAAAAAAAAH3AQAANgAAADYzMzMzc+k/FA8PDw8P1z8AAAA/zQIAAAAAAAAB+AEAADYAAAC8u7u7u3vpPxQPDw8PD9c/AAAAP80CAAAAAAAAAfkBAAA2AAAARERERESE6T8UDw8PDw/XPwAAAD/dAgAAAAAAAAH6AQAANgAAAGhmZmZmpuk/ZF9fX19f1z8AAAA/3QIAAAAAAAAB+wEAADYAAADw7u7u7q7pP2RfX19fX9c/AAAAP90CAAAAAAAAAfwBAAA2AAAAeHd3d3e36T9kX19fX1/XPwAAAD/dAgAAAAAAAAH9AQAANgAAABIRERER0ek/tK+vr6+v1z8AAAA/3QIAAAAAAAAB/gEAADYAAACcmZmZmdnpP7Svr6+vr9c/AAAAP90CAAAAAAAAAf8BAAA2AAAArKqqqqrq6T+0r6+vr6/XPwAAAD/dAgAAAAAAAAEAAgAANgAAADQzMzMz8+k/tK+vr6+v1z8AAAA/3QIAAAAAAAABAQIAADYAAABGRERERATqP7Svr6+vr9c/AAAAP+0CAAAAAAAAAQICAAA2AAAAaGZmZmYm6j+0r6+vr6/XPwAAAD/tAgAAAAAAAAEDAgAANgAAAPDu7u7uLuo/tK+vr6+v1z8AAAA/7QIAAAAAAAABBAIAADYAAACKiIiIiEjqPwQAAAAAANg/AAAAP+0CAAAAAAAAAQUCAAA2AAAAmpmZmZlZ6j8EAAAAAADYPwAAAD/tAgAAAAAAAAEGAgAANgAAADQzMzMzc+o/VFBQUFBQ2D8AAAA/7QIAAAAAAAABBwIAADYAAABGRERERITqP1RQUFBQUNg/AAAAP+0CAAAAAAAAAQgCAAA2AAAAAgAAAADA6j+koKCgoKDYPwAAAD/8AgAAAAAAAAEJAgAANgAAABIRERER0eo/pKCgoKCg2D8AAAA//AIAAAAAAAABCgIAADYAAAAiIiIiIuLqP6SgoKCgoNg/AAAAP/wCAAAAAAAAAQsCAAA2AAAAvru7u7v76j+koKCgoKDYPwAAAD/8AgAAAAAAAAEMAgAANgAAAM7MzMzMDOs/pKCgoKCg2D8AAAA//AIAAAAAAAABDQIAADYAAABoZmZmZibrP6SgoKCgoNg/AAAAPwwDAAAAAAAAAQ4CAAA2AAAAnJmZmZlZ6z+koKCgoKDYPwAAAD8MAwAAAAAAAAEPAgAANgAAAN7d3d3dnes/pKCgoKCg2D8AAAA/DAMAAAAAAAABEAIAADYAAADw7u7u7q7rP6SgoKCgoNg/AAAAPwwDAAAAAAAAARECAAA2AAAAioiIiIjI6z+koKCgoKDYPwAAAD8MAwAAAAAAAAESAgAANgAAAJqZmZmZ2es/pKCgoKCg2D8AAAA/DAMAAAAAAAABEwIAADYAAACsqqqqqurrP6SgoKCgoNg/AAAAPxwDAAAAAAAAARQCAAA2AAAAVlVVVVUV7D+koKCgoKDYPwAAAD8cAwAAAAAAAAEVAgAANgAAAHh3d3d3N+w/pKCgoKCg2D8AAAA/HAMAAAAAAAABFgIAADYAAAASEREREVHsP6SgoKCgoNg/AAAAPxwDAAAAAAAAARcCAAA2AAAArKqqqqpq7D+koKCgoKDYPwAAAD8cAwAAAAAAAAEYAgAANgAAAL67u7u7e+w/pKCgoKCg2D8AAAA/KwMAAAAAAAABGQIAADYAAADOzMzMzIzsP6SgoKCgoNg/AAAAPysDAAAAAAAAARoCAAA2AAAA8O7u7u6u7D+koKCgoKDYPwAAAD8rAwAAAAAAAAEbAgAANgAAAAIAAAAAwOw/pKCgoKCg2D8AAAA/KwMAAAAAAAABHAIAADYAAAASEREREdHsP6SgoKCgoNg/AAAAPysDAAAAAAAAAR0CAAA2AAAAJCIiIiLi7D+koKCgoKDYPwAAAD8rAwAAAAAAAAEeAgAANgAAAKyqqqqq6uw/pKCgoKCg2D8AAAA/KwMAAAAAAAABHwIAADYAAAC8u7u7u/vsP6SgoKCgoNg/AAAAPzsDAAAAAAAAASACAAA2AAAA8O7u7u4u7T+koKCgoKDYPwAAAD87AwAAAAAAAAEhAgAANgAAAHh3d3d3N+0/pKCgoKCg2D8AAAA/OwMAAAAAAAABIgIAADYAAAACAAAAAEDtP6SgoKCgoNg/AAAAPzsDAAAAAAAAASMCAAA2AAAAioiIiIhI7T+koKCgoKDYPwAAAD87AwAAAAAAAAEkAgAANgAAABQRERERUe0/pKCgoKCg2D8AAAA/SgMAAAAAAAABJQIAADYAAACsqqqqqmrtP6SgoKCgoNg/AAAAP0oDAAAAAAAAASYCAAA2AAAANDMzMzNz7T+koKCgoKDYPwAAAD9KAwAAAAAAAAEnAgAANgAAAL67u7u7e+0/pKCgoKCg2D8AAAA/WgMAAAAAAAABKAIAADYAAABGRERERITtP6SgoKCgoNg/AAAAP1oDAAAAAAAAASkCAAA2AAAAzszMzMyM7T+koKCgoKDYPwAAAD9aAwAAAAAAAAEqAgAANgAAAFZVVVVVle0/pKCgoKCg2D8AAAA/eQMAAAAAAAABKwIAADYAAADg3d3d3Z3tP6SgoKCgoNg/AAAAPxQEAAAAAAAAASwCAAA2AAAAaGZmZmam7T+koKCgoKDYPwAAAD8jBAAAAAAAAAEtAgAANgAAAPDu7u7uru0/pKCgoKCg2D8AAAA/IwQAAAAAAAABLgIAADYAAAB6d3d3d7ftP6SgoKCgoNg/AAAAPzMEAAAAAAAAAS8CAAA2AAAAAAAAAADA7T+koKCgoKDYPwAAAD8zBAAAAAAAAAEwAgAANgAAAIqIiIiIyO0/pKCgoKCg2D8AAAA/MwQAAAAAAAABMQIAADYAAAASEREREdHtP6SgoKCgoNg/AAAAPzMEAAAAAAAAATICAAA2AAAAJCIiIiLi7T+koKCgoKDYPwAAAD8zBAAAAAAAAAEzAgAANgAAAKyqqqqq6u0/pKCgoKCg2D8AAAA/QgQAAAAAAAABNAIAADYAAAC8u7u7u/vtP6SgoKCgoNg/AAAAP0IEAAAAAAAAATUCAAA2AAAARkREREQE7j+koKCgoKDYPwAAAD9CBAAAAAAAAAE2AgAANgAAAFhVVVVVFe4/pKCgoKCg2D8AAAA/QgQAAAAAAAABNwIAADYAAABoZmZmZibuP/Tw8PDw8Ng/AAAAP0IEAAAAAAAAATgCAAA2AAAA8O7u7u4u7j/08PDw8PDYPwAAAD9SBAAAAAAAAAE5AgAANgAAAAIAAAAAQO4/9PDw8PDw2D8AAAA/UgQAAAAAAAABOgIAADYAAACKiIiIiEjuP/Tw8PDw8Ng/AAAAP1IEAAAAAAAAATsCAAA2AAAAEhERERFR7j/08PDw8PDYPwAAAD9SBAAAAAAAAAE8AgAANgAAAJqZmZmZWe4/9PDw8PDw2D8AAAA/UgQAAAAAAAABPQIAADYAAAAkIiIiImLuP/Tw8PDw8Ng/AAAAP1IEAAAAAAAAAT4CAAA2AAAANjMzMzNz7j/08PDw8PDYPwAAAD9iBAAAAAAAAAE/AgAANgAAAL67u7u7e+4/9PDw8PDw2D8AAAA/YgQAAAAAAAABQAIAADYAAABERERERITuP/Tw8PDw8Ng/AAAAP2IEAAAAAAAAAUECAAA2AAAAzszMzMyM7j/08PDw8PDYPwAAAD9iBAAAAAAAAAFCAgAANgAAAGhmZmZmpu4/9PDw8PDw2D8AAAA/YgQAAAAAAAABQwIAADYAAADy7u7u7q7uP/Tw8PDw8Ng/AAAAP2IEAAAAAAAAAUQCAAA2AAAAAAAAAADA7j/08PDw8PDYPwAAAD9xBAAAAAAAAAFFAgAANgAAABIRERER0e4/9PDw8PDw2D8AAAA/cQQAAAAAAAABRgIAADYAAACcmZmZmdnuP/Tw8PDw8Ng/AAAAP3EEAAAAAAAAAUcCAAA2AAAArKqqqqrq7j/08PDw8PDYPwAAAD9xBAAAAAAAAAFIAgAANgAAADQzMzMz8+4/9PDw8PDw2D8AAAA/cQQAAAAAAAABSQIAADYAAAC+u7u7u/vuP/Tw8PDw8Ng/AAAAP3EEAAAAAAAAAUoCAAA2AAAAzszMzMwM7z/08PDw8PDYPwAAAD9xBAAAAAAAAAFLAgAANgAAAFZVVVVVFe8/9PDw8PDw2D8AAAA/gQQAAAAAAAABTAIAADYAAABoZmZmZibvP/Tw8PDw8Ng/AAAAP4EEAAAAAAAAAU0CAAA2AAAAend3d3c37z/08PDw8PDYPwAAAD+BBAAAAAAAAAFOAgAANgAAAAIAAAAAQO8/9PDw8PDw2D8AAAA/gQQAAAAAAAABTwIAADYAAACamZmZmVnvP/Tw8PDw8Ng/AAAAP4EEAAAAAAAAAVACAAA2AAAAJCIiIiJi7z/08PDw8PDYPwAAAD+RBAAAAAAAAAFRAgAANgAAADYzMzMzc+8/9PDw8PDw2D8AAAA/kQQAAAAAAAABUgIAADYAAABGRERERITvP/Tw8PDw8Ng/AAAAP5EEAAAAAAAAAVMCAAA2AAAAzszMzMyM7z/08PDw8PDYPwAAAD+RBAAAAAAAAAFUAgAANgAAAFZVVVVVle8/9PDw8PDw2D8AAAA/kQQAAAAAAAABVQIAADYAAADg3d3d3Z3vP/Tw8PDw8Ng/AAAAP6AEAAAAAAAAAVYCAAA2AAAAaGZmZmam7z/08PDw8PDYPwAAAD+gBAAAAAAAAAFXAgAANgAAAHh3d3d3t+8/9PDw8PDw2D8AAAA/oAQAAAAAAAABWAIAADYAAAACAAAAAMDvP/Tw8PDw8Ng/AAAAP6AEAAAAAAAAAVkCAAA2AAAAioiIiIjI7z/08PDw8PDYPwAAAD+gBAAAAAAAAAFaAgAANgAAABQRERER0e8/9PDw8PDw2D8AAAA/oAQAAAAAAAABWwIAADYAAACcmZmZmdnvP/Tw8PDw8Ng/AAAAP7AEAAAAAAAAAVwCAAA2AAAAIiIiIiLi7z/08PDw8PDYPwAAAD+wBAAAAAAAAAFdAgAANgAAAKyqqqqq6u8/9PDw8PDw2D8AAAA/sAQAAAAAAAABXgIAADYAAAA0MzMzM/PvP/Tw8PDw8Ng/AAAAP78EAAAAAAAAAV8CAAA2AAAANDMzMzNz5z9ANzc3Nze3PwAAAD8AAAAAAAAAAAFgAgAANgAAAKyqqqqqauc/gHh4eHh4uD8AAAA/bQAAAAAAAAABYQIAADYAAACsqqqqqmrnP8C5ubm5ubk/AAAAP30AAAAAAAAAAWICAAA2AAAAIyIiIiJi5z/Aubm5ubm5PwAAAD99AAAAAAAAAAFjAgAANgAAAJuZmZmZWec/wLm5ubm5uT8AAAA/jQAAAAAAAAABZAIAADYAAACbmZmZmVnnPwD7+vr6+ro/AAAAP40AAAAAAAAAAWUCAAA2AAAAERERERFR5z8A+/r6+vq6PwAAAD+cAAAAAAAAAAFmAgAANgAAABERERERUec/QDw8PDw8vD8AAAA/nAAAAAAAAAABZwIAADYAAACKiIiIiEjnP0A8PDw8PLw/AAAAP5wAAAAAAAAAAWgCAAA2AAAAioiIiIhI5z+AfX19fX29PwAAAD+cAAAAAAAAAAFpAgAANgAAAAIAAAAAQOc/gH19fX19vT8AAAA/rAAAAAAAAAABagIAADYAAAACAAAAAEDnP8C+vr6+vr4/AAAAP6wAAAAAAAAAAWsCAAA2AAAAeHd3d3c35z8IAAAAAADAPwAAAD+sAAAAAAAAAAFsAgAANgAAAHh3d3d3N+c/qKCgoKCgwD8AAAA/rAAAAAAAAAABbQIAADYAAADx7u7u7i7nP6igoKCgoMA/AAAAP6wAAAAAAAAAAW4CAAA2AAAA8e7u7u4u5z9IQUFBQUHBPwAAAD+8AAAAAAAAAAFvAgAANgAAAN/d3d3dHec/iIKCgoKCwj8AAAA/vAAAAAAAAAABcAIAADYAAABWVVVVVRXnP4iCgoKCgsI/AAAAP7wAAAAAAAAAAXECAAA2AAAAVlVVVVUV5z8oIyMjIyPDPwAAAD/LAAAAAAAAAAFyAgAANgAAAM7MzMzMDOc/yMPDw8PDwz8AAAA/ywAAAAAAAAABcwIAADYAAADOzMzMzAznP2hkZGRkZMQ/AAAAP8sAAAAAAAAAAXQCAAA2AAAARkREREQE5z9oZGRkZGTEPwAAAD/LAAAAAAAAAAF1AgAANgAAAEZEREREBOc/CAUFBQUFxT8AAAA/2wAAAAAAAAABdgIAADYAAAC9u7u7u/vmPwgFBQUFBcU/AAAAP9sAAAAAAAAAAXcCAAA2AAAAvbu7u7v75j+opaWlpaXFPwAAAD/bAAAAAAAAAAF4AgAANgAAADUzMzMz8+Y/qKWlpaWlxT8AAAA/2wAAAAAAAAABeQIAADYAAAA1MzMzM/PmP0hGRkZGRsY/AAAAP9sAAAAAAAAAAXoCAAA2AAAANTMzMzPz5j/o5ubm5ubGPwAAAD/qAAAAAAAAAAF7AgAANgAAAKuqqqqq6uY/6Obm5ubmxj8AAAA/6gAAAAAAAAABfAIAADYAAACrqqqqqurmP4iHh4eHh8c/AAAAP+oAAAAAAAAAAX0CAAA2AAAAJCIiIiLi5j+Ih4eHh4fHPwAAAD/qAAAAAAAAAAF+AgAANgAAACQiIiIi4uY/KCgoKCgoyD8AAAA/+gAAAAAAAAABfwIAADYAAACamZmZmdnmPygoKCgoKMg/AAAAP/oAAAAAAAAAAYACAAA2AAAAmpmZmZnZ5j/IyMjIyMjIPwAAAD/6AAAAAAAAAAGBAgAANgAAABIRERER0eY/yMjIyMjIyD8AAAA/CgEAAAAAAAABggIAADYAAAASEREREdHmP2hpaWlpack/AAAAPxkBAAAAAAAAAYMCAAA2AAAAiYiIiIjI5j9oaWlpaWnJPwAAAD8ZAQAAAAAAAAGEAgAANgAAAImIiIiIyOY/CAoKCgoKyj8AAAA/KQEAAAAAAAABhQIAADYAAADe3d3d3Z3nP4iCgoKCgsI/AAAAPwAAAAAAAAAAAYYCAAA2AAAAVlVVVVWV5z+IgoKCgoLCPwAAAD9tAAAAAAAAAAGHAgAANgAAAM/MzMzMjOc/yMPDw8PDwz8AAAA/jQAAAAAAAAABiAIAADYAAABFRERERITnP8jDw8PDw8M/AAAAP40AAAAAAAAAAYkCAAA2AAAAvbu7u7t75z/Iw8PDw8PDPwAAAD+NAAAAAAAAAAGKAgAANgAAAL27u7u7e+c/aGRkZGRkxD8AAAA/jQAAAAAAAAABiwIAADYAAAA0MzMzM3PnPwgFBQUFBcU/AAAAP5wAAAAAAAAAAYwCAAA2AAAANDMzMzNz5z+opaWlpaXFPwAAAD+cAAAAAAAAAAGNAgAANgAAAKyqqqqqauc/qKWlpaWlxT8AAAA/nAAAAAAAAAABjgIAADYAAACsqqqqqmrnP0hGRkZGRsY/AAAAP6wAAAAAAAAAAY8CAAA2AAAAIyIiIiJi5z9IRkZGRkbGPwAAAD+sAAAAAAAAAAGQAgAANgAAACMiIiIiYuc/6Obm5ubmxj8AAAA/rAAAAAAAAAABkQIAADYAAAAjIiIiImLnP4iHh4eHh8c/AAAAP6wAAAAAAAAAAZICAAA2AAAAm5mZmZlZ5z+Ih4eHh4fHPwAAAD+sAAAAAAAAAAGTAgAANgAAAJuZmZmZWec/KCgoKCgoyD8AAAA/rAAAAAAAAAABlAIAADYAAAAREREREVHnPygoKCgoKMg/AAAAP7wAAAAAAAAAAZUCAAA2AAAAioiIiIhI5z/IyMjIyMjIPwAAAD+8AAAAAAAAAAGWAgAANgAAAAIAAAAAQOc/aGlpaWlpyT8AAAA/vAAAAAAAAAABlwIAADYAAAACAAAAAEDnPwgKCgoKCso/AAAAP7wAAAAAAAAAAZgCAAA2AAAAAgAAAABA5z+oqqqqqqrKPwAAAD+8AAAAAAAAAAGZAgAANgAAAHh3d3d3N+c/qKqqqqqqyj8AAAA/ywAAAAAAAAABmgIAADYAAAB4d3d3dzfnP0hLS0tLS8s/AAAAP8sAAAAAAAAAAZsCAAA2AAAA8e7u7u4u5z/o6+vr6+vLPwAAAD/LAAAAAAAAAAGcAgAANgAAAPHu7u7uLuc/iIyMjIyMzD8AAAA/ywAAAAAAAAABnQIAADYAAABnZmZmZibnP4iMjIyMjMw/AAAAP8sAAAAAAAAAAZ4CAAA2AAAAZ2ZmZmYm5z8oLS0tLS3NPwAAAD/bAAAAAAAAAAGfAgAANgAAAN/d3d3dHec/KC0tLS0tzT8AAAA/2wAAAAAAAAABoAIAADYAAADf3d3d3R3nP9jNzc3Nzc0/AAAAP9sAAAAAAAAAAaECAAA2AAAA393d3d0d5z94bm5ubm7OPwAAAD/6AAAAAAAAAAGiAgAANgAAAN/d3d3dHec/2M3Nzc3NzT8AAAA/tQEAAAAAAAABowIAADYAAAASEREREdHnP+Dc3Nzc3Kw/AAAAPwAAAAAAAAAAAaQCAAA2AAAAEhERERHR5z9gX19fX1+vPwAAAD8fAAAAAAAAAAGlAgAANgAAABIRERER0ec/8PDw8PDwsD8AAAA/LgAAAAAAAAABpgIAADYAAAASEREREdHnPzAyMjIyMrI/AAAAPy4AAAAAAAAAAacCAAA2AAAAEhERERHR5z9wc3Nzc3OzPwAAAD8+AAAAAAAAAAGoAgAANgAAAIqIiIiIyOc/cHNzc3Nzsz8AAAA/PgAAAAAAAAABqQIAADYAAACKiIiIiMjnP7C0tLS0tLQ/AAAAPz4AAAAAAAAAAaoCAAA2AAAAioiIiIjI5z8A9vX19fW1PwAAAD8+AAAAAAAAAAGrAgAANgAAAIqIiIiIyOc/QDc3Nzc3tz8AAAA/TgAAAAAAAAABrAIAADYAAACKiIiIiMjnP4B4eHh4eLg/AAAAP04AAAAAAAAAAa0CAAA2AAAAioiIiIjI5z/Aubm5ubm5PwAAAD9dAAAAAAAAAAGuAgAANgAAAAEAAAAAwOc/APv6+vr6uj8AAAA/XQAAAAAAAAABrwIAADYAAAABAAAAAMDnP0A8PDw8PLw/AAAAP10AAAAAAAAAAbACAAA2AAAAAQAAAADA5z+AfX19fX29PwAAAD9tAAAAAAAAAAGxAgAANgAAAAEAAAAAwOc/wL6+vr6+vj8AAAA/bQAAAAAAAAABsgIAADYAAAABAAAAAMDnPwgAAAAAAMA/AAAAP20AAAAAAAAAAbMCAAA2AAAAAQAAAADA5z+ooKCgoKDAPwAAAD9tAAAAAAAAAAG0AgAANgAAAAEAAAAAwOc/SEFBQUFBwT8AAAA/fQAAAAAAAAABtQIAADYAAAABAAAAAMDnP+jh4eHh4cE/AAAAP30AAAAAAAAAAbYCAAA2AAAAAQAAAADA5z+IgoKCgoLCPwAAAD99AAAAAAAAAAG3AgAANgAAAAEAAAAAwOc/KCMjIyMjwz8AAAA/jAAAAAAAAAABuAIAADYAAACKiIiIiMjnPygjIyMjI8M/AAAAP4wAAAAAAAAAAbkCAAA2AAAAEhERERHR5z8oIyMjIyPDPwAAAD+rAAAAAAAAAAG6AgAANgAAABIRERER0ec/yMPDw8PDwz8AAAA/qwAAAAAAAAABuwIAADYAAACamZmZmdnnP8jDw8PDw8M/AAAAP7sAAAAAAAAAAbwCAAA2AAAAIyIiIiLi5z/Iw8PDw8PDPwAAAD+7AAAAAAAAAAG9AgAANgAAACMiIiIi4uc/aGRkZGRkxD8AAAA/ywAAAAAAAAABvgIAADYAAACrqqqqqurnP2hkZGRkZMQ/AAAAP8sAAAAAAAAAAb8CAAA2AAAANTMzMzPz5z9oZGRkZGTEPwAAAD/qAAAAAAAAAAHAAgAANgAAALy7u7u7++c/aGRkZGRkxD8AAAA/6gAAAAAAAAABwQIAADYAAABGRERERAToP2hkZGRkZMQ/AAAAP+oAAAAAAAAAAcICAAA2AAAAzszMzMwM6D9oZGRkZGTEPwAAAD/6AAAAAAAAAAHDAgAANgAAAFdVVVVVFeg/aGRkZGRkxD8AAAA/+gAAAAAAAAABxAIAADYAAABnZmZmZiboP8jDw8PDw8M/AAAAPwkBAAAAAAAAAcUCAAA2AAAA8O7u7u4u6D8oIyMjIyPDPwAAAD8JAQAAAAAAAAHGAgAANgAAAHh3d3d3N+g/iIKCgoKCwj8AAAA/CQEAAAAAAAABxwIAADYAAAACAAAAAEDoP4iCgoKCgsI/AAAAPwkBAAAAAAAAAcgCAAA2AAAAAgAAAABA6D/o4eHh4eHBPwAAAD8JAQAAAAAAAAHJAgAANgAAAImIiIiISOg/SEFBQUFBwT8AAAA/CQEAAAAAAAABygIAADYAAAATEREREVHoP6igoKCgoMA/AAAAPxkBAAAAAAAAAcsCAAA2AAAAm5mZmZlZ6D8IAAAAAADAPwAAAD8ZAQAAAAAAAAHMAgAANgAAACQiIiIiYug/CAAAAAAAwD8AAAA/GQEAAAAAAAABzQIAADYAAAAkIiIiImLoP8C+vr6+vr4/AAAAPxkBAAAAAAAAAc4CAAA2AAAArKqqqqpq6D+AfX19fX29PwAAAD8ZAQAAAAAAAAHPAgAANgAAADQzMzMzc+g/QDw8PDw8vD8AAAA/GQEAAAAAAAAB0AIAADYAAAC9u7u7u3voP0A8PDw8PLw/AAAAPxkBAAAAAAAAAdECAAA2AAAAvbu7u7t76D/Aubm5ubm5PwAAAD8oAQAAAAAAAAHSAgAANgAAAM7MzMzMjOg/gHh4eHh4uD8AAAA/KAEAAAAAAAAB0wIAADYAAABWVVVVVZXoPwD29fX19bU/AAAAPygBAAAAAAAAAdQCAAA2AAAA4N3d3d2d6D+wtLS0tLS0PwAAAD8oAQAAAAAAAAHVAgAANgAAAGdmZmZmpug/cHNzc3Nzsz8AAAA/KAEAAAAAAAAB1gIAADYAAABnZmZmZqboPzAyMjIyMrI/AAAAPzgBAAAAAAAAAdcCAAA2AAAA7+7u7u6u6D/w8PDw8PCwPwAAAD84AQAAAAAAAAHYAgAANgAAAHl3d3d3t+g/YF9fX19frz8AAAA/OAEAAAAAAAAB2QIAADYAAAAAAAAAAMDoP2BfX19fX68/AAAAPzgBAAAAAAAAAdoCAAA2AAAAAAAAAADA6D/g3Nzc3NysPwAAAD84AQAAAAAAAAHbAgAANgAAAIqIiIiIyOg/4Nzc3NzcrD8AAAA/SAEAAAAAAAAB3AIAADYAAACKiIiIiMjoP2BaWlpaWqo/AAAAP0gBAAAAAAAAAd0CAAA2AAAAioiIiIjI6D/g19fX19enPwAAAD9IAQAAAAAAAAHeAgAANgAAABIRERER0eg/4NfX19fXpz8AAAA/SAEAAAAAAAAB3wIAADYAAAASEREREdHoP0BVVVVVVaU/AAAAP0gBAAAAAAAAAeACAAA2AAAAEhERERHR6D/A0tLS0tKiPwAAAD9nAQAAAAAAAAHhAgAANgAAAJuZmZmZ2eg/wNLS0tLSoj8AAAA/ZwEAAAAAAAAB4gIAADYAAACbmZmZmdnoP0BQUFBQUKA/AAAAP2cBAAAAAAAAAeMCAAA2AAAAm5mZmZnZ6D+Am5ubm5ubPwAAAD+GAQAAAAAAAAHkAgAANgAAAJuZmZmZ2eg/gJaWlpaWlj8AAAA/pQEAAAAAAAAB5QIAADYAAACbmZmZmdnoP4CRkZGRkZE/AAAAP7UBAAAAAAAAAeYCAAA2AAAAEhERERHR6D+AkZGRkZGRPwAAAD/FAQAAAAAAAAHnAgAANgAAABIRERER0eg/ABkZGRkZiT8AAAA/xQEAAAAAAAAB6AIAADYAAACKiIiIiMjoPwAZGRkZGYk/AAAAP8UBAAAAAAAAAekCAAA2AAAAAAAAAADA6D8AGRkZGRmJPwAAAD/UAQAAAAAAAAHqAgAANgAAAHl3d3d3t+g/ABkZGRkZiT8AAAA/1AEAAAAAAAAB6wIAADYAAAB5d3d3d7foPwAeHh4eHn4/AAAAP+QBAAAAAAAAAewCAAA2AAAA7+7u7u6u6D8AHh4eHh5+PwAAAD/kAQAAAAAAAAHtAgAANgAAAGdmZmZmpug/AB4eHh4efj8AAAA/9AEAAAAAAAAB7gIAADYAAADg3d3d3Z3oPwAeHh4eHn4/AAAAPwMCAAAAAAAAAe8CAAA2AAAAVlVVVVWV6D8AHh4eHh5+PwAAAD8TAgAAAAAAAAHwAgAANgAAAM7MzMzMjOg/AB4eHh4efj8AAAA/EwIAAAAAAAAB8QIAADYAAABFRERERIToPwAeHh4eHn4/AAAAPyICAAAAAAAAAfICAAA2AAAAvbu7u7t76D8AHh4eHh5+PwAAAD8iAgAAAAAAAAHzAgAANgAAADQzMzMzc+g/AB4eHh4efj8AAAA/MgIAAAAAAAAB9AIAADYAAACsqqqqqmroPwAeHh4eHn4/AAAAPzICAAAAAAAAAfUCAAA2AAAAJCIiIiJi6D8AHh4eHh5+PwAAAD8/AgAAAAAAAAH2AgAANgAAACQiIiIiYug/ABkZGRkZiT8AAAA/PwIAAAAAAAAB9wIAADYAAACbmZmZmVnoPwAZGRkZGYk/AAAAPz8CAAAAAAAAAfgCAAA2AAAAExERERFR6D8AGRkZGRmJPwAAAD8/AgAAAAAAAAH5AgAANgAAAImIiIiISOg/ABkZGRkZiT8AAAA/TgIAAAAAAAAB+gIAADYAAACJiIiIiEjoP4CRkZGRkZE/AAAAP04CAAAAAAAAAfsCAAA2AAAAAgAAAABA6D+AkZGRkZGRPwAAAD9OAgAAAAAAAAH8AgAANgAAAHh3d3d3N+g/gJGRkZGRkT8AAAA/XgIAAAAAAAAB/QIAADYAAADw7u7u7i7oP4CRkZGRkZE/AAAAP14CAAAAAAAAAf4CAAA2AAAA8O7u7u4u6D+AlpaWlpaWPwAAAD9uAgAAAAAAAAH/AgAANgAAAGdmZmZmJug/gJaWlpaWlj8AAAA/fQIAAAAAAAABAAMAADYAAABnZmZmZiboP4Cbm5ubm5s/AAAAP40CAAAAAAAAAQEDAAA2AAAA393d3d0d6D+Am5ubm5ubPwAAAD+NAgAAAAAAAAECAwAANgAAAN/d3d3dHeg/QFBQUFBQoD8AAAA/jQIAAAAAAAABAwMAADYAAABXVVVVVRXoP0BQUFBQUKA/AAAAP5wCAAAAAAAAAQQDAAA2AAAAV1VVVVUV6D/A0tLS0tKiPwAAAD+cAgAAAAAAAAEFAwAANgAAAM7MzMzMDOg/wNLS0tLSoj8AAAA/nAIAAAAAAAABBgMAADYAAABGRERERAToP8DS0tLS0qI/AAAAP6wCAAAAAAAAAQcDAAA2AAAARkREREQE6D9AVVVVVVWlPwAAAD+sAgAAAAAAAAEIAwAANgAAAEZEREREBOg/4NfX19fXpz8AAAA/vAIAAAAAAAABCQMAADYAAAC8u7u7u/vnP+DX19fX16c/AAAAP7wCAAAAAAAAAQoDAAA2AAAARUREREQE5D9GRkZGRkbiPwAAAD8AAAAAAAAAAAELAwAANgAAAM7MzMzMDOQ/RkZGRkZG4j8AAAA/DwAAAAAAAAABDAMAADYAAABXVVVVVRXkP0ZGRkZGRuI/AAAAPy4AAAAAAAAAAQ0DAAA2AAAA393d3d0d5D9GRkZGRkbiPwAAAD8uAAAAAAAAAAEOAwAANgAAAGdmZmZmJuQ/RkZGRkZG4j8AAAA/PgAAAAAAAAABDwMAADYAAADw7u7u7i7kP0ZGRkZGRuI/AAAAP04AAAAAAAAAARADAAA2AAAAeHd3d3c35D9GRkZGRkbiPwAAAD9dAAAAAAAAAAERAwAANgAAAAEAAAAAQOQ/RkZGRkZG4j8AAAA/XQAAAAAAAAABEgMAADYAAACJiIiIiEjkP0ZGRkZGRuI/AAAAP10AAAAAAAAAARMDAAA2AAAAEhERERFR5D9GRkZGRkbiPwAAAD9tAAAAAAAAAAEUAwAANgAAACMiIiIiYuQ/RkZGRkZG4j8AAAA/bQAAAAAAAAABFQMAADYAAACrqqqqqmrkP0ZGRkZGRuI/AAAAP20AAAAAAAAAARYDAAA2AAAANDMzMzNz5D9GRkZGRkbiPwAAAD99AAAAAAAAAAEXAwAANgAAAEVEREREhOQ/RkZGRkZG4j8AAAA/fQAAAAAAAAABGAMAADYAAADOzMzMzIzkP0ZGRkZGRuI/AAAAP30AAAAAAAAAARkDAAA2AAAAVlVVVVWV5D9GRkZGRkbiPwAAAD99AAAAAAAAAAEaAwAANgAAAGhmZmZmpuQ/RkZGRkZG4j8AAAA/jAAAAAAAAAABGwMAADYAAADv7u7u7q7kP0ZGRkZGRuI/AAAAP4wAAAAAAAAAARwDAAA2AAAAAQAAAADA5D9GRkZGRkbiPwAAAD+MAAAAAAAAAAEdAwAANgAAAImIiIiIyOQ/RkZGRkZG4j8AAAA/jAAAAAAAAAABHgMAADYAAAASEREREdHkP0ZGRkZGRuI/AAAAP5wAAAAAAAAAAR8DAAA2AAAAIyIiIiLi5D9GRkZGRkbiPwAAAD+cAAAAAAAAAAEgAwAANgAAAKyqqqqq6uQ/RkZGRkZG4j8AAAA/nAAAAAAAAAABIQMAADYAAAC8u7u7u/vkP0ZGRkZGRuI/AAAAP5wAAAAAAAAAASIDAAA2AAAARUREREQE5T9GRkZGRkbiPwAAAD+rAAAAAAAAAAEjAwAANgAAAM7MzMzMDOU/RkZGRkZG4j8AAAA/qwAAAAAAAAABJAMAADYAAABWVVVVVRXlP0ZGRkZGRuI/AAAAP6sAAAAAAAAAASUDAAA2AAAA393d3d0d5T9GRkZGRkbiPwAAAD+rAAAAAAAAAAEmAwAANgAAAPDu7u7uLuU/RkZGRkZG4j8AAAA/qwAAAAAAAAABJwMAADYAAAB5d3d3dzflP0ZGRkZGRuI/AAAAP6sAAAAAAAAAASgDAAA2AAAAEhERERFR5T9GRkZGRkbiPwAAAD+7AAAAAAAAAAEpAwAANgAAACMiIiIiYuU/RkZGRkZG4j8AAAA/uwAAAAAAAAABKgMAADYAAACsqqqqqmrlP0ZGRkZGRuI/AAAAP7sAAAAAAAAAASsDAAA2AAAANDMzMzNz5T9ubm5ubm7iPwAAAD+7AAAAAAAAAAEsAwAANgAAAEVEREREhOU/bm5ubm5u4j8AAAA/uwAAAAAAAAABLQMAADYAAADNzMzMzIzlP25ubm5ubuI/AAAAP8sAAAAAAAAAAS4DAAA2AAAA393d3d2d5T9ubm5ubm7iPwAAAD/LAAAAAAAAAAEvAwAANgAAAPDu7u7uruU/bm5ubm5u4j8AAAA/ywAAAAAAAAABMAMAADYAAAB4d3d3d7flP25ubm5ubuI/AAAAP8sAAAAAAAAAATEDAAA2AAAAAQAAAADA5T9ubm5ubm7iPwAAAD/LAAAAAAAAAAEyAwAANgAAAImIiIiIyOU/bm5ubm5u4j8AAAA/ywAAAAAAAAABMwMAADYAAACamZmZmdnlP25ubm5ubuI/AAAAP8sAAAAAAAAAATQDAAA2AAAAJCIiIiLi5T9ubm5ubm7iPwAAAD/LAAAAAAAAAAE1AwAANgAAAKyqqqqq6uU/lpaWlpaW4j8AAAA/2gAAAAAAAAABNgMAADYAAAC9u7u7u/vlP5aWlpaWluI/AAAAP9oAAAAAAAAAATcDAAA2AAAARUREREQE5j+WlpaWlpbiPwAAAD/aAAAAAAAAAAE4AwAANgAAAM7MzMzMDOY/lpaWlpaW4j8AAAA/2gAAAAAAAAABOQMAADYAAADg3d3d3R3mP5aWlpaWluI/AAAAP9oAAAAAAAAAAToDAAA2AAAA8e7u7u4u5j+WlpaWlpbiPwAAAD/aAAAAAAAAAAE7AwAANgAAAHl3d3d3N+Y/lpaWlpaW4j8AAAA/2gAAAAAAAAABPAMAADYAAAAAAAAAAEDmP5aWlpaWluI/AAAAP+oAAAAAAAAAAT0DAAA2AAAAioiIiIhI5j+WlpaWlpbiPwAAAD/qAAAAAAAAAAE+AwAANgAAAJuZmZmZWeY/lpaWlpaW4j8AAAA/6gAAAAAAAAABPwMAADYAAAAjIiIiImLmP5aWlpaWluI/AAAAP+oAAAAAAAAAAUADAAA2AAAANDMzMzNz5j+WlpaWlpbiPwAAAD/qAAAAAAAAAAFBAwAANgAAALy7u7u7e+Y/lpaWlpaW4j8AAAA/6gAAAAAAAAABQgMAADYAAADNzMzMzIzmP5aWlpaWluI/AAAAP+oAAAAAAAAAAUMDAAA2AAAAV1VVVVWV5j+WlpaWlpbiPwAAAD/qAAAAAAAAAAFEAwAANgAAAN7d3d3dneY/lpaWlpaW4j8AAAA/+gAAAAAAAAABRQMAADYAAADw7u7u7q7mP5aWlpaWluI/AAAAP/oAAAAAAAAAAUYDAAA2AAAAAQAAAADA5j9ubm5ubm7iPwAAAD/6AAAAAAAAAAFHAwAANgAAAJqZmZmZ2eY/bm5ubm5u4j8AAAA/+gAAAAAAAAABSAMAADYAAAAkIiIiIuLmP25ubm5ubuI/AAAAP/oAAAAAAAAAAUkDAAA2AAAANTMzMzPz5j9ubm5ubm7iPwAAAD/6AAAAAAAAAAFKAwAANgAAAL27u7u7++Y/bm5ubm5u4j8AAAA/CQEAAAAAAAABSwMAADYAAABGRERERATnP25ubm5ubuI/AAAAPwkBAAAAAAAAAUwDAAA2AAAAVlVVVVUV5z9ubm5ubm7iPwAAAD8JAQAAAAAAAAFNAwAANgAAAN/d3d3dHec/bm5ubm5u4j8AAAA/CQEAAAAAAAABTgMAADYAAADx7u7u7i7nP25ubm5ubuI/AAAAPwkBAAAAAAAAAU8DAAA2AAAAeHd3d3c35z9ubm5ubm7iPwAAAD8JAQAAAAAAAAFQAwAANgAAAIqIiIiISOc/bm5ubm5u4j8AAAA/CQEAAAAAAAABUQMAADYAAAAREREREVHnP25ubm5ubuI/AAAAPwkBAAAAAAAAAVIDAAA2AAAAIyIiIiJi5z9ubm5ubm7iPwAAAD8ZAQAAAAAAAAFTAwAANgAAAKyqqqqqauc/bm5ubm5u4j8AAAA/GQEAAAAAAAABVAMAADYAAAC9u7u7u3vnP25ubm5ubuI/AAAAPxkBAAAAAAAAAVUDAAA2AAAARURERESE5z9ubm5ubm7iPwAAAD8ZAQAAAAAAAAFWAwAANgAAAFZVVVVVlec/bm5ubm5u4j8AAAA/GQEAAAAAAAABVwMAADYAAADe3d3d3Z3nP25ubm5ubuI/AAAAPxkBAAAAAAAAAVgDAAA2AAAA7+7u7u6u5z9ubm5ubm7iPwAAAD8ZAQAAAAAAAAFZAwAANgAAAHl3d3d3t+c/bm5ubm5u4j8AAAA/KAEAAAAAAAABWgMAADYAAACKiIiIiMjnP25ubm5ubuI/AAAAPygBAAAAAAAAAVsDAAA2AAAAEhERERHR5z9ubm5ubm7iPwAAAD8oAQAAAAAAAAFcAwAANgAAACMiIiIi4uc/bm5ubm5u4j8AAAA/KAEAAAAAAAABXQMAADYAAACrqqqqqurnP25ubm5ubuI/AAAAPygBAAAAAAAAAV4DAAA2AAAAvLu7u7v75z9ubm5ubm7iPwAAAD8oAQAAAAAAAAFfAwAANgAAAEZEREREBOg/bm5ubm5u4j8AAAA/KAEAAAAAAAABYAMAADYAAADOzMzMzAzoP25ubm5ubuI/AAAAPygBAAAAAAAAAWEDAAA2AAAAV1VVVVUV6D9ubm5ubm7iPwAAAD8oAQAAAAAAAAFiAwAANgAAAGdmZmZmJug/bm5ubm5u4j8AAAA/OAEAAAAAAAABYwMAADYAAADw7u7u7i7oP25ubm5ubuI/AAAAPzgBAAAAAAAAAWQDAAA2AAAAeHd3d3c36D9ubm5ubm7iPwAAAD84AQAAAAAAAAFlAwAANgAAAImIiIiISOg/bm5ubm5u4j8AAAA/OAEAAAAAAAABZgMAADYAAAATEREREVHoP25ubm5ubuI/AAAAPzgBAAAAAAAAAWcDAAA2AAAAJCIiIiJi6D9ubm5ubm7iPwAAAD9PAQAAAAAAAAFoAwAANgAAAKyqqqqqaug/bm5ubm5u4j8AAAA/TwEAAAAAAAABaQMAADYAAAC9u7u7u3voP25ubm5ubuI/AAAAP08BAAAAAAAAAWoDAAA2AAAARURERESE6D9ubm5ubm7iPwAAAD9PAQAAAAAAAAFrAwAANgAAAM7MzMzMjOg/bm5ubm5u4j8AAAA/TwEAAAAAAAABbAMAADYAAABWVVVVVZXoP25ubm5ubuI/AAAAP08BAAAAAAAAAW0DAAA2AAAA4N3d3d2d6D9ubm5ubm7iPwAAAD9eAQAAAAAAAAFuAwAANgAAAO/u7u7urug/bm5ubm5u4j8AAAA/XgEAAAAAAAABbwMAADYAAAB5d3d3d7foP25ubm5ubuI/AAAAP14BAAAAAAAAAXADAAA2AAAAioiIiIjI6D+WlpaWlpbiPwAAAD9eAQAAAAAAAAFxAwAANgAAABIRERER0eg/lpaWlpaW4j8AAAA/bgEAAAAAAAABcgMAADYAAAAjIiIiIuLoP76+vr6+vuI/AAAAP24BAAAAAAAAAXMDAAA2AAAAraqqqqrq6D++vr6+vr7iPwAAAD9uAQAAAAAAAAF0AwAANgAAADQzMzMz8+g/vr6+vr6+4j8AAAA/bgEAAAAAAAABdQMAADYAAAC8u7u7u/voP76+vr6+vuI/AAAAP24BAAAAAAAAAXYDAAA2AAAARkREREQE6T++vr6+vr7iPwAAAD9uAQAAAAAAAAF3AwAANgAAAEZEREREBOk/5ubm5ubm4j8AAAA/fgEAAAAAAAABeAMAADYAAABWVVVVVRXpP+bm5ubm5uI/AAAAP34BAAAAAAAAAXkDAAA2AAAA3t3d3d0d6T/m5ubm5ubiPwAAAD9+AQAAAAAAAAF6AwAANgAAAPDu7u7uLuk/5ubm5ubm4j8AAAA/fgEAAAAAAAABewMAADYAAAB6d3d3dzfpP+bm5ubm5uI/AAAAP34BAAAAAAAAAXwDAAA2AAAAiIiIiIhI6T8ODw8PDw/jPwAAAD9+AQAAAAAAAAF9AwAANgAAABIRERERUek/Dg8PDw8P4z8AAAA/jQEAAAAAAAABfgMAADYAAAA2MzMzM3PpPzo3Nzc3N+M/AAAAP40BAAAAAAAAAX8DAAA2AAAAvLu7u7t76T86Nzc3NzfjPwAAAD+NAQAAAAAAAAGAAwAANgAAAEREREREhOk/Ojc3Nzc34z8AAAA/jQEAAAAAAAABgQMAADYAAABWVVVVVZXpPzo3Nzc3N+M/AAAAP40BAAAAAAAAAYIDAAA2AAAA4N3d3d2d6T86Nzc3NzfjPwAAAD+NAQAAAAAAAAGDAwAANgAAAGhmZmZmpuk/Ojc3Nzc34z8AAAA/nQEAAAAAAAABhAMAADYAAADw7u7u7q7pPzo3Nzc3N+M/AAAAP50BAAAAAAAAAYUDAAA2AAAAioiIiIjI6T86Nzc3NzfjPwAAAD+dAQAAAAAAAAGGAwAANgAAABIRERER0ek/Ojc3Nzc34z8AAAA/nQEAAAAAAAABhwMAADYAAAAiIiIiIuLpPzo3Nzc3N+M/AAAAP50BAAAAAAAAAYgDAAA2AAAArKqqqqrq6T86Nzc3NzfjPwAAAD+dAQAAAAAAAAGJAwAANgAAAL67u7u7++k/Ojc3Nzc34z8AAAA/nQEAAAAAAAABigMAADYAAADOzMzMzAzqPzo3Nzc3N+M/AAAAP50BAAAAAAAAAYsDAAA2AAAA3t3d3d0d6j86Nzc3NzfjPwAAAD+sAQAAAAAAAAGMAwAANgAAAHp3d3d3N+o/Ojc3Nzc34z8AAAA/rAEAAAAAAAABjQMAADYAAACKiIiIiEjqPzo3Nzc3N+M/AAAAP6wBAAAAAAAAAY4DAAA2AAAArKqqqqpq6j86Nzc3NzfjPwAAAD+sAQAAAAAAAAGPAwAANgAAALy7u7u7e+o/Ojc3Nzc34z8AAAA/rAEAAAAAAAABkAMAADYAAADOzMzMzIzqPzo3Nzc3N+M/AAAAP6wBAAAAAAAAAZEDAAA2AAAAWFVVVVWV6j86Nzc3NzfjPwAAAD+8AQAAAAAAAAGSAwAANgAAAHh3d3d3t+o/Dg8PDw8P4z8AAAA/vAEAAAAAAAABkwMAADYAAAACAAAAAMDqPw4PDw8PD+M/AAAAP7wBAAAAAAAAAZQDAAA2AAAAEhERERHR6j8ODw8PDw/jPwAAAD+8AQAAAAAAAAGVAwAANgAAACIiIiIi4uo/Dg8PDw8P4z8AAAA/vAEAAAAAAAABlgMAADYAAACsqqqqqurqPw4PDw8PD+M/AAAAP7wBAAAAAAAAAZcDAAA2AAAANDMzMzPz6j8ODw8PDw/jPwAAAD/MAQAAAAAAAAGYAwAANgAAAEZEREREBOs/5ubm5ubm4j8AAAA/zAEAAAAAAAABmQMAADYAAADOzMzMzAzrP76+vr6+vuI/AAAAP8wBAAAAAAAAAZoDAAA2AAAA4N3d3d0d6z++vr6+vr7iPwAAAD/MAQAAAAAAAAGbAwAANgAAAPDu7u7uLus/vr6+vr6+4j8AAAA/zAEAAAAAAAABnAMAADYAAAB4d3d3dzfrP76+vr6+vuI/AAAAP9sBAAAAAAAAAZ0DAAA2AAAAAAAAAABA6z++vr6+vr7iPwAAAD/bAQAAAAAAAAGeAwAANgAAAAAAAAAAQOs/lpaWlpaW4j8AAAA/2wEAAAAAAAABnwMAADYAAACKiIiIiEjrP5aWlpaWluI/AAAAP9sBAAAAAAAAAaADAAA2AAAAEhERERFR6z+WlpaWlpbiPwAAAD/bAQAAAAAAAAGhAwAANgAAAJyZmZmZWes/lpaWlpaW4j8AAAA/6wEAAAAAAAABogMAADYAAACcmZmZmVnrP25ubm5ubuI/AAAAP2gCAAAAAAAAAaMDAAA2AAAAzszMzMyM7j8eHh4eHh7iPwAAAD8AAAAAAAAAAAGkAwAANgAAAM7MzMzMjO4/RkZGRkZG4j8AAAA/LwAAAAAAAAABpQMAADYAAADOzMzMzIzuP25ubm5ubuI/AAAAPy8AAAAAAAAAAaYDAAA2AAAAzszMzMyM7j+WlpaWlpbiPwAAAD8+AAAAAAAAAAGnAwAANgAAAM7MzMzMjO4/vr6+vr6+4j8AAAA/PgAAAAAAAAABqAMAADYAAABERERERITuP76+vr6+vuI/AAAAP04AAAAAAAAAAakDAAA2AAAARERERESE7j/m5ubm5ubiPwAAAD9OAAAAAAAAAAGqAwAANgAAAEREREREhO4/Dg8PDw8P4z8AAAA/TgAAAAAAAAABqwMAADYAAABERERERITuPzo3Nzc3N+M/AAAAP14AAAAAAAAAAawDAAA2AAAARERERESE7j9iX19fX1/jPwAAAD9eAAAAAAAAAAGtAwAANgAAAEREREREhO4/ioeHh4eH4z8AAAA/XgAAAAAAAAABrgMAADYAAABERERERITuP7Kvr6+vr+M/AAAAP20AAAAAAAAAAa8DAAA2AAAARERERESE7j/a19fX19fjPwAAAD9tAAAAAAAAAAGwAwAANgAAAEREREREhO4/AgAAAAAA5D8AAAA/bQAAAAAAAAABsQMAADYAAABERERERITuPyooKCgoKOQ/AAAAP20AAAAAAAAAAbIDAAA2AAAARERERESE7j9SUFBQUFDkPwAAAD9tAAAAAAAAAAGzAwAANgAAAEREREREhO4/enh4eHh45D8AAAA/fQAAAAAAAAABtAMAADYAAABERERERITuP8rIyMjIyOQ/AAAAP30AAAAAAAAAAbUDAAA2AAAARERERESE7j/y8PDw8PDkPwAAAD99AAAAAAAAAAG2AwAANgAAAEREREREhO4/QkFBQUFB5T8AAAA/fQAAAAAAAAABtwMAADYAAAC+u7u7u3vuP0JBQUFBQeU/AAAAP40AAAAAAAAAAbgDAAA2AAAAvru7u7t77j9qaWlpaWnlPwAAAD+NAAAAAAAAAAG5AwAANgAAADYzMzMzc+4/urm5ubm55T8AAAA/jQAAAAAAAAABugMAADYAAACsqqqqqmruP7q5ubm5ueU/AAAAP40AAAAAAAAAAbsDAAA2AAAArKqqqqpq7j8KCgoKCgrmPwAAAD+NAAAAAAAAAAG8AwAANgAAAKyqqqqqau4/MjIyMjIy5j8AAAA/nAAAAAAAAAABvQMAADYAAACsqqqqqmruP4KCgoKCguY/AAAAP5wAAAAAAAAAAb4DAAA2AAAArKqqqqpq7j/S0tLS0tLmPwAAAD+cAAAAAAAAAAG/AwAANgAAAKyqqqqqau4/IiMjIyMj5z8AAAA/nAAAAAAAAAABwAMAADYAAACsqqqqqmruP0pLS0tLS+c/AAAAP6wAAAAAAAAAAcEDAAA2AAAArKqqqqpq7j+am5ubm5vnPwAAAD+sAAAAAAAAAAHCAwAANgAAAKyqqqqqau4/wsPDw8PD5z8AAAA/rAAAAAAAAAABwwMAADYAAACsqqqqqmruP+rr6+vr6+c/AAAAP6wAAAAAAAAAAcQDAAA2AAAArKqqqqpq7j8WFBQUFBToPwAAAD+sAAAAAAAAAAHFAwAANgAAAKyqqqqqau4/Pjw8PDw86D8AAAA/rAAAAAAAAAABxgMAADYAAACsqqqqqmruP2ZkZGRkZOg/AAAAP7sAAAAAAAAAAccDAAA2AAAArKqqqqpq7j+OjIyMjIzoPwAAAD+7AAAAAAAAAAHIAwAANgAAAKyqqqqqau4/trS0tLS06D8AAAA/uwAAAAAAAAAByQMAADYAAACsqqqqqmruP97c3Nzc3Og/AAAAP7sAAAAAAAAAAcoDAAA2AAAArKqqqqpq7j8GBQUFBQXpPwAAAD+7AAAAAAAAAAHLAwAANgAAAKyqqqqqau4/VlVVVVVV6T8AAAA/uwAAAAAAAAABzAMAADYAAACsqqqqqmruP359fX19fek/AAAAP7sAAAAAAAAAAc0DAAA2AAAArKqqqqpq7j+mpaWlpaXpPwAAAD+7AAAAAAAAAAHOAwAANgAAAKyqqqqqau4/zs3Nzc3N6T8AAAA/uwAAAAAAAAABzwMAADYAAACsqqqqqmruP/b19fX19ek/AAAAP8sAAAAAAAAAAdADAAA2AAAArKqqqqpq7j8eHh4eHh7qPwAAAD/LAAAAAAAAAAHRAwAANgAAAKyqqqqqau4/cm5ubm5u6j8AAAA/ywAAAAAAAAAB0gMAADYAAACsqqqqqmruP5qWlpaWluo/AAAAP8sAAAAAAAAAAdMDAAA2AAAArKqqqqpq7j/Cvr6+vr7qPwAAAD/LAAAAAAAAAAHUAwAANgAAAKyqqqqqau4/6ubm5ubm6j8AAAA/ywAAAAAAAAAB1QMAADYAAACsqqqqqmruPxIPDw8PD+s/AAAAP8sAAAAAAAAAAdYDAAA2AAAArKqqqqpq7j86Nzc3NzfrPwAAAD/LAAAAAAAAAAHXAwAANgAAAKyqqqqqau4/Yl9fX19f6z8AAAA/2wAAAAAAAAAB2AMAADYAAACsqqqqqmruP4qHh4eHh+s/AAAAP9sAAAAAAAAAAdkDAAA2AAAArKqqqqpq7j+yr6+vr6/rPwAAAD/bAAAAAAAAAAHaAwAANgAAAKyqqqqqau4/2tfX19fX6z8AAAA/2wAAAAAAAAAB2wMAADYAAACsqqqqqmruPwIAAAAAAOw/AAAAP9sAAAAAAAAAAdwDAAA2AAAArKqqqqpq7j8qKCgoKCjsPwAAAD/qAAAAAAAAAAHdAwAANgAAAKyqqqqqau4/UlBQUFBQ7D8AAAA/6gAAAAAAAAAB3gMAADYAAAAkIiIiImLuP1JQUFBQUOw/AAAAP/oAAAAAAAAAAd8DAAA2AAAAJCIiIiLi7T9iX19fX1/rPwAAAD8AAAAAAAAAAAHgAwAANgAAACQiIiIi4u0/ioeHh4eH6z8AAAA/AAAAAAAAAAAB4QMAADYAAACsqqqqqurtP4qHh4eHh+s/AAAAPwAAAAAAAAAAAeIDAAA2AAAArKqqqqrq7T+yr6+vr6/rPwAAAD8fAAAAAAAAAAHjAwAANgAAAKyqqqqq6u0/2tfX19fX6z8AAAA/HwAAAAAAAAAB5AMAADYAAAA0MzMzM/PtP9rX19fX1+s/AAAAPx8AAAAAAAAAAeUDAAA2AAAAvLu7u7v77T/a19fX19frPwAAAD8uAAAAAAAAAAHmAwAANgAAALy7u7u7++0/AgAAAAAA7D8AAAA/LgAAAAAAAAAB5wMAADYAAAC8u7u7u/vtPyooKCgoKOw/AAAAPz4AAAAAAAAAAegDAAA2AAAARkREREQE7j8qKCgoKCjsPwAAAD8+AAAAAAAAAAHpAwAANgAAAEZEREREBO4/enh4eHh47D8AAAA/PgAAAAAAAAAB6gMAADYAAADOzMzMzAzuP3p4eHh4eOw/AAAAPz4AAAAAAAAAAesDAAA2AAAAzszMzMwM7j+ioKCgoKDsPwAAAD9OAAAAAAAAAAHsAwAANgAAAFhVVVVVFe4/zsjIyMjI7D8AAAA/TgAAAAAAAAAB7QMAADYAAADg3d3d3R3uP87IyMjIyOw/AAAAP04AAAAAAAAAAe4DAAA2AAAA4N3d3d0d7j/28PDw8PDsPwAAAD9OAAAAAAAAAAHvAwAANgAAAGhmZmZmJu4/HhkZGRkZ7T8AAAA/XQAAAAAAAAAB8AMAADYAAABoZmZmZibuP0ZBQUFBQe0/AAAAP10AAAAAAAAAAfEDAAA2AAAA8O7u7u4u7j9uaWlpaWntPwAAAD9dAAAAAAAAAAHyAwAANgAAAHh3d3d3N+4/bmlpaWlp7T8AAAA/XQAAAAAAAAAB8wMAADYAAAACAAAAAEDuP5aRkZGRke0/AAAAP10AAAAAAAAAAfQDAAA2AAAAAgAAAABA7j++ubm5ubntPwAAAD9tAAAAAAAAAAH1AwAANgAAAIqIiIiISO4/vrm5ubm57T8AAAA/bQAAAAAAAAAB9gMAADYAAACKiIiIiEjuP+bh4eHh4e0/AAAAP20AAAAAAAAAAfcDAAA2AAAAEhERERFR7j/m4eHh4eHtPwAAAD9tAAAAAAAAAAH4AwAANgAAABIRERERUe4/DgoKCgoK7j8AAAA/fQAAAAAAAAAB+QMAADYAAACamZmZmVnuPw4KCgoKCu4/AAAAP30AAAAAAAAAAfoDAAA2AAAAJCIiIiJi7j8OCgoKCgruPwAAAD+MAAAAAAAAAAH7AwAANgAAACQiIiIiYu4/NjIyMjIy7j8AAAA/nAAAAAAAAAAB/AMAADYAAACsqqqqqmruP15aWlpaWu4/AAAAP6sAAAAAAAAAAf0DAAA2AAAArKqqqqpq7j+GgoKCgoLuPwAAAD+rAAAAAAAAAAH+AwAANgAAADYzMzMzc+4/hoKCgoKC7j8AAAA/qwAAAAAAAAAB/wMAADYAAAA2MzMzM3PuP66qqqqqqu4/AAAAP7sAAAAAAAAAAQAEAAA2AAAARERERESE7j/++vr6+vruPwAAAD+7AAAAAAAAAAEBBAAANgAAAM7MzMzMjO4/JiMjIyMj7z8AAAA/uwAAAAAAAAABAgQAADYAAABWVVVVVZXuP05LS0tLS+8/AAAAP8sAAAAAAAAAAQMEAAA2AAAA4N3d3d2d7j92c3Nzc3PvPwAAAD/LAAAAAAAAAAEEBAAANgAAAODd3d3dne4/npubm5ub7z8AAAA/ywAAAAAAAAABBQQAADYAAABoZmZmZqbuP56bm5ubm+8/AAAAP8sAAAAAAAAAAQYEAAA2AAAA8u7u7u6u7j/Gw8PDw8PvPwAAAD/aAAAAAAAAAAEHBAAANgAAAHh3d3d3t+4/xsPDw8PD7z8AAAA/2gAAAAAAAAABCAQAADYAAAAAAAAAAMDuP8bDw8PDw+8/AAAAP+oAAAAAAAAAAQkEAAA2AAAAAAAAAADA7j+em5ubm5vvPwAAAD8JAQAAAAAAAAEKBAAANgAAAAAAAAAAwO4/dnNzc3Nz7z8AAAA/GQEAAAAAAAABCwQAADYAAAAAAAAAAMDuP05LS0tLS+8/AAAAPxkBAAAAAAAAAQwEAAA2AAAAioiIiIjI7j9OS0tLS0vvPwAAAD8ZAQAAAAAAAAENBAAANgAAAIqIiIiIyO4/JiMjIyMj7z8AAAA/GQEAAAAAAAABDgQAADYAAACKiIiIiMjuP/76+vr6+u4/AAAAPygBAAAAAAAAAQ8EAAA2AAAAioiIiIjI7j/W0tLS0tLuPwAAAD8oAQAAAAAAAAEQBAAANgAAAIqIiIiIyO4/rqqqqqqq7j8AAAA/OAEAAAAAAAABEQQAADYAAAASEREREdHuP66qqqqqqu4/AAAAPzgBAAAAAAAAARIEAAA2AAAAEhERERHR7j+GgoKCgoLuPwAAAD84AQAAAAAAAAETBAAANgAAABIRERER0e4/XlpaWlpa7j8AAAA/SAEAAAAAAAABFAQAADYAAAASEREREdHuPzYyMjIyMu4/AAAAP0gBAAAAAAAAARUEAAA2AAAAEhERERHR7j8OCgoKCgruPwAAAD9IAQAAAAAAAAEWBAAANgAAABIRERER0e4/5uHh4eHh7T8AAAA/VwEAAAAAAAABFwQAADYAAAASEREREdHuP5aRkZGRke0/AAAAP1cBAAAAAAAAARgEAAA2AAAAEhERERHR7j9uaWlpaWntPwAAAD9XAQAAAAAAAAEZBAAANgAAABIRERER0e4/HhkZGRkZ7T8AAAA/VwEAAAAAAAABGgQAADYAAAASEREREdHuP87IyMjIyOw/AAAAP2cBAAAAAAAAARsEAAA2AAAAEhERERHR7j+ioKCgoKDsPwAAAD9nAQAAAAAAAAEcBAAANgAAABIRERER0e4/enh4eHh47D8AAAA/ZwEAAAAAAAABHQQAADYAAACcmZmZmdnuPyooKCgoKOw/AAAAP2cBAAAAAAAAAR4EAAA2AAAAnJmZmZnZ7j/a19fX19frPwAAAD9nAQAAAAAAAAEfBAAANgAAAJyZmZmZ2e4/ioeHh4eH6z8AAAA/ZwEAAAAAAAABIAQAADYAAACcmZmZmdnuP2JfX19fX+s/AAAAP2cBAAAAAAAAASEEAAA2AAAAJCIiIiLi7j8SDw8PDw/rPwAAAD9nAQAAAAAAAAEiBAAANgAAAKyqqqqq6u4/mpaWlpaW6j8AAAA/dwEAAAAAAAABIwQAADYAAACsqqqqquruPx4eHh4eHuo/AAAAP3cBAAAAAAAAASQEAAA2AAAArKqqqqrq7j/Ozc3Nzc3pPwAAAD93AQAAAAAAAAElBAAANgAAADQzMzMz8+4/fn19fX196T8AAAA/dwEAAAAAAAABJgQAADYAAAC+u7u7u/vuPy4tLS0tLek/AAAAP3cBAAAAAAAAAScEAAA2AAAARkREREQE7z/e3Nzc3NzoPwAAAD93AQAAAAAAAAEoBAAANgAAAEZEREREBO8/joyMjIyM6D8AAAA/hgEAAAAAAAABKQQAADYAAADOzMzMzAzvPxYUFBQUFOg/AAAAP4YBAAAAAAAAASoEAAA2AAAAVlVVVVUV7z+am5ubm5vnPwAAAD+GAQAAAAAAAAErBAAANgAAAN7d3d3dHe8/SktLS0tL5z8AAAA/hgEAAAAAAAABLAQAADYAAABoZmZmZibvPyIjIyMjI+c/AAAAP4YBAAAAAAAAAS0EAAA2AAAAaGZmZmYm7z/6+vr6+vrmPwAAAD+GAQAAAAAAAAEuBAAANgAAAPDu7u7uLu8/qqqqqqqq5j8AAAA/lgEAAAAAAAABLwQAADYAAAB6d3d3dzfvP1paWlpaWuY/AAAAP5YBAAAAAAAAATAEAAA2AAAAAgAAAABA7z8yMjIyMjLmPwAAAD+WAQAAAAAAAAExBAAANgAAAIqIiIiISO8/CgoKCgoK5j8AAAA/lgEAAAAAAAABMgQAADYAAAASEREREVHvP+Lh4eHh4eU/AAAAP5YBAAAAAAAAATMEAAA2AAAAEhERERFR7z+6ubm5ubnlPwAAAD+lAQAAAAAAAAE0BAAANgAAAJqZmZmZWe8/urm5ubm55T8AAAA/pQEAAAAAAAABNQQAADYAAACamZmZmVnvP5KRkZGRkeU/AAAAP6UBAAAAAAAAATYEAAA2AAAAJCIiIiJi7z+SkZGRkZHlPwAAAD+lAQAAAAAAAAE3BAAANgAAAKyqqqqqau8/kpGRkZGR5T8AAAA/tQEAAAAAAAABOAQAADYAAACsqqqqqmrvP2ppaWlpaeU/AAAAP9QBAAAAAAAAATkEAAA2AAAANjMzMzNz7z9qaWlpaWnlPwAAAD/kAQAAAAAAAAE6BAAANgAAALy7u7u7e+8/amlpaWlp5T8AAAA/5AEAAAAAAAAL</ink>
</athena>
</file>

<file path=customXml/item20.xml><?xml version="1.0" encoding="utf-8"?>
<athena xmlns="http://schemas.microsoft.com/edu/athena" version="0.1.3517.0">
  <media streamable="true" recordStart="0" recordEnd="40800" recordLength="40816" audioOnly="true" start="0" end="40800" audioFormat="{00001610-0000-0010-8000-00AA00389B71}" audioRate="44100" muted="false" volume="0.8" fadeIn="0" fadeOut="0" videoFormat="{34363248-0000-0010-8000-00AA00389B71}" videoRate="15" videoWidth="256" videoHeight="256"/>
</athena>
</file>

<file path=customXml/item21.xml><?xml version="1.0" encoding="utf-8"?>
<athena xmlns="http://schemas.microsoft.com/edu/athena" version="0.1.3517.0">
  <media streamable="true" recordStart="0" recordEnd="79918" recordLength="79946" audioOnly="true" start="0" end="79918" audioFormat="{00001610-0000-0010-8000-00AA00389B71}" audioRate="44100" muted="false" volume="0.8" fadeIn="0" fadeOut="0" videoFormat="{34363248-0000-0010-8000-00AA00389B71}" videoRate="15" videoWidth="256" videoHeight="256"/>
</athena>
</file>

<file path=customXml/item22.xml><?xml version="1.0" encoding="utf-8"?>
<athena xmlns="http://schemas.microsoft.com/edu/athena" version="0.1.3517.0">
  <media streamable="true" recordStart="0" recordEnd="144672" recordLength="144744" audioOnly="true" start="0" end="144672" audioFormat="{00001610-0000-0010-8000-00AA00389B71}" audioRate="44100" muted="false" volume="0.8" fadeIn="0" fadeOut="0" videoFormat="{34363248-0000-0010-8000-00AA00389B71}" videoRate="15" videoWidth="256" videoHeight="256"/>
</athena>
</file>

<file path=customXml/item23.xml><?xml version="1.0" encoding="utf-8"?>
<athena xmlns="http://schemas.microsoft.com/edu/athena" version="0.1.3517.0">
  <media streamable="true" recordStart="0" recordEnd="119340" recordLength="119416" audioOnly="true" start="0" end="119340" audioFormat="{00001610-0000-0010-8000-00AA00389B71}" audioRate="44100" muted="false" volume="0.8" fadeIn="0" fadeOut="0" videoFormat="{34363248-0000-0010-8000-00AA00389B71}" videoRate="15" videoWidth="256" videoHeight="256"/>
</athena>
</file>

<file path=customXml/item24.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UAAAAKAAAABwMAAAAAAQAAAAgAAAAECUlua0F0b21WMQIAAAAJBAAAAAkFAAAACQYAAAAJBwAAAAkIAAAADQMFBAAAAAtQZW5TdHJva2VWMQQAAAAKQXR0cmlidXRlcwVUcmFjZQlTdGFydFRpbWUEVHlwZQQEAAQPUGVuQXR0cmlidXRlc1YxAgAAAApJbmtUcmFjZVYxAgAAABAMQWN0aW9uVHlwZVYxAgAAAAIAAAAJCQAAAAkKAAAAD9EAAAAAAAAF9f///wxBY3Rpb25UeXBlVjEBAAAAB3ZhbHVlX18ACAIAAAAAAAAAAQUAAAAEAAAACQwAAAAJDQAAABztAAAAAAAAAfL////1////AAAAAAEGAAAABAAAAAkPAAAACRAAAAAu9AAAAAAAAAHv////9f///wAAAAABBwAAAAQAAAAJEgAAAAkTAAAAzf0AAAAAAAAB7P////X///8AAAAABQgAAAANQ2xlYXJDYW52YXNWMQIAAAAJU3RhcnRUaW1lBFR5cGUABBAMQWN0aW9uVHlwZVYxAgAAAAIAAACwcQEAAAAAAAHr////9f///wAAAAAFCQAAAA9QZW5BdHRyaWJ1dGVzVjEKAAAAB19jb2xvckEHX2NvbG9yUgdfY29sb3JHB19jb2xvckIKRml0VG9DdXJ2ZQZIZWlnaHQOSWdub3JlUHJlc3N1cmUNSXNIaWdobGlnaHRlcgVTaGFwZQVXaWR0aAAAAAAAAAAABAACAgICAQYBAQxCcnVzaFNoYXBlVjECAAAABgIAAAD//wAAAAAAAAAAAAhAAAAF6v///wxCcnVzaFNoYXBlVjEBAAAAB3ZhbHVlX18ACAIAAAABAAAAAAAAAAAACEAFCgAAAApJbmtUcmFjZVYxAwAAAA1MaXN0YDErX2l0ZW1zDExpc3RgMStfc2l6ZQ9MaXN0YDErX3ZlcnNpb24EAAAYU2hhcmVkLklua2luZy5JbmtQb2ludFtdAgAAAAgIAgAAAAkXAAAA/gEAAP4BAAABDAAAAAkAAAD//wAAAAAAAAAAAAhAAAAB6P///+r///8BAAAAAAAAAAAACEABDQAAAAoAAAAJGQAAAOcAAADnAAAAAQ8AAAAJAAAA//8AAAAAAAAAAAAIQAAAAeb////q////AQAAAAAAAAAAAAhAARAAAAAKAAAACRsAAAC8AAAAvAAAAAESAAAACQAAAP//AAAAAAAAAAAACEAAAAHk////6v///wEAAAAAAAAAAAAIQAETAAAACgAAAAkdAAAA4gAAAOI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NAgcZAAAAAAEAAAAAAQAABApJbmtQb2ludFYxAgA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0ZBxsAAAAAAQAAAAABAAAECklua1BvaW50VjECAA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1EBx0AAAAAAQAAAAABAAAECklua1BvaW50VjECAA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NHgUeAAAACklua1BvaW50VjEEAAAAAVgBWQ5QcmVzc3VyZUZhY3RvcglUaW1lU3RhbXAAAAAABgYLEAIAAABkdo3T19HTPzh32FauOcU/AAAAPwAAAAAAAAAAAR8AAAAeAAAAXBtApn220z84d9hWrjnFPwAAAD9dAAAAAAAAAAEgAAAAHgAAAFTA8ngjm9M/OHfYVq45xT8AAAA/bAAAAAAAAAABIQAAAB4AAABMZaVLyX/TPzh32FauOcU/AAAAP2wAAAAAAAAAASIAAAAeAAAARApYHm9k0z84d9hWrjnFPwAAAD9sAAAAAAAAAAEjAAAAHgAAADyvCvEUSdM/OHfYVq45xT8AAAA/fAAAAAAAAAABJAAAAB4AAAA0VL3Dui3TP8CrxU2Y38U/AAAAP3wAAAAAAAAAASUAAAAeAAAALPlvlmAS0z/Aq8VNmN/FPwAAAD98AAAAAAAAAAEmAAAAHgAAACSeImkG99I/AEY8SY0yxj8AAAA/fAAAAAAAAAABJwAAAB4AAAAYQ9U7rNvSPwBGPEmNMsY/AAAAP3wAAAAAAAAAASgAAAAeAAAAGEPVO6zb0j9A4LJEgoXGPwAAAD+MAAAAAAAAAAEpAAAAHgAAAAiNOuH3pNI/QOCyRIKFxj8AAAA/jAAAAAAAAAABKgAAAB4AAAAEMu2znYnSP4B6KUB32MY/AAAAP4wAAAAAAAAAASsAAAAeAAAA/NafhkNu0j8ArxY3YX7HPwAAAD+MAAAAAAAAAAEsAAAAHgAAAPR7UlnpUtI/AK8WN2F+xz8AAAA/jAAAAAAAAAABLQAAAB4AAADgxbf+NBzSP0BJjTJW0cc/AAAAP4wAAAAAAAAAAS4AAAAeAAAA2Gpq0doA0j+A4wMuSyTIPwAAAD+MAAAAAAAAAAEvAAAAHgAAANAPHaSA5dE/gOMDLkskyD8AAAA/mwAAAAAAAAABMAAAAB4AAADItM92JsrRP8B9eilAd8g/AAAAP5sAAAAAAAAAATEAAAAeAAAAuP40HHKT0T8AGPEkNcrIPwAAAD+bAAAAAAAAAAEyAAAAHgAAALCj5+4XeNE/OLJnICodyT8AAAA/mwAAAAAAAAABMwAAAB4AAACoSJrBvVzRP3hM3hsfcMk/AAAAP5sAAAAAAAAAATQAAAAeAAAAoO1MlGNB0T94TN4bH3DJPwAAAD+bAAAAAAAAAAE1AAAAHgAAAJA3sjmvCtE/uOZUFxTDyT8AAAA/mwAAAAAAAAABNgAAAB4AAACI3GQMVe/QP/iAyxIJFso/AAAAP6sAAAAAAAAAATcAAAAeAAAAaHAvV+yB0D94tbgJ87vKPwAAAD+rAAAAAAAAAAE4AAAAHgAAAFi6lPw3S9A/uE8vBegOyz8AAAA/qwAAAAAAAAABOQAAAB4AAABQX0fP3S/QP/jppQDdYcs/AAAAP6sAAAAAAAAAAToAAAAeAAAASAT6oYMU0D/46aUA3WHLPwAAAD+rAAAAAAAAAAE7AAAAHgAAAHCcvo6eu88/cB6T98YHzD8AAAA/uwAAAAAAAAABPAAAAB4AAAAYDrnJGKrOP/BSgO6wrcw/AAAAP7sAAAAAAAAAAT0AAAAeAAAACFgeb2Rzzj8w7fbppQDNPwAAAD+7AAAAAAAAAAE+AAAAHgAAAPihgxSwPM4/cIdt5ZpTzT8AAAA/uwAAAAAAAAABPwAAAB4AAADQf7MEk5jNP7Ah5OCPps0/AAAAP7sAAAAAAAAAAUAAAAAeAAAAuMkYqt5hzT+wIeTgj6bNPwAAAD+7AAAAAAAAAAFBAAAAHgAAAKgTfk8qK80/8Lta3IT5zT8AAAA/ygAAAAAAAAABQgAAAB4AAAA4GUPVO6zLP+gkNcpYRc8/AAAAP8oAAAAAAAAAAUMAAAAeAAAAKGOoeod1yz/oJDXKWEXPPwAAAD/KAAAAAAAAAAFEAAAAHgAAABitDSDTPss/OL+rxU2Yzz8AAAA/ygAAAAAAAAABRQAAAB4AAADoij0QtprKP9h5TN4bH9A/AAAAP8oAAAAAAAAAAUYAAAAeAAAA2NSitQFkyj/YeUzeGx/QPwAAAD/aAAAAAAAAAAFHAAAAHgAAAJj8N0swick/GBTD2RBy0D8AAAA/2gAAAAAAAAABSAAAAB4AAAB4kAKWxxvJP1iuOdUFxdA/AAAAP9oAAAAAAAAAAUkAAAAeAAAAaNpnOxPlyD94+/RSgO7QPwAAAD/aAAAAAAAAAAFKAAAAHgAAAEhuMoaqd8g/mEiw0PoX0T8AAAA/2gAAAAAAAAABSwAAAB4AAAAYTGJ2jdPHP9jiJszvatE/AAAAP9oAAAAAAAAAAUwAAAAeAAAA8N8swSRmxz/4L+JJapTRPwAAAD/aAAAAAAAAAAFNAAAAHgAAANhz9wu8+MY/FH2dx+S90T8AAAA/6QAAAAAAAAABTgAAAB4AAACgUSf8nlTGPzTKWEVf59E/AAAAP+kAAAAAAAAAAU8AAAAeAAAAWMMhNxlDxT+UsYq+zmPSPwAAAD/pAAAAAAAAAAFQAAAAHgAAACChUSf8nsQ/1EsBusO20j8AAAA/6QAAAAAAAAABUQAAAB4AAAAANRxykzHEPxTmd7W4CdM/AAAAP+kAAAAAAAAAAVIAAAAeAAAAwFyxB8JWwz8wMzMzMzPTPwAAAD/pAAAAAAAAAAFTAAAAHgAAAKDwe1JZ6cI/cM2pLiiG0z8AAAA/6QAAAAAAAAABVAAAAB4AAABwzqtCPEXCP5AaZayir9M/AAAAP/kAAAAAAAAAAVUAAAAeAAAAEIoLIwL9wD/wAZclEizUPwAAAD/5AAAAAAAAAAFWAAAAHgAAANhnOxPlWMA/VOnInoGo1D8AAAA/+QAAAAAAAAABVwAAAB4AAABgi9YGkGm/P5SDP5p2+9Q/AAAAP/kAAAAAAAAAAVgAAAAeAAAA8EY251Uhvj/QHbaVa07VPwAAAD/5AAAAAAAAAAFZAAAAHgAAAJAClscb2bw/ELgskWCh1T8AAAA/+QAAAAAAAAABWgAAAB4AAAAwvvWn4ZC7PzAF6A7bytU/AAAAP/kAAAAAAAAAAVsAAAAeAAAA8OWKPRC2uj9wn14K0B3WPwAAAD8JAQAAAAAAAAFcAAAAHgAAAJCh6h3Wbbk/sDnVBcVw1j8AAAA/CQEAAAAAAAABXQAAAB4AAABQyX+zBJO4P9CGkIM/mtY/AAAAPwkBAAAAAAAAAV4AAAAeAAAA8ITfk8pKtz8MIQd/NO3WPwAAAD8JAQAAAAAAAAFfAAAAHgAAALCsdCn5b7Y/TLt9eilA1z8AAAA/CQEAAAAAAAABYAAAAB4AAABQaNQJvye1P6yir/OYvNc/AAAAPwkBAAAAAAAAAWEAAAAeAAAAMPyeVFa6tD+soq/zmLzXPwAAAD8JAQAAAAAAAAFiAAAAHgAAANC3/jQccrM/DIrhbAg52D8AAAA/GAEAAAAAAAABYwAAAB4AAADAVlOL1gawP+ilAN1hW9k/AAAAPxgBAAAAAAAAAWQAAAAeAAAAQNU7rNsyrz8sQHfYVq7ZPwAAAD8YAQAAAAAAAAFlAAAAHgAAAMAkZtc4fa0/bNrt00sB2j8AAAA/GAEAAAAAAAABZgAAAB4AAACgTPtsZ6KsP4wnqVHGKto/AAAAPxgBAAAAAAAAAWcAAAAeAAAAwMO6LfMRqj/oDtvKNafaPwAAAD8oAQAAAAAAAAFoAAAAHgAAAIDrT8MhN6k/KKlRxir62j8AAAA/KAEAAAAAAAABaQAAAB4AAADAYg+EraamP6jdPr0UoNs/AAAAPygBAAAAAAAAAWoAAAAeAAAAgIqkGdzLpT/IKvo6j8nbPwAAAD8oAQAAAAAAAAFrAAAAHgAAAADazkQ5FqQ/BMVwNoQc3D8AAAA/KAEAAAAAAAABbAAAAB4AAADAAWTaZzujP0Rf5zF5b9w/AAAAPygBAAAAAAAAAW0AAAAeAAAAQFGOBcWFoT+E+V0tbsLcPwAAAD8oAQAAAAAAAAFuAAAAHgAAAAB5I5vzqqA/xJPUKGMV3T8AAAA/OAEAAAAAAAABbwAAAB4AAADAkJuMoeqdPwQuSyRYaN0/AAAAPzgBAAAAAAAAAXAAAAAeAAAAgODFt/40nD9gFX2dx+TdPwAAAD84AQAAAAAAAAFxAAAAHgAAAAAw8OJbf5o/oK/zmLw33j8AAAA/OAEAAAAAAAABcgAAAB4AAAAAz0Q5FhSXPwSXJRIstN4/AAAAPzgBAAAAAAAAAXMAAAAeAAAAwG2Zj9Cokz9EMZwNIQffPwAAAD84AQAAAAAAAAF0AAAAHgAAAMBtmY/QqJM/ZH5Xi5sw3z8AAAA/RwEAAAAAAAABdQAAAB4AAABAvcO6LfORP6QYzoaQg98/AAAAP0cBAAAAAAAAAXYAAAAeAAAAwAzu5Yo9kD8AAAAAAADgPwAAAD9HAQAAAAAAAAF3AAAAHgAAAMAM7uWKPZA/kKbdPr0U4D8AAAA/RwEAAAAAAAABeAAAAB4AAAAAuTAi0A+NPyBNu316KeA/AAAAP0cBAAAAAAAAAXkAAAAeAAAAAFiFeIqkiT9Amnb79FLgPwAAAD9HAQAAAAAAAAF6AAAAHgAAAAD32c5EOYY/0EBUOrJn4D8AAAA/RwEAAAAAAAABewAAAB4AAAAA99nORDmGP+6ND7gskeA/AAAAP0cBAAAAAAAAAXwAAAAeAAAAgJUuJf/Ngj8O28o1p7rgPwAAAD9XAQAAAAAAAAF9AAAAHgAAAABpBvdyxX4/noGodGTP4D8AAAA/VwEAAAAAAAABfgAAAB4AAAAAaQb3csV+Py4ohrMh5OA/AAAAP1cBAAAAAAAAAX8AAAAeAAAAAGkG93LFfj9OdUExnA3hPwAAAD9XAQAAAAAAAAGAAAAAHgAAAACnr6Pn7nc/3hsfcFki4T8AAAA/VwEAAAAAAAABgQAAAB4AAAAA5VhQXBhxP27C/K4WN+E/AAAAP1cBAAAAAAAAAYIAAAAeAAAAAOVYUFwYcT8ctpVrTnXhPwAAAD9XAQAAAAAAAAGDAAAAHgAAAADlWFBcGHE/PgNR6cie4T8AAAA/ZgEAAAAAAAABhAAAAB4AAAAA5VhQXBhxP86pLiiGs+E/AAAAP2YBAAAAAAAAAYUAAAAeAAAAAEYE+qGDZD/u9umlAN3hPwAAAD9mAQAAAAAAAAGGAAAAHgAAAABGBPqhg2Q/fp3H5L3x4T8AAAA/ZgEAAAAAAAABhwAAAB4AAAAARgT6oYNkPw5EpSN7BuI/AAAAP2YBAAAAAAAAAYgAAAAeAAAAAEYE+qGDZD8ukWCh9S/iPwAAAD9mAQAAAAAAAAGJAAAAHgAAAABGBPqhg2Q/vjc+4LJE4j8AAAA/ZgEAAAAAAAABigAAAB4AAAAARgT6oYNkP9yE+V0tbuI/AAAAP2YBAAAAAAAAAYsAAAAeAAAAAEYE+qGDZD9sK9ec6oLiPwAAAD92AQAAAAAAAAGMAAAAHgAAAABGBPqhg2Q/HB9wWSLB4j8AAAA/dgEAAAAAAAABjQAAAB4AAAAARgT6oYNkPzxsK9ec6uI/AAAAP3YBAAAAAAAAAY4AAAAeAAAAAEYE+qGDZD/MEgkWWv/iPwAAAD92AQAAAAAAAAGPAAAAHgAAAABGBPqhg2Q/6l/Ek9Qo4z8AAAA/dgEAAAAAAAABkAAAAB4AAAAARgT6oYNkPwqtfxFPUuM/AAAAP4YBAAAAAAAAAZEAAAAeAAAAAEYE+qGDZD9KR/YMRKXjPwAAAD+GAQAAAAAAAAGSAAAAHgAAAACnr6Pn7nc/iuFsCDn44z8AAAA/hgEAAAAAAAABkwAAAB4AAAAAp6+j5+53P6ouKIazIeQ/AAAAP4YBAAAAAAAAAZQAAAAeAAAAAGkG93LFfj/Ke+MDLkvkPwAAAD+GAQAAAAAAAAGVAAAAHgAAAICVLiX/zYI/6siegah05D8AAAA/hgEAAAAAAAABlgAAAB4AAAAA99nORDmGPwoWWv8inuQ/AAAAP4YBAAAAAAAAAZcAAAAeAAAAAPfZzkQ5hj+6CfO7WtzkPwAAAD+GAQAAAAAAAAGYAAAAHgAAAABYhXiKpIk/2lauOdUF5T8AAAA/lQEAAAAAAAABmQAAAB4AAADADO7lij2QPxbxJDXKWOU/AAAAP5UBAAAAAAAAAZoAAAAeAAAAQL3Dui3zkT82PuCyRILlPwAAAD+VAQAAAAAAAAGbAAAAHgAAAMBtmY/QqJM/VoubML+r5T8AAAA/lQEAAAAAAAABnAAAAB4AAACAHm9kc16VP3bYVq451eU/AAAAP5UBAAAAAAAAAZ0AAAAeAAAAgB5vZHNelT8GfzTt9unlPwAAAD+VAQAAAAAAAAGeAAAAHgAAAIB/Gg65yZg/1r+IJ6lR5j8AAAA/pQEAAAAAAAABnwAAAB4AAAAAMPDiW3+aP2ZmZmZmZuY/AAAAP6UBAAAAAAAAAaAAAAAeAAAAgODFt/40nD+GsyHk4I/mPwAAAD+lAQAAAAAAAAGhAAAAHgAAAMCQm4yh6p0/Nqe6oBjO5j8AAAA/pQEAAAAAAAABogAAAB4AAACAQXFhRKCfP8ZNmN/V4uY/AAAAP6UBAAAAAAAAAaMAAAAeAAAAAHkjm/OqoD/mmlNdUAznPwAAAD+lAQAAAAAAAAGkAAAAHgAAAAB5I5vzqqA/BugO28o15z8AAAA/pQEAAAAAAAABpQAAAB4AAACAKflvlmCiPyY1ylhFX+c/AAAAP7UBAAAAAAAAAaYAAAAeAAAAANrORDkWpD/WKGMVfZ3nPwAAAD+1AQAAAAAAAAGnAAAAHgAAAICKpBncy6U/hhz80bTb5z8AAAA/tQEAAAAAAAABqAAAAB4AAACAiqQZ3MulPxLD2RBy8Oc/AAAAP7UBAAAAAAAAAakAAAAeAAAAADt67n6Bpz8yEJWO7BnoPwAAAD+1AQAAAAAAAAGqAAAAHgAAAEAT5VhQXKg/Ul1QDGdD6D8AAAA/tQEAAAAAAAABqwAAAB4AAADAw7ot8xGqP+IDLkskWOg/AAAAP7UBAAAAAAAAAawAAAAeAAAAAJwlmMTsqj8CUenInoHoPwAAAD/EAQAAAAAAAAGtAAAAHgAAAAD90EEKWK4/YjgbQg7+6D8AAAA/xAEAAAAAAAABrgAAAB4AAABA1Tus2zKvP/Le+IDLEuk/AAAAP8QBAAAAAAAAAa8AAAAeAAAA4MKIQD90sD+Chda/iCfpPwAAAD/EAQAAAAAAAAGwAAAAHgAAADCb86oQT7E/MnlvfMBl6T8AAAA/xAEAAAAAAAABsQAAAB4AAABQBylgebyxP8IfTbt9euk/AAAAP8QBAAAAAAAAAbIAAAAeAAAAgN+TykqXsj9Sxir6Oo/pPwAAAD/UAQAAAAAAAAGzAAAAHgAAANC3/jQccrM/chPmd7W46T8AAAA/1AEAAAAAAAABtAAAAB4AAADwIzTqhN+zPwK6w7Zyzek/AAAAP9QBAAAAAAAAAbUAAAAeAAAAUGjUCb8ntT8iB3807fbpPwAAAD/UAQAAAAAAAAG2AAAAHgAAAHDUCb8nlbU/sq1cc6oL6j8AAAA/1AEAAAAAAAABtwAAAB4AAACwrHQp+W+2P9L6F/EkNeo/AAAAP9QBAAAAAAAAAbgAAAAeAAAA8ITfk8pKtz9iofUv4knqPwAAAD/UAQAAAAAAAAG5AAAAHgAAADBdSv6bJbg/gu6wrVxz6j8AAAA/1AEAAAAAAAABugAAAB4AAABwNbVobQC5Pw6VjuwZiOo/AAAAP+MBAAAAAAAAAbsAAAAeAAAAsA0g0z7buT8u4klqlLHqPwAAAD/jAQAAAAAAAAG8AAAAHgAAAPDlij0Qtro/vognqVHG6j8AAAA/4wEAAAAAAAABvQAAAB4AAAAwvvWn4ZC7P97V4ibM7+o/AAAAP+MBAAAAAAAAAb4AAAAeAAAAgJZgErNrvD9ufMBliQTrPwAAAD/jAQAAAAAAAAG/AAAAHgAAALBuy3yERr0/jsl74wMu6z8AAAA/4wEAAAAAAAABwAAAAB4AAADwRjbnVSG+Px5wWSLBQus/AAAAP+MBAAAAAAAAAcEAAAAeAAAAQB+hUSf8vj9CvRSgO2zrPwAAAD/jAQAAAAAAAAHCAAAAHgAAAMixoLgwIsA/0mPy3viA6z8AAAA/8wEAAAAAAAABwwAAAB4AAAAQigsjAv3AP35Xi5swv+s/AAAAP/MBAAAAAAAAAcQAAAAeAAAAYBgR6IcOwj+epEYZq+jrPwAAAD/zAQAAAAAAAAHFAAAAHgAAAJA64fekssI/vvEBlyUS7D8AAAA/8wEAAAAAAAABxgAAAB4AAACwphatDSDDP06Y39XiJuw/AAAAP/MBAAAAAAAAAccAAAAeAAAA0BJMYnaNwz9u5ZpTXVDsPwAAAD8DAgAAAAAAAAHIAAAAHgAAAAA1HHKTMcQ//ot4khpl7D8AAAA/AwIAAAAAAAAByQAAAB4AAAAwV+yBsNXEP44yVtHXeew/AAAAPwMCAAAAAAAAAcoAAAAeAAAAYHm8kc15xT+ufxFPUqPsPwAAAD8DAgAAAAAAAAHLAAAAHgAAAIDl8UY258U/PibvjQ+47D8AAAA/AwIAAAAAAAABzAAAAB4AAAC4B8JWU4vGP15zqguK4ew/AAAAPwMCAAAAAAAAAc0AAAAeAAAA4CmSZnAvxz/uGYhKR/bsPwAAAD8DAgAAAAAAAAHOAAAAHgAAAACWxxvZnMc/fsBliQQL7T8AAAA/AwIAAAAAAAABzwAAAB4AAABIbjKGqnfIPwpnQ8jBH+0/AAAAPxICAAAAAAAAAdAAAAAeAAAAqLLSpeS/yT8qtP5FPEntPwAAAD8SAgAAAAAAAAHRAAAAHgAAANjUorUBZMo/SgG6w7Zy7T8AAAA/EgIAAAAAAAAB0gAAAB4AAAAI93LFHgjLP9qnlwJ0h+0/AAAAPxICAAAAAAAAAdMAAAAeAAAASM/dL/Diyz9qTnVBMZztPwAAAD8SAgAAAAAAAAHUAAAAHgAAAHjxrT8Nh8w/+vRSgO6w7T8AAAA/EgIAAAAAAAAB1QAAAB4AAACoE35PKivNPx5CDv5o2u0/AAAAPxICAAAAAAAAAdYAAAAeAAAA0H+zBJOYzT+u6Os8Ju/tPwAAAD8iAgAAAAAAAAHXAAAAHgAAAAhYHm9kc84/zjWnuqAY7j8AAAA/IgIAAAAAAAAB2AAAAB4AAABQMInZNU7PP1rchPldLe4/AAAAPyICAAAAAAAAAdkAAAAeAAAAgFJZ6VLyzz/qgmI4G0LuPwAAAD8iAgAAAAAAAAHaAAAAHgAAAFi6lPw3S9A/eilAd9hW7j8AAAA/IgIAAAAAAAAB2wAAAB4AAAB4JsqxoLjQPwrQHbaVa+4/AAAAPyICAAAAAAAAAdwAAAAeAAAAmJL/Zgkm0T8qHdkzEJXuPwAAAD8iAgAAAAAAAAHdAAAAHgAAALCj5+4XeNE/usO2cs2p7j8AAAA/IgIAAAAAAAAB3gAAAB4AAADItM92JsrRP7rDtnLNqe4/AAAAPzICAAAAAAAAAd8AAAAeAAAA/NafhkNu0j/aEHLwR9PuPwAAAD8yAgAAAAAAAAHgAAAAHgAAABDohw5SwNI/ardPLwXo7j8AAAA/OgIAAAAAAAAB4QAAAB4AAAA0VL3Dui3TP2q3Ty8F6O4/AAAAPzoCAAAAAAAAAeIAAAAeAAAAbNHaADLt0z+KBAutfxHvPwAAAD86AgAAAAAAAAHjAAAAHgAAAITiwohAP9Q/Gqvo6zwm7z8AAAA/SQIAAAAAAAAB5AAAAB4AAADQFXsgbDXVP6pRxir6Ou8/AAAAP0kCAAAAAAAAAeUAAAAeAAAA3MsVeyBs1T86+KNpt0/vPwAAAD9JAgAAAAAAAAHmAAAAHgAAAAA4SzCJ2dU/yp6BqHRk7z8AAAA/SQIAAAAAAAAB5wAAAB4AAAAUSTO4lyvWP1pFX+cxee8/AAAAP0kCAAAAAAAAAegAAAAeAAAAMFobQKZ91j9aRV/nMXnvPwAAAD9ZAgAAAAAAAAHpAAAAHgAAAHAyhqp3WNc/6us8Ju+N7z8AAAA/WQIAAAAAAAAB6gAAAB4AAADc0XP3C7zYPwY5+KNpt+8/AAAAP1kCAAAAAAAAAesAAAAeAAAA+D2prHQp2T+W39XiJszvPwAAAD9ZAgAAAAAAAAHsAAAAHgAAABBPkTSDe9k/lt/V4ibM7z8AAAA/aAIAAAAAAAAB7QAAAB4AAAC0a5y+jp7bPyaGsyHk4O8/AAAAP2gCAAAAAAAAAe4AAAAeAAAA1NfRc/cL3D8mhrMh5ODvPwAAAD9oAgAAAAAAAAHvAAAAHgAAAPyeVFa6lNw/JoazIeTg7z8AAAA/aAIAAAAAAAAB8AAAAB4AAAAUsDzeyObcPyaGsyHk4O8/AAAAP2gCAAAAAAAAAfEAAAAeAAAANBxykzFU3T8mhrMh5ODvPwAAAD94AgAAAAAAAAHyAAAAHgAAAFzj9HX03N0/JoazIeTg7z8AAAA/eAIAAAAAAAAB8wAAAB4AAAB49Nz9Ai/ePyaGsyHk4O8/AAAAP3gCAAAAAAAAAfQAAAAeAAAAqBatDSDT3j8mhrMh5ODvPwAAAD94AgAAAAAAAAH1AAAAHgAAAMiC4sKIQN8/JoazIeTg7z8AAAA/eAIAAAAAAAAB9gAAAB4AAADwSWWlS8nfPyaGsyHk4O8/AAAAP3gCAAAAAAAAAfcAAAAeAAAAhq2mFq0N4D8mhrMh5ODvPwAAAD94AgAAAAAAAAH4AAAAHgAAABoR6IcOUuA/JoazIeTg7z8AAAA/eAIAAAAAAAAB+QAAAB4AAAAqx4LiwojgPyaGsyHk4O8/AAAAP4gCAAAAAAAAAfoAAAAeAAAA0OBertgD4T8mhrMh5ODvPwAAAD+IAgAAAAAAAAH7AAAAHgAAAN6W+QiNOuE/lt/V4ibM7z8AAAA/iAIAAAAAAAAB/AAAAB4AAABsn+1MlGPhP5bf1eImzO8/AAAAP4gCAAAAAAAAAf0AAAAeAAAAelWIp0ia4T+W39XiJszvPwAAAD+IAgAAAAAAAAH+AAAAHgAAAAhefOtPw+E/Bjn4o2m37z8AAAA/iAIAAAAAAAAB/wAAAB4AAAAWFBdGBPrhPwY5+KNpt+8/AAAAP4gCAAAAAAAAAQABAAAeAAAApBwLigsj4j8GOfijabfvPwAAAD+XAgAAAAAAAAEBAQAAHgAAALbSpeS/WeI/epIaZayi7z8AAAA/lwIAAAAAAAABAgEAAB4AAABINudVIZ7iP3qSGmWsou8/AAAAP5cCAAAAAAAAAQMBAAAeAAAAUpE0g3u54j96khplrKLvPwAAAD+XAgAAAAAAAAEEAQAAHgAAAOT0dfTc/eI/6us8Ju+N7z8AAAA/lwIAAAAAAAABBQEAAB4AAABw/Wk45CbjP+rrPCbvje8/AAAAP5cCAAAAAAAAAQYBAAAeAAAAgrMEk5hd4z/q6zwm743vPwAAAD+XAgAAAAAAAAEHAQAAHgAAAIoOUsDyeOM/6us8Ju+N7z8AAAA/pwIAAAAAAAABCAEAAB4AAAAmzeBertjjP+rrPCbvje8/AAAAP6cCAAAAAAAAAQkBAAAeAAAAstXUorUB5D/q6zwm743vPwAAAD+nAgAAAAAAAAEKAQAAHgAAADzeyOa8KuQ/6us8Ju+N7z8AAAA/pwIAAAAAAAABCwEAAB4AAADK5rwqxFPkP+rrPCbvje8/AAAAP6cCAAAAAAAAAQwBAAAeAAAAVu+wbst85D/q6zwm743vPwAAAD+nAgAAAAAAAAENAQAAHgAAAOL3pLLSpeQ/6us8Ju+N7z8AAAA/pwIAAAAAAAABDgEAAB4AAADyrT8Nh9zkP+rrPCbvje8/AAAAP7cCAAAAAAAAAQ8BAAAeAAAAFBp1wu9J5T/q6zwm743vPwAAAD+3AgAAAAAAAAEQAQAAHgAAAKAiaQb3cuU/6us8Ju+N7z8AAAA/twIAAAAAAAABEQEAAB4AAACofbYzUY7lP+rrPCbvje8/AAAAP7cCAAAAAAAAARIBAAAeAAAAMoaqd1i35T/q6zwm743vPwAAAD+3AgAAAAAAAAETAQAAHgAAADzh96Sy0uU/6us8Ju+N7z8AAAA/twIAAAAAAAABFAEAAB4AAABeTS1aG0DmP+rrPCbvje8/AAAAP8YCAAAAAAAAARUBAAAeAAAA8rBuy3yE5j/q6zwm743vPwAAAD/GAgAAAAAAAAEWAQAAHgAAAHy5Yg+EreY/6us8Ju+N7z8AAAA/xgIAAAAAAAABFwEAAB4AAACEFLA83sjmP+rrPCbvje8/AAAAP8YCAAAAAAAAARgBAAAeAAAAEB2kgOXx5j/q6zwm743vPwAAAD/GAgAAAAAAAAEZAQAAHgAAABh48a0/Dec/6us8Ju+N7z8AAAA/1gIAAAAAAAABGgEAAB4AAACs2zIfoVHnP+rrPCbvje8/AAAAP9YCAAAAAAAAARsBAAAeAAAAQj90kAKW5z/q6zwm743vPwAAAD/WAgAAAAAAAAEcAQAAHgAAAM5HaNQJv+c/6us8Ju+N7z8AAAA/1gIAAAAAAAABHQEAAB4AAADWorUBZNrnP+rrPCbvje8/AAAAP9YCAAAAAAAAAR4BAAAeAAAAYqupRWsD6D/q6zwm743vPwAAAD/WAgAAAAAAAAEfAQAAHgAAAGoG93LFHug/6us8Ju+N7z8AAAA/5QIAAAAAAAABIAEAAB4AAAD2Duu2zEfoP+rrPCbvje8/AAAAP+UCAAAAAAAAASEBAAAeAAAAhBff+tNw6D/q6zwm743vPwAAAD/lAgAAAAAAAAEiAQAAHgAAABAg0z7bmeg/WkVf5zF57z8AAAA/5QIAAAAAAAABIwEAAB4AAACaKMeC4sLoP1pFX+cxee8/AAAAP+UCAAAAAAAAASQBAAAeAAAAKDG7xunr6D/KnoGodGTvPwAAAD/lAgAAAAAAAAElAQAAHgAAALQ5rwrxFOk/OvijabdP7z8AAAA/5QIAAAAAAAABJgEAAB4AAAA+QqNO+D3pPzr4o2m3T+8/AAAAP/UCAAAAAAAAAScBAAAeAAAAWFOL1gaQ6T+KBAutfxHvPwAAAD/1AgAAAAAAAAEoAQAAHgAAAOy2zEdo1Ok/ardPLwXo7j8AAAA/9QIAAAAAAAABKQEAAB4AAAB4v8CLb/3pP2q3Ty8F6O4/AAAAP/UCAAAAAAAAASoBAAAeAAAABsi0z3Ym6j9KapSxir7uPwAAAD/1AgAAAAAAAAErAQAAHgAAAJor9kDYauo/Kh3ZMxCV7j8AAAA/9QIAAAAAAAABLAEAAB4AAACihkNuMobqP5p2+/RSgO4/AAAAP/UCAAAAAAAAAS0BAAAeAAAAsjzeyOa86j8K0B22lWvuPwAAAD8FAwAAAAAAAAEuAQAAHgAAALiXK/ZA2Oo/6oJiOBtC7j8AAAA/BQMAAAAAAAABLwEAAB4AAABuZ6IcC4rrP/r0UoDusO0/AAAAPwUDAAAAAAAAATABAAAeAAAA+m+WYBKz6z/ap5cCdIftPwAAAD8FAwAAAAAAAAExAQAAHgAAAAomMbvG6es/ulrchPld7T8AAAA/BQMAAAAAAAABMgEAAB4AAACWLiX/zRLsPwpnQ8jBH+0/AAAAPxQDAAAAAAAAATMBAAAeAAAAJDcZQ9U77D9+wGWJBAvtPwAAAD8UAwAAAAAAAAE0AQAAHgAAALiaWrQ2gOw/PibvjQ+47D8AAAA/FAMAAAAAAAABNQEAAB4AAADA9afhkJvsPx7ZMxCVjuw/AAAAPxQDAAAAAAAAATYBAAAeAAAATP6bJZjE7D/+i3iSGmXsPwAAAD8UAwAAAAAAAAE3AQAAHgAAAFRZ6VLy3+w/3j69FKA77D8AAAA/FAMAAAAAAAABOAEAAB4AAADeYd2W+QjtP77xAZclEuw/AAAAPxQDAAAAAAAAATkBAAAeAAAA6LwqxFMk7T+epEYZq+jrPwAAAD8kAwAAAAAAAAE6AQAAHgAAAPAXePGtP+0/fleLmzC/6z8AAAA/JAMAAAAAAAABOwEAAB4AAAD4csUeCFvtP14K0B22les/AAAAPyQDAAAAAAAAATwBAAAeAAAAhHu5Yg+E7T9CvRSgO2zrPwAAAD8kAwAAAAAAAAE9AQAAHgAAAAopYHm8ke0/HnBZIsFC6z8AAAA/JAMAAAAAAAABPgEAAB4AAAAShK2mFq3tP47Je+MDLus/AAAAPyQDAAAAAAAAAT8BAAAeAAAAGt/603DI7T9ufMBliQTrPwAAAD8kAwAAAAAAAAFAAQAAHgAAACA6SAHL4+0/Ti8F6A7b6j8AAAA/JAMAAAAAAAABQQEAAB4AAACm5+4XePHtPy7iSWqUseo/AAAAPzQDAAAAAAAAAUIBAAAeAAAArkI8RdIM7j8u4klqlLHqPwAAAD80AwAAAAAAAAFDAQAAHgAAADDw4lt/Gu4/DpWO7BmI6j8AAAA/NAMAAAAAAAABRAEAAB4AAAC++NafhkPuP/JH026fXuo/AAAAPzQDAAAAAAAAAUUBAAAeAAAAQqZ9tjNR7j9iofUv4knqPwAAAD80AwAAAAAAAAFGAQAAHgAAAMRTJM3gXu4/QlQ6smcg6j8AAAA/NAMAAAAAAAABRwEAAB4AAADMrnH6OnruP7KtXHOqC+o/AAAAPzQDAAAAAAAAAUgBAAAeAAAAUlwYEeiH7j8iB3807fbpPwAAAD80AwAAAAAAAAFJAQAAHgAAAFq3ZT5Co+4/kmCh9S/i6T8AAAA/QwMAAAAAAAABSgEAAB4AAADov1mCSczuP+JsCDn4o+k/AAAAP0MDAAAAAAAAAUsBAAAeAAAA8Bqnr6Pn7j9Sxir6Oo/pPwAAAD9DAwAAAAAAAAFMAQAAHgAAAPAap6+j5+4/wh9Nu3166T8AAAA/QwMAAAAAAAABTQEAAB4AAAD4dfTc/QLvP6LSkT0DUek/AAAAP1MDAAAAAAAAAU4BAAAeAAAAhH7oIAUs7z/y3viAyxLpPwAAAD9TAwAAAAAAAAFPAQAAHgAAAAQsjzeyOe8/8t74gMsS6T8AAAA/UwMAAAAAAAABUAEAAB4AAACM2TVOX0fvP0LrX8ST1Og/AAAAP1MDAAAAAAAAAVEBAAAeAAAAlDSDe7li7z+yRIKF1r/oPwAAAD9TAwAAAAAAAAFSAQAAHgAAAJQ0g3u5Yu8/kvfGB1yW6D8AAAA/UwMAAAAAAAABUwEAAB4AAAAY4imSZnDvPwJR6ciegeg/AAAAP1MDAAAAAAAAAVQBAAAeAAAAnI/QqBN+7z/iAy5LJFjoPwAAAD9TAwAAAAAAAAFVAQAAHgAAACA9d7/Ai+8/wrZyzaku6D8AAAA/YgMAAAAAAAABVgEAAB4AAACg6h3WbZnvP6Jpt08vBeg/AAAAP2IDAAAAAAAAAVcBAAAeAAAAqEVrA8i07z/WKGMVfZ3nPwAAAD9iAwAAAAAAAAFYAQAAHgAAAKhFawPItO8/ttunlwJ05z8AAAA/YgMAAAAAAAABWQEAAB4AAAC0oLgwItDvPyY1ylhFX+c/AAAAP2IDAAAAAAAAAVoBAAAeAAAAtKC4MCLQ7z8G6A7byjXnPwAAAD9yAwAAAAAAAAFbAQAAHgAAALSguDAi0O8/hrMh5OCP5j8AAAA/cgMAAAAAAAABXAEAAB4AAAA4Tl9Hz93vP2ZmZmZmZuY/AAAAP3IDAAAAAAAAAV0BAAAeAAAAOE5fR8/d7z/Wv4gnqVHmPwAAAD9yAwAAAAAAAAFeAQAAHgAAADhOX0fP3e8/JszvanET5j8AAAA/ggMAAAAAAAABXwEAAB4AAAC8+wVefOvvP5YlEiy0/uU/AAAAP4IDAAAAAAAAAWABAAAeAAAAvPsFXnzr7z/G5L3xAZflPwAAAD+CAwAAAAAAAAFhAQAAHgAAALz7BV586+8/Nj7gskSC5T8AAAA/ggMAAAAAAAABYgEAAB4AAAC8+wVefOvvPxbxJDXKWOU/AAAAP4IDAAAAAAAAAWMBAAAeAAAAvPsFXnzr7z9q/Yt4khrlPwAAAD+CAwAAAAAAAAFkAQAAHgAAALz7BV586+8/ugnzu1rc5D8AAAA/kQMAAAAAAAABZQEAAB4AAAC8+wVefOvvP5q8Nz7gsuQ/AAAAP5EDAAAAAAAAAWYBAAAeAAAAvPsFXnzr7z9aIsFC61/kPwAAAD+RAwAAAAAAAAFnAQAAHgAAALz7BV586+8/qi4ohrMh5D8AAAA/kQMAAAAAAAABaAEAAB4AAAC8+wVefOvvP4rhbAg5+OM/AAAAP5EDAAAAAAAAAWkBAAAeAAAAvPsFXnzr7z/a7dNLAbrjPwAAAD+RAwAAAAAAAAFqAQAAHgAAADhOX0fP3e8/uqAYzoaQ4z8AAAA/kQMAAAAAAAABawEAAB4AAAA4Tl9Hz93vPwqtfxFPUuM/AAAAP5EDAAAAAAAAAWwBAAAeAAAAOE5fR8/d7z9cueZUFxTjPwAAAD+hAwAAAAAAAAFtAQAAHgAAALSguDAi0O8//NG026eX4j8AAAA/oQMAAAAAAAABbgEAAB4AAAAw8xEadcLvP9yE+V0tbuI/AAAAP6EDAAAAAAAAAW8BAAAeAAAAqEVrA8i07z8ukWCh9S/iPwAAAD+hAwAAAAAAAAFwAQAAHgAAACiYxOwap+8/fp3H5L3x4T8AAAA/oQMAAAAAAAABcQEAAB4AAAAomMTsGqfvP15QDGdDyOE/AAAAP6EDAAAAAAAAAXIBAAAeAAAAoOod1m2Z7z8+A1HpyJ7hPwAAAD+hAwAAAAAAAAFzAQAAHgAAACA9d7/Ai+8/jA+4LJFg4T8AAAA/sQMAAAAAAAABdAEAAB4AAAAgPXe/wIvvP94bH3BZIuE/AAAAP7EDAAAAAAAAAXUBAAAeAAAAnI/QqBN+7z++zmPy3vjgPwAAAD+xAwAAAAAAAAF2AQAAHgAAAJQ0g3u5Yu8/7o0PuCyR4D8AAAA/sQMAAAAAAAABdwEAAB4AAAAMh9xkDFXvP9BAVDqyZ+A/AAAAP7EDAAAAAAAAAXgBAAAeAAAAjNk1Tl9H7z+w85i8Nz7gPwAAAD+xAwAAAAAAAAF5AQAAHgAAAAQsjzeyOe8/kKbdPr0U4D8AAAA/sQMAAAAAAAABegEAAB4AAACEfuggBSzvP+CyRIKF1t8/AAAAP8ADAAAAAAAAAXsBAAAeAAAAANFBClge7z+kGM6GkIPfPwAAAD/AAwAAAAAAAAF8AQAAHgAAAHwjm/OqEO8/RDGcDSEH3z8AAAA/wAMAAAAAAAABfQEAAB4AAAD4dfTc/QLvPwSXJRIstN4/AAAAP8ADAAAAAAAAAX4BAAAeAAAAaG0AmfbZ7j9gFX2dx+TdPwAAAD/AAwAAAAAAAAF/AQAAHgAAAOi/WYJJzO4/IHsGotKR3T8AAAA/wAMAAAAAAAABgAEAAB4AAADeZAxV77DuPwQuSyRYaN0/AAAAP9ADAAAAAAAAAYEBAAAeAAAAWrdlPkKj7j/Ek9QoYxXdPwAAAD/QAwAAAAAAAAGCAQAAHgAAANYJvyeVle4/pEYZq+jr3D8AAAA/0AMAAAAAAAABgwEAAB4AAABSXBgR6IfuP2Ssoq/zmNw/AAAAP9ADAAAAAAAAAYQBAAAeAAAASgHL441s7j8kEiy0/kXcPwAAAD/QAwAAAAAAAAGFAQAAHgAAAMRTJM3gXu4/BMVwNoQc3D8AAAA/0AMAAAAAAAABhgEAAB4AAAC++NafhkPuP6jdPr0UoNs/AAAAP9ADAAAAAAAAAYcBAAAeAAAAOkswidk17j+IkIM/mnbbPwAAAD/fAwAAAAAAAAGIAQAAHgAAACiVlS4l/+0/KKlRxir62j8AAAA/3wMAAAAAAAABiQEAAB4AAACm5+4XePHtP+gO28o1p9o/AAAAP98DAAAAAAAAAYoBAAAeAAAAGt/603DI7T+sdGTPQFTaPwAAAD/fAwAAAAAAAAGLAQAAHgAAABKEraYWre0/bNrt00sB2j8AAAA/3wMAAAAAAAABjAEAAB4AAACM1gaQaZ/tP0yNMlbR19k/AAAAP98DAAAAAAAAAY0BAAAeAAAAfCBsNbVo7T/opQDdYVvZPwAAAD/fAwAAAAAAAAGOAQAAHgAAAPhyxR4IW+0/yFhFX+cx2T8AAAA/7wMAAAAAAAABjwEAAB4AAABsatHaADLtP2hxE+Z3tdg/AAAAP+8DAAAAAAAAAZABAAAeAAAA3mHdlvkI7T9IJFho/YvYPwAAAD/vAwAAAAAAAAGRAQAAHgAAANoGkGmf7ew/DIrhbAg52D8AAAA/7wMAAAAAAAABkgEAAB4AAADA9afhkJvsP2wIOfijadc/AAAAP+8DAAAAAAAAAZMBAAAeAAAANO2znYly7D8sbsL8rhbXPwAAAD/vAwAAAAAAAAGUAQAAHgAAAKbkv1mCSew/0IaQgz+a1j8AAAA/7wMAAAAAAAABlQEAAB4AAACWLiX/zRLsP5DsGYhKR9Y/AAAAP/8DAAAAAAAAAZYBAAAeAAAAkNPX0XP36z8wBegO28rVPwAAAD//AwAAAAAAAAGXAQAAHgAAAPpvlmASs+s/8GpxE+Z31T8AAAA//wMAAAAAAAABmAEAAB4AAABuZ6IcC4rrP5SDP5p2+9Q/AAAAP/8DAAAAAAAAAZkBAAAeAAAAXrEHwlZT6z8wnA0hB3/UPwAAAD//AwAAAAAAAAGaAQAAHgAAANKoE35PKus/8AGXJRIs1D8AAAA//wMAAAAAAAABmwEAAB4AAAA26oTfk8rqP1CA7rCtXNM/AAAAP/8DAAAAAAAAAZwBAAAeAAAAJDTqhN+T6j/0mLw3PuDSPwAAAD8OBAAAAAAAAAGdAQAAHgAAABR+TyorXeo/dGTPQFQ60j8AAAA/DgQAAAAAAAABngEAAB4AAACIdVvmIzTqPzTKWEVf59E/AAAAPw4EAAAAAAAAAZ8BAAAeAAAA9BEadcLv6T+4lWtOdUHRPwAAAD8OBAAAAAAAAAGgAQAAHgAAAGoJJjG7xuk/WK451QXF0D8AAAA/DgQAAAAAAAABoQEAAB4AAADSpeS/WYLpPxgUw9kQctA/AAAAPw4EAAAAAAAAAaIBAAAeAAAASJ3we1JZ6T84v6vFTZjPPwAAAD8OBAAAAAAAAAGjAQAAHgAAALQ5rwrxFOk/cPBH026fzj8AAAA/DgQAAAAAAAABpAEAAB4AAACigxSwPN7oP/C7WtyE+c0/AAAAPx4EAAAAAAAAAaUBAAAeAAAAhBff+tNw6D84hBz80bTLPwAAAD8eBAAAAAAAAAGmAQAAHgAAAO6znYlyLOg/OBtCDv5oyj8AAAA/HgQAAAAAAAABpwEAAB4AAABaUFwYEejnP3hM3hsfcMk/AAAAPx4EAAAAAAAAAagBAAAeAAAAtDaATPts5z9ASY0yVtHHPwAAAD8eBAAAAAAAAAGpAQAAHgAAAKaA5fFGNuc/gHopQHfYxj8AAAA/HgQAAAAAAAABqgEAAB4AAAAQHaSA5fHmP8CrxU2Y38U/AAAAPy4EAAAAAAAAAasBAAAeAAAAhBSwPN7I5j84d9hWrjnFPwAAAD8uBAAAAAAAAAGsAQAAHgAAAF5NLVobQOY/wNkQcvBHwz8AAAA/LgQAAAAAAAABrQEAAB4AAABMl5L/ZgnmPwALrX8RT8I/AAAAPy4EAAAAAAAAAa4BAAAeAAAAwo6eu1/g5T/AcDaEHPzBPwAAAD8uBAAAAAAAAAGvAQAAHgAAACorXUr+m+U/CKLSkT0DwT8AAAA/LgQAAAAAAAABsAEAAB4AAACgImkG93LlP4ht5ZpTXcA/AAAAPz0EAAAAAAAAAbEBAAAeAAAADL8nlZUu5T9I026fXgrAPwAAAD89BAAAAAAAAAGyAQAAHgAAAH62M1GOBeU/EAkWWv8ivj8AAAA/PQQAAAAAAAABswEAAB4AAADqUvLfLMHkPyCgO2wr17w/AAAAPz0EAAAAAAAAAbQBAAAeAAAAXkr+myWY5D+ga051QTG8PwAAAD89BAAAAAAAAAG1AQAAHgAAAFbvsG7LfOQ/oAJ0h23luj8AAAA/PQQAAAAAAAABtgEAAB4AAADCi2/9aTjkP6CZmZmZmbk/AAAAPz0EAAAAAAAAAbcBAAAeAAAANoN7uWIP5D8gZayir/O4PwAAAD89BAAAAAAAAAG4AQAAHgAAAKh6h3Vb5uM/EPzRtNuntz8AAAA/TQQAAAAAAAABuQEAAB4AAAAUF0YE+qHjPxCT98YHXLY/AAAAP00EAAAAAAAAAboBAAAeAAAADLz41p+G4z+QXgrQHba1PwAAAD9NBAAAAAAAAAG7AQAAHgAAAPwFXnzrT+M/oPUv4klqtD8AAAA/TQQAAAAAAAABvAEAAB4AAADuT8MhNxnjP6CMVfR1HrM/AAAAP00EAAAAAAAAAb0BAAAeAAAA5PR19Nz94j+gjFX0dR6zPwAAAD9NBAAAAAAAAAG+AQAAHgAAANQ+25kox+I/oCN7BqLSsT8AAAA/TQQAAAAAAAABvwEAAB4AAABINudVIZ7iP6C6oBjOhrA/AAAAP00EAAAAAAAAAcABAAAeAAAAOIBM+2xn4j9ADGdDyMGvPwAAAD9cBAAAAAAAAAHBAQAAHgAAAKx3WLdlPuI/QKOMVfR1rj8AAAA/XAQAAAAAAAABwgEAAB4AAAAeb2RzXhXiP2DR13lM3qs/AAAAP1wEAAAAAAAAAcMBAAAeAAAAlGZwL1fs4T9g0dd5TN6rPwAAAD9cBAAAAAAAAAHEAQAAHgAAAIoLIwL90OE/YP8inqRGqT8AAAA/XAQAAAAAAAABxQEAAB4AAAB6VYinSJrhP2CWSLDQ+qc/AAAAP1wEAAAAAAAAAcYBAAAeAAAA7kyUY0Fx4T9gLW7C/K6mPwAAAD9cBAAAAAAAAAHHAQAAHgAAAMaFEYF+6OA/YIkEC61/oT8AAAA/bAQAAAAAAAAByAEAAB4AAAA4fR09d7/gP4AgKh3ZM6A/AAAAP2wEAAAAAAAAAckBAAAeAAAArnQp+W+W4D8Ab59eCtCdPwAAAD9sBAAAAAAAAAHKAQAAHgAAACJsNbVobeA/AJ3qgmI4mz8AAAA/bAQAAAAAAAABywEAAB4AAACUY0FxYUTgPwCd6oJiOJs/AAAAP2wEAAAAAAAAAcwBAAAeAAAACFtNLVob4D8A+YDLEgmWPwAAAD9sBAAAAAAAAAHNAQAAHgAAAPykstKl5N8/ACfM72pxkz8AAAA/bAQAAAAAAAABzgEAAB4AAADs7hd48a3fP8BUFxTD2ZA/AAAAP3wEAAAAAAAAAc8BAAAeAAAAoLtf4MW33j+ABcVwNoSMPwAAAD98BAAAAAAAAAHQAQAAHgAAAIyqd1i3Zd4/gGFbueZUhz8AAAA/fAQAAAAAAAAB0QEAAB4AAABwmY/QqBPeP4C98QGXJYI/AAAAP3wEAAAAAAAAAdIBAAAeAAAAWIinSJrB3T+AvfEBlyWCPwAAAD98BAAAAAAAAAHTAQAAHgAAAEjSDO7lit0/gL3xAZclgj8AAAA/fAQAAAAAAAAB1AEAAB4AAAAwwSRm1zjdP4C98QGXJYI/AAAAP4sEAAAAAAAAAdUBAAAeAAAAIAuKCyMC3T+AvfEBlyWCPwAAAD+LBAAAAAAAAAHWAQAAHgAAAPhDBylgedw/ADMQlY7seT8AAAA/iwQAAAAAAAAB1wEAAB4AAADU19Fz9wvcPwAzEJWO7Hk/AAAAP4sEAAAAAAAAAdgBAAAeAAAAwMbp6+i52z8AMxCVjux5PwAAAD+LBAAAAAAAAAHZAQAAHgAAALAQT5E0g9s/ANZ5TN4bbz8AAAA/mwQAAAAAAAAB2gEAAB4AAACMpBncyxXbPwDWeUzeG28/AAAAP5sEAAAAAAAAAdsBAAAeAAAAiEnMrnH62j8A1nlM3htvPwAAAD+bBAAAAAAAAAHcAQAAHgAAAHSTMVS9w9o/ANZ5TN4bbz8AAAA/mwQAAAAAAAAB3QEAAB4AAABYgknMrnHaPwDWeUzeG28/AAAAP5sEAAAAAAAAAd4BAAAeAAAAVCf8nlRW2j8A1nlM3htvPwAAAD+bBAAAAAAAAAHfAQAAHgAAAERxYUSgH9o/ANZ5TN4bbz8AAAA/mwQAAAAAAAAB4AEAAB4AAAA0u8bp6+jZPwDWeUzeG28/AAAAP6sEAAAAAAAAAeEBAAAeAAAADPRDBylg2T8AMxCVjux5PwAAAD+rBAAAAAAAAAHiAQAAHgAAAPg9qax0Kdk/ADMQlY7seT8AAAA/qwQAAAAAAAAB4wEAAB4AAADw4lt/Gg7ZPwAzEJWO7Hk/AAAAP6sEAAAAAAAAAeQBAAAeAAAA3NFz9wu82D8AMxCVjux5PwAAAD+rBAAAAAAAAAHlAQAAHgAAAMgb2ZxXhdg/ADMQlY7seT8AAAA/qwQAAAAAAAAB5gEAAB4AAADAwItv/WnYP4C98QGXJYI/AAAAP7oEAAAAAAAAAecBAAAeAAAAsArxFEkz2D+AYVu55lSHPwAAAD+6BAAAAAAAAAHoAQAAHgAAAKBUVrqU/Nc/gGFbueZUhz8AAAA/ugQAAAAAAAAB6QEAAB4AAACQnrtf4MXXP4BhW7nmVIc/AAAAP7oEAAAAAAAAAeoBAAAeAAAAiENuMoaq1z+AYVu55lSHPwAAAD+6BAAAAAAAAAHrAQAAHgAAAHiN09fRc9c/gAXFcDaEjD8AAAA/ugQAAAAAAAAB7AEAAB4AAABo1zh9HT3XP4AFxXA2hIw/AAAAP7oEAAAAAAAAAe0BAAAeAAAAWCGeImkG1z/AVBcUw9mQPwAAAD/KBAAAAAAAAAHuAQAAHgAAACT/zRJMYtY/ACfM72pxkz8AAAA/ygQAAAAAAAAB7wEAAB4AAAAUSTO4lyvWPwD5gMsSCZY/AAAAP8oEAAAAAAAAAfABAAAeAAAAADhLMInZ1T8A+YDLEgmWPwAAAD/KBAAAAAAAAAHxAQAAHgAAAOyBsNXUotU/AMs1p7qgmD8AAAA/ygQAAAAAAAAB8gEAAB4AAADUcMhNxlDVPwCd6oJiOJs/AAAAP8oEAAAAAAAAAfMBAAAeAAAAyLot8xEa1T8AneqCYjibPwAAAD/KBAAAAAAAAAH0AQAAHgAAAKypRWsDyNQ/AG+fXgrQnT8AAAA/2QQAAAAAAAAB9QEAAB4AAACE4sKIQD/UP2CJBAutf6E/AAAAP9kEAAAAAAAAAfYBAAAeAAAATGWlS8l/0z9g8t74gMuiPwAAAD/ZBAAAAAAAAAH3AQAAHgAAADRUvcO6LdM/YFu55lQXpD8AAAA/2QQAAAAAAAAB+AEAAB4AAAAYQ9U7rNvSP2AtbsL8rqY/AAAAP9kEAAAAAAAAAfkBAAAeAAAABDLts52J0j9gLW7C/K6mPwAAAD/ZBAAAAAAAAAH6AQAAHgAAAOggBSyPN9I/YP8inqRGqT8AAAA/6QQAAAAAAAAB+wEAAB4AAABocC9X7IHQP6C6oBjOhrA/AAAAP+kEAAAAAAAAAfwBAAAeAAAAUF9Hz90v0D+gI3sGotKxPwAAAD/pBAAAAAAAAAH9AQAAHgAAAGDmIzTqhM8/oCN7BqLSsT8AAAA/6QQAAAAAAAAB/gEAAB4AAAAYDrnJGKrOP6CMVfR1HrM/AAAAP/kEAAAAAAAAAf8BAAAeAAAA4DVOX0fPzT+g9S/iSWq0PwAAAD/5BAAAAAAAAAEAAgAAHgAAAIinSJrBvcw/kF4K0B22tT8AAAA/+QQAAAAAAAABAQIAAB4AAABYhXiKpBnMPxCT98YHXLY/AAAAP/kEAAAAAAAAAQICAAAeAAAACPdyxR4Iyz+gML+rxU24PwAAAD/5BAAAAAAAAAEDAgAAHgAAANjUorUBZMo/IGWsoq/zuD8AAAA/+QQAAAAAAAABBAIAAB4AAACostKl5L/JPyDOhpCDP7o/AAAAP/kEAAAAAAAAAQUCAAAeAAAAWCTN4F6uyD8gN2F+V4u7PwAAAD/5BAAAAAAAAAEGAgAAHgAAACgC/dBBCsg/oGtOdUExvD8AAAA/CAUAAAAAAAABBwIAAB4AAACgUSf8nlTGPxBy8EfTbr8/AAAAPwgFAAAAAAAAAQgCAAAeAAAAcC9X7IGwxT9I026fXgrAPwAAAD8IBQAAAAAAAAEJAgAAHgAAADBX7IGw1cQ/yAdclkiwwD8AAAA/CAUAAAAAAAABCgIAAB4AAADwfoEX3/rDPwii0pE9A8E/AAAAPwgFAAAAAAAAAQsCAAAeAAAA0BJMYnaNwz9IPEmNMlbBPwAAAD8IBQAAAAAAAAEMAgAAHgAAALCmFq0NIMM/AAutfxFPwj8AAAA/CAUAAAAAAAABDQIAAB4AAACAhEad8HvCPwALrX8RT8I/AAAAPxgFAAAAAAAAAQ4CAAAeAAAAYBgR6IcOwj+AP5p2+/TCPwAAAD8YBQAAAAAAAAEPAgAAHgAAACBApn22M8E/AHSHbeWawz8AAAA/GAUAAAAAAAABEAIAAB4AAAAA1HDITcbAP0AO/mja7cM/AAAAPxgFAAAAAAAAARECAAAeAAAA6B3WbZmPwD9ADv5o2u3DPwAAAD8YBQAAAAAAAAESAgAAHgAAANhnOxPlWMA/gKh0ZM9AxD8AAAA/GAUAAAAAAAABEwIAAB4AAADIsaC4MCLAP8BC61/Ek8Q/AAAAPxgFAAAAAAAAARQCAAAeAAAAgPcLvPjWvz/43GFbuebEPwAAAD8oBQAAAAAAAAEVAgAAHgAAAGCL1gaQab8/+NxhW7nmxD8AAAA/KAUAAAAAAAABFgIAAB4AAABgi9YGkGm/Pzh32FauOcU/AAAAPygFAAAAAAAAARcCAAAeAAAAQB+hUSf8vj94EU9So4zFPwAAAD8oBQAAAAAAAAEYAgAAHgAAABCza5y+jr4/eBFPUqOMxT8AAAA/KAUAAAAAAAABGQIAAB4AAAAQs2ucvo6+P8CrxU2Y38U/AAAAPzcFAAAAAAAAARoCAAAeAAAAELNrnL6Ovj8ARjxJjTLGPwAAAD83BQAAAAAAAAEbAgAAHgAAAPBGNudVIb4/AEY8SY0yxj8AAAA/RwUAAAAAAAABHAIAAB4AAAAYTGJ2jdPHP2DnMXlvfOA/AAAAPwAAAAAAAAAAAR0CAAAeAAAAKAL90EEKyD9g5zF5b3zgPwAAAD9tAAAAAAAAAAEeAgAAHgAAADi4lyv2QMg/YOcxeW984D8AAAA/jQAAAAAAAAABHwIAAB4AAABIbjKGqnfIP2DnMXlvfOA/AAAAP5wAAAAAAAAAASACAAAeAAAAWCTN4F6uyD9g5zF5b3zgPwAAAD+7AAAAAAAAAAEhAgAAHgAAAGjaZzsT5cg/YOcxeW984D8AAAA/ywAAAAAAAAABIgIAAB4AAAB4kAKWxxvJP2DnMXlvfOA/AAAAP9sAAAAAAAAAASMCAAAeAAAAeJAClscbyT/QQFQ6smfgPwAAAD/bAAAAAAAAAAEkAgAAHgAAAIhGnfB7Usk/0EBUOrJn4D8AAAA/+gAAAAAAAAABJQIAAB4AAACY/DdLMInJP9BAVDqyZ+A/AAAAPxkBAAAAAAAAASYCAAAeAAAAqLLSpeS/yT/QQFQ6smfgPwAAAD8ZAQAAAAAAAAEnAgAAHgAAALhobQCZ9sk/0EBUOrJn4D8AAAA/KQEAAAAAAAABKAIAAB4AAADIHghbTS3KP9BAVDqyZ+A/AAAAPzgBAAAAAAAAASkCAAAeAAAA2NSitQFkyj/QQFQ6smfgPwAAAD9IAQAAAAAAAAEqAgAAHgAAAOiKPRC2mso/0EBUOrJn4D8AAAA/SAEAAAAAAAABKwIAAB4AAAD4QNhqatHKP9BAVDqyZ+A/AAAAP1gBAAAAAAAAASwCAAAeAAAACPdyxR4Iyz/QQFQ6smfgPwAAAD9YAQAAAAAAAAEtAgAAHgAAABitDSDTPss/0EBUOrJn4D8AAAA/ZwEAAAAAAAABLgIAAB4AAAAoY6h6h3XLP9BAVDqyZ+A/AAAAP2cBAAAAAAAAAS8CAAAeAAAAOBlD1Tusyz/QQFQ6smfgPwAAAD9nAQAAAAAAAAEwAgAAHgAAAEjP3S/w4ss/0EBUOrJn4D8AAAA/dwEAAAAAAAABMQIAAB4AAABYhXiKpBnMP9BAVDqyZ+A/AAAAP3cBAAAAAAAAATICAAAeAAAAcDsT5VhQzD/QQFQ6smfgPwAAAD93AQAAAAAAAAEzAgAAHgAAAHjxrT8Nh8w/0EBUOrJn4D8AAAA/hwEAAAAAAAABNAIAAB4AAACIp0iawb3MP9BAVDqyZ+A/AAAAP4cBAAAAAAAAATUCAAAeAAAAmF3j9HX0zD/QQFQ6smfgPwAAAD+HAQAAAAAAAAE2AgAAHgAAAKgTfk8qK80/0EBUOrJn4D8AAAA/lgEAAAAAAAABNwIAAB4AAAC4yRiq3mHNP9BAVDqyZ+A/AAAAP5YBAAAAAAAAATgCAAAeAAAA0H+zBJOYzT/QQFQ6smfgPwAAAD+WAQAAAAAAAAE5AgAAHgAAAOA1Tl9Hz80/0EBUOrJn4D8AAAA/pgEAAAAAAAABOgIAAB4AAADw6+i5+wXOP9BAVDqyZ+A/AAAAP6YBAAAAAAAAATsCAAAeAAAA+KGDFLA8zj/QQFQ6smfgPwAAAD+mAQAAAAAAAAE8AgAAHgAAAAhYHm9kc84/0EBUOrJn4D8AAAA/pgEAAAAAAAABPQIAAB4AAAAYDrnJGKrOP9BAVDqyZ+A/AAAAP7UBAAAAAAAAAT4CAAAeAAAAMMRTJM3gzj/QQFQ6smfgPwAAAD+1AQAAAAAAAAE/AgAAHgAAAEB67n6BF88/0EBUOrJn4D8AAAA/tQEAAAAAAAABQAIAAB4AAABQMInZNU7PP9BAVDqyZ+A/AAAAP7UBAAAAAAAAAUECAAAeAAAAYOYjNOqEzz9g5zF5b3zgPwAAAD/FAQAAAAAAAAFCAgAAHgAAAHCcvo6eu88/YOcxeW984D8AAAA/xQEAAAAAAAABQwIAAB4AAABIBPqhgxTQP2DnMXlvfOA/AAAAP8UBAAAAAAAAAUQCAAAeAAAAUF9Hz90v0D9g5zF5b3zgPwAAAD/FAQAAAAAAAAFFAgAAHgAAAFBfR8/dL9A/7o0PuCyR4D8AAAA/xQEAAAAAAAABRgIAAB4AAABgFeIpkmbQP+6ND7gskeA/AAAAP9UBAAAAAAAAAUcCAAAeAAAAaHAvV+yB0D/ujQ+4LJHgPwAAAD/VAQAAAAAAAAFIAgAAHgAAAHDLfIRGndA/7o0PuCyR4D8AAAA/1QEAAAAAAAABSQIAAB4AAAB4JsqxoLjQP+6ND7gskeA/AAAAP9UBAAAAAAAAAUoCAAAeAAAAgIEX3/rT0D/ujQ+4LJHgPwAAAD/VAQAAAAAAAAFLAgAAHgAAAJA3sjmvCtE/7o0PuCyR4D8AAAA/5AEAAAAAAAABTAIAAB4AAACYkv9mCSbRP3407fbppeA/AAAAP+QBAAAAAAAAAU0CAAAeAAAAoO1MlGNB0T9+NO326aXgPwAAAD/kAQAAAAAAAAFOAgAAHgAAALj+NBxyk9E/fjTt9uml4D8AAAA/5AEAAAAAAAABTwIAAB4AAADEWYJJzK7RP3407fbppeA/AAAAP+QBAAAAAAAAAVACAAAeAAAA0A8dpIDl0T9+NO326aXgPwAAAD/0AQAAAAAAAAFRAgAAHgAAANhqatHaANI/fjTt9uml4D8AAAA/9AEAAAAAAAABUgIAAB4AAADoIAUsjzfSP3407fbppeA/AAAAP/QBAAAAAAAAAVMCAAAeAAAA9HtSWelS0j9+NO326aXgPwAAAD/0AQAAAAAAAAFUAgAAHgAAAAQy7bOdidI/fjTt9uml4D8AAAA/9AEAAAAAAAABVQIAAB4AAAAIjTrh96TSP3407fbppeA/AAAAP/QBAAAAAAAAAVYCAAAeAAAAEOiHDlLA0j9+NO326aXgPwAAAD8EAgAAAAAAAAFXAgAAHgAAABhD1Tus29I/fjTt9uml4D8AAAA/BAIAAAAAAAABWAIAAB4AAAAkniJpBvfSP3407fbppeA/AAAAPwQCAAAAAAAAAVkCAAAeAAAALPlvlmAS0z9+NO326aXgPwAAAD8EAgAAAAAAAAFaAgAAHgAAADRUvcO6LdM/fjTt9uml4D8AAAA/BAIAAAAAAAABWwIAAB4AAABEClgeb2TTPw7byjWnuuA/AAAAPwQCAAAAAAAAAVwCAAAeAAAAVMDyeCOb0z8O28o1p7rgPwAAAD8TAgAAAAAAAAFdAgAAHgAAAFwbQKZ9ttM/DtvKNae64D8AAAA/EwIAAAAAAAABXgIAAB4AAABs0doAMu3TPw7byjWnuuA/AAAAPxMCAAAAAAAAAV8CAAAeAAAAdCwoLowI1D8O28o1p7rgPwAAAD8TAgAAAAAAAAFgAgAAHgAAAHyHdVvmI9Q/DtvKNae64D8AAAA/EwIAAAAAAAABYQIAAB4AAACE4sKIQD/UPw7byjWnuuA/AAAAPxMCAAAAAAAAAWICAAAeAAAAjD0Qtppa1D8O28o1p7rgPwAAAD8jAgAAAAAAAAFjAgAAHgAAAJzzqhBPkdQ/DtvKNae64D8AAAA/IwIAAAAAAAABZAIAAB4AAACkTvg9qazUPw7byjWnuuA/AAAAPyMCAAAAAAAAAWUCAAAeAAAAtASTmF3j1D8O28o1p7rgPwAAAD8jAgAAAAAAAAFmAgAAHgAAALxf4MW3/tQ/DtvKNae64D8AAAA/IwIAAAAAAAABZwIAAB4AAADIui3zERrVP56BqHRkz+A/AAAAPyMCAAAAAAAAAWgCAAAeAAAA0BV7IGw11T+egah0ZM/gPwAAAD8yAgAAAAAAAAFpAgAAHgAAANRwyE3GUNU/noGodGTP4D8AAAA/MgIAAAAAAAABagIAAB4AAADcyxV7IGzVP56BqHRkz+A/AAAAPzICAAAAAAAAAWsCAAAeAAAA7IGw1dSi1T+egah0ZM/gPwAAAD8yAgAAAAAAAAFsAgAAHgAAAAA4SzCJ2dU/noGodGTP4D8AAAA/MgIAAAAAAAABbQIAAB4AAAAIk5hd4/TVP56BqHRkz+A/AAAAPzICAAAAAAAAAW4CAAAeAAAAEO7lij0Q1j8uKIazIeTgPwAAAD8yAgAAAAAAAAFvAgAAHgAAACT/zRJMYtY/LiiGsyHk4D8AAAA/QgIAAAAAAAABcAIAAB4AAABAELaaWrTWP77OY/Le+OA/AAAAP0ICAAAAAAAAAXECAAAeAAAAUMZQ9Q7r1j++zmPy3vjgPwAAAD9CAgAAAAAAAAFyAgAAHgAAAGB860/DIdc/TnVBMZwN4T8AAAA/QgIAAAAAAAABcwIAAB4AAABwMoaqd1jXP051QTGcDeE/AAAAP0ICAAAAAAAAAXQCAAAeAAAAgOggBSyP1z9OdUExnA3hPwAAAD9CAgAAAAAAAAF1AgAAHgAAAJCeu1/gxdc/TnVBMZwN4T8AAAA/UgIAAAAAAAABdgIAAB4AAACwCvEUSTPYP94bH3BZIuE/AAAAP1ICAAAAAAAAAXcCAAAeAAAAwMCLb/1p2D/eGx9wWSLhPwAAAD9SAgAAAAAAAAF4AgAAHgAAANR2JsqxoNg/bsL8rhY34T8AAAA/UgIAAAAAAAABeQIAAB4AAADgLMEkZtfYP27C/K4WN+E/AAAAP1ICAAAAAAAAAXoCAAAeAAAA+D2prHQp2T9uwvyuFjfhPwAAAD9SAgAAAAAAAAF7AgAAHgAAAACZ9tnORNk/bsL8rhY34T8AAAA/UgIAAAAAAAABfAIAAB4AAAAQT5E0g3vZP27C/K4WN+E/AAAAP1ICAAAAAAAAAX0CAAAeAAAALGB5vJHN2T9uwvyuFjfhPwAAAD9hAgAAAAAAAAF+AgAAHgAAAGw45CZjqNo//mja7dNL4T8AAAA/YQIAAAAAAAABfwIAAB4AAAB87n6BF9/aP4wPuCyRYOE/AAAAP2ECAAAAAAAAAYACAAAeAAAAkP9mCSYx2z+MD7gskWDhPwAAAD9hAgAAAAAAAAGBAgAAHgAAAJxatDaATNs/jA+4LJFg4T8AAAA/YQIAAAAAAAABggIAAB4AAACwEE+RNIPbP4wPuCyRYOE/AAAAP3ECAAAAAAAAAYMCAAAeAAAAwMbp6+i52z+MD7gskWDhPwAAAD9xAgAAAAAAAAGEAgAAHgAAAMx8hEad8Ns/jA+4LJFg4T8AAAA/cQIAAAAAAAABhQIAAB4AAADs6Ln7BV7cP4wPuCyRYOE/AAAAP3ECAAAAAAAAAYYCAAAeAAAA/J5UVrqU3D+MD7gskWDhPwAAAD9xAgAAAAAAAAGHAgAAHgAAABBV77Buy9w/jA+4LJFg4T8AAAA/cQIAAAAAAAABiAIAAB4AAAAgC4oLIwLdP4wPuCyRYOE/AAAAP3ECAAAAAAAAAYkCAAAeAAAAJGbXOH0d3T+MD7gskWDhPwAAAD+BAgAAAAAAAAGKAgAAHgAAAFAtWhtApt0/jA+4LJFg4T8AAAA/gQIAAAAAAAABiwIAAB4AAABoPkKjTvjdP4wPuCyRYOE/AAAAP4ECAAAAAAAAAYwCAAAeAAAAePTc/QIv3j+MD7gskWDhPwAAAD+BAgAAAAAAAAGNAgAAHgAAAIyqd1i3Zd4/jA+4LJFg4T8AAAA/gQIAAAAAAAABjgIAAB4AAACUYBKza5zeP4wPuCyRYOE/AAAAP4ECAAAAAAAAAY8CAAAeAAAAqBatDSDT3j+MD7gskWDhPwAAAD+BAgAAAAAAAAGQAgAAHgAAAMQnlZUuJd8/jA+4LJFg4T8AAAA/kAIAAAAAAAABkQIAAB4AAADU3S/w4lvfP4wPuCyRYOE/AAAAP5ACAAAAAAAAAZICAAAeAAAA7O4XePGt3z+MD7gskWDhPwAAAD+QAgAAAAAAAAGTAgAAHgAAAPykstKl5N8/jA+4LJFg4T8AAAA/kAIAAAAAAAABlAIAAB4AAAAIW00tWhvgP4wPuCyRYOE/AAAAP5ACAAAAAAAAAZUCAAAeAAAAEraaWrQ24D+MD7gskWDhPwAAAD+QAgAAAAAAAAGWAgAAHgAAAJy+jp67X+A/jA+4LJFg4T8AAAA/kAIAAAAAAAABlwIAAB4AAACmGdzLFXvgP4wPuCyRYOE/AAAAP6ACAAAAAAAAAZgCAAAeAAAArnQp+W+W4D+MD7gskWDhPwAAAD+gAgAAAAAAAAGZAgAAHgAAAELYamrR2uA/jA+4LJFg4T8AAAA/oAIAAAAAAAABmgIAAB4AAABKM7iXK/bgP/5o2u3TS+E/AAAAP6ACAAAAAAAAAZsCAAAeAAAA1jus2zIf4T/+aNrt00vhPwAAAD+gAgAAAAAAAAGcAgAAHgAAAN6W+QiNOuE//mja7dNL4T8AAAA/oAIAAAAAAAABnQIAAB4AAADm8UY251XhP/5o2u3TS+E/AAAAP6ACAAAAAAAAAZ4CAAAeAAAA7kyUY0Fx4T/+aNrt00vhPwAAAD+vAgAAAAAAAAGfAgAAHgAAAPan4ZCbjOE//mja7dNL4T8AAAA/rwIAAAAAAAABoAIAAB4AAACUZnAvV+zhP27C/K4WN+E/AAAAP68CAAAAAAAAAaECAAAeAAAAFhQXRgT64T/eGx9wWSLhPwAAAD+vAgAAAAAAAAGiAgAAHgAAAB5vZHNeFeI/3hsfcFki4T8AAAA/rwIAAAAAAAABowIAAB4AAAAmyrGguDDiP94bH3BZIuE/AAAAP68CAAAAAAAAAaQCAAAeAAAArHdYt2U+4j/eGx9wWSLhPwAAAD+/AgAAAAAAAAGlAgAAHgAAALot8xEadeI/TnVBMZwN4T8AAAA/vwIAAAAAAAABpgIAAB4AAADEiEA/dJDiP051QTGcDeE/AAAAP78CAAAAAAAAAacCAAAeAAAA1D7bmSjH4j9OdUExnA3hPwAAAD/PAgAAAAAAAAGoAgAAHgAAANyZKMeC4uI/TnVBMZwN4T8AAAA/zwIAAAAAAAABqQIAAB4AAABoohwLigvjP051QTGcDeE/AAAAP88CAAAAAAAAAaoCAAAeAAAA9qoQT5E04z9OdUExnA3hPwAAAD/PAgAAAAAAAAGrAgAAHgAAAHhYt2U+QuM/TnVBMZwN4T8AAAA/zwIAAAAAAAABrAIAAB4AAACCswSTmF3jP051QTGcDeE/AAAAP88CAAAAAAAAAa0CAAAeAAAAig5SwPJ44z9OdUExnA3hPwAAAD/PAgAAAAAAAAGuAgAAHgAAAAy8+NafhuM/TnVBMZwN4T8AAAA/3gIAAAAAAAABrwIAAB4AAAAecpMxVL3jP051QTGcDeE/AAAAP94CAAAAAAAAAbACAAAeAAAAoB86SAHL4z9OdUExnA3hPwAAAD/eAgAAAAAAAAGxAgAAHgAAACbN4F6u2OM/TnVBMZwN4T8AAAA/3gIAAAAAAAABsgIAAB4AAACoeod1W+bjP051QTGcDeE/AAAAP94CAAAAAAAAAbMCAAAeAAAAstXUorUB5D9OdUExnA3hPwAAAD/eAgAAAAAAAAG0AgAAHgAAALowItAPHeQ/TnVBMZwN4T8AAAA/7gIAAAAAAAABtQIAAB4AAAA83sjmvCrkP051QTGcDeE/AAAAP+4CAAAAAAAAAbYCAAAeAAAAwotv/Wk45D9OdUExnA3hPwAAAD/uAgAAAAAAAAG3AgAAHgAAAMrmvCrEU+Q/TnVBMZwN4T8AAAA/7gIAAAAAAAABuAIAAB4AAADUQQpYHm/kP051QTGcDeE/AAAAP+4CAAAAAAAAAbkCAAAeAAAAVu+wbst85D9OdUExnA3hPwAAAD/uAgAAAAAAAAG6AgAAHgAAANycV4V4iuQ/TnVBMZwN4T8AAAA//gIAAAAAAAABuwIAAB4AAADi96Sy0qXkP051QTGcDeE/AAAAP/4CAAAAAAAAAbwCAAAeAAAAZqVLyX+z5D9OdUExnA3hPwAAAD/+AgAAAAAAAAG9AgAAHgAAAOpS8t8sweQ/TnVBMZwN4T8AAAA//gIAAAAAAAABvgIAAB4AAADyrT8Nh9zkP051QTGcDeE/AAAAP/4CAAAAAAAAAb8CAAAeAAAAeFvmIzTq5D9OdUExnA3hPwAAAD/+AgAAAAAAAAHAAgAAHgAAAPoIjTrh9+Q/TnVBMZwN4T8AAAA//gIAAAAAAAABwQIAAB4AAAACZNpnOxPlP051QTGcDeE/AAAAP/4CAAAAAAAAAcICAAAeAAAAhhGBfugg5T9OdUExnA3hPwAAAD8NAwAAAAAAAAHDAgAAHgAAABQadcLvSeU/TnVBMZwN4T8AAAA/DQMAAAAAAAABxAIAAB4AAAAcdcLvSWXlP051QTGcDeE/AAAAPw0DAAAAAAAAAcUCAAAeAAAAItAPHaSA5T9OdUExnA3hPwAAAD8NAwAAAAAAAAHGAgAAHgAAAKh9tjNRjuU/TnVBMZwN4T8AAAA/DQMAAAAAAAABxwIAAB4AAACw2ANhq6nlP051QTGcDeE/AAAAPw0DAAAAAAAAAcgCAAAeAAAAuDNRjgXF5T9OdUExnA3hPwAAAD8NAwAAAAAAAAHJAgAAHgAAAMKOnrtf4OU/TnVBMZwN4T8AAAA/HQMAAAAAAAABygIAAB4AAADQRDkWFBfmP051QTGcDeE/AAAAPx0DAAAAAAAAAcsCAAAeAAAA2J+GQ24y5j9OdUExnA3hPwAAAD8dAwAAAAAAAAHMAgAAHgAAAOD603DITeY/TnVBMZwN4T8AAAA/HQMAAAAAAAABzQIAAB4AAADoVSGeImnmP051QTGcDeE/AAAAPx0DAAAAAAAAAc4CAAAeAAAAdF4V4imS5j9OdUExnA3hPwAAAD8dAwAAAAAAAAHPAgAAHgAAAHy5Yg+EreY/TnVBMZwN4T8AAAA/LAMAAAAAAAAB0AIAAB4AAACEFLA83sjmP051QTGcDeE/AAAAPywDAAAAAAAAAdECAAAeAAAAGHjxrT8N5z9OdUExnA3hPwAAAD8sAwAAAAAAAAHSAgAAHgAAACDTPtuZKOc/TnVBMZwN4T8AAAA/LAMAAAAAAAAB0wIAAB4AAAAqLowI9EPnP051QTGcDeE/AAAAPywDAAAAAAAAAdQCAAAeAAAAMonZNU5f5z9OdUExnA3hPwAAAD8sAwAAAAAAAAHVAgAAHgAAAFD1Duu2zOc/vs5j8t744D8AAAA/PAMAAAAAAAAB1gIAAB4AAABaUFwYEejnP77OY/Le+OA/AAAAPzwDAAAAAAAAAdcCAAAeAAAA7rOdiXIs6D++zmPy3vjgPwAAAD88AwAAAAAAAAHYAgAAHgAAAHy8kc15Veg/vs5j8t744D8AAAA/PAMAAAAAAAAB2QIAAB4AAACEF9/603DoP77OY/Le+OA/AAAAPzwDAAAAAAAAAdoCAAAeAAAAECDTPtuZ6D++zmPy3vjgPwAAAD88AwAAAAAAAAHbAgAAHgAAABh7IGw1teg/LiiGsyHk4D8AAAA/TAMAAAAAAAAB3AIAAB4AAACs3mHdlvnoPy4ohrMh5OA/AAAAP0wDAAAAAAAAAd0CAAAeAAAAxO9JZaVL6T8uKIazIeTgPwAAAD9MAwAAAAAAAAHeAgAAHgAAAM5Kl5L/Zuk/LiiGsyHk4D8AAAA/TAMAAAAAAAAB3wIAAB4AAADSpeS/WYLpPy4ohrMh5OA/AAAAP0wDAAAAAAAAAeACAAAeAAAA3AAy7bOd6T8uKIazIeTgPwAAAD9MAwAAAAAAAAHhAgAAHgAAAOy2zEdo1Ok/LiiGsyHk4D8AAAA/WwMAAAAAAAAB4gIAAB4AAAAOIwL90EHqPy4ohrMh5OA/AAAAP1sDAAAAAAAAAeMCAAAeAAAAFH5PKitd6j8uKIazIeTgPwAAAD9bAwAAAAAAAAHkAgAAHgAAAKKGQ24yhuo/LiiGsyHk4D8AAAA/WwMAAAAAAAAB5QIAAB4AAACq4ZCbjKHqPy4ohrMh5OA/AAAAP1sDAAAAAAAAAeYCAAAeAAAAsjzeyOa86j8uKIazIeTgPwAAAD9rAwAAAAAAAAHnAgAAHgAAALiXK/ZA2Oo/LiiGsyHk4D8AAAA/awMAAAAAAAAB6AIAAB4AAADA8ngjm/PqPy4ohrMh5OA/AAAAP2sDAAAAAAAAAekCAAAeAAAA0qgTfk8q6z8uKIazIeTgPwAAAD9rAwAAAAAAAAHqAgAAHgAAAF6xB8JWU+s/LiiGsyHk4D8AAAA/awMAAAAAAAAB6wIAAB4AAABmDFXvsG7rPy4ohrMh5OA/AAAAP2sDAAAAAAAAAewCAAAeAAAAbmeiHAuK6z8uKIazIeTgPwAAAD9rAwAAAAAAAAHtAgAAHgAAAHbC70llpes/LiiGsyHk4D8AAAA/ewMAAAAAAAAB7gIAAB4AAAB+HT13v8DrPy4ohrMh5OA/AAAAP3sDAAAAAAAAAe8CAAAeAAAAiHiKpBnc6z8uKIazIeTgPwAAAD97AwAAAAAAAAHwAgAAHgAAAJDT19Fz9+s/LiiGsyHk4D8AAAA/ewMAAAAAAAAB8QIAAB4AAACWLiX/zRLsPy4ohrMh5OA/AAAAP3sDAAAAAAAAAfICAAAeAAAAnolyLCgu7D8uKIazIeTgPwAAAD97AwAAAAAAAAHzAgAAHgAAACySZnAvV+w/LiiGsyHk4D8AAAA/igMAAAAAAAAB9AIAAB4AAAA07bOdiXLsPy4ohrMh5OA/AAAAP4oDAAAAAAAAAfUCAAAeAAAAOkgBy+ON7D8uKIazIeTgPwAAAD+KAwAAAAAAAAH2AgAAHgAAAMD1p+GQm+w/LiiGsyHk4D8AAAA/igMAAAAAAAAB9wIAAB4AAABCo074PansPy4ohrMh5OA/AAAAP4oDAAAAAAAAAfgCAAAeAAAATP6bJZjE7D8uKIazIeTgPwAAAD+KAwAAAAAAAAH5AgAAHgAAANCrQjxF0uw/LiiGsyHk4D8AAAA/igMAAAAAAAAB+gIAAB4AAABUWelS8t/sPy4ohrMh5OA/AAAAP4oDAAAAAAAAAfsCAAAeAAAAXLQ2gEz77D+egah0ZM/gPwAAAD+aAwAAAAAAAAH8AgAAHgAAAN5h3Zb5CO0/noGodGTP4D8AAAA/mgMAAAAAAAAB/QIAAB4AAABkD4StphbtP56BqHRkz+A/AAAAP5oDAAAAAAAAAf4CAAAeAAAA6LwqxFMk7T+egah0ZM/gPwAAAD+aAwAAAAAAAAH/AgAAHgAAAGxq0doAMu0/noGodGTP4D8AAAA/mgMAAAAAAAABAAMAAB4AAABsatHaADLtPw7byjWnuuA/AAAAP5oDAAAAAAAAAQEDAAAeAAAA8Bd48a0/7T8O28o1p7rgPwAAAD+aAwAAAAAAAAECAwAAHgAAAHbFHghbTe0/DtvKNae64D8AAAA/qQMAAAAAAAABAwMAAB4AAACAgRff+tPQP/YMRKUje+Y/AAAAPwAAAAAAAAAAAQQDAAAeAAAAiNxkDFXv0D/2DESlI3vmPwAAAD9bAAAAAAAAAAEFAwAAHgAAAJA3sjmvCtE/9gxEpSN75j8AAAA/awAAAAAAAAABBgMAAB4AAACYkv9mCSbRP/YMRKUje+Y/AAAAP2sAAAAAAAAAAQcDAAAeAAAAoO1MlGNB0T/2DESlI3vmPwAAAD96AAAAAAAAAAEIAwAAHgAAAKhImsG9XNE/9gxEpSN75j8AAAA/egAAAAAAAAABCQMAAB4AAACwo+fuF3jRP/YMRKUje+Y/AAAAP3oAAAAAAAAAAQoDAAAeAAAAuP40HHKT0T/2DESlI3vmPwAAAD96AAAAAAAAAAELAwAAHgAAAMRZgknMrtE/9gxEpSN75j8AAAA/igAAAAAAAAABDAMAAB4AAADItM92JsrRP/YMRKUje+Y/AAAAP4oAAAAAAAAAAQ0DAAAeAAAA0A8dpIDl0T/2DESlI3vmPwAAAD+KAAAAAAAAAAEOAwAAHgAAANhqatHaANI/9gxEpSN75j8AAAA/igAAAAAAAAABDwMAAB4AAADgxbf+NBzSP/YMRKUje+Y/AAAAP4oAAAAAAAAAARADAAAeAAAA6CAFLI830j/2DESlI3vmPwAAAD+aAAAAAAAAAAERAwAAHgAAAPR7UlnpUtI/9gxEpSN75j8AAAA/mgAAAAAAAAABEgMAAB4AAAD81p+GQ27SP/YMRKUje+Y/AAAAP5oAAAAAAAAAARMDAAAeAAAACI064fek0j/2DESlI3vmPwAAAD+aAAAAAAAAAAEUAwAAHgAAABDohw5SwNI/ZmZmZmZm5j8AAAA/mgAAAAAAAAABFQMAAB4AAAAYQ9U7rNvSP2ZmZmZmZuY/AAAAP5oAAAAAAAAAARYDAAAeAAAAJJ4iaQb30j9mZmZmZmbmPwAAAD+pAAAAAAAAAAEXAwAAHgAAADRUvcO6LdM/ZmZmZmZm5j8AAAA/qQAAAAAAAAABGAMAAB4AAABEClgeb2TTP2ZmZmZmZuY/AAAAP6kAAAAAAAAAARkDAAAeAAAAVMDyeCOb0z9mZmZmZmbmPwAAAD+pAAAAAAAAAAEaAwAAHgAAAFwbQKZ9ttM/ZmZmZmZm5j8AAAA/qQAAAAAAAAABGwMAAB4AAABkdo3T19HTP2ZmZmZmZuY/AAAAP6kAAAAAAAAAARwDAAAeAAAAdCwoLowI1D9mZmZmZmbmPwAAAD+pAAAAAAAAAAEdAwAAHgAAAITiwohAP9Q/ZmZmZmZm5j8AAAA/uQAAAAAAAAABHgMAAB4AAACc86oQT5HUP9a/iCepUeY/AAAAP7kAAAAAAAAAAR8DAAAeAAAApE74Pams1D/Wv4gnqVHmPwAAAD+5AAAAAAAAAAEgAwAAHgAAALxf4MW3/tQ/1r+IJ6lR5j8AAAA/uQAAAAAAAAABIQMAAB4AAADQFXsgbDXVP9a/iCepUeY/AAAAP7kAAAAAAAAAASIDAAAeAAAA3MsVeyBs1T/Wv4gnqVHmPwAAAD+5AAAAAAAAAAEjAwAAHgAAAOQmY6h6h9U/1r+IJ6lR5j8AAAA/uQAAAAAAAAABJAMAAB4AAAD43P0CL77VP9a/iCepUeY/AAAAP8kAAAAAAAAAASUDAAAeAAAAHKSA5fFG1j9GGavo6zzmPwAAAD/JAAAAAAAAAAEmAwAAHgAAADBaG0CmfdY/Rhmr6Os85j8AAAA/yQAAAAAAAAABJwMAAB4AAABAELaaWrTWP0YZq+jrPOY/AAAAP8kAAAAAAAAAASgDAAAeAAAAUMZQ9Q7r1j9GGavo6zzmPwAAAD/JAAAAAAAAAAEpAwAAHgAAAGjXOH0dPdc/Rhmr6Os85j8AAAA/yQAAAAAAAAABKgMAAB4AAAB4jdPX0XPXP0YZq+jrPOY/AAAAP8kAAAAAAAAAASsDAAAeAAAAkJ67X+DF1z9GGavo6zzmPwAAAD/YAAAAAAAAAAEsAwAAHgAAAKBUVrqU/Nc/tnLNqS4o5j8AAAA/2AAAAAAAAAABLQMAAB4AAACwCvEUSTPYP7ZyzakuKOY/AAAAP9gAAAAAAAAAAS4DAAAeAAAAyBvZnFeF2D+2cs2pLijmPwAAAD/YAAAAAAAAAAEvAwAAHgAAAOAswSRm19g/JszvanET5j8AAAA/2AAAAAAAAAABMAMAAB4AAAD4PamsdCnZPybM72pxE+Y/AAAAP9gAAAAAAAAAATEDAAAeAAAADPRDBylg2T8mzO9qcRPmPwAAAD/YAAAAAAAAAAEyAwAAHgAAACAFLI83stk/liUSLLT+5T8AAAA/2AAAAAAAAAABMwMAAB4AAAA0u8bp6+jZP5YlEiy0/uU/AAAAP+gAAAAAAAAAATQDAAAeAAAASMyucfo62j+WJRIstP7lPwAAAD/oAAAAAAAAAAE1AwAAHgAAAGTdlvkIjdo/liUSLLT+5T8AAAA/6AAAAAAAAAABNgMAAB4AAAB0kzFUvcPaP5YlEiy0/uU/AAAAP+gAAAAAAAAAATcDAAAeAAAAjKQZ3MsV2z+WJRIstP7lPwAAAD/oAAAAAAAAAAE4AwAAHgAAAJxatDaATNs/liUSLLT+5T8AAAA/6AAAAAAAAAABOQMAAB4AAAC0a5y+jp7bPwZ/NO326eU/AAAAP+gAAAAAAAAAAToDAAAeAAAAzHyERp3w2z8GfzTt9unlPwAAAD/3AAAAAAAAAAE7AwAAHgAAANwyH6FRJ9w/Bn807fbp5T8AAAA/9wAAAAAAAAABPAMAAB4AAAD4QwcpYHncP3bYVq451eU/AAAAP/cAAAAAAAAAAT0DAAAeAAAAEFXvsG7L3D922FauOdXlPwAAAD/3AAAAAAAAAAE+AwAAHgAAACALigsjAt0/dthWrjnV5T8AAAA/9wAAAAAAAAABPwMAAB4AAAAwwSRm1zjdP+YxeW98wOU/AAAAP/cAAAAAAAAAAUADAAAeAAAASNIM7uWK3T/mMXlvfMDlPwAAAD/3AAAAAAAAAAFBAwAAHgAAAFzj9HX03N0/5jF5b3zA5T8AAAA/9wAAAAAAAAABQgMAAB4AAABwmY/QqBPeP+YxeW98wOU/AAAAPwcBAAAAAAAAAUMDAAAeAAAAqBatDSDT3j/mMXlvfMDlPwAAAD8HAQAAAAAAAAFEAwAAHgAAAMQnlZUuJd8/5jF5b3zA5T8AAAA/BwEAAAAAAAABRQMAAB4AAADYOH0dPXffP+YxeW98wOU/AAAAPwcBAAAAAAAAAUYDAAAeAAAA7O4XePGt3z/mMXlvfMDlPwAAAD8HAQAAAAAAAAFHAwAAHgAAAPykstKl5N8/5jF5b3zA5T8AAAA/BwEAAAAAAAABSAMAAB4AAACGraYWrQ3gP+YxeW98wOU/AAAAPxcBAAAAAAAAAUkDAAAeAAAAphncyxV74D/mMXlvfMDlPwAAAD8XAQAAAAAAAAFKAwAAHgAAAK50KflvluA/5jF5b3zA5T8AAAA/FwEAAAAAAAABSwMAAB4AAAC2z3YmyrHgP+YxeW98wOU/AAAAPxcBAAAAAAAAAUwDAAAeAAAAQthqatHa4D/mMXlvfMDlPwAAAD8XAQAAAAAAAAFNAwAAHgAAANDgXq7YA+E/5jF5b3zA5T8AAAA/FwEAAAAAAAABTgMAAB4AAADWO6zbMh/hP+YxeW98wOU/AAAAPyYBAAAAAAAAAU8DAAAeAAAAbJ/tTJRj4T/mMXlvfMDlPwAAAD8mAQAAAAAAAAFQAwAAHgAAAAADL771p+E/5jF5b3zA5T8AAAA/JgEAAAAAAAABUQMAAB4AAAAIXnzrT8PhP+YxeW98wOU/AAAAPyYBAAAAAAAAAVIDAAAeAAAAELnJGKre4T/mMXlvfMDlPwAAAD8mAQAAAAAAAAFTAwAAHgAAAJzBvVyxB+I/5jF5b3zA5T8AAAA/JgEAAAAAAAABVAMAAB4AAAAmyrGguDDiP+YxeW98wOU/AAAAPzYBAAAAAAAAAVUDAAAeAAAAOIBM+2xn4j/mMXlvfMDlPwAAAD82AQAAAAAAAAFWAwAAHgAAAMSIQD90kOI/5jF5b3zA5T8AAAA/NgEAAAAAAAABVwMAAB4AAABSkTSDe7niP+YxeW98wOU/AAAAPzYBAAAAAAAAAVgDAAAeAAAAVuyBsNXU4j/mMXlvfMDlPwAAAD82AQAAAAAAAAFZAwAAHgAAAOT0dfTc/eI/5jF5b3zA5T8AAAA/NgEAAAAAAAABWgMAAB4AAADuT8MhNxnjP+YxeW98wOU/AAAAPzYBAAAAAAAAAVsDAAAeAAAA9qoQT5E04z/mMXlvfMDlPwAAAD9GAQAAAAAAAAFcAwAAHgAAAIoOUsDyeOM/5jF5b3zA5T8AAAA/RgEAAAAAAAABXQMAAB4AAACSaZ/tTJTjP+YxeW98wOU/AAAAP0YBAAAAAAAAAV4DAAAeAAAAHnKTMVS94z/mMXlvfMDlPwAAAD9GAQAAAAAAAAFfAwAAHgAAACbN4F6u2OM/5jF5b3zA5T8AAAA/RgEAAAAAAAABYAMAAB4AAACy1dSitQHkP+YxeW98wOU/AAAAP0YBAAAAAAAAAWEDAAAeAAAAPN7I5rwq5D/mMXlvfMDlPwAAAD9GAQAAAAAAAAFiAwAAHgAAAOL3pLLSpeQ/5jF5b3zA5T8AAAA/VQEAAAAAAAABYwMAAB4AAADqUvLfLMHkP+YxeW98wOU/AAAAP1UBAAAAAAAAAWQDAAAeAAAA8q0/DYfc5D/mMXlvfMDlPwAAAD9VAQAAAAAAAAFlAwAAHgAAAPoIjTrh9+Q/5jF5b3zA5T8AAAA/VQEAAAAAAAABZgMAAB4AAAACZNpnOxPlP+YxeW98wOU/AAAAP2UBAAAAAAAAAWcDAAAeAAAAlscb2ZxX5T/mMXlvfMDlPwAAAD9lAQAAAAAAAAFoAwAAHgAAAKAiaQb3cuU/5jF5b3zA5T8AAAA/ZQEAAAAAAAABaQMAAB4AAACw2ANhq6nlP+YxeW98wOU/AAAAP2UBAAAAAAAAAWoDAAAeAAAAuDNRjgXF5T/mMXlvfMDlPwAAAD9lAQAAAAAAAAFrAwAAHgAAAMKOnrtf4OU/5jF5b3zA5T8AAAA/ZQEAAAAAAAABbAMAAB4AAADG6evoufvlP+YxeW98wOU/AAAAP3QBAAAAAAAAAW0DAAAeAAAA0EQ5FhQX5j/mMXlvfMDlPwAAAD90AQAAAAAAAAFuAwAAHgAAANifhkNuMuY/5jF5b3zA5T8AAAA/dAEAAAAAAAABbwMAAB4AAABeTS1aG0DmP+YxeW98wOU/AAAAP3QBAAAAAAAAAXADAAAeAAAAYqh6h3Vb5j/mMXlvfMDlPwAAAD90AQAAAAAAAAFxAwAAHgAAAPKwbst8hOY/5jF5b3zA5T8AAAA/dAEAAAAAAAABcgMAAB4AAAD6C7z41p/mP+YxeW98wOU/AAAAP3QBAAAAAAAAAXMDAAAeAAAAAmcJJjG75j/mMXlvfMDlPwAAAD+EAQAAAAAAAAF0AwAAHgAAAAjCVlOL1uY/5jF5b3zA5T8AAAA/hAEAAAAAAAABdQMAAB4AAACWykqXkv/mP+YxeW98wOU/AAAAP4QBAAAAAAAAAXYDAAAeAAAAniWYxOwa5z/mMXlvfMDlPwAAAD+EAQAAAAAAAAF3AwAAHgAAACoujAj0Q+c/5jF5b3zA5T8AAAA/hAEAAAAAAAABeAMAAB4AAAAyidk1Tl/nP+YxeW98wOU/AAAAP4QBAAAAAAAAAXkDAAAeAAAAOuQmY6h65z/mMXlvfMDlPwAAAD+EAQAAAAAAAAF6AwAAHgAAAL6RzXlViOc/dthWrjnV5T8AAAA/hAEAAAAAAAABewMAAB4AAADG7Bqnr6PnP3bYVq451eU/AAAAP5QBAAAAAAAAAXwDAAAeAAAAWlBcGBHo5z922FauOdXlPwAAAD+UAQAAAAAAAAF9AwAAHgAAAGKrqUVrA+g/Bn807fbp5T8AAAA/lAEAAAAAAAABfgMAAB4AAADoWFBcGBHoPwZ/NO326eU/AAAAP5QBAAAAAAAAAX8DAAAeAAAA7rOdiXIs6D8GfzTt9unlPwAAAD+UAQAAAAAAAAGAAwAAHgAAAHy8kc15Veg/Bn807fbp5T8AAAA/lAEAAAAAAAABgQMAAB4AAAD+aTjkJmPoPwZ/NO326eU/AAAAP5QBAAAAAAAAAYIDAAAeAAAABsWFEYF+6D8GfzTt9unlPwAAAD+jAQAAAAAAAAGDAwAAHgAAACDWbZmP0Og/liUSLLT+5T8AAAA/owEAAAAAAAABhAMAAB4AAACigxSwPN7oP5YlEiy0/uU/AAAAP6MBAAAAAAAAAYUDAAAeAAAArN5h3Zb56D+WJRIstP7lPwAAAD+jAQAAAAAAAAGGAwAAHgAAALQ5rwrxFOk/liUSLLT+5T8AAAA/owEAAAAAAAABhwMAAB4AAAC8lPw3SzDpPybM72pxE+Y/AAAAP6MBAAAAAAAAAYgDAAAeAAAAxO9JZaVL6T8mzO9qcRPmPwAAAD+zAQAAAAAAAAGJAwAAHgAAAM5Kl5L/Zuk/JszvanET5j8AAAA/swEAAAAAAAABigMAAB4AAADSpeS/WYLpPybM72pxE+Y/AAAAP7MBAAAAAAAAAYsDAAAeAAAA3AAy7bOd6T8mzO9qcRPmPwAAAD+zAQAAAAAAAAGMAwAAHgAAAORbfxoOuek/JszvanET5j8AAAA/swEAAAAAAAABjQMAAB4AAADstsxHaNTpPybM72pxE+Y/AAAAP7MBAAAAAAAAAY4DAAAeAAAA9BEadcLv6T8mzO9qcRPmPwAAAD+zAQAAAAAAAAGPAwAAHgAAAP5sZ6IcC+o/tnLNqS4o5j8AAAA/wwEAAAAAAAABkAMAAB4AAACIdVvmIzTqP7ZyzakuKOY/AAAAP8MBAAAAAAAAAZEDAAAeAAAADiMC/dBB6j+2cs2pLijmPwAAAD/DAQAAAAAAAAGSAwAAHgAAABR+TyorXeo/tnLNqS4o5j8AAAA/wwEAAAAAAAABkwMAAB4AAAAc2ZxXhXjqP0YZq+jrPOY/AAAAP8MBAAAAAAAAAZQDAAAeAAAAJDTqhN+T6j9GGavo6zzmPwAAAD/DAQAAAAAAAAGVAwAAHgAAALI83sjmvOo/Rhmr6Os85j8AAAA/wwEAAAAAAAABlgMAAB4AAAA26oTfk8rqP0YZq+jrPOY/AAAAP8MBAAAAAAAAAZcDAAAeAAAAPkXSDO7l6j9GGavo6zzmPwAAAD/SAQAAAAAAAAGYAwAAHgAAAE77bGeiHOs/Rhmr6Os85j8AAAA/0gEAAAAAAAABmQMAAB4AAADSqBN+TyrrP0YZq+jrPOY/AAAAP9IBAAAAAAAAAZoDAAAeAAAA2gNhq6lF6z/Wv4gnqVHmPwAAAD/SAQAAAAAAAAGbAwAAHgAAAF6xB8JWU+s/1r+IJ6lR5j8AAAA/0gEAAAAAAAABnAMAAB4AAABuZ6IcC4rrP9a/iCepUeY/AAAAP9IBAAAAAAAAAZ0DAAAeAAAA9BRJM7iX6z/Wv4gnqVHmPwAAAD/iAQAAAAAAAAGeAwAAHgAAAH4dPXe/wOs/1r+IJ6lR5j8AAAA/4gEAAAAAAAABnwMAAB4AAACIeIqkGdzrP9a/iCepUeY/AAAAP+IBAAAAAAAAAaADAAAeAAAACiYxu8bp6z/Wv4gnqVHmPwAAAD/iAQAAAAAAAAGhAwAAHgAAAJDT19Fz9+s/1r+IJ6lR5j8AAAA/4gEAAAAAAAABogMAAB4AAACWLiX/zRLsP9a/iCepUeY/AAAAP+IBAAAAAAAAAaMDAAAeAAAAHNzLFXsg7D/Wv4gnqVHmPwAAAD/iAQAAAAAAAAGkAwAAHgAAAJ6JciwoLuw/1r+IJ6lR5j8AAAA/8QEAAAAAAAABpQMAAB4AAAAskmZwL1fsP9a/iCepUeY/AAAAP/EBAAAAAAAAAaYDAAAeAAAArj8Nh9xk7D/Wv4gnqVHmPwAAAD/xAQAAAAAAAAGnAwAAHgAAALiaWrQ2gOw/1r+IJ6lR5j8AAAA/8QEAAAAAAAABqAMAAB4AAAA6SAHL443sP9a/iCepUeY/AAAAP/EBAAAAAAAAAakDAAAeAAAAwPWn4ZCb7D/Wv4gnqVHmPwAAAD8BAgAAAAAAAAGqAwAAHgAAAEKjTvg9qew/1r+IJ6lR5j8AAAA/AQIAAAAAAAABqwMAAB4AAADIUPUO67bsP9a/iCepUeY/AAAAPwECAAAAAAAAAawDAAAeAAAATP6bJZjE7D/Wv4gnqVHmPwAAAD8BAgAAAAAAAAGtAwAAHgAAANCrQjxF0uw/1r+IJ6lR5j8AAAA/AQIAAAAAAAABrgMAAB4AAABUWelS8t/sP9a/iCepUeY/AAAAPwECAAAAAAAAAa8DAAAeAAAA2gaQaZ/t7D/Wv4gnqVHmPwAAAD8RAgAAAAAAAAGwAwAAHgAAAN5h3Zb5CO0/1r+IJ6lR5j8AAAA/EQIAAAAAAAABsQMAAB4AAABkD4StphbtP9a/iCepUeY/AAAAPyACAAAAAAAAAbIDAAAeAAAA6LwqxFMk7T/Wv4gnqVHmPwAAAD8gAgAAAAAAAAGzAwAAHgAAAGxq0doAMu0/1r+IJ6lR5j8AAAA/MAIAAAAAAAABtAMAAB4AAADwF3jxrT/tP9a/iCepUeY/AAAAPzACAAAAAAAAAbUDAAAeAAAAdsUeCFtN7T/Wv4gnqVHmPwAAAD9AAgAAAAAAAAG2AwAAHgAAAPhyxR4IW+0/1r+IJ6lR5j8AAAA/TwIAAAAAAAABtwMAAB4AAAB8IGw1tWjtP9a/iCepUeY/AAAAP08CAAAAAAAAAbgDAAAeAAAAAM4STGJ27T/Wv4gnqVHmPwAAAD9PAgAAAAAAAAG5AwAAHgAAAIR7uWIPhO0/1r+IJ6lR5j8AAAA/XwIAAAAAAAABugMAAB4AAAAKKWB5vJHtP9a/iCepUeY/AAAAP18CAAAAAAAAAbsDAAAeAAAAjNYGkGmf7T/Wv4gnqVHmPwAAAD9fAgAAAAAAAAG8AwAAHgAAABKEraYWre0/1r+IJ6lR5j8AAAA/bgIAAAAAAAABvQMAAB4AAACUMVS9w7rtP9a/iCepUeY/AAAAP24CAAAAAAAAAb4DAAAeAAAAGt/603DI7T/Wv4gnqVHmPwAAAD9+AgAAAAAAAAG/AwAAHgAAANR2JsqxoNg/yMEfTbt92j8AAAA/AAAAAAAAAAABwAMAAB4AAADUdibKsaDYP6x0ZM9AVNo/AAAAPwAAAAAAAAAAAcEDAAAeAAAA1HYmyrGg2D+MJ6lRxiraPwAAAD8QAAAAAAAAAAHCAwAAHgAAANR2JsqxoNg/bNrt00sB2j8AAAA/HwAAAAAAAAABwwMAAB4AAADUdibKsaDYP0yNMlbR19k/AAAAPx8AAAAAAAAAAcQDAAAeAAAA1HYmyrGg2D8sQHfYVq7ZPwAAAD8vAAAAAAAAAAHFAwAAHgAAAMgb2ZxXhdg/LEB32Fau2T8AAAA/PwAAAAAAAAABxgMAAB4AAADAwItv/WnYPyxAd9hWrtk/AAAAP24AAAAAAAAAAccDAAAeAAAAuGU+QqNO2D8sQHfYVq7ZPwAAAD+NAAAAAAAAAAHIAwAAHgAAALAK8RRJM9g/LEB32Fau2T8AAAA/nAAAAAAAAAAByQMAAB4AAACwCvEUSTPYP0yNMlbR19k/AAAAP5wAAAAAAAAAAcoDAAAeAAAAsArxFEkz2D9s2u3TSwHaPwAAAD+cAAAAAAAAAAHLAwAAHgAAAKivo+fuF9g/bNrt00sB2j8AAAA/rAAAAAAAAAABzAMAAB4AAACor6Pn7hfYP4wnqVHGKto/AAAAP6wAAAAAAAAAAc0DAAAeAAAAoFRWupT81z+MJ6lRxiraPwAAAD+6AAAAAAAAAAHOAwAAHgAAAKBUVrqU/Nc/rHRkz0BU2j8AAAA/ugAAAAAAAAABzwMAAB4AAACgVFa6lPzXP8jBH027fdo/AAAAP8kAAAAAAAAAAdADAAAeAAAAoFRWupT81z/oDtvKNafaPwAAAD/JAAAAAAAAAAHRAwAAHgAAAKBUVrqU/Nc/CFyWSLDQ2j8AAAA/2QAAAAAAAAAB0gMAAB4AAACgVFa6lPzXPyipUcYq+to/AAAAP+kAAAAAAAAAAdMDAAAeAAAAoFRWupT81z9I9gxEpSPbPwAAAD/pAAAAAAAAAAHUAwAAHgAAAKBUVrqU/Nc/aEPIwR9N2z8AAAA/6QAAAAAAAAAB1QMAAB4AAACgVFa6lPzXP4iQgz+adts/AAAAP/gAAAAAAAAAAdYDAAAeAAAAmPkIjTrh1z+IkIM/mnbbPwAAAD/4AAAAAAAAAAHXAwAAHgAAAJj5CI064dc/qN0+vRSg2z8AAAA/+AAAAAAAAAAB2AMAAB4AAACY+QiNOuHXP8gq+jqPyds/AAAAP/gAAAAAAAAAAdkDAAAeAAAAmPkIjTrh1z/kd7W4CfPbPwAAAD/4AAAAAAAAAAHaAwAAHgAAAJj5CI064dc/BMVwNoQc3D8AAAA/CAEAAAAAAAAB2wMAAB4AAACY+QiNOuHXPyQSLLT+Rdw/AAAAPwgBAAAAAAAAAdwDAAAeAAAAmPkIjTrh1z9EX+cxeW/cPwAAAD8IAQAAAAAAAAHdAwAAHgAAAJj5CI064dc/ZKyir/OY3D8AAAA/CAEAAAAAAAAB3gMAAB4AAACY+QiNOuHXP4T5XS1uwtw/AAAAPxcBAAAAAAAAAd8DAAAeAAAAmPkIjTrh1z+kRhmr6OvcPwAAAD8XAQAAAAAAAAHgAwAAHgAAAJj5CI064dc/xJPUKGMV3T8AAAA/FwEAAAAAAAAB4QMAAB4AAACY+QiNOuHXP+Tgj6bdPt0/AAAAPxcBAAAAAAAAAeIDAAAeAAAAmPkIjTrh1z8ELkskWGjdPwAAAD8nAQAAAAAAAAHjAwAAHgAAAJj5CI064dc/IHsGotKR3T8AAAA/JwEAAAAAAAAB5AMAAB4AAACY+QiNOuHXP0DIwR9Nu90/AAAAPzcBAAAAAAAAAeUDAAAeAAAAmPkIjTrh1z9gFX2dx+TdPwAAAD83AQAAAAAAAAHmAwAAHgAAAJj5CI064dc/gGI4G0IO3j8AAAA/NwEAAAAAAAAB5wMAAB4AAACY+QiNOuHXP6Cv85i8N94/AAAAP0YBAAAAAAAAAegDAAAeAAAAmPkIjTrh1z/E/K4WN2HePwAAAD9GAQAAAAAAAAHpAwAAHgAAAJj5CI064dc/5ElqlLGK3j8AAAA/VgEAAAAAAAAB6gMAAB4AAACY+QiNOuHXPwSXJRIstN4/AAAAP2YBAAAAAAAAAesDAAAeAAAAoFRWupT81z8k5OCPpt3ePwAAAD9mAQAAAAAAAAHsAwAAHgAAAKBUVrqU/Nc/RDGcDSEH3z8AAAA/ZgEAAAAAAAAB7QMAAB4AAACgVFa6lPzXP2R+V4ubMN8/AAAAP3UBAAAAAAAAAe4DAAAeAAAAoFRWupT81z+EyxIJFlrfPwAAAD91AQAAAAAAAAHvAwAAHgAAAKBUVrqU/Nc/pBjOhpCD3z8AAAA/dQEAAAAAAAAB8AMAAB4AAACor6Pn7hfYP+CyRIKF1t8/AAAAP3UBAAAAAAAAAfEDAAAeAAAAqK+j5+4X2D8AAAAAAADgPwAAAD91AQAAAAAAAAHyAwAAHgAAAKivo+fuF9g/kKbdPr0U4D8AAAA/hQEAAAAAAAAB8wMAAB4AAACor6Pn7hfYPyBNu316KeA/AAAAP4UBAAAAAAAAAfQDAAAeAAAAsArxFEkz2D9Amnb79FLgPwAAAD+FAQAAAAAAAAH1AwAAHgAAALAK8RRJM9g/0EBUOrJn4D8AAAA/hQEAAAAAAAAB9gMAAB4AAACwCvEUSTPYP2DnMXlvfOA/AAAAP4UBAAAAAAAAAfcDAAAeAAAAsArxFEkz2D/ujQ+4LJHgPwAAAD+FAQAAAAAAAAH4AwAAHgAAALAK8RRJM9g/fjTt9uml4D8AAAA/hQEAAAAAAAAB+QMAAB4AAACwCvEUSTPYPw7byjWnuuA/AAAAP5QBAAAAAAAAAfoDAAAeAAAAsArxFEkz2D8uKIazIeTgPwAAAD+UAQAAAAAAAAH7AwAAHgAAALAK8RRJM9g/vs5j8t744D8AAAA/lAEAAAAAAAAB/AMAAB4AAACwCvEUSTPYP051QTGcDeE/AAAAP5QBAAAAAAAAAf0DAAAeAAAAsArxFEkz2D/eGx9wWSLhPwAAAD+UAQAAAAAAAAH+AwAAHgAAALAK8RRJM9g/bsL8rhY34T8AAAA/pAEAAAAAAAAB/wMAAB4AAACwCvEUSTPYP/5o2u3TS+E/AAAAP6QBAAAAAAAAAQAEAAAeAAAAsArxFEkz2D+MD7gskWDhPwAAAD+kAQAAAAAAAAEBBAAAHgAAAKivo+fuF9g/jA+4LJFg4T8AAAA/pAEAAAAAAAABAgQAAB4AAACor6Pn7hfYPxy2lWtOdeE/AAAAP6QBAAAAAAAAAQMEAAAeAAAAoFRWupT81z8ctpVrTnXhPwAAAD+0AQAAAAAAAAEEBAAAHgAAAKBUVrqU/Nc/rFxzqguK4T8AAAA/tAEAAAAAAAABBQQAAB4AAACY+QiNOuHXP6xcc6oLiuE/AAAAP7QBAAAAAAAAAQYEAAAeAAAAmPkIjTrh1z8+A1HpyJ7hPwAAAD/DAQAAAAAAAAEHBAAAHgAAAIhDbjKGqtc/PgNR6cie4T8AAAA/wwEAAAAAAAABCAQAAB4AAACA6CAFLI/XPz4DUenInuE/AAAAP8MBAAAAAAAAAQkEAAAeAAAAgOggBSyP1z/OqS4ohrPhPwAAAD/DAQAAAAAAAAEKBAAAHgAAAHiN09fRc9c/zqkuKIaz4T8AAAA/0wEAAAAAAAABCwQAAB4AAABwMoaqd1jXP15QDGdDyOE/AAAAP9MBAAAAAAAAAQwEAAAeAAAAaNc4fR091z9eUAxnQ8jhPwAAAD/TAQAAAAAAAAENBAAAHgAAAGB860/DIdc/XlAMZ0PI4T8AAAA/0wEAAAAAAAABDgQAAB4AAABYIZ4iaQbXP15QDGdDyOE/AAAAP9MBAAAAAAAAAQ8EAAAeAAAAWCGeImkG1z/u9umlAN3hPwAAAD/jAQAAAAAAAAEQBAAAHgAAAFDGUPUO69Y/7vbppQDd4T8AAAA/4wEAAAAAAAABEQQAAB4AAABIawPItM/WP+726aUA3eE/AAAAP+MBAAAAAAAAARIEAAAeAAAAQBC2mlq01j/u9umlAN3hPwAAAD/jAQAAAAAAAAETBAAAHgAAADi1aG0AmdY/fp3H5L3x4T8AAAA/4wEAAAAAAAABFAQAAB4AAAAwWhtApn3WP36dx+S98eE/AAAAP/IBAAAAAAAAARUEAAAeAAAAJP/NEkxi1j9+ncfkvfHhPwAAAD/yAQAAAAAAAAEWBAAAHgAAABykgOXxRtY/fp3H5L3x4T8AAAA/8gEAAAAAAAABFwQAAB4AAAAUSTO4lyvWPw5EpSN7BuI/AAAAP/IBAAAAAAAAARgEAAAeAAAAEO7lij0Q1j8ORKUjewbiPwAAAD/yAQAAAAAAAAEZBAAAHgAAAAiTmF3j9NU/DkSlI3sG4j8AAAA/8gEAAAAAAAABGgQAAB4AAAAIk5hd4/TVP57qgmI4G+I/AAAAPwICAAAAAAAAARsEAAAeAAAAADhLMInZ1T+e6oJiOBviPwAAAD8CAgAAAAAAAAEcBAAAHgAAAPjc/QIvvtU/nuqCYjgb4j8AAAA/AgIAAAAAAAABHQQAAB4AAADsgbDV1KLVP57qgmI4G+I/AAAAPwICAAAAAAAAAR4EAAAeAAAA5CZjqHqH1T+e6oJiOBviPwAAAD8CAgAAAAAAAAEfBAAAHgAAANzLFXsgbNU/nuqCYjgb4j8AAAA/AgIAAAAAAAABIAQAAB4AAADUcMhNxlDVP57qgmI4G+I/AAAAPxECAAAAAAAAASEEAAAeAAAA0BV7IGw11T8ukWCh9S/iPwAAAD8RAgAAAAAAAAEiBAAAHgAAAMi6LfMRGtU/LpFgofUv4j8AAAA/EQIAAAAAAAABIwQAAB4AAAC8X+DFt/7UPy6RYKH1L+I/AAAAPxECAAAAAAAAASQEAAAeAAAAtASTmF3j1D8ukWCh9S/iPwAAAD8hAgAAAAAAAAElBAAAHgAAAJSYXeP0ddQ/vjc+4LJE4j8AAAA/MQIAAAAAAAABJgQAAB4AAACMPRC2mlrUP743PuCyROI/AAAAPzECAAAAAAAAAScEAAAeAAAAhOLCiEA/1D++Nz7gskTiPwAAAD8xAgAAAAAAAAEoBAAAHgAAAITiwohAP9Q/Tt4bH3BZ4j8AAAA/MQIAAAAAAAABKQQAAB4AAAB8h3Vb5iPUP07eGx9wWeI/AAAAP0ACAAAAAAAAASoEAAAeAAAAdCwoLowI1D9O3hsfcFniPwAAAD9AAgAAAAAAAAErBAAAHgAAAHQsKC6MCNQ/3IT5XS1u4j8AAAA/UAIAAAAAAAABLAQAAB4AAAB0LCgujAjUP2wr15zqguI/AAAAP44CAAAAAAAAAS0EAAAeAAAAdCwoLowI1D/80bTbp5fiPwAAAD+eAgAAAAAAAAEuBAAAHgAAAHQsKC6MCNQ/jHiSGmWs4j8AAAA/ngIAAAAAAAABLwQAAB4AAAB0LCgujAjUPxwfcFkiweI/AAAAP64CAAAAAAAAATAEAAAeAAAAdCwoLowI1D+sxU2Y39XiPwAAAD+uAgAAAAAAAAExBAAAHgAAAHyHdVvmI9Q/rMVNmN/V4j8AAAA/rgIAAAAAAAABMgQAAB4AAAB8h3Vb5iPUPzxsK9ec6uI/AAAAP70CAAAAAAAAATMEAAAeAAAAfId1W+Yj1D/MEgkWWv/iPwAAAD+9AgAAAAAAAAE0BAAAHgAAAHyHdVvmI9Q/XLnmVBcU4z8AAAA/vQIAAAAAAAABNQQAAB4AAACE4sKIQD/UP1y55lQXFOM/AAAAP70CAAAAAAAAATYEAAAeAAAAhOLCiEA/1D/qX8ST1CjjPwAAAD+9AgAAAAAAAAE3BAAAHgAAAITiwohAP9Q/egai0pE94z8AAAA/zQIAAAAAAAABOAQAAB4AAACE4sKIQD/UPwqtfxFPUuM/AAAAP80CAAAAAAAAATkEAAAeAAAAjD0Qtppa1D+aU11QDGfjPwAAAD/NAgAAAAAAAAE6BAAAHgAAAIw9ELaaWtQ/Kvo6j8l74z8AAAA/zQIAAAAAAAABOwQAAB4AAACMPRC2mlrUP7qgGM6GkOM/AAAAP90CAAAAAAAAATwEAAAeAAAAjD0Qtppa1D9KR/YMRKXjPwAAAD/dAgAAAAAAAAE9BAAAHgAAAIw9ELaaWtQ/2u3TSwG64z8AAAA/3QIAAAAAAAABPgQAAB4AAACMPRC2mlrUP2qUsYq+zuM/AAAAP90CAAAAAAAAAT8EAAAeAAAAjD0Qtppa1D/6Oo/Je+PjPwAAAD/sAgAAAAAAAAFABAAAHgAAAIw9ELaaWtQ/GohKR/YM5D8AAAA/7AIAAAAAAAABQQQAAB4AAACMPRC2mlrUP6ouKIazIeQ/AAAAP+wCAAAAAAAAAUIEAAAeAAAAjD0Qtppa1D861QXFcDbkPwAAAD/sAgAAAAAAAAFDBAAAHgAAAIw9ELaaWtQ/ynvjAy5L5D8AAAA/7AIAAAAAAAABRAQAAB4AAACMPRC2mlrUP1oiwULrX+Q/AAAAP+wCAAAAAAAAAUUEAAAeAAAAjD0Qtppa1D/qyJ6BqHTkPwAAAD/8AgAAAAAAAAFGBAAAHgAAAIw9ELaaWtQ/ChZa/yKe5D8AAAA//AIAAAAAAAABRwQAAB4AAACMPRC2mlrUP5q8Nz7gsuQ/AAAAP/wCAAAAAAAAAUgEAAAeAAAAjD0Qtppa1D8qYxV9ncfkPwAAAD/8AgAAAAAAAAFJBAAAHgAAAIw9ELaaWtQ/SrDQ+hfx5D8AAAA//AIAAAAAAAABSgQAAB4AAACMPRC2mlrUP9pWrjnVBeU/AAAAP/wCAAAAAAAAAUsEAAAeAAAAjD0Qtppa1D/6o2m3Ty/lPwAAAD/8AgAAAAAAAAFMBAAAHgAAAIw9ELaaWtQ/ikpH9gxE5T8AAAA//AIAAAAAAAABTQQAAB4AAACMPRC2mlrUP6aXAnSHbeU/AAAAP/wCAAAAAAAAAU4EAAAeAAAAjD0Qtppa1D82PuCyRILlPwAAAD8LAwAAAAAAAAFPBAAAHgAAAIw9ELaaWtQ/Bn807fbp5T8AAAA/CwMAAAAAAAABUAQAAB4AAACMPRC2mlrUP5YlEiy0/uU/AAAAPwsDAAAAAAAAAVEEAAAeAAAAjD0Qtppa1D8mzO9qcRPmPwAAAD8LAwAAAAAAAAFSBAAAHgAAAIw9ELaaWtQ/tnLNqS4o5j8AAAA/CwMAAAAAAAABUwQAAB4AAACMPRC2mlrUP9a/iCepUeY/AAAAPxsDAAAAAAAAAVQEAAAeAAAAjD0Qtppa1D+GsyHk4I/mPwAAAD8bAwAAAAAAAAFVBAAAHgAAAIw9ELaaWtQ/pgDdYVu55j8AAAA/GwMAAAAAAAABVgQAAB4AAACMPRC2mlrUPzanuqAYzuY/AAAAPxsDAAAAAAAAAVcEAAAeAAAAjD0Qtppa1D9W9HUek/fmPwAAAD8bAwAAAAAAAAFYBAAAHgAAAIw9ELaaWtQ/5ppTXVAM5z8AAAA/GwMAAAAAAAABWQQAAB4AAACMPRC2mlrUPwboDtvKNec/AAAAPxsDAAAAAAAAAVoEAAAeAAAAjD0Qtppa1D+WjuwZiErnPwAAAD8rAwAAAAAAAAFbBAAAHgAAAIw9ELaaWtQ/JjXKWEVf5z8AAAA/KwMAAAAAAAABXAQAAB4AAACMPRC2mlrUP7bbp5cCdOc/AAAAPysDAAAAAAAAAV0EAAAeAAAAjD0Qtppa1D/WKGMVfZ3nPwAAAD8rAwAAAAAAAAFeBAAAHgAAAIw9ELaaWtQ/9nUek/fG5z8AAAA/KwMAAAAAAAABXwQAAB4AAACE4sKIQD/UP/Z1HpP3xuc/AAAAPysDAAAAAAAAAWAEAAAeAAAAhOLCiEA/1D8Sw9kQcvDnPwAAAD8rAwAAAAAAAAFhBAAAHgAAAITiwohAP9Q/omm3Ty8F6D8AAAA/OgMAAAAAAAABYgQAAB4AAACE4sKIQD/UP8K2cs2pLug/AAAAPzoDAAAAAAAAAWMEAAAeAAAAhOLCiEA/1D9SXVAMZ0PoPwAAAD86AwAAAAAAAAFkBAAAHgAAAITiwohAP9Q/4gMuSyRY6D8AAAA/OgMAAAAAAAABZQQAAB4AAACE4sKIQD/UP3KqC4rhbOg/AAAAPzoDAAAAAAAAAWYEAAAeAAAAfId1W+Yj1D9yqguK4WzoPwAAAD86AwAAAAAAAAFnBAAAHgAAAHyHdVvmI9Q/AlHpyJ6B6D8AAAA/OgMAAAAAAAABaAQAAB4AAAB8h3Vb5iPUP5L3xgdclug/AAAAP0oDAAAAAAAAAWkEAAAeAAAAfId1W+Yj1D+yRIKF1r/oPwAAAD9KAwAAAAAAAAFqBAAAHgAAAHyHdVvmI9Q/QutfxJPU6D8AAAA/SgMAAAAAAAABawQAAB4AAAB8h3Vb5iPUP9KRPQNR6eg/AAAAP1oDAAAAAAAAAWwEAAAeAAAAfId1W+Yj1D9iOBtCDv7oPwAAAD9aAwAAAAAAAAFtBAAAHgAAAHyHdVvmI9Q/8t74gMsS6T8AAAA/aQMAAAAAAAABbgQAAB4AAAB8h3Vb5iPUP4KF1r+IJ+k/AAAAP2kDAAAAAAAAAW8EAAAeAAAAhOLCiEA/1D+Chda/iCfpPwAAAD9pAwAAAAAAAAFwBAAAHgAAAITiwohAP9Q/Eiy0/kU86T8AAAA/eQMAAAAAAAABcQQAAB4AAACMPRC2mlrUPxIstP5FPOk/AAAAP3kDAAAAAAAAAXIEAAAeAAAAjD0Qtppa1D+i0pE9A1HpPwAAAD95AwAAAAAAAAFzBAAAHgAAAIw9ELaaWtQ/MnlvfMBl6T8AAAA/eQMAAAAAAAABdAQAAB4AAACUmF3j9HXUP8IfTbt9euk/AAAAP4gDAAAAAAAAAXUEAAAeAAAAnPOqEE+R1D9Sxir6Oo/pPwAAAD+IAwAAAAAAAAF2BAAAHgAAAKRO+D2prNQ/4mwIOfij6T8AAAA/iAMAAAAAAAABdwQAAB4AAACkTvg9qazUP3IT5ne1uOk/AAAAP4gDAAAAAAAAAXgEAAAeAAAApE74Pams1D8CusO2cs3pPwAAAD+IAwAAAAAAAAF5BAAAHgAAAKypRWsDyNQ/ArrDtnLN6T8AAAA/mAMAAAAAAAABegQAAB4AAACsqUVrA8jUP5JgofUv4uk/AAAAP5gDAAAAAAAAAXsEAAAeAAAAtASTmF3j1D8iB3807fbpPwAAAD+YAwAAAAAAAAF8BAAAHgAAALxf4MW3/tQ/sq1cc6oL6j8AAAA/mAMAAAAAAAABfQQAAB4AAAC8X+DFt/7UP0JUOrJnIOo/AAAAP6gDAAAAAAAAAX4EAAAeAAAAyLot8xEa1T9CVDqyZyDqPwAAAD+oAwAAAAAAAAF/BAAAHgAAAMi6LfMRGtU/0voX8SQ16j8AAAA/qAMAAAAAAAABgAQAAB4AAADQFXsgbDXVP9L6F/EkNeo/AAAAP7cDAAAAAAAAAYEEAAAeAAAA1HDITcZQ1T/S+hfxJDXqPwAAAD+3AwAAAAAAAAGCBAAAHgAAANRwyE3GUNU/YqH1L+JJ6j8AAAA/xwMAAAAAAAABgwQAAB4AAADcyxV7IGzVP2Kh9S/iSeo/AAAAP8cDAAAAAAAAAYQEAAAeAAAA5CZjqHqH1T9iofUv4knqPwAAAD/XAwAAAAAAAAGFBAAAHgAAAOyBsNXUotU/YqH1L+JJ6j8AAAA/1wMAAAAAAAABhgQAAB4AAAD43P0CL77VP/JH026fXuo/AAAAP+YDAAAAAAAAAYcEAAAeAAAAADhLMInZ1T/yR9Nun17qPwAAAD/mAwAAAAAAAAGIBAAAHgAAAAiTmF3j9NU/8kfTbp9e6j8AAAA/9gMAAAAAAAABiQQAAB4AAAAQ7uWKPRDWP/JH026fXuo/AAAAP/YDAAAAAAAAAYoEAAAeAAAAFEkzuJcr1j/yR9Nun17qPwAAAD/2AwAAAAAAAAGLBAAAHgAAACT/zRJMYtY/gu6wrVxz6j8AAAA/BQQAAAAAAAABjAQAAB4AAAAwWhtApn3WPw6VjuwZiOo/AAAAPwUEAAAAAAAAAY0EAAAeAAAAOLVobQCZ1j8OlY7sGYjqPwAAAD8FBAAAAAAAAAGOBAAAHgAAAEAQtppatNY/DpWO7BmI6j8AAAA/BQQAAAAAAAABjwQAAB4AAABIawPItM/WP547bCvXnOo/AAAAPwUEAAAAAAAAAZAEAAAeAAAAUMZQ9Q7r1j8u4klqlLHqPwAAAD8VBAAAAAAAAAGRBAAAHgAAAFghniJpBtc/LuJJapSx6j8AAAA/FQQAAAAAAAABkgQAAB4AAABgfOtPwyHXPy7iSWqUseo/AAAAPxUEAAAAAAAAAZMEAAAeAAAAaNc4fR091z++iCepUcbqPwAAAD8VBAAAAAAAAAGUBAAAHgAAAHAyhqp3WNc/vognqVHG6j8AAAA/JQQAAAAAAAABlQQAAB4AAAB4jdPX0XPXP76IJ6lRxuo/AAAAPyUEAAAAAAAAAZYEAAAeAAAAgOggBSyP1z++iCepUcbqPwAAAD8lBAAAAAAAAAGXBAAAHgAAAIDoIAUsj9c/Ti8F6A7b6j8AAAA/NAQAAAAAAAABmAQAAB4AAAB4jdPX0XPXP04vBegO2+o/AAAAP3MEAAAAAAAAAZkEAAAeAAAAcDKGqndY1z9OLwXoDtvqPwAAAD+CBAAAAAAAAAGaBAAAHgAAAGjXOH0dPdc/Ti8F6A7b6j8AAAA/ggQAAAAAAAABmwQAAB4AAABgfOtPwyHXP04vBegO2+o/AAAAP6IEAAAAAAAAAZwEAAAeAAAAYHzrT8Mh1z++iCepUcbqPwAAAD+xBAAAAAAAAAGdBAAAHgAAAGB860/DIdc/LuJJapSx6j8AAAA/wQQAAAAAAAABngQAAB4AAABgfOtPwyHXP547bCvXnOo/AAAAP8EEAAAAAAAAAZ8EAAAeAAAAYHzrT8Mh1z8OlY7sGYjqPwAAAD/RBAAAAAAAAAGgBAAAHgAAAGB860/DIdc/gu6wrVxz6j8AAAA/0QQAAAAAAAAL</ink>
</athena>
</file>

<file path=customXml/item25.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cAAAAKAAAABwMAAAAAAQAAAAgAAAAECUlua0F0b21WMQIAAAAJBAAAAAkFAAAACQYAAAAJBwAAAAkIAAAACQkAAAAJCgAAAAoFBAAAAAtQZW5TdHJva2VWMQQAAAAKQXR0cmlidXRlcwVUcmFjZQlTdGFydFRpbWUEVHlwZQQEAAQPUGVuQXR0cmlidXRlc1YxAgAAAApJbmtUcmFjZVYxAgAAABAMQWN0aW9uVHlwZVYxAgAAAAIAAAAJCwAAAAkMAAAAyi0AAAAAAAAF8////wxBY3Rpb25UeXBlVjEBAAAAB3ZhbHVlX18ACAIAAAAAAAAAAQUAAAAEAAAACQ4AAAAJDwAAAMc9AAAAAAAAAfD////z////AAAAAAEGAAAABAAAAAkRAAAACRIAAACQTgAAAAAAAAHt////8////wAAAAABBwAAAAQAAAAJFAAAAAkVAAAA8GMAAAAAAAAB6v////P///8AAAAAAQgAAAAEAAAACRcAAAAJGAAAAKOSAAAAAAAAAef////z////AAAAAAEJAAAABAAAAAkaAAAACRsAAAD5BgEAAAAAAAHk////8////wAAAAAFCgAAAA1DbGVhckNhbnZhc1YxAgAAAAlTdGFydFRpbWUEVHlwZQAEEAxBY3Rpb25UeXBlVjECAAAAAgAAAM9YAQAAAAAAAeP////z////AAAAAAULAAAAD1BlbkF0dHJpYnV0ZXNWMQoAAAAHX2NvbG9yQQdfY29sb3JSB19jb2xvckcHX2NvbG9yQgpGaXRUb0N1cnZlBkhlaWdodA5JZ25vcmVQcmVzc3VyZQ1Jc0hpZ2hsaWdodGVyBVNoYXBlBVdpZHRoAAAAAAAAAAAEAAICAgIBBgEBDEJydXNoU2hhcGVWMQIAAAAGAgAAAP//AAAAAAAAAAAACEAAAAXi////DEJydXNoU2hhcGVWMQEAAAAHdmFsdWVfXwAIAgAAAAEAAAAAAAAAAAAIQAUMAAAACklua1RyYWNlVjEDAAAADUxpc3RgMStfaXRlbXMMTGlzdGAxK19zaXplD0xpc3RgMStfdmVyc2lvbgQAABhTaGFyZWQuSW5raW5nLklua1BvaW50W10CAAAACAgCAAAACR8AAAB1AAAAdQAAAAEOAAAACwAAAP//AAAAAAAAAAAACEAAAAHg////4v///wEAAAAAAAAAAAAIQAEPAAAADAAAAAkhAAAAmQAAAJkAAAABEQAAAAsAAAD//wAAAAAAAAAAAAhAAAAB3v///+L///8BAAAAAAAAAAAACEABEgAAAAwAAAAJIwAAAEYBAABGAQAAARQAAAALAAAA//8AAAAAAAAAAAAIQAAAAdz////i////AQAAAAAAAAAAAAhAARUAAAAMAAAACSUAAABvAAAAbwAAAAEXAAAACwAAAP//AAAAAAAAAAAACEAAAAHa////4v///wEAAAAAAAAAAAAIQAEYAAAADAAAAAknAAAAqQEAAKkBAAABGgAAAAsAAAD//wAAAAAAAAAAAAhAAAAB2P///+L///8BAAAAAAAAAAAACEABGwAAAAwAAAAJKQAAAN0BAADdAQ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DQsHIQAAAAABAAAAAAEAAAQKSW5rUG9pbnRWMQI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NZwcjAAAAAAEAAAAAAgAABApJbmtQb2ludFYxAgA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NugclAAAAAAEAAACAAAAABApJbmtQb2ludFYxAgA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0RBycAAAAAAQAAAAACAAAECklua1BvaW50VjECAA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1XBykAAAAAAQAAAAACAAAECklua1BvaW50VjECA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DSMFKgAAAApJbmtQb2ludFYxBAAAAAFYAVkOUHJlc3N1cmVGYWN0b3IJVGltZVN0YW1wAAAAAAYGCxACAAAAMPvuIglZgz8UfJu/wqzWPwAAAD8AAAAAAAAAAAErAAAAKgAAADD77iIJWYM/TNoHyYB61j8AAAA/TgAAAAAAAAABLAAAACoAAADQ+mhe7ceEP0zaB8mAetY/AAAAP04AAAAAAAAAAS0AAAAqAAAAePrimdE2hj9M2gfJgHrWPwAAAD9tAAAAAAAAAAEuAAAAKgAAABj6XNW1pYc/TNoHyYB61j8AAAA/fQAAAAAAAAABLwAAACoAAADA+dYQmhSJP0zaB8mAetY/AAAAP30AAAAAAAAAATAAAAAqAAAAwPnWEJoUiT+IOHTSPkjWPwAAAD+MAAAAAAAAAAExAAAAKgAAAGD5UEx+g4o/iDh00j5I1j8AAAA/jAAAAAAAAAABMgAAACoAAAAI+cqHYvKLP4g4dNI+SNY/AAAAP4wAAAAAAAAAATMAAAAqAAAAqPhEw0ZhjT+IOHTSPkjWPwAAAD+MAAAAAAAAAAE0AAAAKgAAAFD4vv4q0I4/iDh00j5I1j8AAAA/nAAAAAAAAAABNQAAACoAAAD8exydhx+QP4g4dNI+SNY/AAAAP5wAAAAAAAAAATYAAAAqAAAAzHvZuvnWkD+IOHTSPkjWPwAAAD+cAAAAAAAAAAE3AAAAKgAAAMx72br51pA/xJbg2/wV1j8AAAA/nAAAAAAAAAABOAAAACoAAACge5bYa46RP8SW4Nv8FdY/AAAAP6sAAAAAAAAAATkAAAAqAAAAcHtT9t1Fkj/EluDb/BXWPwAAAD+rAAAAAAAAAAE6AAAAKgAAAER7EBRQ/ZI/xJbg2/wV1j8AAAA/qwAAAAAAAAABOwAAACoAAAAUe80xwrSTP8SW4Nv8FdY/AAAAP6sAAAAAAAAAATwAAAAqAAAA6HqKTzRslD/EluDb/BXWPwAAAD+7AAAAAAAAAAE9AAAAKgAAALh6R22mI5U/APVM5brj1T8AAAA/uwAAAAAAAAABPgAAACoAAACMegSLGNuVPwD1TOW649U/AAAAP7sAAAAAAAAAAT8AAAAqAAAAXHrBqIqSlj8A9UzluuPVPwAAAD+7AAAAAAAAAAFAAAAAKgAAADB6fsb8SZc/APVM5brj1T8AAAA/uwAAAAAAAAABQQAAACoAAAAAejvkbgGYPwD1TOW649U/AAAAP8sAAAAAAAAAAUIAAAAqAAAA1Hn4AeG4mD8A9UzluuPVPwAAAD/LAAAAAAAAAAFDAAAAKgAAAKR5tR9TcJk/APVM5brj1T8AAAA/ywAAAAAAAAABRAAAACoAAAB4eXI9xSeaPwD1TOW649U/AAAAP9oAAAAAAAAAAUUAAAAqAAAASHkvWzffmj88U7nueLHVPwAAAD/aAAAAAAAAAAFGAAAAKgAAABx57Hiplps/PFO57nix1T8AAAA/2gAAAAAAAAABRwAAACoAAADoeKmWG06cPzxTue54sdU/AAAAP9oAAAAAAAAAAUgAAAAqAAAAwHhmtI0FnT88U7nueLHVPwAAAD/aAAAAAAAAAAFJAAAAKgAAAMB4ZrSNBZ0/eLEl+DZ/1T8AAAA/6gAAAAAAAAABSgAAACoAAACQeCPS/7ydP3ixJfg2f9U/AAAAP+oAAAAAAAAAAUsAAAAqAAAAMHidDeQrnz94sSX4Nn/VPwAAAD/qAAAAAAAAAAFMAAAAKgAAAAh4WitW458/eLEl+DZ/1T8AAAA/6gAAAAAAAAABTQAAACoAAADsu4skZE2gP3ixJfg2f9U/AAAAP/oAAAAAAAAAAU4AAAAqAAAA2DtqMx2poD94sSX4Nn/VPwAAAD/6AAAAAAAAAAFPAAAAKgAAAMC7SELWBKE/eLEl+DZ/1T8AAAA/+gAAAAAAAAABUAAAACoAAACoOydRj2ChP3ixJfg2f9U/AAAAP/oAAAAAAAAAAVEAAAAqAAAAkLsFYEi8oT94sSX4Nn/VPwAAAD8JAQAAAAAAAAFSAAAAKgAAAHw75G4BGKI/tA+SAfVM1T8AAAA/CQEAAAAAAAABUwAAACoAAABku8J9unOiP7QPkgH1TNU/AAAAPwkBAAAAAAAAAVQAAAAqAAAATDuhjHPPoj+0D5IB9UzVPwAAAD8JAQAAAAAAAAFVAAAAKgAAADi7f5ssK6M/tA+SAfVM1T8AAAA/CQEAAAAAAAABVgAAACoAAAAgO16q5YajP7QPkgH1TNU/AAAAPxkBAAAAAAAAAVcAAAAqAAAACLs8uZ7ioz+0D5IB9UzVPwAAAD8ZAQAAAAAAAAFYAAAAKgAAAPA6G8hXPqQ/tA+SAfVM1T8AAAA/GQEAAAAAAAABWQAAACoAAADcuvnWEJqkP7QPkgH1TNU/AAAAPxkBAAAAAAAAAVoAAAAqAAAAxDrY5cn1pD+0D5IB9UzVPwAAAD8ZAQAAAAAAAAFbAAAAKgAAAKy6tvSCUaU/tA+SAfVM1T8AAAA/GQEAAAAAAAABXAAAACoAAACUOpUDPK2lP7QPkgH1TNU/AAAAPygBAAAAAAAAAV0AAAAqAAAAgLpzEvUIpj+0D5IB9UzVPwAAAD8oAQAAAAAAAAFeAAAAKgAAAGg6UiGuZKY/tA+SAfVM1T8AAAA/KAEAAAAAAAABXwAAACoAAAA4Og8/IBynP7QPkgH1TNU/AAAAPygBAAAAAAAAAWAAAAAqAAAAJLrtTdl3pz+0D5IB9UzVPwAAAD8oAQAAAAAAAAFhAAAAKgAAAAw6zFyS06c/tA+SAfVM1T8AAAA/OAEAAAAAAAABYgAAACoAAADcOYl6BIuoP7QPkgH1TNU/AAAAPzgBAAAAAAAAAWMAAAAqAAAAyLlnib3mqD+0D5IB9UzVPwAAAD84AQAAAAAAAAFkAAAAKgAAALA5Rph2Qqk/tA+SAfVM1T8AAAA/OAEAAAAAAAABZQAAACoAAACYuSSnL56pP7QPkgH1TNU/AAAAPzgBAAAAAAAAAWYAAAAqAAAAbLnhxKFVqj+0D5IB9UzVPwAAAD84AQAAAAAAAAFnAAAAKgAAADy5nuITDas/tA+SAfVM1T8AAAA/SAEAAAAAAAABaAAAACoAAAAoOX3xzGirP7QPkgH1TNU/AAAAP0gBAAAAAAAAAWkAAAAqAAAA+Dg6Dz8grD+0D5IB9UzVPwAAAD9IAQAAAAAAAAFqAAAAKgAAAOC4GB74e6w/tA+SAfVM1T8AAAA/SAEAAAAAAAABawAAACoAAADMOPcssdesP3ixJfg2f9U/AAAAP0gBAAAAAAAAAWwAAAAqAAAAsLjVO2ozrT94sSX4Nn/VPwAAAD9IAQAAAAAAAAFtAAAAKgAAAIS4klnc6q0/eLEl+DZ/1T8AAAA/VwEAAAAAAAABbgAAACoAAAAUOOujebWvPzxTue54sdU/AAAAP1cBAAAAAAAAAW8AAAAqAAAAANxkWZkIsD88U7nueLHVPwAAAD9XAQAAAAAAAAFwAAAAKgAAAOZbQ2hSZLA/APVM5brj1T8AAAA/VwEAAAAAAAABcQAAACoAAADcm7LvLpKwPwD1TOW649U/AAAAP1cBAAAAAAAAAXIAAAAqAAAAuFsAhsQbsT/EluDb/BXWPwAAAD9XAQAAAAAAAAFzAAAAKgAAAK6bbw2hSbE/xJbg2/wV1j8AAAA/VwEAAAAAAAABdAAAACoAAACWG04cWqWxP8SW4Nv8FdY/AAAAP2cBAAAAAAAAAXUAAAAqAAAAaBsLOsxcsj+IOHTSPkjWPwAAAD9nAQAAAAAAAAF2AAAAKgAAAFKb6UiFuLI/iDh00j5I1j8AAAA/ZwEAAAAAAAABdwAAACoAAAA6G8hXPhSzP0zaB8mAetY/AAAAP2cBAAAAAAAAAXgAAAAqAAAAJJumZvdvsz9M2gfJgHrWPwAAAD9nAQAAAAAAAAF5AAAAKgAAAAwbhXWwy7M/TNoHyYB61j8AAAA/ZwEAAAAAAAABegAAACoAAAD2mmOEaSe0PxR8m7/CrNY/AAAAP2cBAAAAAAAAAXsAAAAqAAAAvtqPKbgMtT/YHS+2BN/WPwAAAD93AQAAAAAAAAF8AAAAKgAAAKZabjhxaLU/2B0vtgTf1j8AAAA/dwEAAAAAAAABfQAAACoAAACEGrzOBvK1P5y/wqxGEdc/AAAAP3cBAAAAAAAAAX4AAAAqAAAAbJqa3b9Ntj+cv8KsRhHXPwAAAD93AQAAAAAAAAF/AAAAKgAAAFYaeex4qbY/nL/CrEYR1z8AAAA/dwEAAAAAAAABgAAAACoAAAA+mlf7MQW3P5y/wqxGEdc/AAAAP3cBAAAAAAAAAYEAAAAqAAAAHFqlkceOtz9gYVajiEPXPwAAAD93AQAAAAAAAAGCAAAAKgAAAPoZ8yddGLg/YGFWo4hD1z8AAAA/hgEAAAAAAAABgwAAACoAAAC0mY5UiCu5PyQD6pnKddc/AAAAP4YBAAAAAAAAAYQAAAAqAAAAnhltY0GHuT8kA+qZynXXPwAAAD+GAQAAAAAAAAGFAAAAKgAAAHzZuvnWELo/JAPqmcp11z8AAAA/hgEAAAAAAAABhgAAACoAAABYmQiQbJq6PyQD6pnKddc/AAAAP4YBAAAAAAAAAYcAAAAqAAAAQhnnniX2uj8kA+qZynXXPwAAAD+GAQAAAAAAAAGIAAAAKgAAAMTYrnCf7rw/6KR9kAyo1z8AAAA/lgEAAAAAAAABiQAAACoAAACW2GuOEaa9P+ikfZAMqNc/AAAAP5YBAAAAAAAAAYoAAAAqAAAAgFhKncoBvj/opH2QDKjXPwAAAD+WAQAAAAAAAAGLAAAAKgAAAF4YmDNgi74/6KR9kAyo1z8AAAA/lgEAAAAAAAABjAAAACoAAAA62OXJ9RS/P+ikfZAMqNc/AAAAP5YBAAAAAAAAAY0AAAAqAAAAGJgzYIuevz/opH2QDKjXPwAAAD+lAQAAAAAAAAGOAAAAKgAAAAIYEm9E+r8/6KR9kAyo1z8AAAA/pQEAAAAAAAABjwAAACoAAADv668C7UHAP+ikfZAMqNc/AAAAP6UBAAAAAAAAAZAAAAAqAAAA38vWzbeGwD/opH2QDKjXPwAAAD+lAQAAAAAAAAGRAAAAKgAAANMLRlWUtMA/6KR9kAyo1z8AAAA/pQEAAAAAAAABkgAAACoAAADB62wgX/nAP+ikfZAMqNc/AAAAP6UBAAAAAAAAAZMAAAAqAAAAscuT6yk+wT/opH2QDKjXPwAAAD+lAQAAAAAAAAGUAAAAKgAAAKULA3MGbME/6KR9kAyo1z8AAAA/pQEAAAAAAAABlQAAACoAAACaS3L64pnBP+ikfZAMqNc/AAAAP7UBAAAAAAAAAZYAAAAqAAAAiCuZxa3ewT/opH2QDKjXPwAAAD+1AQAAAAAAAAGXAAAAKgAAAHxrCE2KDMI/6KR9kAyo1z8AAAA/tQEAAAAAAAABmAAAACoAAABsSy8YVVHCP+ikfZAMqNc/AAAAP7UBAAAAAAAAAZkAAAAqAAAAZevmW0Nowj/opH2QDKjXPwAAAD+1AQAAAAAAAAGaAAAAKgAAAGCLnp8xf8I/6KR9kAyo1z8AAAA/tQEAAAAAAAABmwAAACoAAABaK1bjH5bCPyQD6pnKddc/AAAAP8UBAAAAAAAAAZwAAAAqAAAAVcsNJw6twj8kA+qZynXXPwAAAD/FAQAAAAAAAAGdAAAAKgAAAE5rxWr8w8I/JAPqmcp11z8AAAA/xQEAAAAAAAABngAAACoAAABJC32u6trCPyQD6pnKddc/AAAAP9QBAAAAAAAAAZ8AAAAqAAAAKxMBkk1T0z+Y1Sji0EnLPwAAAD8AAAAAAAAAAAGgAAAAKgAAACjj3LPEXtM/mNUo4tBJyz8AAAA/EAAAAAAAAAABoQAAACoAAAAms7jVO2rTP5jVKOLQScs/AAAAP24AAAAAAAAAAaIAAAAqAAAAIoOU97J10z+Y1Sji0EnLPwAAAD+NAAAAAAAAAAGjAAAAKgAAAB9TcBkqgdM/mNUo4tBJyz8AAAA/nQAAAAAAAAABpAAAACoAAAAcI0w7oYzTP5jVKOLQScs/AAAAP6wAAAAAAAAAAaUAAAAqAAAAGvMnXRiY0z8QkgH1TOXKPwAAAD/LAAAAAAAAAAGmAAAAKgAAABfDA3+Po9M/EJIB9Uzlyj8AAAA/6wAAAAAAAAABpwAAACoAAAAUk9+gBq/TPxCSAfVM5co/AAAAP/oAAAAAAAAAAagAAAAqAAAAEWO7wn260z8QkgH1TOXKPwAAAD8KAQAAAAAAAAGpAAAAKgAAABFju8J9utM/iE7aB8mAyj8AAAA/CgEAAAAAAAABqgAAACoAAAAPM5fk9MXTP4hO2gfJgMo/AAAAPxoBAAAAAAAAAasAAAAqAAAADANzBmzR0z+ITtoHyYDKPwAAAD9IAQAAAAAAAAGsAAAAKgAAAAwDcwZs0dM/AAuzGkUcyj8AAAA/SAEAAAAAAAABrQAAACoAAAAI004o49zTPwALsxpFHMo/AAAAP+UBAAAAAAAAAa4AAAAqAAAABaMqSlro0z8AC7MaRRzKPwAAAD/0AQAAAAAAAAGvAAAAKgAAAANzBmzR89M/AAuzGkUcyj8AAAA/FAIAAAAAAAABsAAAACoAAAAAQ+KNSP/TPwALsxpFHMo/AAAAPyMCAAAAAAAAAbEAAAAqAAAA/RK+r78K1D8AC7MaRRzKPwAAAD8zAgAAAAAAAAGyAAAAKgAAAPvimdE2FtQ/AAuzGkUcyj8AAAA/MwIAAAAAAAABswAAACoAAAD4snXzrSHUPwALsxpFHMo/AAAAPzMCAAAAAAAAAbQAAAAqAAAA9YJRFSUt1D8AC7MaRRzKPwAAAD9CAgAAAAAAAAG1AAAAKgAAAPFSLTecONQ/AAuzGkUcyj8AAAA/QgIAAAAAAAABtgAAACoAAADuIglZE0TUPwALsxpFHMo/AAAAP0ICAAAAAAAAAbcAAAAqAAAA7PLkeopP1D8AC7MaRRzKPwAAAD9SAgAAAAAAAAG4AAAAKgAAAOnCwJwBW9Q/AAuzGkUcyj8AAAA/UgIAAAAAAAABuQAAACoAAADmkpy+eGbUPwALsxpFHMo/AAAAP1ICAAAAAAAAAboAAAAqAAAA5GJ44O9x1D8AC7MaRRzKPwAAAD9iAgAAAAAAAAG7AAAAKgAAAOEyVAJnfdQ/AAuzGkUcyj8AAAA/YgIAAAAAAAABvAAAACoAAADeAjAk3ojUPwALsxpFHMo/AAAAP2ICAAAAAAAAAb0AAAAqAAAA2tILRlWU1D8AC7MaRRzKPwAAAD9iAgAAAAAAAAG+AAAAKgAAANei52fMn9Q/AAuzGkUcyj8AAAA/cQIAAAAAAAABvwAAACoAAADVcsOJQ6vUPwALsxpFHMo/AAAAP3ECAAAAAAAAAcAAAAAqAAAA0kKfq7q21D8AC7MaRRzKPwAAAD9xAgAAAAAAAAHBAAAAKgAAAM8Se80xwtQ/AAuzGkUcyj8AAAA/cQIAAAAAAAABwgAAACoAAADN4lbvqM3UPwALsxpFHMo/AAAAP3ECAAAAAAAAAcMAAAAqAAAAyrIyESDZ1D8AC7MaRRzKPwAAAD+BAgAAAAAAAAHEAAAAKgAAAMeCDjOX5NQ/AAuzGkUcyj8AAAA/gQIAAAAAAAABxQAAACoAAADHgg4zl+TUP4hO2gfJgMo/AAAAP4ECAAAAAAAAAcYAAAAqAAAAw1LqVA7w1D+ITtoHyYDKPwAAAD+BAgAAAAAAAAHHAAAAKgAAAMAixnaF+9Q/iE7aB8mAyj8AAAA/gQIAAAAAAAAByAAAACoAAAC+8qGY/AbVP4hO2gfJgMo/AAAAP48CAAAAAAAAAckAAAAqAAAAu8J9unMS1T+ITtoHyYDKPwAAAD+PAgAAAAAAAAHKAAAAKgAAALiSWdzqHdU/iE7aB8mAyj8AAAA/jwIAAAAAAAABywAAACoAAACzMhEg2TTVP4hO2gfJgMo/AAAAP54CAAAAAAAAAcwAAAAqAAAAsALtQVBA1T+ITtoHyYDKPwAAAD+eAgAAAAAAAAHNAAAAKgAAAK3SyGPHS9U/iE7aB8mAyj8AAAA/ngIAAAAAAAABzgAAACoAAACqoqSFPlfVP4hO2gfJgMo/AAAAP54CAAAAAAAAAc8AAAAqAAAAp3KAp7Vi1T+ITtoHyYDKPwAAAD+eAgAAAAAAAAHQAAAAKgAAAKESOOujedU/EJIB9Uzlyj8AAAA/rgIAAAAAAAAB0QAAACoAAACf4hMNG4XVPxCSAfVM5co/AAAAP64CAAAAAAAAAdIAAAAqAAAAnLLvLpKQ1T8QkgH1TOXKPwAAAD+uAgAAAAAAAAHTAAAAKgAAAJmCy1AJnNU/EJIB9Uzlyj8AAAA/vQIAAAAAAAAB1AAAACoAAACWUqdygKfVPxCSAfVM5co/AAAAP70CAAAAAAAAAdUAAAAqAAAAkPJetm6+1T8QkgH1TOXKPwAAAD+9AgAAAAAAAAHWAAAAKgAAAI3COtjlydU/EJIB9Uzlyj8AAAA/vQIAAAAAAAAB1wAAACoAAACKkhb6XNXVP5jVKOLQScs/AAAAP70CAAAAAAAAAdgAAAAqAAAAiGLyG9Tg1T+Y1Sji0EnLPwAAAD+9AgAAAAAAAAHZAAAAKgAAAIUyzj1L7NU/mNUo4tBJyz8AAAA/zQIAAAAAAAAB2gAAACoAAAB8omGjsA7WP5jVKOLQScs/AAAAP80CAAAAAAAAAdsAAAAqAAAAeXI9xSca1j+Y1Sji0EnLPwAAAD/NAgAAAAAAAAHcAAAAKgAAAHZCGeeeJdY/mNUo4tBJyz8AAAA/zQIAAAAAAAAB3QAAACoAAABzEvUIFjHWPyAZUM9Urss/AAAAP80CAAAAAAAAAd4AAAAqAAAAceLQKo081j8gGVDPVK7LPwAAAD/NAgAAAAAAAAHfAAAAKgAAAG6yrEwESNY/IBlQz1Suyz8AAAA/3QIAAAAAAAAB4AAAACoAAABlIkCyaWrWP7Bcd7zYEsw/AAAAP90CAAAAAAAAAeEAAAAqAAAAXJLTF8+M1j+wXHe82BLMPwAAAD/dAgAAAAAAAAHiAAAAKgAAAFpirzlGmNY/sFx3vNgSzD8AAAA/3QIAAAAAAAAB4wAAACoAAABXMotbvaPWP7Bcd7zYEsw/AAAAP90CAAAAAAAAAeQAAAAqAAAAUtJCn6u61j+wXHe82BLMPwAAAD/dAgAAAAAAAAHlAAAAKgAAAE+iHsEixtY/sFx3vNgSzD8AAAA/7AIAAAAAAAAB5gAAACoAAABIQtYEEd3WPzignqlcd8w/AAAAP+wCAAAAAAAAAecAAAAqAAAAQ+KNSP/z1j84oJ6pXHfMPwAAAD/sAgAAAAAAAAHoAAAAKgAAAECyaWp2/9Y/wOPFluDbzD8AAAA/7AIAAAAAAAAB6QAAACoAAAA9gkWM7QrXP8DjxZbg28w/AAAAP+wCAAAAAAAAAeoAAAAqAAAAOCL9z9sh1z/A48WW4NvMPwAAAD/sAgAAAAAAAAHrAAAAKgAAADTy2PFSLdc/wOPFluDbzD8AAAA//AIAAAAAAAAB7AAAACoAAAApMkh5L1vXP0gn7YNkQM0/AAAAP/wCAAAAAAAAAe0AAAAqAAAAJNL/vB1y1z9IJ+2DZEDNPwAAAD/8AgAAAAAAAAHuAAAAKgAAACGi296Ufdc/SCftg2RAzT8AAAA//AIAAAAAAAAB7wAAACoAAAAdcrcADInXP9BqFHHopM0/AAAAP/wCAAAAAAAAAfAAAAAqAAAAGkKTIoOU1z/QahRx6KTNPwAAAD/8AgAAAAAAAAHxAAAAKgAAABgSb0T6n9c/0GoUceikzT8AAAA/DAMAAAAAAAAB8gAAACoAAAAV4kpmcavXP9BqFHHopM0/AAAAPwwDAAAAAAAAAfMAAAAqAAAAD4ICql/C1z/QahRx6KTNPwAAAD8MAwAAAAAAAAH0AAAAKgAAAA1S3svWzdc/0GoUceikzT8AAAA/DAMAAAAAAAAB9QAAACoAAAAH8pUPxeTXP9BqFHHopM0/AAAAPwwDAAAAAAAAAfYAAAAqAAAAA8JxMTzw1z/QahRx6KTNPwAAAD8MAwAAAAAAAAH3AAAAKgAAAAGSTVOz+9c/0GoUceikzT8AAAA/GwMAAAAAAAAB+AAAACoAAAD+YSl1KgfYP9BqFHHopM0/AAAAPxsDAAAAAAAAAfkAAAAqAAAA+zEFl6ES2D/QahRx6KTNPwAAAD8bAwAAAAAAAAH6AAAAKgAAAPgB4bgYHtg/0GoUceikzT8AAAA/GwMAAAAAAAAB+wAAACoAAAD20bzajynYP9BqFHHopM0/AAAAPxsDAAAAAAAAAfwAAAAqAAAA86GY/AY12D/QahRx6KTNPwAAAD8bAwAAAAAAAAH9AAAAKgAAAPBxdB5+QNg/0GoUceikzT8AAAA/GwMAAAAAAAAB/gAAACoAAADsQVBA9UvYP9BqFHHopM0/AAAAPxsDAAAAAAAAAf8AAAAqAAAA6hEsYmxX2D/QahRx6KTNPwAAAD8rAwAAAAAAAAEAAQAAKgAAAOfhB4TjYtg/0GoUceikzT8AAAA/KwMAAAAAAAABAQEAACoAAADkseOlWm7YP9BqFHHopM0/AAAAPysDAAAAAAAAAQIBAAAqAAAA4YG/x9F52D/QahRx6KTNPwAAAD8rAwAAAAAAAAEDAQAAKgAAAN9Rm+lIhdg/0GoUceikzT8AAAA/KwMAAAAAAAABBAEAACoAAADcIXcLwJDYP9BqFHHopM0/AAAAPysDAAAAAAAAAQUBAAAqAAAA2fFSLTec2D/QahRx6KTNPwAAAD86AwAAAAAAAAEGAQAAKgAAANXBLk+up9g/0GoUceikzT8AAAA/OgMAAAAAAAABBwEAACoAAADTkQpxJbPYP9BqFHHopM0/AAAAPzoDAAAAAAAAAQgBAAAqAAAA0GHmkpy+2D/QahRx6KTNPwAAAD86AwAAAAAAAAEJAQAAKgAAAM0xwrQTytg/0GoUceikzT8AAAA/SgMAAAAAAAABCgEAACoAAADI0Xn4AeHYP9BqFHHopM0/AAAAP0oDAAAAAAAAAQsBAAAqAAAAyNF5+AHh2D9IJ+2DZEDNPwAAAD9KAwAAAAAAAAEMAQAAKgAAAMWhVRp57Ng/SCftg2RAzT8AAAA/SgMAAAAAAAABDQEAACoAAADCcTE88PfYP0gn7YNkQM0/AAAAP0oDAAAAAAAAAQ4BAAAqAAAAvkENXmcD2T9IJ+2DZEDNPwAAAD9aAwAAAAAAAAEPAQAAKgAAALwR6X/eDtk/wOPFluDbzD8AAAA/WgMAAAAAAAABEAEAACoAAAC54cShVRrZP8DjxZbg28w/AAAAP1oDAAAAAAAAAREBAAAqAAAAs4F85UMx2T/A48WW4NvMPwAAAD9aAwAAAAAAAAESAQAAKgAAALFRWAe7PNk/wOPFluDbzD8AAAA/WgMAAAAAAAABEwEAACoAAACuITQpMkjZP8DjxZbg28w/AAAAP2kDAAAAAAAAARQBAAAqAAAAqcHrbCBf2T/A48WW4NvMPwAAAD9pAwAAAAAAAAEVAQAAKgAAAKJho7AOdtk/wOPFluDbzD8AAAA/aQMAAAAAAAABFgEAACoAAACfMX/ShYHZP8DjxZbg28w/AAAAP2kDAAAAAAAAARcBAAAqAAAAnAFb9PyM2T/A48WW4NvMPwAAAD95AwAAAAAAAAEYAQAAKgAAAJrRNhZ0mNk/wOPFluDbzD8AAAA/eQMAAAAAAAABGQEAACoAAACXoRI466PZPzignqlcd8w/AAAAP3kDAAAAAAAAARoBAAAqAAAAlHHuWWKv2T84oJ6pXHfMPwAAAD95AwAAAAAAAAEbAQAAKgAAAJJBynvZutk/OKCeqVx3zD8AAAA/eQMAAAAAAAABHAEAACoAAACOEaadUMbZPzignqlcd8w/AAAAP3kDAAAAAAAAAR0BAAAqAAAAiuGBv8fR2T84oJ6pXHfMPwAAAD95AwAAAAAAAAEeAQAAKgAAAIixXeE+3dk/OKCeqVx3zD8AAAA/iQMAAAAAAAABHwEAACoAAACCURUlLfTZPzignqlcd8w/AAAAP4kDAAAAAAAAASABAAAqAAAAgCHxRqT/2T84oJ6pXHfMPwAAAD+JAwAAAAAAAAEhAQAAKgAAAIAh8Uak/9k/sFx3vNgSzD8AAAA/iQMAAAAAAAABIgEAACoAAAB+8cxoGwvaP7Bcd7zYEsw/AAAAP4kDAAAAAAAAASMBAAAqAAAAesGoipIW2j+wXHe82BLMPwAAAD+JAwAAAAAAAAEkAQAAKgAAAHaRhKwJIto/sFx3vNgSzD8AAAA/mAMAAAAAAAABJQEAACoAAAB2kYSsCSLaPyAZUM9Urss/AAAAP5gDAAAAAAAAASYBAAAqAAAAdGFgzoAt2j8gGVDPVK7LPwAAAD+YAwAAAAAAAAEnAQAAKgAAAHIxPPD3ONo/IBlQz1Suyz8AAAA/mAMAAAAAAAABKAEAACoAAABuARgSb0TaPyAZUM9Urss/AAAAP6gDAAAAAAAAASkBAAAqAAAAbNHzM+ZP2j8gGVDPVK7LPwAAAD+oAwAAAAAAAAEqAQAAKgAAAGqhz1VdW9o/IBlQz1Suyz8AAAA/twMAAAAAAAABKwEAACoAAABmcat31GbaPyAZUM9Urss/AAAAP8cDAAAAAAAAASwBAAAqAAAAZEGHmUty2j8gGVDPVK7LPwAAAD/HAwAAAAAAAAEtAQAAKgAAAGARY7vCfdo/IBlQz1Suyz8AAAA/1wMAAAAAAAABLgEAACoAAABc4T7dOYnaPyAZUM9Urss/AAAAP9cDAAAAAAAAAS8BAAAqAAAAWrEa/7CU2j8gGVDPVK7LPwAAAD/XAwAAAAAAAAEwAQAAKgAAAFRR0kKfq9o/IBlQz1Suyz8AAAA/5gMAAAAAAAABMQEAACoAAABSIa5kFrfaPyAZUM9Urss/AAAAP+YDAAAAAAAAATIBAAAqAAAAUPGJho3C2j8gGVDPVK7LPwAAAD/2AwAAAAAAAAEzAQAAKgAAAEzBZagEzto/IBlQz1Suyz8AAAA/9gMAAAAAAAABNAEAACoAAABKkUHKe9naPyAZUM9Urss/AAAAPwYEAAAAAAAAATUBAAAqAAAASpFBynvZ2j+Y1Sji0EnLPwAAAD8GBAAAAAAAAAE2AQAAKgAAAEZhHezy5No/mNUo4tBJyz8AAAA/BgQAAAAAAAABNwEAACoAAABEMfkNavDaP5jVKOLQScs/AAAAPyUEAAAAAAAAATgBAAAqAAAANtORCnEl0z/8IBlQz1TePwAAAD8AAAAAAAAAAAE5AQAAKgAAADOjbSzoMNM/OH+FWY0i3j8AAAA/AAAAAAAAAAABOgEAACoAAAAxc0lOXzzTPzh/hVmNIt4/AAAAPwAAAAAAAAAAATsBAAAqAAAALkMlcNZH0z84f4VZjSLePwAAAD8QAAAAAAAAAAE8AQAAKgAAACsTAZJNU9M/OH+FWY0i3j8AAAA/EAAAAAAAAAABPQEAACoAAAAms7jVO2rTPzh/hVmNIt4/AAAAPy8AAAAAAAAAAT4BAAAqAAAAJrO41Ttq0z903fFiS/DdPwAAAD8vAAAAAAAAAAE/AQAAKgAAACKDlPeyddM/dN3xYkvw3T8AAAA/LwAAAAAAAAABQAEAACoAAAAfU3AZKoHTP3Td8WJL8N0/AAAAPz8AAAAAAAAAAUEBAAAqAAAAHCNMO6GM0z903fFiS/DdPwAAAD9OAAAAAAAAAAFCAQAAKgAAABrzJ10YmNM/dN3xYkvw3T8AAAA/TgAAAAAAAAABQwEAACoAAAAXwwN/j6PTP3Td8WJL8N0/AAAAP14AAAAAAAAAAUQBAAAqAAAAFJPfoAav0z+wO15sCb7dPwAAAD9uAAAAAAAAAAFFAQAAKgAAABFju8J9utM/sDtebAm+3T8AAAA/bgAAAAAAAAABRgEAACoAAAAPM5fk9MXTP7A7XmwJvt0/AAAAP30AAAAAAAAAAUcBAAAqAAAADANzBmzR0z+wO15sCb7dPwAAAD99AAAAAAAAAAFIAQAAKgAAAAjTTijj3NM/sDtebAm+3T8AAAA/jQAAAAAAAAABSQEAACoAAAAFoypKWujTP7A7XmwJvt0/AAAAP40AAAAAAAAAAUoBAAAqAAAAA3MGbNHz0z+wO15sCb7dPwAAAD+NAAAAAAAAAAFLAQAAKgAAAABD4o1I/9M/sDtebAm+3T8AAAA/nAAAAAAAAAABTAEAACoAAAD9Er6vvwrUP7A7XmwJvt0/AAAAP5wAAAAAAAAAAU0BAAAqAAAA++KZ0TYW1D+wO15sCb7dPwAAAD+cAAAAAAAAAAFOAQAAKgAAAPiydfOtIdQ/sDtebAm+3T8AAAA/nAAAAAAAAAABTwEAACoAAAD1glEVJS3UP7A7XmwJvt0/AAAAP6wAAAAAAAAAAVABAAAqAAAA8VItN5w41D+wO15sCb7dPwAAAD+sAAAAAAAAAAFRAQAAKgAAAO4iCVkTRNQ/sDtebAm+3T8AAAA/rAAAAAAAAAABUgEAACoAAADs8uR6ik/UP7A7XmwJvt0/AAAAP6wAAAAAAAAAAVMBAAAqAAAA6cLAnAFb1D+wO15sCb7dPwAAAD+8AAAAAAAAAAFUAQAAKgAAAOaSnL54ZtQ/sDtebAm+3T8AAAA/vAAAAAAAAAABVQEAACoAAADhMlQCZ33UP7A7XmwJvt0/AAAAP7wAAAAAAAAAAVYBAAAqAAAA3gIwJN6I1D+wO15sCb7dPwAAAD+8AAAAAAAAAAFXAQAAKgAAANei52fMn9Q/sDtebAm+3T8AAAA/vAAAAAAAAAABWAEAACoAAADVcsOJQ6vUP7A7XmwJvt0/AAAAP7wAAAAAAAAAAVkBAAAqAAAA0kKfq7q21D+wO15sCb7dPwAAAD/LAAAAAAAAAAFaAQAAKgAAAM8Se80xwtQ/sDtebAm+3T8AAAA/ywAAAAAAAAABWwEAACoAAADN4lbvqM3UP7A7XmwJvt0/AAAAP8sAAAAAAAAAAVwBAAAqAAAAyrIyESDZ1D+wO15sCb7dPwAAAD/LAAAAAAAAAAFdAQAAKgAAAMeCDjOX5NQ/sDtebAm+3T8AAAA/ywAAAAAAAAABXgEAACoAAADDUupUDvDUP7A7XmwJvt0/AAAAP9sAAAAAAAAAAV8BAAAqAAAAwCLGdoX71D+wO15sCb7dPwAAAD/bAAAAAAAAAAFgAQAAKgAAAL7yoZj8BtU/sDtebAm+3T8AAAA/2wAAAAAAAAABYQEAACoAAAC7wn26cxLVP7A7XmwJvt0/AAAAP9sAAAAAAAAAAWIBAAAqAAAAu8J9unMS1T903fFiS/DdPwAAAD/rAAAAAAAAAAFjAQAAKgAAALiSWdzqHdU/dN3xYkvw3T8AAAA/6wAAAAAAAAABZAEAACoAAAC2YjX+YSnVPzh/hVmNIt4/AAAAP+sAAAAAAAAAAWUBAAAqAAAAszIRINk01T84f4VZjSLePwAAAD/rAAAAAAAAAAFmAQAAKgAAALAC7UFQQNU/OH+FWY0i3j8AAAA/6wAAAAAAAAABZwEAACoAAACt0shjx0vVPzh/hVmNIt4/AAAAP/oAAAAAAAAAAWgBAAAqAAAAqqKkhT5X1T/8IBlQz1TePwAAAD/6AAAAAAAAAAFpAQAAKgAAAKdygKe1YtU//CAZUM9U3j8AAAA/+gAAAAAAAAABagEAACoAAACkQlzJLG7VP/wgGVDPVN4/AAAAP/oAAAAAAAAAAWsBAAAqAAAAoRI466N51T/8IBlQz1TePwAAAD/6AAAAAAAAAAFsAQAAKgAAAJ/iEw0bhdU//CAZUM9U3j8AAAA/+gAAAAAAAAABbQEAACoAAACcsu8ukpDVP8DCrEYRh94/AAAAP/oAAAAAAAAAAW4BAAAqAAAAmYLLUAmc1T/AwqxGEYfePwAAAD8KAQAAAAAAAAFvAQAAKgAAAJZSp3KAp9U/wMKsRhGH3j8AAAA/CgEAAAAAAAABcAEAACoAAACNwjrY5cnVP4RkQD1Tud4/AAAAPwoBAAAAAAAAAXEBAAAqAAAAipIW+lzV1T+EZEA9U7nePwAAAD8KAQAAAAAAAAFyAQAAKgAAAIUyzj1L7NU/hGRAPVO53j8AAAA/CgEAAAAAAAABcwEAACoAAACCAqpfwvfVP4RkQD1Tud4/AAAAPxkBAAAAAAAAAXQBAAAqAAAAf9KFgTkD1j9IBtQzlevePwAAAD8ZAQAAAAAAAAF1AQAAKgAAAHlyPcUnGtY/SAbUM5Xr3j8AAAA/GQEAAAAAAAABdgEAACoAAAB2QhnnniXWPwyoZyrXHd8/AAAAPxkBAAAAAAAAAXcBAAAqAAAAcxL1CBYx1j8MqGcq1x3fPwAAAD8ZAQAAAAAAAAF4AQAAKgAAAHHi0CqNPNY/DKhnKtcd3z8AAAA/GQEAAAAAAAABeQEAACoAAABrgohue1PWPwyoZyrXHd8/AAAAPxkBAAAAAAAAAXoBAAAqAAAAaVJkkPJe1j8MqGcq1x3fPwAAAD8ZAQAAAAAAAAF7AQAAKgAAAGUiQLJpatY/DKhnKtcd3z8AAAA/GQEAAAAAAAABfAEAACoAAABfwvf1V4HWPwyoZyrXHd8/AAAAPxkBAAAAAAAAAX0BAAAqAAAAWmKvOUaY1j8MqGcq1x3fPwAAAD8pAQAAAAAAAAF+AQAAKgAAAFcyi1u9o9Y/DKhnKtcd3z8AAAA/KQEAAAAAAAABfwEAACoAAABLcvrimdHWP9BJ+yAZUN8/AAAAPykBAAAAAAAAAYABAAAqAAAASELWBBHd1j/QSfsgGVDfPwAAAD8pAQAAAAAAAAGBAQAAKgAAAEUSsiaI6NY/0En7IBlQ3z8AAAA/KQEAAAAAAAABggEAACoAAABD4o1I//PWP9BJ+yAZUN8/AAAAPykBAAAAAAAAAYMBAAAqAAAAPYJFjO0K1z+Y644XW4LfPwAAAD85AQAAAAAAAAGEAQAAKgAAADgi/c/bIdc/mOuOF1uC3z8AAAA/OQEAAAAAAAABhQEAACoAAAA08tjxUi3XP5jrjhdbgt8/AAAAPzkBAAAAAAAAAYYBAAAqAAAAMcK0E8o41z+Y644XW4LfPwAAAD85AQAAAAAAAAGHAQAAKgAAAC6SkDVBRNc/mOuOF1uC3z8AAAA/SAEAAAAAAAABiAEAACoAAAApMkh5L1vXP5jrjhdbgt8/AAAAP0gBAAAAAAAAAYkBAAAqAAAAJgIkm6Zm1z+Y644XW4LfPwAAAD9IAQAAAAAAAAGKAQAAKgAAACTS/7wdctc/mOuOF1uC3z8AAAA/WAEAAAAAAAABiwEAACoAAAAhotvelH3XP5jrjhdbgt8/AAAAP1gBAAAAAAAAAYwBAAAqAAAAHXK3AAyJ1z+Y644XW4LfPwAAAD9YAQAAAAAAAAGNAQAAKgAAABpCkyKDlNc/mOuOF1uC3z8AAAA/WAEAAAAAAAABjgEAACoAAAAV4kpmcavXP5jrjhdbgt8/AAAAP2gBAAAAAAAAAY8BAAAqAAAAErImiOi21z+Y644XW4LfPwAAAD9oAQAAAAAAAAGQAQAAKgAAAA+CAqpfwtc/mOuOF1uC3z8AAAA/aAEAAAAAAAABkQEAACoAAAANUt7L1s3XP5jrjhdbgt8/AAAAP3cBAAAAAAAAAZIBAAAqAAAACiK67U3Z1z+Y644XW4LfPwAAAD93AQAAAAAAAAGTAQAAKgAAAAfylQ/F5Nc/mOuOF1uC3z8AAAA/dwEAAAAAAAABlAEAACoAAAADwnExPPDXP5jrjhdbgt8/AAAAP3cBAAAAAAAAAZUBAAAqAAAAAZJNU7P71z+Y644XW4LfPwAAAD+HAQAAAAAAAAGWAQAAKgAAAP5hKXUqB9g/mOuOF1uC3z8AAAA/hwEAAAAAAAABlwEAACoAAAD7MQWXoRLYP5jrjhdbgt8/AAAAP4cBAAAAAAAAAZgBAAAqAAAA+AHhuBge2D+Y644XW4LfPwAAAD+WAQAAAAAAAAGZAQAAKgAAAPbRvNqPKdg/mOuOF1uC3z8AAAA/lgEAAAAAAAABmgEAACoAAADwcXQefkDYP5jrjhdbgt8/AAAAP6YBAAAAAAAAAZsBAAAqAAAA7EFQQPVL2D+Y644XW4LfPwAAAD+2AQAAAAAAAAGcAQAAKgAAAOoRLGJsV9g/mOuOF1uC3z8AAAA/tgEAAAAAAAABnQEAACoAAADn4QeE42LYP5jrjhdbgt8/AAAAP8UBAAAAAAAAAZ4BAAAqAAAA5LHjpVpu2D+Y644XW4LfPwAAAD/VAQAAAAAAAAGfAQAAKgAAAOSx46Vabtg/0En7IBlQ3z8AAAA/1QEAAAAAAAABoAEAACoAAADkseOlWm7YPwyoZyrXHd8/AAAAP9UBAAAAAAAAAaEBAAAqAAAA4YG/x9F52D8MqGcq1x3fPwAAAD/VAQAAAAAAAAGiAQAAKgAAAOGBv8fRedg/SAbUM5Xr3j8AAAA/1QEAAAAAAAABowEAACoAAADhgb/H0XnYP4RkQD1Tud4/AAAAP+UBAAAAAAAAAaQBAAAqAAAA31Gb6UiF2D+EZEA9U7nePwAAAD/lAQAAAAAAAAGlAQAAKgAAAN9Rm+lIhdg/wMKsRhGH3j8AAAA/5QEAAAAAAAABpgEAACoAAADfUZvpSIXYP/wgGVDPVN4/AAAAP+UBAAAAAAAAAacBAAAqAAAA3CF3C8CQ2D/8IBlQz1TePwAAAD/lAQAAAAAAAAGoAQAAKgAAANwhdwvAkNg/OH+FWY0i3j8AAAA/9AEAAAAAAAABqQEAACoAAADZ8VItN5zYPzh/hVmNIt4/AAAAP/QBAAAAAAAAAaoBAAAqAAAA2fFSLTec2D+wO15sCb7dPwAAAD/0AQAAAAAAAAGrAQAAKgAAANXBLk+up9g/sDtebAm+3T8AAAA/9AEAAAAAAAABrAEAACoAAADVwS5PrqfYP+yZynXHi90/AAAAP/QBAAAAAAAAAa0BAAAqAAAA05EKcSWz2D8o+DZ/hVndPwAAAD8EAgAAAAAAAAGuAQAAKgAAANORCnEls9g/ZFajiEMn3T8AAAA/BAIAAAAAAAABrwEAACoAAADQYeaSnL7YP2RWo4hDJ90/AAAAPwQCAAAAAAAAAbABAAAqAAAAzTHCtBPK2D+ctA+SAfXcPwAAAD8EAgAAAAAAAAGxAQAAKgAAAM0xwrQTytg/2BJ8m7/C3D8AAAA/BAIAAAAAAAABsgEAACoAAADKAZ7WitXYPxRx6KR9kNw/AAAAPwQCAAAAAAAAAbMBAAAqAAAAygGe1orV2D9Qz1SuO17cPwAAAD8TAgAAAAAAAAG0AQAAKgAAAMWhVRp57Ng/jC3Bt/kr3D8AAAA/EwIAAAAAAAABtQEAACoAAADFoVUaeezYP8iLLcG3+ds/AAAAPxMCAAAAAAAAAbYBAAAqAAAAwnExPPD32D/Iiy3Bt/nbPwAAAD8TAgAAAAAAAAG3AQAAKgAAAMJxMTzw99g/BOqZynXH2z8AAAA/EwIAAAAAAAABuAEAACoAAAC+QQ1eZwPZPwTqmcp1x9s/AAAAPxMCAAAAAAAAAbkBAAAqAAAAvBHpf94O2T9ASAbUM5XbPwAAAD8jAgAAAAAAAAG6AQAAKgAAALnhxKFVGtk/fKZy3fFi2z8AAAA/IwIAAAAAAAABuwEAACoAAAC2saDDzCXZP7QE3+avMNs/AAAAPyMCAAAAAAAAAbwBAAAqAAAAs4F85UMx2T/wYkvwbf7aPwAAAD8jAgAAAAAAAAG9AQAAKgAAALFRWAe7PNk/8GJL8G3+2j8AAAA/MwIAAAAAAAABvgEAACoAAACuITQpMkjZPyzBt/krzNo/AAAAPzMCAAAAAAAAAb8BAAAqAAAAriE0KTJI2T9oHyQD6pnaPwAAAD8zAgAAAAAAAAHAAQAAKgAAAKvxD0upU9k/aB8kA+qZ2j8AAAA/MwIAAAAAAAABwQEAACoAAACr8Q9LqVPZP6R9kAyoZ9o/AAAAP0ICAAAAAAAAAcIBAAAqAAAAqcHrbCBf2T+kfZAMqGfaPwAAAD9CAgAAAAAAAAHDAQAAKgAAAKWRx46Xatk/pH2QDKhn2j8AAAA/UgIAAAAAAAABxAEAACoAAAClkceOl2rZP+Db/BVmNdo/AAAAP1ICAAAAAAAAAcUBAAAqAAAApZHHjpdq2T8cOmkfJAPaPwAAAD9iAgAAAAAAAAHGAQAAKgAAAKWRx46Xatk/WJjVKOLQ2T8AAAA/cQIAAAAAAAABxwEAACoAAAClkceOl2rZP5T2QTKgntk/AAAAP3ECAAAAAAAAAcgBAAAqAAAApZHHjpdq2T/MVK47XmzZPwAAAD+BAgAAAAAAAAHJAQAAKgAAAKWRx46Xatk/CLMaRRw62T8AAAA/kAIAAAAAAAABygEAACoAAAClkceOl2rZP0QRh07aB9k/AAAAP5ACAAAAAAAAAcsBAAAqAAAApZHHjpdq2T+Ab/NXmNXYPwAAAD+gAgAAAAAAAAHMAQAAKgAAAKWRx46Xatk/vM1fYVaj2D8AAAA/oAIAAAAAAAABzQEAACoAAACpwetsIF/ZP7zNX2FWo9g/AAAAP6ACAAAAAAAAAc4BAAAqAAAAqcHrbCBf2T/4K8xqFHHYPwAAAD+gAgAAAAAAAAHPAQAAKgAAAKvxD0upU9k/+CvMahRx2D8AAAA/sAIAAAAAAAAB0AEAACoAAACr8Q9LqVPZPzSKOHTSPtg/AAAAP7ACAAAAAAAAAdEBAAAqAAAAriE0KTJI2T9w6KR9kAzYPwAAAD+wAgAAAAAAAAHSAQAAKgAAALFRWAe7PNk/cOikfZAM2D8AAAA/sAIAAAAAAAAB0wEAACoAAACzgXzlQzHZP6xGEYdO2tc/AAAAP7ACAAAAAAAAAdQBAAAqAAAAs4F85UMx2T/opH2QDKjXPwAAAD+/AgAAAAAAAAHVAQAAKgAAALaxoMPMJdk/6KR9kAyo1z8AAAA/vwIAAAAAAAAB1gEAACoAAAC54cShVRrZP+ikfZAMqNc/AAAAP78CAAAAAAAAAdcBAAAqAAAAvBHpf94O2T8kA+qZynXXPwAAAD+/AgAAAAAAAAHYAQAAKgAAAL5BDV5nA9k/JAPqmcp11z8AAAA/vwIAAAAAAAAB2QEAACoAAADCcTE88PfYP2BhVqOIQ9c/AAAAP78CAAAAAAAAAdoBAAAqAAAAyNF5+AHh2D+cv8KsRhHXPwAAAD/PAgAAAAAAAAHbAQAAKgAAAMoBntaK1dg/2B0vtgTf1j8AAAA/zwIAAAAAAAAB3AEAACoAAADNMcK0E8rYP9gdL7YE39Y/AAAAP88CAAAAAAAAAd0BAAAqAAAA0GHmkpy+2D/YHS+2BN/WPwAAAD/PAgAAAAAAAAHeAQAAKgAAANORCnEls9g/2B0vtgTf1j8AAAA/3wIAAAAAAAAB3wEAACoAAADTkQpxJbPYPxR8m7/CrNY/AAAAP98CAAAAAAAAAeABAAAqAAAA2fFSLTec2D8UfJu/wqzWPwAAAD/fAgAAAAAAAAHhAQAAKgAAANwhdwvAkNg/FHybv8Ks1j8AAAA/3wIAAAAAAAAB4gEAACoAAADfUZvpSIXYPxR8m7/CrNY/AAAAP98CAAAAAAAAAeMBAAAqAAAA5LHjpVpu2D8UfJu/wqzWPwAAAD/uAgAAAAAAAAHkAQAAKgAAAOSx46Vabtg/TNoHyYB61j8AAAA/7gIAAAAAAAAB5QEAACoAAADn4QeE42LYP0zaB8mAetY/AAAAP+4CAAAAAAAAAeYBAAAqAAAA6hEsYmxX2D+IOHTSPkjWPwAAAD/uAgAAAAAAAAHnAQAAKgAAAOxBUED1S9g/iDh00j5I1j8AAAA/7gIAAAAAAAAB6AEAACoAAADwcXQefkDYP4g4dNI+SNY/AAAAP/4CAAAAAAAAAekBAAAqAAAA+AHhuBge2D+IOHTSPkjWPwAAAD/+AgAAAAAAAAHqAQAAKgAAAPsxBZehEtg/xJbg2/wV1j8AAAA//gIAAAAAAAAB6wEAACoAAAD+YSl1KgfYP8SW4Nv8FdY/AAAAP/4CAAAAAAAAAewBAAAqAAAAAZJNU7P71z/EluDb/BXWPwAAAD/+AgAAAAAAAAHtAQAAKgAAAAPCcTE88Nc/xJbg2/wV1j8AAAA//gIAAAAAAAAB7gEAACoAAAAH8pUPxeTXP8SW4Nv8FdY/AAAAPw0DAAAAAAAAAe8BAAAqAAAACiK67U3Z1z/EluDb/BXWPwAAAD8NAwAAAAAAAAHwAQAAKgAAAA1S3svWzdc/APVM5brj1T8AAAA/DQMAAAAAAAAB8QEAACoAAAASsiaI6LbXPwD1TOW649U/AAAAPw0DAAAAAAAAAfIBAAAqAAAAFeJKZnGr1z8A9UzluuPVPwAAAD8NAwAAAAAAAAHzAQAAKgAAABgSb0T6n9c/APVM5brj1T8AAAA/HQMAAAAAAAAB9AEAACoAAAAaQpMig5TXPwD1TOW649U/AAAAPx0DAAAAAAAAAfUBAAAqAAAAHXK3AAyJ1z8A9UzluuPVPwAAAD8dAwAAAAAAAAH2AQAAKgAAACGi296Ufdc/PFO57nix1T8AAAA/HQMAAAAAAAAB9wEAACoAAAAk0v+8HXLXPzxTue54sdU/AAAAPx0DAAAAAAAAAfgBAAAqAAAAJgIkm6Zm1z88U7nueLHVPwAAAD8dAwAAAAAAAAH5AQAAKgAAACxibFe4T9c/eLEl+DZ/1T8AAAA/HQMAAAAAAAAB+gEAACoAAAAxwrQTyjjXP3ixJfg2f9U/AAAAPy0DAAAAAAAAAfsBAAAqAAAAOCL9z9sh1z94sSX4Nn/VPwAAAD8tAwAAAAAAAAH8AQAAKgAAADtSIa5kFtc/eLEl+DZ/1T8AAAA/LQMAAAAAAAAB/QEAACoAAAA9gkWM7QrXP3ixJfg2f9U/AAAAPy0DAAAAAAAAAf4BAAAqAAAAQ+KNSP/z1j94sSX4Nn/VPwAAAD8tAwAAAAAAAAH/AQAAKgAAAEhC1gQR3dY/eLEl+DZ/1T8AAAA/LQMAAAAAAAABAAIAACoAAABLcvrimdHWP3ixJfg2f9U/AAAAPy0DAAAAAAAAAQECAAAqAAAAT6IewSLG1j+0D5IB9UzVPwAAAD88AwAAAAAAAAECAgAAKgAAAGUiQLJpatY/tA+SAfVM1T8AAAA/PAMAAAAAAAABAwIAACoAAABpUmSQ8l7WP/Bt/gqzGtU/AAAAPzwDAAAAAAAAAQQCAAAqAAAAceLQKo081j/wbf4KsxrVPwAAAD88AwAAAAAAAAEFAgAAKgAAAHMS9QgWMdY/8G3+CrMa1T8AAAA/PAMAAAAAAAABBgIAACoAAAB5cj3FJxrWP/Bt/gqzGtU/AAAAP0wDAAAAAAAAAQcCAAAqAAAAf9KFgTkD1j/wbf4KsxrVPwAAAD9MAwAAAAAAAAEIAgAAKgAAAIICql/C99U/8G3+CrMa1T8AAAA/TAMAAAAAAAABCQIAACoAAACNwjrY5cnVP/Bt/gqzGtU/AAAAP0wDAAAAAAAAAQoCAAAqAAAAllKncoCn1T/wbf4KsxrVPwAAAD9MAwAAAAAAAAELAgAAKgAAAJyy7y6SkNU/8G3+CrMa1T8AAAA/TAMAAAAAAAABDAIAACoAAAChEjjro3nVP/Bt/gqzGtU/AAAAP1wDAAAAAAAAAQ0CAAAqAAAApEJcySxu1T/wbf4KsxrVPwAAAD9cAwAAAAAAAAEOAgAAKgAAAKdygKe1YtU/8G3+CrMa1T8AAAA/XAMAAAAAAAABDwIAACoAAACt0shjx0vVPyzMahRx6NQ/AAAAP1wDAAAAAAAAARACAAAqAAAAszIRINk01T8szGoUcejUPwAAAD9cAwAAAAAAAAERAgAAKgAAALiSWdzqHdU/LMxqFHHo1D8AAAA/XAMAAAAAAAABEgIAACoAAAC+8qGY/AbVPyzMahRx6NQ/AAAAP1wDAAAAAAAAARMCAAAqAAAAw1LqVA7w1D8szGoUcejUPwAAAD9rAwAAAAAAAAEUAgAAKgAAAMqyMhEg2dQ/LMxqFHHo1D8AAAA/awMAAAAAAAABFQIAACoAAADPEnvNMcLUPyzMahRx6NQ/AAAAP2sDAAAAAAAAARYCAAAqAAAA0kKfq7q21D8szGoUcejUPwAAAD9rAwAAAAAAAAEXAgAAKgAAANei52fMn9Q/LMxqFHHo1D8AAAA/awMAAAAAAAABGAIAACoAAADa0gtGVZTUPyzMahRx6NQ/AAAAP2sDAAAAAAAAARkCAAAqAAAA3gIwJN6I1D8szGoUcejUPwAAAD9rAwAAAAAAAAEaAgAAKgAAAORieODvcdQ/LMxqFHHo1D8AAAA/ewMAAAAAAAABGwIAACoAAADpwsCcAVvUPyzMahRx6NQ/AAAAP3sDAAAAAAAAARwCAAAqAAAA8VItN5w41D8szGoUcejUPwAAAD97AwAAAAAAAAEdAgAAKgAAAPWCURUlLdQ/LMxqFHHo1D8AAAA/ewMAAAAAAAABHgIAACoAAAD74pnRNhbUPyzMahRx6NQ/AAAAP3sDAAAAAAAAAR8CAAAqAAAA/RK+r78K1D8szGoUcejUPwAAAD+KAwAAAAAAAAEgAgAAKgAAAABD4o1I/9M/LMxqFHHo1D8AAAA/igMAAAAAAAABIQIAACoAAAADcwZs0fPTPyzMahRx6NQ/AAAAP4oDAAAAAAAAASICAAAqAAAABaMqSlro0z8szGoUcejUPwAAAD+KAwAAAAAAAAEjAgAAKgAAAAjTTijj3NM/LMxqFHHo1D8AAAA/igMAAAAAAAABJAIAACoAAAAMA3MGbNHTPyzMahRx6NQ/AAAAP4oDAAAAAAAAASUCAAAqAAAADzOX5PTF0z8szGoUcejUPwAAAD+aAwAAAAAAAAEmAgAAKgAAABST36AGr9M/LMxqFHHo1D8AAAA/mgMAAAAAAAABJwIAACoAAAAXwwN/j6PTPyzMahRx6NQ/AAAAP5oDAAAAAAAAASgCAAAqAAAAGvMnXRiY0z8szGoUcejUPwAAAD+aAwAAAAAAAAEpAgAAKgAAABwjTDuhjNM/8G3+CrMa1T8AAAA/mgMAAAAAAAABKgIAACoAAAAfU3AZKoHTP/Bt/gqzGtU/AAAAP5oDAAAAAAAAASsCAAAqAAAAIoOU97J10z/wbf4KsxrVPwAAAD+qAwAAAAAAAAEsAgAAKgAAACazuNU7atM/8G3+CrMa1T8AAAA/qgMAAAAAAAABLQIAACoAAAAo49yzxF7TP/Bt/gqzGtU/AAAAP6oDAAAAAAAAAS4CAAAqAAAAKxMBkk1T0z/wbf4KsxrVPwAAAD+qAwAAAAAAAAEvAgAAKgAAACsTAZJNU9M/tA+SAfVM1T8AAAA/qgMAAAAAAAABMAIAACoAAAAuQyVw1kfTP7QPkgH1TNU/AAAAP6oDAAAAAAAAATECAAAqAAAAMXNJTl880z+0D5IB9UzVPwAAAD+qAwAAAAAAAAEyAgAAKgAAADOjbSzoMNM/eLEl+DZ/1T8AAAA/uQMAAAAAAAABMwIAACoAAAA205EKcSXTP3ixJfg2f9U/AAAAP7kDAAAAAAAAATQCAAAqAAAAOQO26PkZ0z94sSX4Nn/VPwAAAD+5AwAAAAAAAAE1AgAAKgAAAD0z2saCDtM/eLEl+DZ/1T8AAAA/uQMAAAAAAAABNgIAACoAAAA9M9rGgg7TPzxTue54sdU/AAAAP7kDAAAAAAAAATcCAAAqAAAAP2P+pAsD0z88U7nueLHVPwAAAD/JAwAAAAAAAAE4AgAAKgAAAEKTIoOU99I/PFO57nix1T8AAAA/yQMAAAAAAAABOQIAACoAAABFw0ZhHezSPzxTue54sdU/AAAAP8kDAAAAAAAAAToCAAAqAAAARcNGYR3s0j8A9UzluuPVPwAAAD/JAwAAAAAAAAE7AgAAKgAAAEjzaj+m4NI/APVM5brj1T8AAAA/2QMAAAAAAAABPAIAACoAAABKI48dL9XSPwD1TOW649U/AAAAP9kDAAAAAAAAAT0CAAAqAAAATVOz+7fJ0j8A9UzluuPVPwAAAD/ZAwAAAAAAAAE+AgAAKgAAAE1Ts/u3ydI/xJbg2/wV1j8AAAA/2QMAAAAAAAABPwIAACoAAABQg9fZQL7SP4g4dNI+SNY/AAAAP9kDAAAAAAAAAUACAAAqAAAAVLP7t8my0j9M2gfJgHrWPwAAAD/oAwAAAAAAAAFBAgAAKgAAAFbjH5ZSp9I/FHybv8Ks1j8AAAA/6AMAAAAAAAABQgIAACoAAABZE0R025vSPxR8m7/CrNY/AAAAP+gDAAAAAAAAAUMCAAAqAAAAWRNEdNub0j/YHS+2BN/WPwAAAD/oAwAAAAAAAAFEAgAAKgAAAFxDaFJkkNI/2B0vtgTf1j8AAAA/+AMAAAAAAAABRQIAACoAAABcQ2hSZJDSP2BhVqOIQ9c/AAAAP/gDAAAAAAAAAUYCAAAqAAAAX3OMMO2E0j9gYVajiEPXPwAAAD/4AwAAAAAAAAFHAgAAKgAAAF9zjDDthNI/JAPqmcp11z8AAAA/+AMAAAAAAAABSAIAACoAAABfc4ww7YTSP+ikfZAMqNc/AAAAP/gDAAAAAAAAAUkCAAAqAAAAYaOwDnZ50j/opH2QDKjXPwAAAD/4AwAAAAAAAAFKAgAAKgAAAGGjsA52edI/rEYRh07a1z8AAAA/BwQAAAAAAAABSwIAACoAAABk09Ts/m3SPzSKOHTSPtg/AAAAPwcEAAAAAAAAAUwCAAAqAAAAZwP5yodi0j80ijh00j7YPwAAAD8HBAAAAAAAAAFNAgAAKgAAAGcD+cqHYtI/vM1fYVaj2D8AAAA/BwQAAAAAAAABTgIAACoAAABrMx2pEFfSP4Bv81eY1dg/AAAAPxcEAAAAAAAAAU8CAAAqAAAAbWNBh5lL0j8IsxpFHDrZPwAAAD8XBAAAAAAAAAFQAgAAKgAAAHCTZWUiQNI/zFSuO15s2T8AAAA/FwQAAAAAAAABUQIAACoAAABwk2VlIkDSP5T2QTKgntk/AAAAPxcEAAAAAAAAAVICAAAqAAAAcJNlZSJA0j9YmNUo4tDZPwAAAD8XBAAAAAAAAAFTAgAAKgAAAHPDiUOrNNI/HDppHyQD2j8AAAA/JwQAAAAAAAABVAIAACoAAABzw4lDqzTSP6R9kAyoZ9o/AAAAPycEAAAAAAAAAVUCAAAqAAAAdvOtITQp0j9oHyQD6pnaPwAAAD8nBAAAAAAAAAFWAgAAKgAAAHbzrSE0KdI/LMG3+SvM2j8AAAA/JwQAAAAAAAABVwIAACoAAAB2860hNCnSP7QE3+avMNs/AAAAPzYEAAAAAAAAAVgCAAAqAAAAdvOtITQp0j98pnLd8WLbPwAAAD82BAAAAAAAAAFZAgAAKgAAAHgj0v+8HdI/QEgG1DOV2z8AAAA/NgQAAAAAAAABWgIAACoAAAB4I9L/vB3SPwTqmcp1x9s/AAAAPzYEAAAAAAAAAVsCAAAqAAAAeCPS/7wd0j/Iiy3Bt/nbPwAAAD9GBAAAAAAAAAFcAgAAKgAAAHgj0v+8HdI/jC3Bt/kr3D8AAAA/RgQAAAAAAAABXQIAACoAAAB4I9L/vB3SP1DPVK47Xtw/AAAAP0YEAAAAAAAAAV4CAAAqAAAAeCPS/7wd0j8UceikfZDcPwAAAD9GBAAAAAAAAAFfAgAAKgAAAHgj0v+8HdI/2BJ8m7/C3D8AAAA/RgQAAAAAAAABYAIAACoAAAB4I9L/vB3SP5y0D5IB9dw/AAAAP0YEAAAAAAAAAWECAAAqAAAAdvOtITQp0j+ctA+SAfXcPwAAAD9WBAAAAAAAAAFiAgAAKgAAAHbzrSE0KdI/ZFajiEMn3T8AAAA/VgQAAAAAAAABYwIAACoAAAB2860hNCnSPyj4Nn+FWd0/AAAAP1YEAAAAAAAAAWQCAAAqAAAAdvOtITQp0j/smcp1x4vdPwAAAD9WBAAAAAAAAAFlAgAAKgAAAHPDiUOrNNI/7JnKdceL3T8AAAA/VgQAAAAAAAABZgIAACoAAABzw4lDqzTSP7A7XmwJvt0/AAAAP1YEAAAAAAAAAWcCAAAqAAAAc8OJQ6s00j903fFiS/DdPwAAAD9lBAAAAAAAAAFoAgAAKgAAAHCTZWUiQNI/OH+FWY0i3j8AAAA/ZQQAAAAAAAABaQIAACoAAABtY0GHmUvSPzh/hVmNIt4/AAAAP2UEAAAAAAAAAWoCAAAqAAAAbWNBh5lL0j/8IBlQz1TePwAAAD9lBAAAAAAAAAFrAgAAKgAAAGszHakQV9I//CAZUM9U3j8AAAA/cgQAAAAAAAABbAIAACoAAABrMx2pEFfSP8DCrEYRh94/AAAAP3IEAAAAAAAAAW0CAAAqAAAAZwP5yodi0j/AwqxGEYfePwAAAD+BBAAAAAAAAAFuAgAAKgAAAGTT1Oz+bdI/wMKsRhGH3j8AAAA/gQQAAAAAAAABbwIAACoAAABho7AOdnnSP8DCrEYRh94/AAAAP4EEAAAAAAAAAXACAAAqAAAAX3OMMO2E0j+EZEA9U7nePwAAAD+RBAAAAAAAAAFxAgAAKgAAAFxDaFJkkNI/hGRAPVO53j8AAAA/kQQAAAAAAAABcgIAACoAAABZE0R025vSP4RkQD1Tud4/AAAAP6EEAAAAAAAAAXMCAAAqAAAAVuMfllKn0j+EZEA9U7nePwAAAD+hBAAAAAAAAAF0AgAAKgAAAFSz+7fJstI/hGRAPVO53j8AAAA/sAQAAAAAAAABdQIAACoAAABQg9fZQL7SP4RkQD1Tud4/AAAAP7AEAAAAAAAAAXYCAAAqAAAATVOz+7fJ0j+EZEA9U7nePwAAAD/ABAAAAAAAAAF3AgAAKgAAAEojjx0v1dI/hGRAPVO53j8AAAA/0AQAAAAAAAABeAIAACoAAABI82o/puDSP4RkQD1Tud4/AAAAP9AEAAAAAAAAAXkCAAAqAAAARcNGYR3s0j+EZEA9U7nePwAAAD/fBAAAAAAAAAF6AgAAKgAAAEKTIoOU99I/hGRAPVO53j8AAAA/3wQAAAAAAAABewIAACoAAAA/Y/6kCwPTP4RkQD1Tud4/AAAAP+8EAAAAAAAAAXwCAAAqAAAAPTPaxoIO0z+EZEA9U7nePwAAAD/vBAAAAAAAAAF9AgAAKgAAADkDtuj5GdM/hGRAPVO53j8AAAA/DgUAAAAAAAABfgIAACoAAADeDrlbAIbkP9gdL7YE39Y/AAAAPwAAAAAAAAAAAX8CAAAqAAAA3fam7LuL5D/YHS+2BN/WPwAAAD8+AAAAAAAAAAGAAgAAKgAAANvelH13keQ/2B0vtgTf1j8AAAA/TgAAAAAAAAABgQIAACoAAADaxoIOM5fkP9gdL7YE39Y/AAAAP14AAAAAAAAAAYICAAAqAAAA2a5wn+6c5D/YHS+2BN/WPwAAAD9eAAAAAAAAAAGDAgAAKgAAANmucJ/unOQ/FHybv8Ks1j8AAAA/XgAAAAAAAAABhAIAACoAAADXll4wqqLkPxR8m7/CrNY/AAAAP14AAAAAAAAAAYUCAAAqAAAA1n5MwWWo5D8UfJu/wqzWPwAAAD9tAAAAAAAAAAGGAgAAKgAAANRmOlIhruQ/FHybv8Ks1j8AAAA/bQAAAAAAAAABhwIAACoAAADRNhZ0mLnkPxR8m7/CrNY/AAAAP30AAAAAAAAAAYgCAAAqAAAAzx4EBVS/5D8UfJu/wqzWPwAAAD99AAAAAAAAAAGJAgAAKgAAAM8G8pUPxeQ/FHybv8Ks1j8AAAA/fQAAAAAAAAABigIAACoAAADN7t8my8rkPxR8m7/CrNY/AAAAP40AAAAAAAAAAYsCAAAqAAAAyr67SELW5D9M2gfJgHrWPwAAAD+NAAAAAAAAAAGMAgAAKgAAAMmmqdn92+Q/TNoHyYB61j8AAAA/jQAAAAAAAAABjQIAACoAAADGdoX7dOfkP0zaB8mAetY/AAAAP5wAAAAAAAAAAY4CAAAqAAAAxV5zjDDt5D9M2gfJgHrWPwAAAD+cAAAAAAAAAAGPAgAAKgAAAMIuT66n+OQ/TNoHyYB61j8AAAA/nAAAAAAAAAABkAIAACoAAADAFj0/Y/7kP0zaB8mAetY/AAAAP5wAAAAAAAAAAZECAAAqAAAAv/4q0B4E5T+IOHTSPkjWPwAAAD+cAAAAAAAAAAGSAgAAKgAAAL3mGGHaCeU/iDh00j5I1j8AAAA/rAAAAAAAAAABkwIAACoAAAC8zgbylQ/lP4g4dNI+SNY/AAAAP6wAAAAAAAAAAZQCAAAqAAAAurb0glEV5T/EluDb/BXWPwAAAD+sAAAAAAAAAAGVAgAAKgAAALie4hMNG+U/xJbg2/wV1j8AAAA/rAAAAAAAAAABlgIAACoAAAC4htCkyCDlP8SW4Nv8FdY/AAAAP6wAAAAAAAAAAZcCAAAqAAAAtm6+NYQm5T/EluDb/BXWPwAAAD+7AAAAAAAAAAGYAgAAKgAAALVWrMY/LOU/xJbg2/wV1j8AAAA/uwAAAAAAAAABmQIAACoAAACzPppX+zHlP8SW4Nv8FdY/AAAAP7sAAAAAAAAAAZoCAAAqAAAAsiaI6LY35T/EluDb/BXWPwAAAD/LAAAAAAAAAAGbAgAAKgAAALAOdnlyPeU/xJbg2/wV1j8AAAA/ywAAAAAAAAABnAIAACoAAACv9mMKLkPlP8SW4Nv8FdY/AAAAP8sAAAAAAAAAAZ0CAAAqAAAArt5Rm+lI5T/EluDb/BXWPwAAAD/bAAAAAAAAAAGeAgAAKgAAAKzGPyylTuU/xJbg2/wV1j8AAAA/2wAAAAAAAAABnwIAACoAAACrri29YFTlP8SW4Nv8FdY/AAAAP+oAAAAAAAAAAaACAAAqAAAAqZYbThxa5T/EluDb/BXWPwAAAD/qAAAAAAAAAAGhAgAAKgAAAKh+Cd/XX+U/xJbg2/wV1j8AAAA/6gAAAAAAAAABogIAACoAAACmZvdvk2XlP8SW4Nv8FdY/AAAAP/oAAAAAAAAAAaMCAAAqAAAApU7lAE9r5T/EluDb/BXWPwAAAD/6AAAAAAAAAAGkAgAAKgAAAKM205EKceU/xJbg2/wV1j8AAAA/+gAAAAAAAAABpQIAACoAAACjHsEixnblP8SW4Nv8FdY/AAAAPwoBAAAAAAAAAaYCAAAqAAAAoQavs4F85T/EluDb/BXWPwAAAD8KAQAAAAAAAAGnAgAAKgAAAJ/unEQ9guU/xJbg2/wV1j8AAAA/CgEAAAAAAAABqAIAACoAAACe1orV+IflP8SW4Nv8FdY/AAAAPwoBAAAAAAAAAakCAAAqAAAAnL54ZrSN5T/EluDb/BXWPwAAAD8KAQAAAAAAAAGqAgAAKgAAAJumZvdvk+U/xJbg2/wV1j8AAAA/GQEAAAAAAAABqwIAACoAAACZjlSIK5nlP8SW4Nv8FdY/AAAAPxkBAAAAAAAAAawCAAAqAAAAmXZCGeee5T/EluDb/BXWPwAAAD8ZAQAAAAAAAAGtAgAAKgAAAJdeMKqipOU/xJbg2/wV1j8AAAA/GQEAAAAAAAABrgIAACoAAACVRh47XqrlP8SW4Nv8FdY/AAAAPxkBAAAAAAAAAa8CAAAqAAAAlC4MzBmw5T/EluDb/BXWPwAAAD8ZAQAAAAAAAAGwAgAAKgAAAJIW+lzVteU/xJbg2/wV1j8AAAA/KQEAAAAAAAABsQIAACoAAACR/uftkLvlP8SW4Nv8FdY/AAAAPykBAAAAAAAAAbICAAAqAAAAj+bVfkzB5T/EluDb/BXWPwAAAD8pAQAAAAAAAAGzAgAAKgAAAI7Oww8Ix+U/xJbg2/wV1j8AAAA/KQEAAAAAAAABtAIAACoAAACMnp8xf9LlP8SW4Nv8FdY/AAAAPykBAAAAAAAAAbUCAAAqAAAAioaNwjrY5T+IOHTSPkjWPwAAAD84AQAAAAAAAAG2AgAAKgAAAIdWaeSx4+U/iDh00j5I1j8AAAA/OAEAAAAAAAABtwIAACoAAACFPld1benlP4g4dNI+SNY/AAAAPzgBAAAAAAAAAbgCAAAqAAAAgg4zl+T05T+IOHTSPkjWPwAAAD84AQAAAAAAAAG5AgAAKgAAAIL2ICig+uU/iDh00j5I1j8AAAA/OAEAAAAAAAABugIAACoAAACA3g65WwDmP4g4dNI+SNY/AAAAPzgBAAAAAAAAAbsCAAAqAAAAf8b8SRcG5j+IOHTSPkjWPwAAAD9IAQAAAAAAAAG8AgAAKgAAAHuW2GuOEeY/iDh00j5I1j8AAAA/SAEAAAAAAAABvQIAACoAAAB6fsb8SRfmP4g4dNI+SNY/AAAAP0gBAAAAAAAAAb4CAAAqAAAAeGa0jQUd5j9M2gfJgHrWPwAAAD9IAQAAAAAAAAG/AgAAKgAAAHU2kK98KOY/TNoHyYB61j8AAAA/SAEAAAAAAAABwAIAACoAAAB1Hn5AOC7mP0zaB8mAetY/AAAAP0gBAAAAAAAAAcECAAAqAAAAdR5+QDgu5j8UfJu/wqzWPwAAAD9YAQAAAAAAAAHCAgAAKgAAAHHuWWKvOeY/FHybv8Ks1j8AAAA/WAEAAAAAAAABwwIAACoAAABw1kfzaj/mPxR8m7/CrNY/AAAAP1gBAAAAAAAAAcQCAAAqAAAAa44Rpp1Q5j8UfJu/wqzWPwAAAD9YAQAAAAAAAAHFAgAAKgAAAGt2/zZZVuY/FHybv8Ks1j8AAAA/WAEAAAAAAAABxgIAACoAAABoRttY0GHmPxR8m7/CrNY/AAAAP1gBAAAAAAAAAccCAAAqAAAAZi7J6Ytn5j8UfJu/wqzWPwAAAD9YAQAAAAAAAAHIAgAAKgAAAGQWt3pHbeY/2B0vtgTf1j8AAAA/ZwEAAAAAAAAByQIAACoAAABgzoAten7mP9gdL7YE39Y/AAAAP2cBAAAAAAAAAcoCAAAqAAAAXp5cT/GJ5j/YHS+2BN/WPwAAAD9nAQAAAAAAAAHLAgAAKgAAAFyGSuCsj+Y/2B0vtgTf1j8AAAA/ZwEAAAAAAAABzAIAACoAAABZViYCJJvmP9gdL7YE39Y/AAAAP2cBAAAAAAAAAc0CAAAqAAAAViYCJJum5j+cv8KsRhHXPwAAAD9nAQAAAAAAAAHOAgAAKgAAAFQO8LRWrOY/nL/CrEYR1z8AAAA/ZwEAAAAAAAABzwIAACoAAABS3svWzbfmP5y/wqxGEdc/AAAAP3cBAAAAAAAAAdACAAAqAAAAT66n+ETD5j+cv8KsRhHXPwAAAD93AQAAAAAAAAHRAgAAKgAAAEx+gxq8zuY/nL/CrEYR1z8AAAA/dwEAAAAAAAAB0gIAACoAAABINk3N7t/mP5y/wqxGEdc/AAAAP3cBAAAAAAAAAdMCAAAqAAAARx47Xqrl5j+cv8KsRhHXPwAAAD93AQAAAAAAAAHUAgAAKgAAAELWBBHd9uY/nL/CrEYR1z8AAAA/dwEAAAAAAAAB1QIAACoAAABAvvKhmPzmP5y/wqxGEdc/AAAAP3cBAAAAAAAAAdYCAAAqAAAAPY7Oww8I5z+cv8KsRhHXPwAAAD+HAQAAAAAAAAHXAgAAKgAAAD12vFTLDec/nL/CrEYR1z8AAAA/hwEAAAAAAAAB2AIAACoAAAA6Rph2QhnnP5y/wqxGEdc/AAAAP4cBAAAAAAAAAdkCAAAqAAAANhZ0mLkk5z+cv8KsRhHXPwAAAD+HAQAAAAAAAAHaAgAAKgAAADX+YSl1Kuc/nL/CrEYR1z8AAAA/hwEAAAAAAAAB2wIAACoAAAAz5k+6MDDnP5y/wqxGEdc/AAAAP4cBAAAAAAAAAdwCAAAqAAAAMJ4ZbWNB5z/YHS+2BN/WPwAAAD+HAQAAAAAAAAHdAgAAKgAAAC6GB/4eR+c/2B0vtgTf1j8AAAA/lgEAAAAAAAAB3gIAACoAAAAtbvWO2kznP9gdL7YE39Y/AAAAP5YBAAAAAAAAAd8CAAAqAAAAKT7RsFFY5z/YHS+2BN/WPwAAAD+WAQAAAAAAAAHgAgAAKgAAACYOrdLIY+c/2B0vtgTf1j8AAAA/lgEAAAAAAAAB4QIAACoAAAAm9ppjhGnnPxR8m7/CrNY/AAAAP5YBAAAAAAAAAeICAAAqAAAAI8Z2hft05z9M2gfJgHrWPwAAAD+WAQAAAAAAAAHjAgAAKgAAACCWUqdygOc/TNoHyYB61j8AAAA/lgEAAAAAAAAB5AIAACoAAAAcZi7J6YvnP0zaB8mAetY/AAAAP6YBAAAAAAAAAeUCAAAqAAAAHE4cWqWR5z+IOHTSPkjWPwAAAD+mAQAAAAAAAAHmAgAAKgAAABo2Cutgl+c/iDh00j5I1j8AAAA/pgEAAAAAAAAB5wIAACoAAAAZHvh7HJ3nP4g4dNI+SNY/AAAAP6YBAAAAAAAAAegCAAAqAAAAFwbmDNii5z+IOHTSPkjWPwAAAD+mAQAAAAAAAAHpAgAAKgAAABbu052TqOc/iDh00j5I1j8AAAA/tQEAAAAAAAAB6gIAACoAAAAW7tOdk6jnP8SW4Nv8FdY/AAAAP7UBAAAAAAAAAesCAAAqAAAAFNbBLk+u5z/EluDb/BXWPwAAAD+1AQAAAAAAAAHsAgAAKgAAABK+r78KtOc/xJbg2/wV1j8AAAA/tQEAAAAAAAAB7QIAACoAAADA+7fJsjJRPxCdtA+SAcU/AAAAPwAAAAAAAAAAAe4CAAAqAAAAwPu3ybIyUT+Y4Nv8FWbFPwAAAD8QAAAAAAAAAAHvAgAAKgAAAMD7t8myMlE/ICQD6pnKxT8AAAA/EAAAAAAAAAAB8AIAACoAAADA+7fJsjJRP6hnKtcdL8Y/AAAAPx8AAAAAAAAAAfECAAAqAAAAwPu3ybIyUT8wq1HEoZPGPwAAAD8fAAAAAAAAAAHyAgAAKgAAAMD7t8myMlE/uO54sSX4xj8AAAA/HwAAAAAAAAAB8wIAACoAAADA+Iel1KlcP7jueLEl+MY/AAAAPx8AAAAAAAAAAfQCAAAqAAAAwPiHpdSpXD9AMqCeqVzHPwAAAD8fAAAAAAAAAAH1AgAAKgAAAMD4h6XUqVw/yHXHiy3Bxz8AAAA/LwAAAAAAAAAB9gIAACoAAADA+Iel1KlcP1C57nixJcg/AAAAPy8AAAAAAAAAAfcCAAAqAAAAwPiHpdSpXD/g/BVmNYrIPwAAAD8vAAAAAAAAAAH4AgAAKgAAAMD4h6XUqVw/aEA9U7nuyD8AAAA/LwAAAAAAAAAB+QIAACoAAADA+Iel1KlcP/CDZEA9U8k/AAAAPz8AAAAAAAAAAfoCAAAqAAAAwPiHpdSpXD94x4stwbfJPwAAAD8/AAAAAAAAAAH7AgAAKgAAAAD7q0B7EGQ/eMeLLcG3yT8AAAA/PwAAAAAAAAAB/AIAACoAAAAA+6tAexBkPwALsxpFHMo/AAAAPz8AAAAAAAAAAf0CAAAqAAAAAPurQHsQZD8QkgH1TOXKPwAAAD8/AAAAAAAAAAH+AgAAKgAAAAD7q0B7EGQ/mNUo4tBJyz8AAAA/TgAAAAAAAAAB/wIAACoAAAAA+6tAexBkPyAZUM9Urss/AAAAP04AAAAAAAAAAQADAAAqAAAAgPmTLgzMaT8gGVDPVK7LPwAAAD9OAAAAAAAAAAEBAwAAKgAAAID5ky4MzGk/OKCeqVx3zD8AAAA/XgAAAAAAAAABAgMAACoAAACA+ZMuDMxpP0gn7YNkQM0/AAAAP14AAAAAAAAAAQMDAAAqAAAAgPmTLgzMaT/QahRx6KTNPwAAAD9tAAAAAAAAAAEEAwAAKgAAACD4exydh28/0GoUceikzT8AAAA/bQAAAAAAAAABBQMAACoAAAAg+HscnYdvP1iuO15sCc4/AAAAP20AAAAAAAAAAQYDAAAqAAAAIPh7HJ2Hbz/g8WJL8G3OPwAAAD99AAAAAAAAAAEHAwAAKgAAAFD7MQWXoXI/aDWKOHTSzj8AAAA/fQAAAAAAAAABCAMAACoAAACw+iV8X391P2g1ijh00s4/AAAAP30AAAAAAAAAAQkDAAAqAAAAsPolfF9/dT/weLEl+DbPPwAAAD99AAAAAAAAAAEKAwAAKgAAALD6JXxff3U/eLzYEnybzz8AAAA/fQAAAAAAAAABCwMAACoAAADg+RnzJ114PwAAAAAAANA/AAAAP40AAAAAAAAAAQwDAAAqAAAA4PkZ8yddeD/EoZP2QTLQPwAAAD+NAAAAAAAAAAENAwAAKgAAAED5DWrwOns/xKGT9kEy0D8AAAA/jQAAAAAAAAABDgMAACoAAABA+Q1q8Dp7P4hDJ+2DZNA/AAAAP5wAAAAAAAAAAQ8DAAAqAAAAQPkNavA6ez9Q5brjxZbQPwAAAD+cAAAAAAAAAAEQAwAAKgAAAHD4AeG4GH4/UOW648WW0D8AAAA/nAAAAAAAAAABEQMAACoAAADo+/qrQHuAPxSHTtoHydA/AAAAP5wAAAAAAAAAARIDAAAqAAAA6Pv6q0B7gD/YKOLQSfvQPwAAAD+sAAAAAAAAAAETAwAAKgAAAID7dOck6oE/2Cji0En70D8AAAA/rAAAAAAAAAABFAMAACoAAACA+3TnJOqBP5zKdceLLdE/AAAAP6wAAAAAAAAAARUDAAAqAAAAMPvuIglZgz9gbAm+zV/RPwAAAD+sAAAAAAAAAAEWAwAAKgAAADD77iIJWYM/JA6dtA+S0T8AAAA/rAAAAAAAAAABFwMAACoAAADQ+mhe7ceEPyQOnbQPktE/AAAAP6wAAAAAAAAAARgDAAAqAAAAePrimdE2hj8kDp20D5LRPwAAAD+sAAAAAAAAAAEZAwAAKgAAAHj64pnRNoY/6K8wq1HE0T8AAAA/vAAAAAAAAAABGgMAACoAAAAY+lzVtaWHP6xRxKGT9tE/AAAAP7wAAAAAAAAAARsDAAAqAAAAwPnWEJoUiT+sUcShk/bRPwAAAD+8AAAAAAAAAAEcAwAAKgAAAMD51hCaFIk/cPNXmNUo0j8AAAA/vAAAAAAAAAABHQMAACoAAABg+VBMfoOKPzSV644XW9I/AAAAP7wAAAAAAAAAAR4DAAAqAAAACPnKh2Lyiz80leuOF1vSPwAAAD+8AAAAAAAAAAEfAwAAKgAAAAj5yodi8os/+DZ/hVmN0j8AAAA/ywAAAAAAAAABIAMAACoAAACo+ETDRmGNP/g2f4VZjdI/AAAAP8sAAAAAAAAAASEDAAAqAAAAUPi+/irQjj+82BJ8m7/SPwAAAD/LAAAAAAAAAAEiAwAAKgAAAFD4vv4q0I4/gHqmct3x0j8AAAA/ywAAAAAAAAABIwMAACoAAAD8exydhx+QP0QcOmkfJNM/AAAAP8sAAAAAAAAAASQDAAAqAAAAzHvZuvnWkD9EHDppHyTTPwAAAD/bAAAAAAAAAAElAwAAKgAAAMx72br51pA/CL7NX2FW0z8AAAA/2wAAAAAAAAABJgMAACoAAACge5bYa46RPwi+zV9hVtM/AAAAP9sAAAAAAAAAAScDAAAqAAAAoHuW2GuOkT/MX2FWo4jTPwAAAD/bAAAAAAAAAAEoAwAAKgAAAHB7U/bdRZI/zF9hVqOI0z8AAAA/2wAAAAAAAAABKQMAACoAAABwe1P23UWSP5QB9UzlutM/AAAAP9sAAAAAAAAAASoDAAAqAAAARHsQFFD9kj9Yo4hDJ+3TPwAAAD/bAAAAAAAAAAErAwAAKgAAABR7zTHCtJM/WKOIQyft0z8AAAA/2wAAAAAAAAABLAMAACoAAAAUe80xwrSTPxxFHDppH9Q/AAAAP+oAAAAAAAAAAS0DAAAqAAAA6HqKTzRslD/g5q8wq1HUPwAAAD/qAAAAAAAAAAEuAwAAKgAAAOh6ik80bJQ/pIhDJ+2D1D8AAAA/6gAAAAAAAAABLwMAACoAAACMegSLGNuVP2gq1x0vttQ/AAAAP+oAAAAAAAAAATADAAAqAAAAXHrBqIqSlj9oKtcdL7bUPwAAAD/qAAAAAAAAAAExAwAAKgAAAFx6waiKkpY/8G3+CrMa1T8AAAA/6gAAAAAAAAABMgMAACoAAAAAejvkbgGYP/Bt/gqzGtU/AAAAP+oAAAAAAAAAATMDAAAqAAAAAHo75G4BmD+0D5IB9UzVPwAAAD/6AAAAAAAAAAE0AwAAKgAAANR5+AHhuJg/eLEl+DZ/1T8AAAA/+gAAAAAAAAABNQMAACoAAACkebUfU3CZP3ixJfg2f9U/AAAAP/oAAAAAAAAAATYDAAAqAAAAeHlyPcUnmj88U7nueLHVPwAAAD/6AAAAAAAAAAE3AwAAKgAAAEh5L1s335o/PFO57nix1T8AAAA/+gAAAAAAAAABOAMAACoAAAAceex4qZabP8SW4Nv8FdY/AAAAP/oAAAAAAAAAATkDAAAqAAAA6HiplhtOnD/EluDb/BXWPwAAAD/6AAAAAAAAAAE6AwAAKgAAAMB4ZrSNBZ0/iDh00j5I1j8AAAA/+gAAAAAAAAABOwMAACoAAADAeGa0jQWdP0zaB8mAetY/AAAAPwoBAAAAAAAAATwDAAAqAAAAMHidDeQrnz8UfJu/wqzWPwAAAD8KAQAAAAAAAAE9AwAAKgAAAOy7iyRkTaA/nL/CrEYR1z8AAAA/CgEAAAAAAAABPgMAACoAAADYO2ozHamgP2BhVqOIQ9c/AAAAPwoBAAAAAAAAAT8DAAAqAAAAqDsnUY9goT8kA+qZynXXPwAAAD8KAQAAAAAAAAFAAwAAKgAAAJC7BWBIvKE/JAPqmcp11z8AAAA/GQEAAAAAAAABQQMAACoAAABMO6GMc8+iP+ikfZAMqNc/AAAAPxkBAAAAAAAAAUIDAAAqAAAA8DobyFc+pD9w6KR9kAzYPwAAAD8ZAQAAAAAAAAFDAwAAKgAAAMQ62OXJ9aQ/NIo4dNI+2D8AAAA/GQEAAAAAAAABRAMAACoAAADEOtjlyfWkP/grzGoUcdg/AAAAPykBAAAAAAAAAUUDAAAqAAAArLq29IJRpT/4K8xqFHHYPwAAAD8pAQAAAAAAAAFGAwAAKgAAAIC6cxL1CKY/+CvMahRx2D8AAAA/KQEAAAAAAAABRwMAACoAAABoOlIhrmSmP7zNX2FWo9g/AAAAPykBAAAAAAAAAUgDAAAqAAAAULowMGfApj+Ab/NXmNXYPwAAAD8pAQAAAAAAAAFJAwAAKgAAADg6Dz8gHKc/gG/zV5jV2D8AAAA/KQEAAAAAAAABSgMAACoAAAAkuu1N2XenP4Bv81eY1dg/AAAAPzkBAAAAAAAAAUsDAAAqAAAA3DmJegSLqD9EEYdO2gfZPwAAAD85AQAAAAAAAAFMAwAAKgAAALA5Rph2Qqk/CLMaRRw62T8AAAA/OQEAAAAAAAABTQMAACoAAACYuSSnL56pPwizGkUcOtk/AAAAPzkBAAAAAAAAAU4DAAAqAAAAbLnhxKFVqj8IsxpFHDrZPwAAAD85AQAAAAAAAAFPAwAAKgAAAGy54cShVao/zFSuO15s2T8AAAA/OQEAAAAAAAABUAMAACoAAABUOcDTWrGqP8xUrjtebNk/AAAAP0gBAAAAAAAAAVEDAAAqAAAAKDl98cxoqz/MVK47XmzZPwAAAD9IAQAAAAAAAAFSAwAAKgAAAAy5WwCGxKs/zFSuO15s2T8AAAA/SAEAAAAAAAABUwMAACoAAAD4ODoPPyCsP5T2QTKgntk/AAAAP0gBAAAAAAAAAVQDAAAqAAAA4LgYHvh7rD+U9kEyoJ7ZPwAAAD9IAQAAAAAAAAFVAwAAKgAAAMw49yyx16w/lPZBMqCe2T8AAAA/SAEAAAAAAAABVgMAACoAAACwuNU7ajOtP5T2QTKgntk/AAAAP1gBAAAAAAAAAVcDAAAqAAAAnDi0SiOPrT+U9kEyoJ7ZPwAAAD9YAQAAAAAAAAFYAwAAKgAAAHA4cWiVRq4/WJjVKOLQ2T8AAAA/WAEAAAAAAAABWQMAACoAAABYuE93TqKuP1iY1Sji0Nk/AAAAP1gBAAAAAAAAAVoDAAAqAAAAQDguhgf+rj9YmNUo4tDZPwAAAD9YAQAAAAAAAAFbAwAAKgAAACi4DJXAWa8/WJjVKOLQ2T8AAAA/ZwEAAAAAAAABXAMAACoAAAAouAyVwFmvPxw6aR8kA9o/AAAAP2cBAAAAAAAAAV0DAAAqAAAA8hvU4HU2sD8cOmkfJAPaPwAAAD9nAQAAAAAAAAFeAwAAKgAAANybsu8ukrA/HDppHyQD2j8AAAA/ZwEAAAAAAAABXwMAACoAAADS2yF3C8CwPxw6aR8kA9o/AAAAP2cBAAAAAAAAAWADAAAqAAAAxBuR/uftsD8cOmkfJAPaPwAAAD93AQAAAAAAAAFhAwAAKgAAAK6bbw2hSbE/HDppHyQD2j8AAAA/dwEAAAAAAAABYgMAACoAAACk296UfXexPxw6aR8kA9o/AAAAP3cBAAAAAAAAAWMDAAAqAAAAlhtOHFqlsT8cOmkfJAPaPwAAAD93AQAAAAAAAAFkAwAAKgAAAIpbvaM207E/HDppHyQD2j8AAAA/hwEAAAAAAAABZQMAACoAAAB225uy7y6yPxw6aR8kA9o/AAAAP4cBAAAAAAAAAWYDAAAqAAAAXlt6waiKsj8cOmkfJAPaPwAAAD+HAQAAAAAAAAFnAwAAKgAAAFKb6UiFuLI/HDppHyQD2j8AAAA/hwEAAAAAAAABaAMAACoAAAA6G8hXPhSzPxw6aR8kA9o/AAAAP4cBAAAAAAAAAWkDAAAqAAAAMFs33xpCsz8cOmkfJAPaPwAAAD+HAQAAAAAAAAFqAwAAKgAAACSbpmb3b7M/HDppHyQD2j8AAAA/hwEAAAAAAAABawMAACoAAAAMG4V1sMuzPxw6aR8kA9o/AAAAP4cBAAAAAAAAAWwDAAAqAAAA7NrSC0ZVtD8cOmkfJAPaPwAAAD+WAQAAAAAAAAFtAwAAKgAAAMiaIKLb3rQ/HDppHyQD2j8AAAA/lgEAAAAAAAABbgMAACoAAACyGv+wlDq1Pxw6aR8kA9o/AAAAP5YBAAAAAAAAAW8DAAAqAAAAmprdv02WtT8cOmkfJAPaPwAAAD+WAQAAAAAAAAFwAwAAKgAAAJDaTEcqxLU/HDppHyQD2j8AAAA/lgEAAAAAAAABcQMAACoAAAB4WitW4x+2Pxw6aR8kA9o/AAAAP5YBAAAAAAAAAXIDAAAqAAAANNrGgg4ztz8cOmkfJAPaPwAAAD+mAQAAAAAAAAFzAwAAKgAAABxapZHHjrc/WJjVKOLQ2T8AAAA/pgEAAAAAAAABdAMAACoAAAAQmhQZpLy3P1iY1Sji0Nk/AAAAP6YBAAAAAAAAAXUDAAAqAAAABtqDoIDqtz9YmNUo4tDZPwAAAD+mAQAAAAAAAAF2AwAAKgAAAPoZ8yddGLg/WJjVKOLQ2T8AAAA/pgEAAAAAAAABdwMAACoAAADimdE2FnS4P1iY1Sji0Nk/AAAAP7YBAAAAAAAAAXgDAAAqAAAA2NlAvvKhuD9YmNUo4tDZPwAAAD+2AQAAAAAAAAF5AwAAKgAAAMwZsEXPz7g/lPZBMqCe2T8AAAA/tgEAAAAAAAABegMAACoAAAC0mY5UiCu5P5T2QTKgntk/AAAAP7YBAAAAAAAAAXsDAAAqAAAAqtn922RZuT+U9kEyoJ7ZPwAAAD+2AQAAAAAAAAF8AwAAKgAAAJ4ZbWNBh7k/lPZBMqCe2T8AAAA/tgEAAAAAAAABfQMAACoAAACSWdzqHbW5P5T2QTKgntk/AAAAP7YBAAAAAAAAAX4DAAAqAAAAhplLcvriuT+U9kEyoJ7ZPwAAAD/FAQAAAAAAAAF/AwAAKgAAAHAZKoGzPro/lPZBMqCe2T8AAAA/xQEAAAAAAAABgAMAACoAAABkWZkIkGy6P5T2QTKgntk/AAAAP8UBAAAAAAAAAYEDAAAqAAAAWJkIkGyauj+U9kEyoJ7ZPwAAAD/FAQAAAAAAAAGCAwAAKgAAAE7ZdxdJyLo/zFSuO15s2T8AAAA/xQEAAAAAAAABgwMAACoAAABCGeeeJfa6P8xUrjtebNk/AAAAP9UBAAAAAAAAAYQDAAAqAAAAOFlWJgIkuz/MVK47XmzZPwAAAD/VAQAAAAAAAAGFAwAAKgAAACqZxa3eUbs/zFSuO15s2T8AAAA/1QEAAAAAAAABhgMAACoAAAAWGaS8l627P8xUrjtebNk/AAAAP9UBAAAAAAAAAYcDAAAqAAAAClkTRHTbuz/MVK47XmzZPwAAAD/VAQAAAAAAAAGIAwAAKgAAAApZE0R027s/CLMaRRw62T8AAAA/1QEAAAAAAAABiQMAACoAAAD8mILLUAm8PwizGkUcOtk/AAAAP9UBAAAAAAAAAYoDAAAqAAAA8tjxUi03vD8IsxpFHDrZPwAAAD/kAQAAAAAAAAGLAwAAKgAAAOgYYdoJZbw/CLMaRRw62T8AAAA/5AEAAAAAAAABjAMAACoAAADOmD/pwsC8P0QRh07aB9k/AAAAP+QBAAAAAAAAAY0DAAAqAAAAxNiucJ/uvD9EEYdO2gfZPwAAAD/kAQAAAAAAAAGOAwAAKgAAAK5YjX9YSr0/RBGHTtoH2T8AAAA/5AEAAAAAAAABjwMAACoAAACgmPwGNXi9P0QRh07aB9k/AAAAP+QBAAAAAAAAAZADAAAqAAAAoJj8BjV4vT+Ab/NXmNXYPwAAAD/0AQAAAAAAAAGRAwAAKgAAAIwY2xXu070/gG/zV5jV2D8AAAA/9AEAAAAAAAABkgMAACoAAABSWAe7PLm+PzSKOHTSPtg/AAAAP/QBAAAAAAAAAZMDAAAqAAAARph2Qhnnvj80ijh00j7YPwAAAD/0AQAAAAAAAAGUAwAAKgAAACRYxNiucL8/cOikfZAM2D8AAAA/9AEAAAAAAAABlQMAACoAAAAYmDNgi56/P6xGEYdO2tc/AAAAPwQCAAAAAAAAAZYDAAAqAAAADNii52fMvz+sRhGHTtrXPwAAAD8EAgAAAAAAAAGXAwAAKgAAAPVL+L7+KsA/6KR9kAyo1z8AAAA/BAIAAAAAAAABmAMAACoAAADv668C7UHAPyQD6pnKddc/AAAAPwQCAAAAAAAAAZkDAAAqAAAA6otnRttYwD9gYVajiEPXPwAAAD8EAgAAAAAAAAGaAwAAKgAAAN/L1s23hsA/nL/CrEYR1z8AAAA/BAIAAAAAAAABmwMAACoAAADTC0ZVlLTAP9gdL7YE39Y/AAAAPwQCAAAAAAAAAZwDAAAqAAAAyEu13HDiwD9M2gfJgHrWPwAAAD8EAgAAAAAAAAGdAwAAKgAAALyLJGRNEME/iDh00j5I1j8AAAA/EwIAAAAAAAABngMAACoAAACxy5PrKT7BPwD1TOW649U/AAAAPxMCAAAAAAAAAZ8DAAAqAAAAn6u6tvSCwT88U7nueLHVPwAAAD8TAgAAAAAAAAGgAwAAKgAAAJPrKT7RsME/eLEl+DZ/1T8AAAA/EwIAAAAAAAABoQMAACoAAACOi+GBv8fBP7QPkgH1TNU/AAAAPxMCAAAAAAAAAaIDAAAqAAAAg8tQCZz1wT8szGoUcejUPwAAAD8TAgAAAAAAAAGjAwAAKgAAAHxrCE2KDMI/LMxqFHHo1D8AAAA/IwIAAAAAAAABpAMAACoAAABxq3fUZjrCP6SIQyftg9Q/AAAAPyMCAAAAAAAAAaUDAAAqAAAAYIuenzF/wj9Yo4hDJ+3TPwAAAD8jAgAAAAAAAAGmAwAAKgAAAForVuMflsI/WKOIQyft0z8AAAA/IwIAAAAAAAABpwMAACoAAABVyw0nDq3CP8xfYVajiNM/AAAAPyMCAAAAAAAAAagDAAAqAAAASQt9rurawj8Ivs1fYVbTPwAAAD8jAgAAAAAAAAGpAwAAKgAAAEOrNPLY8cI/gHqmct3x0j8AAAA/IwIAAAAAAAABqgMAACoAAAA+S+w1xwjDP4B6pnLd8dI/AAAAPzMCAAAAAAAAAasDAAAqAAAAMotbvaM2wz80leuOF1vSPwAAAD8zAgAAAAAAAAGsAwAAKgAAACwrEwGSTcM/rFHEoZP20T8AAAA/MwIAAAAAAAABrQMAACoAAAAia4KIbnvDPyQOnbQPktE/AAAAPzMCAAAAAAAAAa4DAAAqAAAAImuCiG57wz9gbAm+zV/RPwAAAD8zAgAAAAAAAAGvAwAAKgAAABoLOsxcksM/nMp1x4st0T8AAAA/QgIAAAAAAAABsAMAACoAAAAaCzrMXJLDP9go4tBJ+9A/AAAAP0ICAAAAAAAAAbEDAAAqAAAAGgs6zFySwz8Uh07aB8nQPwAAAD9CAgAAAAAAAAGyAwAAKgAAABar8Q9LqcM/UOW648WW0D8AAAA/QgIAAAAAAAABswMAACoAAAAQS6lTOcDDP4hDJ+2DZNA/AAAAP0ICAAAAAAAAAbQDAAAqAAAAEEupUznAwz/EoZP2QTLQPwAAAD9SAgAAAAAAAAG1AwAAKgAAABBLqVM5wMM/AAAAAAAA0D8AAAA/UgIAAAAAAAABtgMAACoAAAAQS6lTOcDDP3i82BJ8m88/AAAAP1ICAAAAAAAAAbcDAAAqAAAAEEupUznAwz/weLEl+DbPPwAAAD9SAgAAAAAAAAG4AwAAKgAAABBLqVM5wMM/aDWKOHTSzj8AAAA/UgIAAAAAAAABuQMAACoAAAAQS6lTOcDDP+DxYkvwbc4/AAAAP2ECAAAAAAAAAboDAAAqAAAAEEupUznAwz9YrjtebAnOPwAAAD9hAgAAAAAAAAG7AwAAKgAAABBLqVM5wMM/0GoUceikzT8AAAA/YQIAAAAAAAABvAMAACoAAAAQS6lTOcDDP0gn7YNkQM0/AAAAP2ECAAAAAAAAAb0DAAAqAAAAEEupUznAwz/A48WW4NvMPwAAAD9hAgAAAAAAAAG+AwAAKgAAABBLqVM5wMM/OKCeqVx3zD8AAAA/YQIAAAAAAAABvwMAACoAAAAQS6lTOcDDP7Bcd7zYEsw/AAAAP2ECAAAAAAAAAcADAAAqAAAAEEupUznAwz8gGVDPVK7LPwAAAD9hAgAAAAAAAAHBAwAAKgAAABBLqVM5wMM/mNUo4tBJyz8AAAA/cQIAAAAAAAABwgMAACoAAAAQS6lTOcDDPxCSAfVM5co/AAAAP3ECAAAAAAAAAcMDAAAqAAAAEEupUznAwz8AC7MaRRzKPwAAAD9xAgAAAAAAAAHEAwAAKgAAABBLqVM5wMM/eMeLLcG3yT8AAAA/cQIAAAAAAAABxQMAACoAAAAQS6lTOcDDP/CDZEA9U8k/AAAAP3ECAAAAAAAAAcYDAAAqAAAAEEupUznAwz9oQD1Tue7IPwAAAD9xAgAAAAAAAAHHAwAAKgAAABBLqVM5wMM/4PwVZjWKyD8AAAA/gQIAAAAAAAAByAMAACoAAAAaCzrMXJLDP0AyoJ6pXMc/AAAAP4ECAAAAAAAAAckDAAAqAAAAGgs6zFySwz+47nixJfjGPwAAAD+BAgAAAAAAAAHKAwAAKgAAABoLOsxcksM/qGcq1x0vxj8AAAA/gQIAAAAAAAABywMAACoAAAAia4KIbnvDP6hnKtcdL8Y/AAAAP4ECAAAAAAAAAcwDAAAqAAAAImuCiG57wz+Y4Nv8FWbFPwAAAD+BAgAAAAAAAAHNAwAAKgAAACfLykSAZMM/EJ20D5IBxT8AAAA/kAIAAAAAAAABzgMAACoAAAAsKxMBkk3DP/gVZjWKOMQ/AAAAP5ACAAAAAAAAAc8DAAAqAAAALCsTAZJNwz9w0j5IBtTDPwAAAD+QAgAAAAAAAAHQAwAAKgAAADKLW72jNsM/6I4XW4Jvwz8AAAA/kAIAAAAAAAAB0QMAACoAAAA566N5tR/DP9gHyYB6psI/AAAAP5ACAAAAAAAAAdIDAAAqAAAAOeujebUfwz9QxKGT9kHCPwAAAD+QAgAAAAAAAAHTAwAAKgAAAD5L7DXHCMM/yIB6pnLdwT8AAAA/kAIAAAAAAAAB1AMAACoAAAA+S+w1xwjDP0A9U7nueME/AAAAP6ACAAAAAAAAAdUDAAAqAAAATmvFavzDwj+oct3xYkvAPwAAAD+gAgAAAAAAAAHWAwAAKgAAAE5rxWr8w8I/MNcdL7YEvz8AAAA/oAIAAAAAAAAB1wMAACoAAABVyw0nDq3CPzDXHS+2BL8/AAAAP6ACAAAAAAAAAdgDAAAqAAAAVcsNJw6twj8AyYB6pnK9PwAAAD+gAgAAAAAAAAHZAwAAKgAAAGCLnp8xf8I/8EEyoJ6pvD8AAAA/oAIAAAAAAAAB2gMAACoAAABgi56fMX/CP+C648WW4Ls/AAAAP7ACAAAAAAAAAdsDAAAqAAAAbEsvGFVRwj/QM5Xrjhe7PwAAAD+wAgAAAAAAAAHcAwAAKgAAAHcLwJB4I8I/sCX4Nn+FuT8AAAA/sAIAAAAAAAAB3QMAACoAAAB3C8CQeCPCP6CeqVx3vLg/AAAAP7ACAAAAAAAAAd4DAAAqAAAAiCuZxa3ewT+AkAyoZyq3PwAAAD+wAgAAAAAAAAHfAwAAKgAAAI6L4YG/x8E/cAm+zV9htj8AAAA/sAIAAAAAAAAB4AMAACoAAACT6yk+0bDBP2CCb/NXmLU/AAAAP78CAAAAAAAAAeEDAAAqAAAAn6u6tvSCwT9AdNI+SAa0PwAAAD+/AgAAAAAAAAHiAwAAKgAAAKULA3MGbME/MO2DZEA9sz8AAAA/vwIAAAAAAAAB4wMAACoAAACxy5PrKT7BPzDtg2RAPbM/AAAAP78CAAAAAAAAAeQDAAAqAAAAtivcpzsnwT8A3+avMKuxPwAAAD+/AgAAAAAAAAHlAwAAKgAAALyLJGRNEME/8FeY1SjisD8AAAA/vwIAAAAAAAAB5gMAACoAAADIS7XccOLAP+DQSfsgGbA/AAAAP78CAAAAAAAAAecDAAAqAAAAzav9mILLwD+gk/ZBMqCuPwAAAD/PAgAAAAAAAAHoAwAAKgAAAOQrH4rJb8A/YHe82BJ8qz8AAAA/zwIAAAAAAAAB6QMAACoAAADqi2dG21jAP2B3vNgSfKs/AAAAP88CAAAAAAAAAeoDAAAqAAAA9Uv4vv4qwD9AaR8kA+qpPwAAAD/PAgAAAAAAAAHrAwAAKgAAAPurQHsQFMA/IFuCb/NXqD8AAAA/zwIAAAAAAAAB7AMAACoAAAACGBJvRPq/PyBbgm/zV6g/AAAAP94CAAAAAAAAAe0DAAAqAAAAGJgzYIuevz8ATeW648WmPwAAAD/eAgAAAAAAAAHuAwAAKgAAADAYVVHSQr8/4D5IBtQzpT8AAAA/3gIAAAAAAAAB7wMAACoAAABGmHZCGee+P8Awq1HEoaM/AAAAP94CAAAAAAAAAfADAAAqAAAAUlgHuzy5vj/AMKtRxKGjPwAAAD/eAgAAAAAAAAHxAwAAKgAAAF4YmDNgi74/oCIOnbQPoj8AAAA/3gIAAAAAAAAB8gMAACoAAABo2Cisg12+P3AUceikfaA/AAAAP94CAAAAAAAAAfMDAAAqAAAAdJi5JKcvvj9wFHHopH2gPwAAAD/uAgAAAAAAAAH0AwAAKgAAAIwY2xXu070/cBRx6KR9oD8AAAA/7gIAAAAAAAAB9QMAACoAAACW2GuOEaa9P6AMqGcq150/AAAAP+4CAAAAAAAAAfYDAAAqAAAAoJj8BjV4vT+gDKhnKtedPwAAAD/uAgAAAAAAAAH3AwAAKgAAAK5YjX9YSr0/oAyoZyrXnT8AAAA/7gIAAAAAAAAB+AMAACoAAADE2K5wn+68P0Dwbf4Ks5o/AAAAP+4CAAAAAAAAAfkDAAAqAAAA3FjQYeaSvD8A1DOV646XPwAAAD/+AgAAAAAAAAH6AwAAKgAAAOgYYdoJZbw/ANQzleuOlz8AAAA//gIAAAAAAAAB+wMAACoAAADy2PFSLTe8PwDUM5Xrjpc/AAAAP/4CAAAAAAAAAfwDAAAqAAAA/JiCy1AJvD/At/krzGqUPwAAAD/+AgAAAAAAAAH9AwAAKgAAAApZE0R027s/wLf5K8xqlD8AAAA//gIAAAAAAAAB/gMAACoAAAAKWRNEdNu7P4Cbv8KsRpE/AAAAP/4CAAAAAAAAAf8DAAAqAAAAINk0Nbt/uz+Am7/CrEaRPwAAAD/+AgAAAAAAAAEABAAAKgAAACqZxa3eUbs/gJu/wqxGkT8AAAA/DQMAAAAAAAABAQQAACoAAABO2XcXSci6P4D+CrMaRYw/AAAAPw0DAAAAAAAAAQIEAAAqAAAAWJkIkGyauj+A/gqzGkWMPwAAAD8NAwAAAAAAAAEDBAAAKgAAAGRZmQiQbLo/gP4KsxpFjD8AAAA/DQMAAAAAAAABBAQAACoAAABwGSqBsz66P4D+CrMaRYw/AAAAPw0DAAAAAAAAAQUEAAAqAAAAhplLcvriuT+A/gqzGkWMPwAAAD8dAwAAAAAAAAEGBAAAKgAAAJJZ3Oodtbk/gP4KsxpFjD8AAAA/HQMAAAAAAAABBwQAACoAAACeGW1jQYe5P4D+CrMaRYw/AAAAPx0DAAAAAAAAAQgEAAAqAAAAnhltY0GHuT8Axpbg2/yFPwAAAD8dAwAAAAAAAAEJBAAAKgAAALSZjlSIK7k/AMaW4Nv8hT8AAAA/HQMAAAAAAAABCgQAACoAAADMGbBFz8+4PwAbRRw6aX8/AAAAPy0DAAAAAAAAAQsEAAAqAAAA2NlAvvKhuD8AG0UcOml/PwAAAD8tAwAAAAAAAAEMBAAAKgAAAO5ZYq85Rrg/ABtFHDppfz8AAAA/LQMAAAAAAAABDQQAACoAAAD6GfMnXRi4PwAbRRw6aX8/AAAAPy0DAAAAAAAAAQ4EAAAqAAAABtqDoIDqtz8AG0UcOml/PwAAAD88AwAAAAAAAAEPBAAAKgAAADTaxoIOM7c/ABtFHDppfz8AAAA/PAMAAAAAAAABEAQAACoAAAA+mlf7MQW3PwAbRRw6aX8/AAAAPzwDAAAAAAAAAREEAAAqAAAASlroc1XXtj8AG0UcOml/PwAAAD88AwAAAAAAAAESBAAAKgAAAGLaCWWce7Y/ABtFHDppfz8AAAA/PAMAAAAAAAABEwQAACoAAABsmprdv022PwAbRRw6aX8/AAAAPzwDAAAAAAAAARQEAAAqAAAAeForVuMftj8AG0UcOml/PwAAAD88AwAAAAAAAAEVBAAAKgAAAJDaTEcqxLU/gKlcd7zYcj8AAAA/TAMAAAAAAAABFgQAACoAAACyGv+wlDq1P4CpXHe82HI/AAAAP0wDAAAAAAAAARcEAAAqAAAAvtqPKbgMtT+AqVx3vNhyPwAAAD9MAwAAAAAAAAEYBAAAKgAAAMiaIKLb3rQ/gKlcd7zYcj8AAAA/TAMAAAAAAAABGQQAACoAAADeGkKTIoO0P4CpXHe82HI/AAAAP0wDAAAAAAAAARoEAAAqAAAA9ppjhGkntD+AqVx3vNhyPwAAAD9MAwAAAAAAAAEbBAAAKgAAAAJb9PyM+bM/gKlcd7zYcj8AAAA/WwMAAAAAAAABHAQAACoAAAAMG4V1sMuzP4CpXHe82HI/AAAAP1sDAAAAAAAAAR0EAAAqAAAAJJumZvdvsz+AqVx3vNhyPwAAAD9bAwAAAAAAAAEeBAAAKgAAADBbN98aQrM/gKlcd7zYcj8AAAA/WwMAAAAAAAABHwQAACoAAAA6G8hXPhSzP4CpXHe82HI/AAAAP1sDAAAAAAAAASAEAAAqAAAAUpvpSIW4sj+AqVx3vNhyPwAAAD9bAwAAAAAAAAEhBAAAKgAAAGgbCzrMXLI/gKlcd7zYcj8AAAA/WwMAAAAAAAABIgQAACoAAAB225uy7y6yP4CpXHe82HI/AAAAP1sDAAAAAAAAASMEAAAqAAAAgJssKxMBsj+AqVx3vNhyPwAAAD9bAwAAAAAAAAEkBAAAKgAAAJYbThxapbE/gKlcd7zYcj8AAAA/awMAAAAAAAABJQQAACoAAACum28NoUmxP4CpXHe82HI/AAAAP2sDAAAAAAAAASYEAAAqAAAAxBuR/uftsD+AqVx3vNhyPwAAAD9rAwAAAAAAAAEnBAAAKgAAANLbIXcLwLA/gKlcd7zYcj8AAAA/awMAAAAAAAABKAQAACoAAADmW0NoUmSwP4CpXHe82HI/AAAAP2sDAAAAAAAAASkEAAAqAAAA8hvU4HU2sD+AqVx3vNhyPwAAAD9rAwAAAAAAAAEqBAAAKgAAABQ466N5ta8/ABtFHDppfz8AAAA/ewMAAAAAAAABKwQAACoAAABYuE93TqKuPwAbRRw6aX8/AAAAP3sDAAAAAAAAASwEAAAqAAAAcDhxaJVGrj8AG0UcOml/PwAAAD97AwAAAAAAAAEtBAAAKgAAAJw4tEojj60/ABtFHDppfz8AAAA/ewMAAAAAAAABLgQAACoAAADMOPcssdesPwAbRRw6aX8/AAAAP3sDAAAAAAAAAS8EAAAqAAAA4LgYHvh7rD8AG0UcOml/PwAAAD97AwAAAAAAAAEwBAAAKgAAAPg4Og8/IKw/ABtFHDppfz8AAAA/ewMAAAAAAAABMQQAACoAAAAoOX3xzGirPwDGluDb/IU/AAAAP3sDAAAAAAAAATIEAAAqAAAAPLme4hMNqz8Axpbg2/yFPwAAAD+KAwAAAAAAAAEzBAAAKgAAALA5Rph2Qqk/gP4KsxpFjD8AAAA/igMAAAAAAAABNAQAACoAAADIuWeJveaoP4D+CrMaRYw/AAAAP4oDAAAAAAAAATUEAAAqAAAA3DmJegSLqD+A/gqzGkWMPwAAAD+KAwAAAAAAAAE2BAAAKgAAAPS5qmtLL6g/gP4KsxpFjD8AAAA/mgMAAAAAAAABNwQAACoAAAAMOsxcktOnP4D+CrMaRYw/AAAAP5oDAAAAAAAAATgEAAAqAAAAJLrtTdl3pz+A/gqzGkWMPwAAAD+aAwAAAAAAAAE5BAAAKgAAADg6Dz8gHKc/gJu/wqxGkT8AAAA/mgMAAAAAAAABOgQAACoAAABQujAwZ8CmP4Cbv8KsRpE/AAAAP5oDAAAAAAAAATsEAAAqAAAAgLpzEvUIpj+Am7/CrEaRPwAAAD+aAwAAAAAAAAE8BAAAKgAAAJQ6lQM8raU/gJu/wqxGkT8AAAA/mgMAAAAAAAABPQQAACoAAADEOtjlyfWkP4Cbv8KsRpE/AAAAP6oDAAAAAAAAAT4EAAAqAAAAxDrY5cn1pD/At/krzGqUPwAAAD+qAwAAAAAAAAE/BAAAKgAAANy6+dYQmqQ/wLf5K8xqlD8AAAA/qgMAAAAAAAABQAQAACoAAADwOhvIVz6kPwDUM5Xrjpc/AAAAP6oDAAAAAAAAAUEEAAAqAAAAIDtequWGoz8A1DOV646XPwAAAD+qAwAAAAAAAAFCBAAAKgAAADi7f5ssK6M/ANQzleuOlz8AAAA/uQMAAAAAAAABQwQAACoAAAB8O+RuARiiPwDUM5Xrjpc/AAAAP7kDAAAAAAAAAUQEAAAqAAAAfDvkbgEYoj9A8G3+CrOaPwAAAD+5AwAAAAAAAAFFBAAAKgAAAJC7BWBIvKE/QPBt/gqzmj8AAAA/uQMAAAAAAAABRgQAACoAAACoOydRj2ChP0Dwbf4Ks5o/AAAAP7kDAAAAAAAAAUcEAAAqAAAAwLtIQtYEoT9A8G3+CrOaPwAAAD/JAwAAAAAAAAFIBAAAKgAAANg7ajMdqaA/QPBt/gqzmj8AAAA/yQMAAAAAAAABSQQAACoAAADsu4skZE2gP0Dwbf4Ks5o/AAAAP8kDAAAAAAAAAUoEAAAqAAAACHhaK1bjnz+gDKhnKtedPwAAAD/JAwAAAAAAAAFLBAAAKgAAADB4nQ3kK58/oAyoZyrXnT8AAAA/yQMAAAAAAAABTAQAACoAAABoeODvcXSeP6AMqGcq150/AAAAP9gDAAAAAAAAAU0EAAAqAAAAkHgj0v+8nT+gDKhnKtedPwAAAD/YAwAAAAAAAAFOBAAAKgAAAMB4ZrSNBZ0/oAyoZyrXnT8AAAA/2AMAAAAAAAABTwQAACoAAADoeKmWG06cP6AMqGcq150/AAAAP9gDAAAAAAAAAVAEAAAqAAAA6HiplhtOnD9wFHHopH2gPwAAAD/YAwAAAAAAAAFRBAAAKgAAABx57Hiplps/cBRx6KR9oD8AAAA/2AMAAAAAAAABUgQAACoAAABIeS9bN9+aP3AUceikfaA/AAAAP+gDAAAAAAAAAVMEAAAqAAAAeHlyPcUnmj+gIg6dtA+iPwAAAD/oAwAAAAAAAAFUBAAAKgAAAKR5tR9TcJk/oCIOnbQPoj8AAAA/6AMAAAAAAAABVQQAACoAAADUefgB4biYP6AiDp20D6I/AAAAP+gDAAAAAAAAAVYEAAAqAAAAAHo75G4BmD+gIg6dtA+iPwAAAD/oAwAAAAAAAAFXBAAAKgAAADB6fsb8SZc/oCIOnbQPoj8AAAA/+AMAAAAAAAABWAQAACoAAABcesGoipKWP6AiDp20D6I/AAAAP/gDAAAAAAAAAVkEAAAqAAAAXHrBqIqSlj/AMKtRxKGjPwAAAD/4AwAAAAAAAAFaBAAAKgAAAIx6BIsY25U/wDCrUcShoz8AAAA/+AMAAAAAAAABWwQAACoAAAC4ekdtpiOVP8Awq1HEoaM/AAAAPwcEAAAAAAAAAVwEAAAqAAAA6HqKTzRslD/AMKtRxKGjPwAAAD8HBAAAAAAAAAFdBAAAKgAAAOh6ik80bJQ/4D5IBtQzpT8AAAA/FwQAAAAAAAABXgQAACoAAAAUe80xwrSTP+A+SAbUM6U/AAAAPxcEAAAAAAAAAV8EAAAqAAAAFHvNMcK0kz8ATeW648WmPwAAAD8nBAAAAAAAAAFgBAAAKgAAAER7EBRQ/ZI/AE3luuPFpj8AAAA/JwQAAAAAAAABYQQAACoAAABwe1P23UWSPyBbgm/zV6g/AAAAPzYEAAAAAAAAAWIEAAAqAAAAcHtT9t1Fkj9AaR8kA+qpPwAAAD82BAAAAAAAAAFjBAAAKgAAAKB7lthrjpE/QGkfJAPqqT8AAAA/NgQAAAAAAAABZAQAACoAAACge5bYa46RP2B3vNgSfKs/AAAAP0YEAAAAAAAAAWUEAAAqAAAAzHvZuvnWkD9gd7zYEnyrPwAAAD9GBAAAAAAAAAFmBAAAKgAAAMx72br51pA/gIVZjSIOrT8AAAA/RgQAAAAAAAABZwQAACoAAADMe9m6+daQP6CT9kEyoK4/AAAAP1UEAAAAAAAAAWgEAAAqAAAA/HscnYcfkD/g0En7IBmwPwAAAD9VBAAAAAAAAAFpBAAAKgAAAFD4vv4q0I4/8FeY1SjisD8AAAA/VQQAAAAAAAABagQAACoAAABQ+L7+KtCOPwDf5q8wq7E/AAAAP2UEAAAAAAAAAWsEAAAqAAAAqPhEw0ZhjT8w7YNkQD2zPwAAAD9lBAAAAAAAAAFsBAAAKgAAAKj4RMNGYY0/QHTSPkgGtD8AAAA/ZQQAAAAAAAABbQQAACoAAACo+ETDRmGNP1D7IBlQz7Q/AAAAP2UEAAAAAAAAAW4EAAAqAAAAqPhEw0ZhjT9ggm/zV5i1PwAAAD91BAAAAAAAAAFvBAAAKgAAAAj5yodi8os/cAm+zV9htj8AAAA/dQQAAAAAAAABcAQAACoAAAAI+cqHYvKLP4CQDKhnKrc/AAAAP3UEAAAAAAAAAXEEAAAqAAAAYPlQTH6Dij+QF1uCb/O3PwAAAD91BAAAAAAAAAFyBAAAKgAAAGD5UEx+g4o/oJ6pXHe8uD8AAAA/dQQAAAAAAAABcwQAACoAAADA+dYQmhSJP8CsRhGHTro/AAAAP4QEAAAAAAAAAXQEAAAqAAAAwPnWEJoUiT/QM5Xrjhe7PwAAAD+EBAAAAAAAAAF1BAAAKgAAABj6XNW1pYc/0DOV644Xuz8AAAA/hAQAAAAAAAABdgQAACoAAAAY+lzVtaWHP+C648WW4Ls/AAAAP4QEAAAAAAAAAXcEAAAqAAAAGPpc1bWlhz/wQTKgnqm8PwAAAD+UBAAAAAAAAAF4BAAAKgAAAHj64pnRNoY/EFDPVK47vj8AAAA/lAQAAAAAAAABeQQAACoAAAB4+uKZ0TaGPzDXHS+2BL8/AAAAP5QEAAAAAAAAAXoEAAAqAAAA0PpoXu3HhD8w1x0vtgS/PwAAAD+kBAAAAAAAAAF7BAAAKgAAAND6aF7tx4Q/QF5sCb7Nvz8AAAA/pAQAAAAAAAABfAQAACoAAAAw++4iCVmDP0BebAm+zb8/AAAAP6QEAAAAAAAAAX0EAAAqAAAAMPvuIglZgz+oct3xYkvAPwAAAD+kBAAAAAAAAAF+BAAAKgAAADD77iIJWYM/MLYE3+avwD8AAAA/pAQAAAAAAAABfwQAACoAAAAw++4iCVmDP7j5K8xqFME/AAAAP7MEAAAAAAAAAYAEAAAqAAAAgPt05yTqgT9APVO57njBPwAAAD+zBAAAAAAAAAGBBAAAKgAAAID7dOck6oE/yIB6pnLdwT8AAAA/wwQAAAAAAAABggQAACoAAACA+3TnJOqBP1DEoZP2QcI/AAAAP8MEAAAAAAAAAYMEAAAqAAAA6Pv6q0B7gD9QxKGT9kHCPwAAAD/DBAAAAAAAAAGEBAAAKgAAAOj7+qtAe4A/2AfJgHqmwj8AAAA/wwQAAAAAAAABhQQAACoAAADo+/qrQHuAP2BL8G3+CsM/AAAAP9IEAAAAAAAAAYYEAAAqAAAAcPgB4bgYfj9gS/Bt/grDPwAAAD/SBAAAAAAAAAGHBAAAKgAAAHD4AeG4GH4/6I4XW4Jvwz8AAAA/4gQAAAAAAAABiAQAACoAAABA+Q1q8Dp7P+iOF1uCb8M/AAAAP/IEAAAAAAAAAYkEAAAqAAAAQPkNavA6ez9w0j5IBtTDPwAAAD8RBQAAAAAAAAGKBAAAKgAAAOD5GfMnXXg/cNI+SAbUwz8AAAA/MAUAAAAAAAABiwQAACoAAADg+RnzJ114P/gVZjWKOMQ/AAAAP60FAAAAAAAAAYwEAAAqAAAAsPolfF9/dT/4FWY1ijjEPwAAAD/MBQAAAAAAAAGNBAAAKgAAAFD7MQWXoXI/+BVmNYo4xD8AAAA/3AUAAAAAAAABjgQAACoAAABQ+zEFl6FyP4BZjSIOncQ/AAAAP9wFAAAAAAAAAY8EAAAqAAAAIPh7HJ2Hbz+AWY0iDp3EPwAAAD/sBQAAAAAAAAGQBAAAKgAAAID5ky4MzGk/gFmNIg6dxD8AAAA/+wUAAAAAAAABkQQAACoAAACA+ZMuDMxpPxCdtA+SAcU/AAAAP/sFAAAAAAAAAZIEAAAqAAAAAPurQHsQZD8QnbQPkgHFPwAAAD8LBgAAAAAAAAGTBAAAKgAAAMD4h6XUqVw/EJ20D5IBxT8AAAA/OgYAAAAAAAABlAQAACoAAADA+Iel1KlcP5jg2/wVZsU/AAAAP0kGAAAAAAAAAZUEAAAqAAAAwPu3ybIyUT+Y4Nv8FWbFPwAAAD9JBgAAAAAAAAGWBAAAKgAAAJetm28Noek/mr/CrEYR7z8AAAA/AAAAAAAAAAABlwQAACoAAACWlYkAyabpP5q/wqxGEe8/AAAAPxAAAAAAAAAAAZgEAAAqAAAAlH13kYSs6T+47nixJfjuPwAAAD8QAAAAAAAAAAGZBAAAKgAAAJRlZSJAsuk/uO54sSX47j8AAAA/IAAAAAAAAAABmgQAACoAAACUZWUiQLLpP9YdL7YE3+4/AAAAPyAAAAAAAAAAAZsEAAAqAAAAkk1Ts/u36T/WHS+2BN/uPwAAAD8vAAAAAAAAAAGcBAAAKgAAAJA1QUS3vek/1h0vtgTf7j8AAAA/TgAAAAAAAAABnQQAACoAAACPHS/VcsPpP9YdL7YE3+4/AAAAP14AAAAAAAAAAZ4EAAAqAAAAjQUdZi7J6T/WHS+2BN/uPwAAAD9uAAAAAAAAAAGfBAAAKgAAAI0FHWYuyek/9EzluuPF7j8AAAA/fQAAAAAAAAABoAQAACoAAACM7Qr36c7pP/RM5brjxe4/AAAAP40AAAAAAAAAAaEEAAAqAAAAitX4h6XU6T/0TOW648XuPwAAAD+dAAAAAAAAAAGiBAAAKgAAAIq95hhh2uk/9EzluuPF7j8AAAA/nQAAAAAAAAABowQAACoAAACIpdSpHODpP/RM5brjxe4/AAAAP6wAAAAAAAAAAaQEAAAqAAAAh43COtjl6T/0TOW648XuPwAAAD+8AAAAAAAAAAGlBAAAKgAAAIV1sMuT6+k/9EzluuPF7j8AAAA/ywAAAAAAAAABpgQAACoAAACDXZ5cT/HpP/RM5brjxe4/AAAAP8sAAAAAAAAAAacEAAAqAAAAgkWM7Qr36T/0TOW648XuPwAAAD/LAAAAAAAAAAGoBAAAKgAAAIAten7G/Ok/9EzluuPF7j8AAAA/ywAAAAAAAAABqQQAACoAAAB/FWgPggLqP/RM5brjxe4/AAAAP9sAAAAAAAAAAaoEAAAqAAAAff1VoD0I6j/0TOW648XuPwAAAD/bAAAAAAAAAAGrBAAAKgAAAH3lQzH5Deo/9EzluuPF7j8AAAA/6wAAAAAAAAABrAQAACoAAAB7zTHCtBPqP/RM5brjxe4/AAAAP+sAAAAAAAAAAa0EAAAqAAAAebUfU3AZ6j/0TOW648XuPwAAAD/rAAAAAAAAAAGuBAAAKgAAAHidDeQrH+o/9EzluuPF7j8AAAA/6wAAAAAAAAABrwQAACoAAAB2hft05yTqP/RM5brjxe4/AAAAP/oAAAAAAAAAAbAEAAAqAAAAdW3pBaMq6j/0TOW648XuPwAAAD/6AAAAAAAAAAGxBAAAKgAAAHNV15ZeMOo/9EzluuPF7j8AAAA/+gAAAAAAAAABsgQAACoAAABzPcUnGjbqP/RM5brjxe4/AAAAP/oAAAAAAAAAAbMEAAAqAAAAcSWzuNU76j/0TOW648XuPwAAAD8KAQAAAAAAAAG0BAAAKgAAAHANoUmRQeo/9EzluuPF7j8AAAA/CgEAAAAAAAABtQQAACoAAABu9Y7aTEfqP/RM5brjxe4/AAAAPwoBAAAAAAAAAbYEAAAqAAAAbN18awhN6j/0TOW648XuPwAAAD8aAQAAAAAAAAG3BAAAKgAAAGvFavzDUuo/9EzluuPF7j8AAAA/GgEAAAAAAAABuAQAACoAAABrxWr8w1LqP9YdL7YE3+4/AAAAPxoBAAAAAAAAAbkEAAAqAAAAaa1YjX9Y6j/WHS+2BN/uPwAAAD8aAQAAAAAAAAG6BAAAKgAAAGiVRh47Xuo/1h0vtgTf7j8AAAA/GgEAAAAAAAABuwQAACoAAABmfTSv9mPqP7jueLEl+O4/AAAAPxoBAAAAAAAAAbwEAAAqAAAAZmUiQLJp6j+47nixJfjuPwAAAD8pAQAAAAAAAAG9BAAAKgAAAGRNENFtb+o/uO54sSX47j8AAAA/KQEAAAAAAAABvgQAACoAAABjNf5hKXXqP7jueLEl+O4/AAAAPykBAAAAAAAAAb8EAAAqAAAAXu3HFFyG6j+av8KsRhHvPwAAAD8pAQAAAAAAAAHABAAAKgAAAFzVtaUXjOo/mr/CrEYR7z8AAAA/KQEAAAAAAAABwQQAACoAAABcvaM205HqP5q/wqxGEe8/AAAAPykBAAAAAAAAAcIEAAAqAAAAWqWRx46X6j+av8KsRhHvPwAAAD85AQAAAAAAAAHDBAAAKgAAAFmNf1hKneo/mr/CrEYR7z8AAAA/OQEAAAAAAAABxAQAACoAAABVXVt6wajqP3yQDKhnKu8/AAAAPzkBAAAAAAAAAcUEAAAqAAAAVEVJC32u6j98kAyoZyrvPwAAAD85AQAAAAAAAAHGBAAAKgAAAFItN5w4tOo/fJAMqGcq7z8AAAA/OQEAAAAAAAABxwQAACoAAABP5QBPa8XqP3yQDKhnKu8/AAAAPzkBAAAAAAAAAcgEAAAqAAAATc3u3ybL6j98kAyoZyrvPwAAAD9IAQAAAAAAAAHJBAAAKgAAAEqdygGe1uo/fJAMqGcq7z8AAAA/SAEAAAAAAAABygQAACoAAABHbaYjFeLqP2BhVqOIQ+8/AAAAP0gBAAAAAAAAAcsEAAAqAAAART2CRYzt6j9gYVajiEPvPwAAAD9IAQAAAAAAAAHMBAAAKgAAAEMlcNZH8+o/YGFWo4hD7z8AAAA/SAEAAAAAAAABzQQAACoAAAA/3TmJegTrP0IyoJ6pXO8/AAAAP0gBAAAAAAAAAc4EAAAqAAAAO60Vq/EP6z9CMqCeqVzvPwAAAD9IAQAAAAAAAAHPBAAAKgAAADhl310kIes/JAPqmcp17z8AAAA/SAEAAAAAAAAB0AQAACoAAAA1Nbt/myzrPyQD6pnKde8/AAAAP1gBAAAAAAAAAdEEAAAqAAAALr1gVEVJ6z8kA+qZynXvPwAAAD9YAQAAAAAAAAHSBAAAKgAAACl1Kgd4Wus/JAPqmcp17z8AAAA/WAEAAAAAAAAB0wQAACoAAAAmRQYp72XrPwjUM5Xrju8/AAAAP1gBAAAAAAAAAdQEAAAqAAAAIv3P2yF36z8I1DOV647vPwAAAD9YAQAAAAAAAAHVBAAAKgAAABydhx8Qjus/CNQzleuO7z8AAAA/WAEAAAAAAAAB1gQAACoAAAAZbWNBh5nrP+qkfZAMqO8/AAAAP1gBAAAAAAAAAdcEAAAqAAAAFSUt9Lmq6z/qpH2QDKjvPwAAAD9oAQAAAAAAAAHYBAAAKgAAAA2VwFkfzes/zHXHiy3B7z8AAAA/aAEAAAAAAAAB2QQAACoAAAAITYoMUt7rP8x1x4stwe8/AAAAP2gBAAAAAAAAAdoEAAAqAAAABAVUv4Tv6z/MdceLLcHvPwAAAD9oAQAAAAAAAAHbBAAAKgAAAAC9HXK3AOw/zHXHiy3B7z8AAAA/aAEAAAAAAAAB3AQAACoAAAD7dOck6hHsP8x1x4stwe8/AAAAP2gBAAAAAAAAAd0EAAAqAAAA+ETDRmEd7D/MdceLLcHvPwAAAD93AQAAAAAAAAHeBAAAKgAAAPC0VqzGP+w/zHXHiy3B7z8AAAA/dwEAAAAAAAAB3wQAACoAAADthDLOPUvsP8x1x4stwe8/AAAAP3cBAAAAAAAAAeAEAAAqAAAA6VQO8LRW7D/MdceLLcHvPwAAAD93AQAAAAAAAAHhBAAAKgAAAOYM2KLnZ+w/rkYRh07a7z8AAAA/dwEAAAAAAAAB4gQAACoAAADj3LPEXnPsP65GEYdO2u8/AAAAP3cBAAAAAAAAAeMEAAAqAAAA4ayP5tV+7D+uRhGHTtrvPwAAAD93AQAAAAAAAAHkBAAAKgAAAN18awhNiuw/rkYRh07a7z8AAAA/hwEAAAAAAAAB5QQAACoAAADZNDW7f5vsP65GEYdO2u8/AAAAP4cBAAAAAAAAAeYEAAAqAAAA1xwjTDuh7D+uRhGHTtrvPwAAAD+HAQAAAAAAAAHnBAAAKgAAANTs/m2yrOw/rkYRh07a7z8AAAA/hwEAAAAAAAAB6AQAACoAAADSvNqPKbjsP65GEYdO2u8/AAAAP4cBAAAAAAAAAekEAAAqAAAAz4y2saDD7D+uRhGHTtrvPwAAAD+HAQAAAAAAAAHqBAAAKgAAAMxcktMXz+w/rkYRh07a7z8AAAA/hwEAAAAAAAAB6wQAACoAAADKRIBk09TsP65GEYdO2u8/AAAAP5cBAAAAAAAAAewEAAAqAAAAxvxJFwbm7D+uRhGHTtrvPwAAAD+XAQAAAAAAAAHtBAAAKgAAAMK0E8o49+w/rkYRh07a7z8AAAA/lwEAAAAAAAAB7gQAACoAAADAnAFb9PzsP65GEYdO2u8/AAAAP5cBAAAAAAAAAe8EAAAqAAAAwITv668C7T+uRhGHTtrvPwAAAD+XAQAAAAAAAAHwBAAAKgAAALxUyw0nDu0/rkYRh07a7z8AAAA/lwEAAAAAAAAB8QQAACoAAAC6PLme4hPtP65GEYdO2u8/AAAAP5cBAAAAAAAAAfIEAAAqAAAAtvSCURUl7T+uRhGHTtrvPwAAAD+mAQAAAAAAAAHzBAAAKgAAALbccOLQKu0/rkYRh07a7z8AAAA/pgEAAAAAAAAB9AQAACoAAAC0xF5zjDDtP65GEYdO2u8/AAAAP6YBAAAAAAAAAfUEAAAqAAAAsqxMBEg27T+uRhGHTtrvPwAAAD+mAQAAAAAAAAH2BAAAKgAAALCUOpUDPO0/rkYRh07a7z8AAAA/tgEAAAAAAAAB9wQAACoAAACsTARINk3tP65GEYdO2u8/AAAAP7YBAAAAAAAAAfgEAAAqAAAArDTy2PFS7T+uRhGHTtrvPwAAAD+2AQAAAAAAAAH5BAAAKgAAAKoc4GmtWO0/rkYRh07a7z8AAAA/tgEAAAAAAAAB+gQAACoAAACoBM76aF7tP65GEYdO2u8/AAAAP8UBAAAAAAAAAfsEAAAqAAAApuy7iyRk7T+uRhGHTtrvPwAAAD/FAQAAAAAAAAH8BAAAKgAAAKbUqRzgae0/rkYRh07a7z8AAAA/xQEAAAAAAAAB/QQAACoAAACkvJetm2/tP65GEYdO2u8/AAAAP8UBAAAAAAAAAf4EAAAqAAAAooxzzxJ77T+uRhGHTtrvPwAAAD/FAQAAAAAAAAH/BAAAKgAAAKB0YWDOgO0/zHXHiy3B7z8AAAA/xQEAAAAAAAABAAUAACoAAACeXE/xiYbtP8x1x4stwe8/AAAAP9UBAAAAAAAAAQEFAAAqAAAAnEQ9gkWM7T/MdceLLcHvPwAAAD/VAQAAAAAAAAECBQAAKgAAAJoUGaS8l+0/zHXHiy3B7z8AAAA/1QEAAAAAAAABAwUAACoAAACaFBmkvJftP+qkfZAMqO8/AAAAP9UBAAAAAAAAAQQFAAAqAAAAluT0xTOj7T/qpH2QDKjvPwAAAD/VAQAAAAAAAAEFBQAAKgAAAJTM4lbvqO0/6qR9kAyo7z8AAAA/1QEAAAAAAAABBgUAACoAAACUtNDnqq7tPwjUM5Xrju8/AAAAP9UBAAAAAAAAAQcFAAAqAAAAkpy+eGa07T8I1DOV647vPwAAAD/lAQAAAAAAAAEIBQAAKgAAAJBsmprdv+0/CNQzleuO7z8AAAA/5QEAAAAAAAABCQUAACoAAACOVIgrmcXtPwjUM5Xrju8/AAAAP+UBAAAAAAAAAQoFAAAqAAAAjDx2vFTL7T8kA+qZynXvPwAAAD/lAQAAAAAAAAELBQAAKgAAAIoMUt7L1u0/JAPqmcp17z8AAAA/5QEAAAAAAAABDAUAACoAAACI3C0AQ+LtPyQD6pnKde8/AAAAP+UBAAAAAAAAAQ0FAAAqAAAAhKwJIrrt7T8kA+qZynXvPwAAAD/lAQAAAAAAAAEOBQAAKgAAAIJ85UMx+e0/QjKgnqlc7z8AAAA/5QEAAAAAAAABDwUAACoAAAB+TMFlqATuP2BhVqOIQ+8/AAAAP/QBAAAAAAAAARAFAAAqAAAAfBydhx8Q7j9gYVajiEPvPwAAAD/0AQAAAAAAAAERBQAAKgAAAHjseKmWG+4/fJAMqGcq7z8AAAA/9AEAAAAAAAABEgUAACoAAAB2vFTLDSfuP3yQDKhnKu8/AAAAP/QBAAAAAAAAARMFAAAqAAAAdIww7YQy7j98kAyoZyrvPwAAAD/0AQAAAAAAAAEUBQAAKgAAAHBcDA/8Pe4/mr/CrEYR7z8AAAA/9AEAAAAAAAABFQUAACoAAABuLOgwc0nuP5q/wqxGEe8/AAAAP/QBAAAAAAAAARYFAAAqAAAAauSx46Va7j+47nixJfjuPwAAAD/0AQAAAAAAAAEXBQAAKgAAAGa0jQUdZu4/1h0vtgTf7j8AAAA/BAIAAAAAAAABGAUAACoAAABibFe4T3fuP9YdL7YE3+4/AAAAPwQCAAAAAAAAARkFAAAqAAAAXjwz2saC7j/WHS+2BN/uPwAAAD8EAgAAAAAAAAEaBQAAKgAAAFwMD/w9ju4/9EzluuPF7j8AAAA/BAIAAAAAAAABGwUAACoAAABYxNiucJ/uPxJ8m7/CrO4/AAAAPwQCAAAAAAAAARwFAAAqAAAAVJS00Oeq7j8wq1HEoZPuPwAAAD8EAgAAAAAAAAEdBQAAKgAAAFA0bBTWwe4/MKtRxKGT7j8AAAA/BAIAAAAAAAABHgUAACoAAABMBEg2Tc3uP07aB8mAeu4/AAAAPwQCAAAAAAAAAR8FAAAqAAAASLwR6X/e7j9O2gfJgHruPwAAAD8UAgAAAAAAAAEgBQAAKgAAAER025uy7+4/bAm+zV9h7j8AAAA/FAIAAAAAAAABIQUAACoAAABARLe9KfvuP2wJvs1fYe4/AAAAPxQCAAAAAAAAASIFAAAqAAAAPvyAcFwM7z+KOHTSPkjuPwAAAD8UAgAAAAAAAAEjBQAAKgAAADrMXJLTF+8/ijh00j5I7j8AAAA/FAIAAAAAAAABJAUAACoAAAA2hCZFBinvP6hnKtcdL+4/AAAAPxQCAAAAAAAAASUFAAAqAAAAMlQCZ3007z/GluDb/BXuPwAAAD8UAgAAAAAAAAEmBQAAKgAAAC4MzBmwRe8/5MWW4Nv87T8AAAA/IwIAAAAAAAABJwUAACoAAAAqxJXM4lbvP+TFluDb/O0/AAAAPyMCAAAAAAAAASgFAAAqAAAAJpRx7lli7z8C9UzluuPtPwAAAD8jAgAAAAAAAAEpBQAAKgAAACRMO6GMc+8/AvVM5brj7T8AAAA/IwIAAAAAAAABKgUAACoAAAAgHBfDA3/vPyAkA+qZyu0/AAAAPyMCAAAAAAAAASsFAAAqAAAAHgQFVL+E7z88U7nueLHtPwAAAD8jAgAAAAAAAAEsBQAAKgAAABq8zgbyle8/PFO57nix7T8AAAA/IwIAAAAAAAABLQUAACoAAAAYjKooaaHvPzxTue54se0/AAAAPyMCAAAAAAAAAS4FAAAqAAAAFFyGSuCs7z9agm/zV5jtPwAAAD8zAgAAAAAAAAEvBQAAKgAAABJEdNubsu8/eLEl+DZ/7T8AAAA/MwIAAAAAAAABMAUAACoAAAAQFFD9Er7vP3ixJfg2f+0/AAAAPzMCAAAAAAAAATEFAAAqAAAAEPw9js7D7z94sSX4Nn/tPwAAAD8zAgAAAAAAAAEyBQAAKgAAAA7kKx+Kye8/luDb/BVm7T8AAAA/MwIAAAAAAAABMwUAACoAAAAKtAdBAdXvP7QPkgH1TO0/AAAAPzMCAAAAAAAAATQFAAAqAAAACITjYnjg7z/SPkgG1DPtPwAAAD9CAgAAAAAAAAE1BQAAKgAAAAZs0fMz5u8/0j5IBtQz7T8AAAA/QgIAAAAAAAABNgUAACoAAAAEVL+E7+vvP9I+SAbUM+0/AAAAP0ICAAAAAAAAATcFAAAqAAAABFS/hO/r7z/wbf4KsxrtPwAAAD9CAgAAAAAAAAE4BQAAKgAAAAI8rRWr8e8/Dp20D5IB7T8AAAA/QgIAAAAAAAABOQUAACoAAAACJJumZvfvPw6dtA+SAe0/AAAAP1ICAAAAAAAAAToFAAAqAAAAAiSbpmb37z8szGoUcejsPwAAAD9iAgAAAAAAAAE7BQAAKgAAAAIkm6Zm9+8/SvsgGVDP7D8AAAA/cQIAAAAAAAABPAUAACoAAAACJJumZvfvP2gq1x0vtuw/AAAAP3ECAAAAAAAAAT0FAAAqAAAAAiSbpmb37z+GWY0iDp3sPwAAAD+BAgAAAAAAAAE+BQAAKgAAAAIkm6Zm9+8/pIhDJ+2D7D8AAAA/gQIAAAAAAAABPwUAACoAAAACJJumZvfvP8K3+SvMauw/AAAAP4ECAAAAAAAAAUAFAAAqAAAAAiSbpmb37z/8FWY1ijjsPwAAAD+BAgAAAAAAAAFBBQAAKgAAAAIkm6Zm9+8/GkUcOmkf7D8AAAA/gQIAAAAAAAABQgUAACoAAAACPK0Vq/HvPzh00j5IBuw/AAAAP5ECAAAAAAAAAUMFAAAqAAAAAjytFavx7z+QAfVM5brrPwAAAD+RAgAAAAAAAAFEBQAAKgAAAAI8rRWr8e8/rjCrUcSh6z8AAAA/kQIAAAAAAAABRQUAACoAAAAGbNHzM+bvP+qOF1uCb+s/AAAAP5ECAAAAAAAAAUYFAAAqAAAACITjYnjg7z8m7YNkQD3rPwAAAD+RAgAAAAAAAAFHBQAAKgAAAAiE42J44O8/Ykvwbf4K6z8AAAA/kQIAAAAAAAABSAUAACoAAAAInPXRvNrvP4B6pnLd8eo/AAAAP6ACAAAAAAAAAUkFAAAqAAAADMwZsEXP7z/4Nn+FWY3qPwAAAD+gAgAAAAAAAAFKBQAAKgAAAA7kKx+Kye8/FmY1ijh06j8AAAA/oAIAAAAAAAABSwUAACoAAAAQ/D2OzsPvP1LEoZP2Qeo/AAAAP6ACAAAAAAAAAUwFAAAqAAAAEPw9js7D7z9w81eY1SjqPwAAAD+gAgAAAAAAAAFNBQAAKgAAABIsYmxXuO8/rFHEoZP26T8AAAA/oAIAAAAAAAABTgUAACoAAAAUXIZK4KzvPyQOnbQPkuk/AAAAP7ACAAAAAAAAAU8FAAAqAAAAGIyqKGmh7z9gbAm+zV/pPwAAAD+wAgAAAAAAAAFQBQAAKgAAABqkvJetm+8/tvkrzGoU6T8AAAA/sAIAAAAAAAABUQUAACoAAAAc1OB1NpDvP9Qo4tBJ++g/AAAAP7ACAAAAAAAAAVIFAAAqAAAAHNTgdTaQ7z/yV5jVKOLoPwAAAD+wAgAAAAAAAAFTBQAAKgAAAB4EBVS/hO8/LrYE3+av6D8AAAA/sAIAAAAAAAABVAUAACoAAAAiNCkySHnvP0zluuPFlug/AAAAP78CAAAAAAAAAVUFAAAqAAAAJGRNENFt7z+mct3xYkvoPwAAAD+/AgAAAAAAAAFWBQAAKgAAACZ8X38VaO8/4tBJ+yAZ6D8AAAA/vwIAAAAAAAABVwUAACoAAAAmlHHuWWLvP+LQSfsgGeg/AAAAP78CAAAAAAAAAVgFAAAqAAAAKKyDXZ5c7z8eL7YE3+bnPwAAAD+/AgAAAAAAAAFZBQAAKgAAACrElcziVu8/PF5sCb7N5z8AAAA/vwIAAAAAAAABWgUAACoAAAAs9Lmqa0vvP1qNIg6dtOc/AAAAP88CAAAAAAAAAVsFAAAqAAAAMDzw9zg67z+W644XW4LnPwAAAD/PAgAAAAAAAAFcBQAAKgAAADJUAmd9NO8/tBpFHDpp5z8AAAA/zwIAAAAAAAABXQUAACoAAAA2hCZFBinvP9JJ+yAZUOc/AAAAP88CAAAAAAAAAV4FAAAqAAAANpw4tEoj7z8OqGcq1x3nPwAAAD/PAgAAAAAAAAFfBQAAKgAAADi0SiOPHe8/DqhnKtcd5z8AAAA/zwIAAAAAAAABYAUAACoAAAA85G4BGBLvPyzXHS+2BOc/AAAAP98CAAAAAAAAAWEFAAAqAAAAPvyAcFwM7z9IBtQzlevmPwAAAD/fAgAAAAAAAAFiBQAAKgAAAEAspU7lAO8/SAbUM5Xr5j8AAAA/3wIAAAAAAAABYwUAACoAAABARLe9KfvuP4RkQD1TueY/AAAAP98CAAAAAAAAAWQFAAAqAAAAQlzJLG717j+EZEA9U7nmPwAAAD/fAgAAAAAAAAFlBQAAKgAAAER025uy7+4/opP2QTKg5j8AAAA/3wIAAAAAAAABZgUAACoAAABGjO0K9+nuP6KT9kEyoOY/AAAAP98CAAAAAAAAAWcFAAAqAAAASKT/eTvk7j/AwqxGEYfmPwAAAD/fAgAAAAAAAAFoBQAAKgAAAErUI1jE2O4/3vFiS/Bt5j8AAAA/7gIAAAAAAAABaQUAACoAAABK7DXHCNPuP97xYkvwbeY/AAAAP+4CAAAAAAAAAWoFAAAqAAAATARINk3N7j/6IBlQz1TmPwAAAD/uAgAAAAAAAAFrBQAAKgAAAFA0bBTWwe4/+iAZUM9U5j8AAAA/7gIAAAAAAAABbAUAACoAAABQTH6DGrzuPxhQz1SuO+Y/AAAAP+4CAAAAAAAAAW0FAAAqAAAAUmSQ8l627j82f4VZjSLmPwAAAD/uAgAAAAAAAAFuBQAAKgAAAFR8omGjsO4/Nn+FWY0i5j8AAAA/7gIAAAAAAAABbwUAACoAAABUlLTQ56ruP1SuO15sCeY/AAAAP+4CAAAAAAAAAXAFAAAqAAAAVqzGPyyl7j9UrjtebAnmPwAAAD/+AgAAAAAAAAFxBQAAKgAAAFjE2K5wn+4/VK47XmwJ5j8AAAA//gIAAAAAAAABcgUAACoAAABa3OodtZnuP3Ld8WJL8OU/AAAAP/4CAAAAAAAAAXMFAAAqAAAAXAwP/D2O7j+QDKhnKtflPwAAAD/+AgAAAAAAAAF0BQAAKgAAAFwkIWuCiO4/kAyoZyrX5T8AAAA//gIAAAAAAAABdQUAACoAAABePDPaxoLuP5AMqGcq1+U/AAAAP/4CAAAAAAAAAXYFAAAqAAAAYFRFSQt97j+uO15sCb7lPwAAAD/+AgAAAAAAAAF3BQAAKgAAAGJsV7hPd+4/rjtebAm+5T8AAAA/DgMAAAAAAAABeAUAACoAAABkhGknlHHuP8xqFHHopOU/AAAAPw4DAAAAAAAAAXkFAAAqAAAAZrSNBR1m7j/MahRx6KTlPwAAAD8OAwAAAAAAAAF6BQAAKgAAAGjMn3RhYO4/6pnKdceL5T8AAAA/DgMAAAAAAAABewUAACoAAABq5LHjpVruP+qZynXHi+U/AAAAPx0DAAAAAAAAAXwFAAAqAAAAavzDUupU7j/qmcp1x4vlPwAAAD8dAwAAAAAAAAF9BQAAKgAAAGwU1sEuT+4/CMmAeqZy5T8AAAA/HQMAAAAAAAABfgUAACoAAABuLOgwc0nuPwjJgHqmcuU/AAAAPx0DAAAAAAAAAX8FAAAqAAAAbkT6n7dD7j8IyYB6pnLlPwAAAD8dAwAAAAAAAAGABQAAKgAAAHBcDA/8Pe4/CMmAeqZy5T8AAAA/LQMAAAAAAAABgQUAACoAAABydB5+QDjuPwjJgHqmcuU/AAAAPy0DAAAAAAAAAYIFAAAqAAAAcnQefkA47j8m+DZ/hVnlPwAAAD8tAwAAAAAAAAGDBQAAKgAAAHSMMO2EMu4/Jvg2f4VZ5T8AAAA/LQMAAAAAAAABhAUAACoAAAB0pEJcySzuPyb4Nn+FWeU/AAAAPy0DAAAAAAAAAYUFAAAqAAAAdrxUyw0n7j8m+DZ/hVnlPwAAAD88AwAAAAAAAAGGBQAAKgAAAHjUZjpSIe4/Jvg2f4VZ5T8AAAA/PAMAAAAAAAABhwUAACoAAAB47HiplhvuP0In7YNkQOU/AAAAPzwDAAAAAAAAAYgFAAAqAAAAegSLGNsV7j9CJ+2DZEDlPwAAAD9MAwAAAAAAAAGJBQAAKgAAAH5MwWWoBO4/Qiftg2RA5T8AAAA/TAMAAAAAAAABigUAACoAAACAZNPU7P7tP2BWo4hDJ+U/AAAAP0wDAAAAAAAAAYsFAAAqAAAAgnzlQzH57T9gVqOIQyflPwAAAD9MAwAAAAAAAAGMBQAAKgAAAIKU97J18+0/YFajiEMn5T8AAAA/TAMAAAAAAAABjQUAACoAAACErAkiuu3tP2BWo4hDJ+U/AAAAP1wDAAAAAAAAAY4FAAAqAAAAhsQbkf7n7T9gVqOIQyflPwAAAD9cAwAAAAAAAAGPBQAAKgAAAIoMUt7L1u0/foVZjSIO5T8AAAA/XAMAAAAAAAABkAUAACoAAACKJGRNENHtP36FWY0iDuU/AAAAP1wDAAAAAAAAAZEFAAAqAAAAjlSIK5nF7T9+hVmNIg7lPwAAAD9cAwAAAAAAAAGSBQAAKgAAAJBsmprdv+0/foVZjSIO5T8AAAA/awMAAAAAAAABkwUAACoAAACShKwJIrrtP36FWY0iDuU/AAAAP2sDAAAAAAAAAZQFAAAqAAAAkpy+eGa07T9+hVmNIg7lPwAAAD9rAwAAAAAAAAGVBQAAKgAAAJS00Oeqru0/foVZjSIO5T8AAAA/awMAAAAAAAABlgUAACoAAACUzOJW76jtP36FWY0iDuU/AAAAP2sDAAAAAAAAAZcFAAAqAAAAmPwGNXid7T+ctA+SAfXkPwAAAD9rAwAAAAAAAAGYBQAAKgAAAJoUGaS8l+0/nLQPkgH15D8AAAA/awMAAAAAAAABmQUAACoAAACaFBmkvJftP7rjxZbg2+Q/AAAAP2sDAAAAAAAAAZoFAAAqAAAAnEQ9gkWM7T+648WW4NvkPwAAAD97AwAAAAAAAAGbBQAAKgAAAKKkhT5Xde0/uuPFluDb5D8AAAA/ewMAAAAAAAABnAUAACoAAACkvJetm2/tP7rjxZbg2+Q/AAAAP3sDAAAAAAAAAZ0FAAAqAAAAptSpHOBp7T+648WW4NvkPwAAAD97AwAAAAAAAAGeBQAAKgAAAKbsu4skZO0/uuPFluDb5D8AAAA/ewMAAAAAAAABnwUAACoAAACqHOBprVjtP7rjxZbg2+Q/AAAAP3sDAAAAAAAAAaAFAAAqAAAArEwESDZN7T+648WW4NvkPwAAAD+LAwAAAAAAAAGhBQAAKgAAALCUOpUDPO0/2BJ8m7/C5D8AAAA/iwMAAAAAAAABogUAACoAAACyrEwESDbtP9gSfJu/wuQ/AAAAP4sDAAAAAAAAAaMFAAAqAAAAttxw4tAq7T/YEnybv8LkPwAAAD+LAwAAAAAAAAGkBQAAKgAAALb0glEVJe0/2BJ8m7/C5D8AAAA/iwMAAAAAAAABpQUAACoAAAC4JKcvnhntP9gSfJu/wuQ/AAAAP4sDAAAAAAAAAaYFAAAqAAAAvFTLDScO7T/YEnybv8LkPwAAAD+LAwAAAAAAAAGnBQAAKgAAAL5s3XxrCO0/2BJ8m7/C5D8AAAA/mgMAAAAAAAABqAUAACoAAADAnAFb9PzsP/ZBMqCeqeQ/AAAAP5oDAAAAAAAAAakFAAAqAAAAwrQTyjj37D/2QTKgnqnkPwAAAD+aAwAAAAAAAAGqBQAAKgAAAMb8SRcG5uw/9kEyoJ6p5D8AAAA/mgMAAAAAAAABqwUAACoAAADIFFyGSuDsP/ZBMqCeqeQ/AAAAP5oDAAAAAAAAAawFAAAqAAAAyixu9Y7a7D/2QTKgnqnkPwAAAD+aAwAAAAAAAAGtBQAAKgAAAMxcktMXz+w/9kEyoJ6p5D8AAAA/mgMAAAAAAAABrgUAACoAAADPjLaxoMPsP/ZBMqCeqeQ/AAAAP5oDAAAAAAAAAa8FAAAqAAAA0rzajym47D/2QTKgnqnkPwAAAD+qAwAAAAAAAAGwBQAAKgAAANYEEd32puw/9kEyoJ6p5D8AAAA/qgMAAAAAAAABsQUAACoAAADZNDW7f5vsP/ZBMqCeqeQ/AAAAP6oDAAAAAAAAAbIFAAAqAAAA3GRZmQiQ7D/2QTKgnqnkPwAAAD+qAwAAAAAAAAGzBQAAKgAAAN+UfXeRhOw/9kEyoJ6p5D8AAAA/qgMAAAAAAAABtAUAACoAAADhxKFVGnnsP/ZBMqCeqeQ/AAAAP6oDAAAAAAAAAbUFAAAqAAAA6Tz8gHBc7D/2QTKgnqnkPwAAAD+5AwAAAAAAAAG2BQAAKgAAAO6cRD2CRew/9kEyoJ6p5D8AAAA/uQMAAAAAAAABtwUAACoAAADxzGgbCzrsP/ZBMqCeqeQ/AAAAP7kDAAAAAAAAAbgFAAAqAAAA8+R6ik807D/2QTKgnqnkPwAAAD+5AwAAAAAAAAG5BQAAKgAAAPYUn2jYKOw/2BJ8m7/C5D8AAAA/uQMAAAAAAAABugUAACoAAAD6XNW1pRfsP9gSfJu/wuQ/AAAAP7kDAAAAAAAAAbsFAAAqAAAA+3TnJOoR7D/YEnybv8LkPwAAAD/JAwAAAAAAAAG8BQAAKgAAAAC9HXK3AOw/2BJ8m7/C5D8AAAA/yQMAAAAAAAABvQUAACoAAAAC7UFQQPXrP9gSfJu/wuQ/AAAAP8kDAAAAAAAAAb4FAAAqAAAABzV4nQ3k6z/YEnybv8LkPwAAAD/JAwAAAAAAAAG/BQAAKgAAAAhNigxS3us/2BJ8m7/C5D8AAAA/yQMAAAAAAAABwAUAACoAAAAKZZx7ltjrP9gSfJu/wuQ/AAAAP8kDAAAAAAAAAcEFAAAqAAAADZXAWR/N6z+648WW4NvkPwAAAD/ZAwAAAAAAAAHCBQAAKgAAABQNG4V1sOs/uuPFluDb5D8AAAA/2QMAAAAAAAABwwUAACoAAAAVJS30uarrP7rjxZbg2+Q/AAAAP9kDAAAAAAAAAcQFAAAqAAAAF1VR0kKf6z+648WW4NvkPwAAAD/ZAwAAAAAAAAHFBQAAKgAAAB61mY5UiOs/nLQPkgH15D8AAAA/2QMAAAAAAAABxgUAACoAAAAh5b1s3XzrP5y0D5IB9eQ/AAAAP9kDAAAAAAAAAccFAAAqAAAAIv3P2yF36z+ctA+SAfXkPwAAAD/oAwAAAAAAAAHIBQAAKgAAACQt9Lmqa+s/foVZjSIO5T8AAAA/6AMAAAAAAAAByQUAACoAAAAoXRiYM2DrP36FWY0iDuU/AAAAP+gDAAAAAAAAAcoFAAAqAAAAK408drxU6z9+hVmNIg7lPwAAAD/oAwAAAAAAAAHLBQAAKgAAAC69YFRFSes/foVZjSIO5T8AAAA/6AMAAAAAAAABzAUAACoAAAAw7YQyzj3rP36FWY0iDuU/AAAAP+gDAAAAAAAAAc0FAAAqAAAAMx2pEFcy6z9+hVmNIg7lPwAAAD/oAwAAAAAAAAHOBQAAKgAAADZNze7fJus/foVZjSIO5T8AAAA/6AMAAAAAAAABzwUAACoAAAA5ffHMaBvrP36FWY0iDuU/AAAAP/gDAAAAAAAAAdAFAAAqAAAAO60Vq/EP6z9+hVmNIg7lPwAAAD/4AwAAAAAAAAHRBQAAKgAAAED1S/i+/uo/foVZjSIO5T8AAAA/+AMAAAAAAAAB0gUAACoAAABCDV5nA/nqP2BWo4hDJ+U/AAAAP/gDAAAAAAAAAdMFAAAqAAAART2CRYzt6j9gVqOIQyflPwAAAD/4AwAAAAAAAAHUBQAAKgAAAEdtpiMV4uo/YFajiEMn5T8AAAA/+AMAAAAAAAAB1QUAACoAAABKncoBntbqP0In7YNkQOU/AAAAP/gDAAAAAAAAAdYFAAAqAAAAT+UAT2vF6j9CJ+2DZEDlPwAAAD/4AwAAAAAAAAHXBQAAKgAAAFEVJS30ueo/Qiftg2RA5T8AAAA/CAQAAAAAAAAB2AUAACoAAABURUkLfa7qP0In7YNkQOU/AAAAPwgEAAAAAAAAAdkFAAAqAAAAV3Vt6QWj6j9CJ+2DZEDlPwAAAD8IBAAAAAAAAAHaBQAAKgAAAFqlkceOl+o/Qiftg2RA5T8AAAA/CAQAAAAAAAAB2wUAACoAAABc1bWlF4zqP0In7YNkQOU/AAAAPwgEAAAAAAAAAdwFAAAqAAAAXwXag6CA6j9CJ+2DZEDlPwAAAD8IBAAAAAAAAAHdBQAAKgAAAGRNENFtb+o/Jvg2f4VZ5T8AAAA/CAQAAAAAAAAB3gUAACoAAABmfTSv9mPqPyb4Nn+FWeU/AAAAPxcEAAAAAAAAAd8FAAAqAAAAbN18awhN6j8m+DZ/hVnlPwAAAD8XBAAAAAAAAAHgBQAAKgAAAHANoUmRQeo/CMmAeqZy5T8AAAA/FwQAAAAAAAAB4QUAACoAAABzPcUnGjbqPwjJgHqmcuU/AAAAPxcEAAAAAAAAAeIFAAAqAAAAeJ0N5Csf6j/qmcp1x4vlPwAAAD8XBAAAAAAAAAHjBQAAKgAAAHvNMcK0E+o/6pnKdceL5T8AAAA/FwQAAAAAAAAB5AUAACoAAAB9/VWgPQjqP+qZynXHi+U/AAAAPycEAAAAAAAAAeUFAAAqAAAAgC16fsb86T/qmcp1x4vlPwAAAD8nBAAAAAAAAAHmBQAAKgAAAIV1sMuT6+k/6pnKdceL5T8AAAA/JwQAAAAAAAAB5wUAACoAAACIpdSpHODpP+qZynXHi+U/AAAAPycEAAAAAAAAAegFAAAqAAAAjO0K9+nO6T/qmcp1x4vlPwAAAD8nBAAAAAAAAAHpBQAAKgAAAI8dL9Vyw+k/zGoUceik5T8AAAA/JwQAAAAAAAAB6gUAACoAAACSTVOz+7fpP8xqFHHopOU/AAAAPycEAAAAAAAAAesFAAAqAAAAlH13kYSs6T/MahRx6KTlPwAAAD8nBAAAAAAAAAHsBQAAKgAAAJetm28Noek/rjtebAm+5T8AAAA/NgQAAAAAAAAB7QUAACoAAACa3b9NlpXpP647XmwJvuU/AAAAPzYEAAAAAAAAAe4FAAAqAAAAoVUaeex46T+QDKhnKtflPwAAAD82BAAAAAAAAAHvBQAAKgAAAKSFPld1bek/kAyoZyrX5T8AAAA/NgQAAAAAAAAB8AUAACoAAACntWI1/mHpP5AMqGcq1+U/AAAAPzYEAAAAAAAAAfEFAAAqAAAAq+WGE4dW6T+QDKhnKtflPwAAAD82BAAAAAAAAAHyBQAAKgAAAKv9mILLUOk/kAyoZyrX5T8AAAA/NgQAAAAAAAAB8wUAACoAAACwRc/PmD/pP5AMqGcq1+U/AAAAP0YEAAAAAAAAAfQFAAAqAAAAs3XzrSE06T+QDKhnKtflPwAAAD9GBAAAAAAAAAH1BQAAKgAAALalF4yqKOk/ct3xYkvw5T8AAAA/RgQAAAAAAAAB9gUAACoAAAC3vSn77iLpP3Ld8WJL8OU/AAAAP0YEAAAAAAAAAfcFAAAqAAAAuu1N2XcX6T9UrjtebAnmPwAAAD9GBAAAAAAAAAH4BQAAKgAAAL0dcrcADOk/VK47XmwJ5j8AAAA/RgQAAAAAAAAB+QUAACoAAADATZaViQDpP1SuO15sCeY/AAAAP0YEAAAAAAAAAfoFAAAqAAAAwmWoBM766D9UrjtebAnmPwAAAD9GBAAAAAAAAAH7BQAAKgAAAMJ9unMS9eg/VK47XmwJ5j8AAAA/VgQAAAAAAAAB/AUAACoAAADFrd5Rm+noP1SuO15sCeY/AAAAP1YEAAAAAAAAAf0FAAAqAAAAx8XwwN/j6D9UrjtebAnmPwAAAD9WBAAAAAAAAAH+BQAAKgAAAMjdAjAk3ug/VK47XmwJ5j8AAAA/VgQAAAAAAAAB/wUAACoAAADLDScOrdLoP1SuO15sCeY/AAAAP1YEAAAAAAAAAQAGAAAqAAAAzCU5ffHM6D82f4VZjSLmPwAAAD9WBAAAAAAAAAEBBgAAKgAAAM49S+w1x+g/Nn+FWY0i5j8AAAA/ZQQAAAAAAAABAgYAACoAAADPVV1besHoPxhQz1SuO+Y/AAAAP2UEAAAAAAAAAQMGAAAqAAAA0oWBOQO26D8YUM9UrjvmPwAAAD9lBAAAAAAAAAEEBgAAKgAAANSdk6hHsOg/GFDPVK475j8AAAA/ZQQAAAAAAAABBQYAACoAAADVtaUXjKroPxhQz1SuO+Y/AAAAP2UEAAAAAAAAAQYGAAAqAAAA1823htCk6D/6IBlQz1TmPwAAAD9lBAAAAAAAAAEHBgAAKgAAANflyfUUn+g/+iAZUM9U5j8AAAA/dQQAAAAAAAABCAYAACoAAADZ/dtkWZnoP97xYkvwbeY/AAAAP3UEAAAAAAAAAQkGAAAqAAAA2xXu052T6D/e8WJL8G3mPwAAAD91BAAAAAAAAAEKBgAAKgAAANsV7tOdk+g/wMKsRhGH5j8AAAA/hQQAAAAAAAABCwYAACoAAADcLQBD4o3oP8DCrEYRh+Y/AAAAP4UEAAAAAAAAAQwGAAAqAAAA3C0AQ+KN6D+ik/ZBMqDmPwAAAD+UBAAAAAAAAAENBgAAKgAAAN5FErImiOg/opP2QTKg5j8AAAA/lAQAAAAAAAABDgYAACoAAADeRRKyJojoP4RkQD1TueY/AAAAP5QEAAAAAAAAAQ8GAAAqAAAA310kIWuC6D+EZEA9U7nmPwAAAD+kBAAAAAAAAAEQBgAAKgAAAN9dJCFrgug/ZjWKOHTS5j8AAAA/pAQAAAAAAAABEQYAACoAAADfXSQha4LoP0gG1DOV6+Y/AAAAP6QEAAAAAAAAARIGAAAqAAAA310kIWuC6D8s1x0vtgTnPwAAAD+kBAAAAAAAAAETBgAAKgAAAOF1NpCvfOg/LNcdL7YE5z8AAAA/swQAAAAAAAABFAYAACoAAADhdTaQr3zoPw6oZyrXHec/AAAAP7MEAAAAAAAAARUGAAAqAAAA4XU2kK986D/weLEl+DbnPwAAAD+zBAAAAAAAAAEWBgAAKgAAAOF1NpCvfOg/0kn7IBlQ5z8AAAA/swQAAAAAAAABFwYAACoAAADhdTaQr3zoP7QaRRw6aec/AAAAP7MEAAAAAAAAARgGAAAqAAAA4XU2kK986D+W644XW4LnPwAAAD/DBAAAAAAAAAEZBgAAKgAAAOKNSP/zdug/Wo0iDp205z8AAAA/wwQAAAAAAAABGgYAACoAAADjpVpuOHHoPwAAAAAAAOg/AAAAP8MEAAAAAAAAARsGAAAqAAAA46Vabjhx6D/EoZP2QTLoPwAAAD/DBAAAAAAAAAEcBgAAKgAAAOOlWm44ceg/pnLd8WJL6D8AAAA/0wQAAAAAAAABHQYAACoAAADjpVpuOHHoP0zluuPFlug/AAAAP9MEAAAAAAAAAR4GAAAqAAAA46Vabjhx6D/UKOLQSfvoPwAAAD/TBAAAAAAAAAEfBgAAKgAAAOOlWm44ceg/tvkrzGoU6T8AAAA/0wQAAAAAAAABIAYAACoAAADjpVpuOHHoP5jKdceLLek/AAAAP9MEAAAAAAAAASEGAAAqAAAA46Vabjhx6D96m7/CrEbpPwAAAD/iBAAAAAAAAAEiBgAAKgAAAOOlWm44ceg/Bt/mrzCr6T8AAAA/8gQAAAAAAAABIwYAACoAAADjpVpuOHHoP44iDp20D+o/AAAAP/IEAAAAAAAAASQGAAAqAAAA46Vabjhx6D9w81eY1SjqPwAAAD/yBAAAAAAAAAElBgAAKgAAAOOlWm44ceg/FmY1ijh06j8AAAA/8gQAAAAAAAABJgYAACoAAADjpVpuOHHoP/g2f4VZjeo/AAAAP/IEAAAAAAAAAScGAAAqAAAA46Vabjhx6D+82BJ8m7/qPwAAAD8CBQAAAAAAAAEoBgAAKgAAAOKNSP/zdug/nqlcd7zY6j8AAAA/AgUAAAAAAAABKQYAACoAAADijUj/83boP4B6pnLd8eo/AAAAPwIFAAAAAAAAASoGAAAqAAAA4o1I//N26D9EHDppHyTrPwAAAD8CBQAAAAAAAAErBgAAKgAAAOF1NpCvfOg/Ju2DZEA96z8AAAA/EQUAAAAAAAABLAYAACoAAADhdTaQr3zoPwi+zV9hVus/AAAAPxEFAAAAAAAAAS0GAAAqAAAA4XU2kK986D/qjhdbgm/rPwAAAD8RBQAAAAAAAAEuBgAAKgAAAN9dJCFrgug/6o4XW4Jv6z8AAAA/IQUAAAAAAAABLwYAACoAAADfXSQha4LoP8xfYVajiOs/AAAAPzAFAAAAAAAAATAGAAAqAAAA3kUSsiaI6D/MX2FWo4jrPwAAAD8wBQAAAAAAAAExBgAAKgAAANwtAEPijeg/zF9hVqOI6z8AAAA/QAUAAAAAAAABMgYAACoAAADcLQBD4o3oP64wq1HEoes/AAAAP0AFAAAAAAAAATMGAAAqAAAA2xXu052T6D+uMKtRxKHrPwAAAD9QBQAAAAAAAAE0BgAAKgAAANn922RZmeg/rjCrUcSh6z8AAAA/UAUAAAAAAAABNQYAACoAAADZ/dtkWZnoP5AB9Uzluus/AAAAP1AFAAAAAAAAATYGAAAqAAAA1+XJ9RSf6D+QAfVM5brrPwAAAD9fBQAAAAAAAAE3BgAAKgAAANflyfUUn+g/ctI+SAbU6z8AAAA/XwUAAAAAAAABOAYAACoAAADXzbeG0KToP3LSPkgG1Os/AAAAP18FAAAAAAAAATkGAAAqAAAA1bWlF4yq6D9y0j5IBtTrPwAAAD9fBQAAAAAAAAE6BgAAKgAAANW1pReMqug/VKOIQyft6z8AAAA/XwUAAAAAAAABOwYAACoAAADUnZOoR7DoP1SjiEMn7es/AAAAP28FAAAAAAAAATwGAAAqAAAA0oWBOQO26D9Uo4hDJ+3rPwAAAD9vBQAAAAAAAAE9BgAAKgAAANKFgTkDtug/OHTSPkgG7D8AAAA/bwUAAAAAAAABPgYAACoAAADRbW/KvrvoPzh00j5IBuw/AAAAP28FAAAAAAAAAT8GAAAqAAAAz1VdW3rB6D84dNI+SAbsPwAAAD9vBQAAAAAAAAFABgAAKgAAAM49S+w1x+g/OHTSPkgG7D8AAAA/fwUAAAAAAAABQQYAACoAAADMJTl98czoPxpFHDppH+w/AAAAP38FAAAAAAAAAUIGAAAqAAAAzCU5ffHM6D/8FWY1ijjsPwAAAD+OBQAAAAAAAAFDBgAAKgAAAMsNJw6t0ug//BVmNYo47D8AAAA/jgUAAAAAAAABRAYAACoAAADK9RSfaNjoP/wVZjWKOOw/AAAAP44FAAAAAAAAAUUGAAAqAAAAyN0CMCTe6D/8FWY1ijjsPwAAAD+OBQAAAAAAAAFGBgAAKgAAAMjdAjAk3ug/4OavMKtR7D8AAAA/ngUAAAAAAAABRwYAACoAAADHxfDA3+PoP+DmrzCrUew/AAAAP54FAAAAAAAAAUgGAAAqAAAAxa3eUZvp6D/g5q8wq1HsPwAAAD+eBQAAAAAAAAFJBgAAKgAAAMSVzOJW7+g/wrf5K8xq7D8AAAA/ngUAAAAAAAABSgYAACoAAADCfbpzEvXoP8K3+SvMauw/AAAAP60FAAAAAAAAAUsGAAAqAAAAwmWoBM766D/Ct/krzGrsPwAAAD+tBQAAAAAAAAFMBgAAKgAAAMJlqATO+ug/pIhDJ+2D7D8AAAA/rQUAAAAAAAABTQYAACoAAADATZaViQDpP6SIQyftg+w/AAAAP60FAAAAAAAAAU4GAAAqAAAAvjWEJkUG6T+GWY0iDp3sPwAAAD+tBQAAAAAAAAFPBgAAKgAAAL0dcrcADOk/hlmNIg6d7D8AAAA/rQUAAAAAAAABUAYAACoAAAC7BWBIvBHpP2gq1x0vtuw/AAAAP70FAAAAAAAAAVEGAAAqAAAAuu1N2XcX6T9oKtcdL7bsPwAAAD+9BQAAAAAAAAFSBgAAKgAAALjVO2ozHek/aCrXHS+27D8AAAA/vQUAAAAAAAABUwYAACoAAAC3vSn77iLpP0r7IBlQz+w/AAAAP70FAAAAAAAAAVQGAAAqAAAAtqUXjKoo6T9K+yAZUM/sPwAAAD/NBQAAAAAAAAFVBgAAKgAAALSNBR1mLuk/SvsgGVDP7D8AAAA/zQUAAAAAAAABVgYAACoAAACzdfOtITTpPyzMahRx6Ow/AAAAP80FAAAAAAAAAVcGAAAqAAAAsV3hPt056T8OnbQPkgHtPwAAAD/NBQAAAAAAAAFYBgAAKgAAAK4tvWBURek/Dp20D5IB7T8AAAA/zQUAAAAAAAABWQYAACoAAACr/ZiCy1DpP/Bt/gqzGu0/AAAAP9wFAAAAAAAAAVoGAAAqAAAAq+WGE4dW6T/wbf4KsxrtPwAAAD/cBQAAAAAAAAFbBgAAKgAAAKnNdKRCXOk/8G3+CrMa7T8AAAA/3AUAAAAAAAABXAYAACoAAACntWI1/mHpP9I+SAbUM+0/AAAAP9wFAAAAAAAAAV0GAAAqAAAApp1Qxrln6T/SPkgG1DPtPwAAAD/cBQAAAAAAAAFeBgAAKgAAAKadUMa5Z+k/tA+SAfVM7T8AAAA/3AUAAAAAAAABXwYAACoAAACjbSzoMHPpP7QPkgH1TO0/AAAAP9wFAAAAAAAAAWAGAAAqAAAAoVUaeex46T+0D5IB9UztPwAAAD/sBQAAAAAAAAFhBgAAKgAAAJ8l9ppjhOk/luDb/BVm7T8AAAA/7AUAAAAAAAABYgYAACoAAACdDeQrH4rpP5bg2/wVZu0/AAAAP+wFAAAAAAAAAWMGAAAqAAAAnPXRvNqP6T94sSX4Nn/tPwAAAD/sBQAAAAAAAAFkBgAAKgAAAJnFrd5Rm+k/eLEl+DZ/7T8AAAA/7AUAAAAAAAABZQYAACoAAACXrZtvDaHpP3ixJfg2f+0/AAAAP/wFAAAAAAAAAWYGAAAqAAAAlpWJAMmm6T9agm/zV5jtPwAAAD/8BQAAAAAAAAFnBgAAKgAAAJRlZSJAsuk/WoJv81eY7T8AAAA//AUAAAAAAAABaAYAACoAAACSTVOz+7fpP1qCb/NXmO0/AAAAP/wFAAAAAAAAAWkGAAAqAAAAkDVBRLe96T9agm/zV5jtPwAAAD8LBgAAAAAAAAFqBgAAKgAAAI8dL9Vyw+k/WoJv81eY7T8AAAA/CwYAAAAAAAABawYAACoAAACPHS/VcsPpPzxTue54se0/AAAAPwsGAAAAAAAAAWwGAAAqAAAAjQUdZi7J6T88U7nueLHtPwAAAD8LBgAAAAAAAAFtBgAAKgAAAIztCvfpzuk/PFO57nix7T8AAAA/CwYAAAAAAAABbgYAACoAAACK1fiHpdTpPzxTue54se0/AAAAPxsGAAAAAAAAAW8GAAAqAAAAir3mGGHa6T8gJAPqmcrtPwAAAD8bBgAAAAAAAAFwBgAAKgAAAIil1Kkc4Ok/ICQD6pnK7T8AAAA/GwYAAAAAAAABcQYAACoAAACHjcI62OXpPyAkA+qZyu0/AAAAPyoGAAAAAAAAAXIGAAAqAAAAhXWwy5Pr6T8gJAPqmcrtPwAAAD9KBgAAAAAAAAs=</ink>
</athena>
</file>

<file path=customXml/item26.xml><?xml version="1.0" encoding="utf-8"?>
<athena xmlns="http://schemas.microsoft.com/edu/athena" version="0.1.3517.0">
  <media streamable="true" recordStart="0" recordEnd="42521" recordLength="42599" audioOnly="true" start="0" end="42521" audioFormat="{00001610-0000-0010-8000-00AA00389B71}" audioRate="44100" muted="false" volume="0.8" fadeIn="0" fadeOut="0" videoFormat="{34363248-0000-0010-8000-00AA00389B71}" videoRate="15" videoWidth="256" videoHeight="256"/>
</athena>
</file>

<file path=customXml/item27.xml><?xml version="1.0" encoding="utf-8"?>
<athena xmlns="http://schemas.microsoft.com/edu/athena" version="0.1.3517.0">
  <media streamable="true" recordStart="0" recordEnd="47764" recordLength="47818" audioOnly="true" start="0" end="47764" audioFormat="{00001610-0000-0010-8000-00AA00389B71}" audioRate="44100" muted="false" volume="0.8" fadeIn="0" fadeOut="0" videoFormat="{34363248-0000-0010-8000-00AA00389B71}" videoRate="15" videoWidth="256" videoHeight="256"/>
</athena>
</file>

<file path=customXml/item28.xml><?xml version="1.0" encoding="utf-8"?>
<athena xmlns="http://schemas.microsoft.com/edu/athena" version="0.1.3517.0">
  <media streamable="true" recordStart="0" recordEnd="96846" recordLength="96933" audioOnly="true" start="0" end="96846" audioFormat="{00001610-0000-0010-8000-00AA00389B71}" audioRate="44100" muted="false" volume="0.8" fadeIn="0" fadeOut="0" videoFormat="{34363248-0000-0010-8000-00AA00389B71}" videoRate="15" videoWidth="256" videoHeight="256"/>
</athena>
</file>

<file path=customXml/item29.xml><?xml version="1.0" encoding="utf-8"?>
<athena xmlns="http://schemas.microsoft.com/edu/athena" version="0.1.3517.0">
  <media streamable="true" recordStart="0" recordEnd="61618" recordLength="61674" audioOnly="true" start="0" end="61618" audioFormat="{00001610-0000-0010-8000-00AA00389B71}" audioRate="44100" muted="false" volume="0.8" fadeIn="0" fadeOut="0" videoFormat="{34363248-0000-0010-8000-00AA00389B71}" videoRate="15" videoWidth="256" videoHeight="256"/>
</athena>
</file>

<file path=customXml/item3.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0AAAAP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Js7AAAAAAAABe3///8MQWN0aW9uVHlwZVYxAQAAAAd2YWx1ZV9fAAgCAAAAAAAAAAEFAAAABAAAAAkUAAAACRUAAACUQwAAAAAAAAHq////7f///wAAAAABBgAAAAQAAAAJFwAAAAkYAAAAd2gAAAAAAAAB5////+3///8AAAAAAQcAAAAEAAAACRoAAAAJGwAAAJpxAAAAAAAAAeT////t////AAAAAAEIAAAABAAAAAkdAAAACR4AAACw0QAAAAAAAAHh////7f///wAAAAABCQAAAAQAAAAJIAAAAAkhAAAAMNYAAAAAAAAB3v///+3///8AAAAAAQoAAAAEAAAACSMAAAAJJAAAAKHYAAAAAAAAAdv////t////AAAAAAELAAAABAAAAAkmAAAACScAAABwJAEAAAAAAAHY////7f///wAAAAABDAAAAAQAAAAJKQAAAAkqAAAAQysBAAAAAAAB1f///+3///8AAAAAAQ0AAAAEAAAACSwAAAAJLQAAAF9TAQAAAAAAAdL////t////AAAAAAEOAAAABAAAAAkvAAAACTAAAACFWQEAAAAAAAHP////7f///wAAAAABDwAAAAQAAAAJMgAAAAkzAAAARWoBAAAAAAABzP///+3///8AAAAABRAAAAANQ2xlYXJDYW52YXNWMQIAAAAJU3RhcnRUaW1lBFR5cGUABBAMQWN0aW9uVHlwZVYxAgAAAAIAAABR8wEAAAAAAAHL////7f///wAAAAAFEQAAAA9QZW5BdHRyaWJ1dGVzVjEKAAAAB19jb2xvckEHX2NvbG9yUgdfY29sb3JHB19jb2xvckIKRml0VG9DdXJ2ZQZIZWlnaHQOSWdub3JlUHJlc3N1cmUNSXNIaWdobGlnaHRlcgVTaGFwZQVXaWR0aAAAAAAAAAAABAACAgICAQYBAQxCcnVzaFNoYXBlVjECAAAABgIAAAD//wAAAAAAAAAAAAhAAAAFyv///wxCcnVzaFNoYXBlVjEBAAAAB3ZhbHVlX18ACAIAAAABAAAAAAAAAAAACEAFEgAAAApJbmtUcmFjZVYxAwAAAA1MaXN0YDErX2l0ZW1zDExpc3RgMStfc2l6ZQ9MaXN0YDErX3ZlcnNpb24EAAAYU2hhcmVkLklua2luZy5JbmtQb2ludFtdAgAAAAgIAgAAAAk3AAAAcAAAAHAAAAABFAAAABEAAAD//wAAAAAAAAAAAAhAAAAByP///8r///8BAAAAAAAAAAAACEABFQAAABIAAAAJOQAAAAEAAAABAAAAARcAAAARAAAA//8AAAAAAAAAAAAIQAAAAcb////K////AQAAAAAAAAAAAAhAARgAAAASAAAACTsAAAAzAAAAMwAAAAEaAAAAEQAAAP//AAAAAAAAAAAACEAAAAHE////yv///wEAAAAAAAAAAAAIQAEbAAAAEgAAAAk9AAAAUwAAAFMAAAABHQAAABEAAAD//wAAAAAAAAAAAAhAAAABwv///8r///8BAAAAAAAAAAAACEABHgAAABIAAAAJPwAAAFYAAABWAAAAASAAAAARAAAA//8AAAAAAAAAAAAIQAAAAcD////K////AQAAAAAAAAAAAAhAASEAAAASAAAACUEAAAAkAAAAJAAAAAEjAAAAEQAAAP//AAAAAAAAAAAACEAAAAG+////yv///wEAAAAAAAAAAAAIQAEkAAAAEgAAAAlDAAAAJAAAACQAAAABJgAAABEAAAD//wAAAAAAAAAAAAhAAAABvP///8r///8BAAAAAAAAAAAACEABJwAAABIAAAAJRQAAAIMAAACDAAAAASkAAAARAAAA//8AAAAAAAAAAAAIQAAAAbr////K////AQAAAAAAAAAAAAhAASoAAAASAAAACUcAAAA1AAAANQAAAAEsAAAAEQAAAP//AAAAAAAAAAAACEAAAAG4////yv///wEAAAAAAAAAAAAIQAEtAAAAEgAAAAlJAAAAjwAAAI8AAAABLwAAABEAAAD//wAAAAAAAAAAAAhAAAABtv///8r///8BAAAAAAAAAAAACEABMAAAABIAAAAJSwAAAEYAAABGAAAAATIAAAARAAAA//8AAAAAAAAAAAAIQAAAAbT////K////AQAAAAAAAAAAAAhAATMAAAASAAAACU0AAACyAAAAsgAAAAc3AAAAAAEAAAC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DRAHOQAAAAABAAAABAAAAAQKSW5rUG9pbnRWMQIAAAAJvgAAAA0DBzsAAAAAAQAAAEAAAAAECklua1BvaW50VjEC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DQ0HPQAAAAABAAAAgAAAAAQKSW5rUG9pbnRWMQI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DS0HPwAAAAABAAAAgAAAAAQKSW5rUG9pbnRWMQIA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DSoHQQAAAAABAAAAQAAAAAQKSW5rUG9pbnRWMQIAAAAJmwEAAAmcAQAACZ0BAAAJngEAAAmfAQAACaABAAAJoQEAAAmiAQAACaMBAAAJpAEAAAmlAQAACaYBAAAJpwEAAAmoAQAACakBAAAJqgEAAAmrAQAACawBAAAJrQEAAAmuAQAACa8BAAAJsAEAAAmxAQAACbIBAAAJswEAAAm0AQAACbUBAAAJtgEAAAm3AQAACbgBAAAJuQEAAAm6AQAACbsBAAAJvAEAAAm9AQAACb4BAAANHAdDAAAAAAEAAABAAAAABApJbmtQb2ludFYxAgAAAAm/AQAACcABAAAJwQEAAAnCAQAACcMBAAAJxAEAAAnFAQAACcYBAAAJxwEAAAnIAQAACckBAAAJygEAAAnLAQAACcwBAAAJzQEAAAnOAQAACc8BAAAJ0AEAAAnRAQAACdIBAAAJ0wEAAAnUAQAACdUBAAAJ1gEAAAnXAQAACdgBAAAJ2QEAAAnaAQAACdsBAAAJ3AEAAAndAQAACd4BAAAJ3wEAAAngAQAACeEBAAAJ4gEAAA0cB0UAAAAAAQAAAAABAAAECklua1BvaW50VjECAA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19B0cAAAAAAQAAAEAAAAAECklua1BvaW50VjECAA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0LB0kAAAAAAQAAAAABAAAECklua1BvaW50VjECAA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1xB0sAAAAAAQAAAIAAAAAECklua1BvaW50VjECAA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NOgdNAAAAAAEAAAAAAQAABApJbmtQb2ludFYxAgA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DU4FTgAAAApJbmtQb2ludFYxBAAAAAFYAVkOUHJlc3N1cmVGYWN0b3IJVGltZVN0YW1wAAAAAAYGCxACAAAAVVVVVVVVxT9I3xx9c/TpPwAAAD8AAAAAAAAAAAFPAAAATgAAAJP+hC7decU/SN8cfXP06T8AAAA/qQAAAAAAAAABUAAAAE4AAADPp7QHZZ7FP0jfHH1z9Ok/AAAAP7kAAAAAAAAAAVEAAABOAAAADVHk4OzCxT9I3xx9c/TpPwAAAD/YAAAAAAAAAAFSAAAATgAAAEv6E7p058U/SN8cfXP06T8AAAA/2AAAAAAAAAABUwAAAE4AAACJo0OT/AvGP0jfHH1z9Ok/AAAAP+gAAAAAAAAAAVQAAABOAAAAxUxzbIQwxj9I3xx9c/TpPwAAAD/4AAAAAAAAAAFVAAAATgAAAAH2okUMVcY/SN8cfXP06T8AAAA/BwEAAAAAAAABVgAAAE4AAAA/n9IelHnGP0jfHH1z9Ok/AAAAPwcBAAAAAAAAAVcAAABOAAAAfUgC+Buexj9I3xx9c/TpPwAAAD8XAQAAAAAAAAFYAAAATgAAALnxMdGjwsY/SN8cfXP06T8AAAA/FwEAAAAAAAABWQAAAE4AAAC58THRo8LGP1BeQ3kN5ek/AAAAPyYBAAAAAAAAAVoAAABOAAAANUSRg7MLxz9QXkN5DeXpPwAAAD8mAQAAAAAAAAFbAAAATgAAAHPtwFw7MMc/UF5DeQ3l6T8AAAA/NgEAAAAAAAABXAAAAE4AAACvlvA1w1THP1BeQ3kN5ek/AAAAPzYBAAAAAAAAAV0AAABOAAAA7T8gD0t5xz9QXkN5DeXpPwAAAD9GAQAAAAAAAAFeAAAATgAAACvpT+jSncc/UF5DeQ3l6T8AAAA/VQEAAAAAAAABXwAAAE4AAABpkn/BWsLHP1BeQ3kN5ek/AAAAP1UBAAAAAAAAAWAAAABOAAAApTuvmuLmxz9QXkN5DeXpPwAAAD9lAQAAAAAAAAFhAAAATgAAAKU7r5ri5sc/Wt1pdafV6T8AAAA/ZQEAAAAAAAABYgAAAE4AAADj5N5zagvIP1rdaXWn1ek/AAAAP3UBAAAAAAAAAWMAAABOAAAAH44OTfIvyD9a3Wl1p9XpPwAAAD91AQAAAAAAAAFkAAAATgAAAF03PiZ6VMg/Wt1pdafV6T8AAAA/hAEAAAAAAAABZQAAAE4AAACb4G3/AXnIP1rdaXWn1ek/AAAAP4QBAAAAAAAAAWYAAABOAAAA14md2ImdyD9a3Wl1p9XpPwAAAD+UAQAAAAAAAAFnAAAATgAAABUzzbERwsg/Wt1pdafV6T8AAAA/lAEAAAAAAAABaAAAAE4AAAAVM82xEcLIP2RckHFBxuk/AAAAP5QBAAAAAAAAAWkAAABOAAAAU9z8ipnmyD9kXJBxQcbpPwAAAD+jAQAAAAAAAAFqAAAATgAAAJGFLGQhC8k/ZFyQcUHG6T8AAAA/swEAAAAAAAABawAAAE4AAADNLlw9qS/JP2RckHFBxuk/AAAAP7MBAAAAAAAAAWwAAABOAAAAC9iLFjFUyT9kXJBxQcbpPwAAAD/DAQAAAAAAAAFtAAAATgAAAEmBu++4eMk/ZFyQcUHG6T8AAAA/wwEAAAAAAAABbgAAAE4AAACHKuvIQJ3JP2RckHFBxuk/AAAAP9IBAAAAAAAAAW8AAABOAAAAw9MaosjByT9kXJBxQcbpPwAAAD/SAQAAAAAAAAFwAAAATgAAAMPTGqLIwck/btu2bdu26T8AAAA/4gEAAAAAAAABcQAAAE4AAAD/fEp7UObJP27btm3btuk/AAAAP+IBAAAAAAAAAXIAAABOAAAAPSZ6VNgKyj9u27Zt27bpPwAAAD/iAQAAAAAAAAFzAAAATgAAAHvPqS1gL8o/btu2bdu26T8AAAA/4gEAAAAAAAABdAAAAE4AAAC3eNkG6FPKP27btm3btuk/AAAAP+IBAAAAAAAAAXUAAABOAAAA9SEJ4G94yj9u27Zt27bpPwAAAD/yAQAAAAAAAAF2AAAATgAAADPLOLn3nMo/btu2bdu26T8AAAA/8gEAAAAAAAABdwAAAE4AAABxdGiSf8HKP27btm3btuk/AAAAP/IBAAAAAAAAAXgAAABOAAAArR2Yawfmyj9u27Zt27bpPwAAAD8BAgAAAAAAAAF5AAAATgAAAClw9x0XL8s/btu2bdu26T8AAAA/AQIAAAAAAAABegAAAE4AAABnGSf3nlPLP27btm3btuk/AAAAPwECAAAAAAAAAXsAAABOAAAAo8JW0CZ4yz9u27Zt27bpPwAAAD8RAgAAAAAAAAF8AAAATgAAAB0VtoI2wcs/btu2bdu26T8AAAA/EQIAAAAAAAABfQAAAE4AAABbvuVbvuXLP27btm3btuk/AAAAPyACAAAAAAAAAX4AAABOAAAAl2cVNUYKzD9u27Zt27bpPwAAAD8gAgAAAAAAAAF/AAAATgAAAJdnFTVGCsw/eFrdaXWn6T8AAAA/IAIAAAAAAAABgAAAAE4AAADVEEUOzi7MP3ha3Wl1p+k/AAAAPyACAAAAAAAAAYEAAABOAAAAE7p051VTzD94Wt1pdafpPwAAAD8gAgAAAAAAAAGCAAAATgAAAFFjpMDdd8w/eFrdaXWn6T8AAAA/MAIAAAAAAAABgwAAAE4AAACNDNSZZZzMP3ha3Wl1p+k/AAAAPzACAAAAAAAAAYQAAABOAAAAy7UDc+3AzD94Wt1pdafpPwAAAD8wAgAAAAAAAAGFAAAATgAAAAlfM0x15cw/eFrdaXWn6T8AAAA/QAIAAAAAAAABhgAAAE4AAABHCGMl/QnNP3ha3Wl1p+k/AAAAP0ACAAAAAAAAAYcAAABOAAAAhbGS/oQuzT94Wt1pdafpPwAAAD9AAgAAAAAAAAGIAAAATgAAAMFawtcMU80/eFrdaXWn6T8AAAA/QAIAAAAAAAABiQAAAE4AAAD9A/KwlHfNP3ha3Wl1p+k/AAAAP08CAAAAAAAAAYoAAABOAAAAO60hihyczT94Wt1pdafpPwAAAD9PAgAAAAAAAAGLAAAATgAAAHlWUWOkwM0/eFrdaXWn6T8AAAA/TwIAAAAAAAABjAAAAE4AAAC1/4A8LOXNP3ha3Wl1p+k/AAAAP18CAAAAAAAAAY0AAABOAAAAMVLg7jsuzj94Wt1pdafpPwAAAD9fAgAAAAAAAAGOAAAATgAAAG/7D8jDUs4/eFrdaXWn6T8AAAA/XwIAAAAAAAABjwAAAE4AAABv+w/Iw1LOP27btm3btuk/AAAAP18CAAAAAAAAAZAAAABOAAAAq6Q/oUt3zj9u27Zt27bpPwAAAD9fAgAAAAAAAAGRAAAATgAAAOlNb3rTm84/btu2bdu26T8AAAA/XwIAAAAAAAABkgAAAE4AAAAn955TW8DOP27btm3btuk/AAAAP34CAAAAAAAAAZMAAABOAAAAG5xduHpSzz9u27Zt27bpPwAAAD9+AgAAAAAAAAGUAAAATgAAAFlFjZECd88/btu2bdu26T8AAAA/fgIAAAAAAAABlQAAAE4AAACV7rxqipvPP2RckHFBxuk/AAAAP44CAAAAAAAAAZYAAABOAAAA05fsQxLAzz9kXJBxQcbpPwAAAD+OAgAAAAAAAAGXAAAATgAAACj1JfuQBNA/ZFyQcUHG6T8AAAA/jgIAAAAAAAABmAAAAE4AAADGyb3n1BbQP2RckHFBxuk/AAAAP50CAAAAAAAAAZkAAABOAAAAZJ5V1Bgp0D9kXJBxQcbpPwAAAD+dAgAAAAAAAAGaAAAATgAAAARz7cBcO9A/ZFyQcUHG6T8AAAA/rQIAAAAAAAABmwAAAE4AAAAEc+3AXDvQP1rdaXWn1ek/AAAAP60CAAAAAAAAAZwAAABOAAAAokeFraBN0D9a3Wl1p9XpPwAAAD+9AgAAAAAAAAGdAAAATgAAAEAcHZrkX9A/Wt1pdafV6T8AAAA/vQIAAAAAAAABngAAAE4AAADg8LSGKHLQP1rdaXWn1ek/AAAAP8wCAAAAAAAAAZ8AAABOAAAAfsVMc2yE0D9a3Wl1p9XpPwAAAD/cAgAAAAAAAAGgAAAATgAAABya5F+wltA/Wt1pdafV6T8AAAA/3AIAAAAAAAABoQAAAE4AAAC6bnxM9KjQP1rdaXWn1ek/AAAAP+wCAAAAAAAAAaIAAABOAAAAWkMUOTi70D9a3Wl1p9XpPwAAAD/7AgAAAAAAAAGjAAAATgAAAPgXrCV8zdA/Wt1pdafV6T8AAAA/+wIAAAAAAAABpAAAAE4AAACY7EMSwN/QP1rdaXWn1ek/AAAAP/sCAAAAAAAAAaUAAABOAAAANsHb/gPy0D9a3Wl1p9XpPwAAAD8LAwAAAAAAAAGmAAAATgAAANSVc+tHBNE/Wt1pdafV6T8AAAA/CwMAAAAAAAABpwAAAE4AAAB0agvYixbRP1rdaXWn1ek/AAAAPwsDAAAAAAAAAagAAABOAAAAEj+jxM8o0T9a3Wl1p9XpPwAAAD8aAwAAAAAAAAGpAAAATgAAALITO7ETO9E/Wt1pdafV6T8AAAA/GgMAAAAAAAABqgAAAE4AAABQ6NKdV03RP1rdaXWn1ek/AAAAPxoDAAAAAAAAAasAAABOAAAA7rxqiptf0T9a3Wl1p9XpPwAAAD8aAwAAAAAAAAGsAAAATgAAAIyRAnffcdE/Wt1pdafV6T8AAAA/KgMAAAAAAAABrQAAAE4AAAAsZppjI4TRP1rdaXWn1ek/AAAAPyoDAAAAAAAAAa4AAABOAAAAyjoyUGeW0T9a3Wl1p9XpPwAAAD86AwAAAAAAAAGvAAAATgAAAGgPyjyrqNE/Wt1pdafV6T8AAAA/OgMAAAAAAAABsAAAAE4AAAAI5GEp77rRP1rdaXWn1ek/AAAAP0kDAAAAAAAAAbEAAABOAAAAprj5FTPN0T9a3Wl1p9XpPwAAAD9JAwAAAAAAAAGyAAAATgAAAESNkQJ339E/Wt1pdafV6T8AAAA/WQMAAAAAAAABswAAAE4AAADkYSnvuvHRP1rdaXWn1ek/AAAAP1kDAAAAAAAAAbQAAABOAAAAgjbB2/4D0j9a3Wl1p9XpPwAAAD9pAwAAAAAAAAG1AAAATgAAACILWchCFtI/Wt1pdafV6T8AAAA/eAMAAAAAAAABtgAAAE4AAADA3/C0hijSP1rdaXWn1ek/AAAAP3gDAAAAAAAAAbcAAABOAAAAXrSIoco60j9a3Wl1p9XpPwAAAD+IAwAAAAAAAAG4AAAATgAAAPyIII4OTdI/Wt1pdafV6T8AAAA/iAMAAAAAAAABuQAAAE4AAACcXbh6Ul/SP1rdaXWn1ek/AAAAP5cDAAAAAAAAAboAAABOAAAAOjJQZ5Zx0j9a3Wl1p9XpPwAAAD+nAwAAAAAAAAG7AAAATgAAADoyUGeWcdI/ZFyQcUHG6T8AAAA/pwMAAAAAAAABvAAAAE4AAADYBuhT2oPSP2RckHFBxuk/AAAAP6cDAAAAAAAAAb0AAABOAAAAeNt/QB6W0j9kXJBxQcbpPwAAAD/WAwAAAAAAAAG+AAAATgAAAHjbf0AeltI/ZFyQcUHG6T8AAAA/AAAAAAAAAAABvwAAAE4AAABA7r7j4mVbP4tYKmKpiN0/AAAAPwAAAAAAAAAAAcAAAABOAAAAYMbJvefUZj+LWCpiqYjdPwAAAD+7AAAAAAAAAAHBAAAATgAAAMAVtAne9m8/i1gqYqmI3T8AAAA/ywAAAAAAAAABwgAAAE4AAACQMs8qaox0P4tYKmKpiN0/AAAAP9sAAAAAAAAAAcMAAABOAAAAMFrEUGUdeT+LWCpiqYjdPwAAAD/bAAAAAAAAAAHEAAAATgAAAOCBuXZgrn0/i1gqYqmI3T8AAAA/6gAAAAAAAAABxQAAAE4AAADIVFfOrR+BP4tYKmKpiN0/AAAAP/oAAAAAAAAAAcYAAABOAAAAmOhRYStogz+LWCpiqYjdPwAAAD/6AAAAAAAAAAHHAAAATgAAAHB8TPSosIU/i1gqYqmI3T8AAAA/CgEAAAAAAAAByAAAAE4AAABIEEeHJvmHP4tYKmKpiN0/AAAAPwoBAAAAAAAAAckAAABOAAAAGKRBGqRBij+LWCpiqYjdPwAAAD8ZAQAAAAAAAAHKAAAATgAAAPA3PK0hiow/i1gqYqmI3T8AAAA/GQEAAAAAAAABywAAAE4AAADIyzZAn9KOP4tYKmKpiN0/AAAAPykBAAAAAAAAAcwAAABOAAAA0K+YaY6NkD+LWCpiqYjdPwAAAD8pAQAAAAAAAAHNAAAATgAAALj5FTPNsZE/i1gqYqmI3T8AAAA/KQEAAAAAAAABzgAAAE4AAACkQ5P8C9aSP4tYKmKpiN0/AAAAPzgBAAAAAAAAAc8AAABOAAAAkI0Qxkr6kz+LWCpiqYjdPwAAAD84AQAAAAAAAAHQAAAATgAAAHjXjY+JHpU/i1gqYqmI3T8AAAA/OAEAAAAAAAAB0QAAAE4AAABkIQtZyEKWP4tYKmKpiN0/AAAAP0gBAAAAAAAAAdIAAABOAAAAUGuIIgdnlz+LWCpiqYjdPwAAAD9IAQAAAAAAAAHTAAAATgAAADy1BexFi5g/i1gqYqmI3T8AAAA/WAEAAAAAAAAB1AAAAE4AAAAk/4K1hK+ZP4tYKmKpiN0/AAAAP1gBAAAAAAAAAdUAAABOAAAAFEkAf8PTmj+LWCpiqYjdPwAAAD9YAQAAAAAAAAHWAAAATgAAAPiSfUgC+Js/i1gqYqmI3T8AAAA/ZwEAAAAAAAAB1wAAAE4AAADo3PoRQRydP4tYKmKpiN0/AAAAP2cBAAAAAAAAAdgAAABOAAAA0CZ4239Anj+LWCpiqYjdPwAAAD9nAQAAAAAAAAHZAAAATgAAAMBw9aS+ZJ8/i1gqYqmI3T8AAAA/dwEAAAAAAAAB2gAAAE4AAABUXTm3fkSgP4tYKmKpiN0/AAAAP3cBAAAAAAAAAdsAAABOAAAASAL4G57WoD+LWCpiqYjdPwAAAD+HAQAAAAAAAAHcAAAATgAAADyntoC9aKE/i1gqYqmI3T8AAAA/hwEAAAAAAAAB3QAAAE4AAAA0THXl3PqhP4tYKmKpiN0/AAAAP5YBAAAAAAAAAd4AAABOAAAAKPEzSvyMoj+LWCpiqYjdPwAAAD+mAQAAAAAAAAHfAAAATgAAACCW8q4bH6M/i1gqYqmI3T8AAAA/pgEAAAAAAAAB4AAAAE4AAAAUO7ETO7GjP4tYKmKpiN0/AAAAP7UBAAAAAAAAAeEAAABOAAAACOBveFpDpD+LWCpiqYjdPwAAAD/FAQAAAAAAAAHiAAAATgAAAPyELt151aQ/i1gqYqmI3T8AAAA/1QEAAAAAAAAB4wAAAE4AAAD8hC7dedWkP51Wd1rdad0/AAAAP9UBAAAAAAAAAeQAAABOAAAA9CntQZlnpT+dVnda3WndPwAAAD/0AQAAAAAAAAHlAAAATgAAAOjOq6a4+aU/nVZ3Wt1p3T8AAAA/EwIAAAAAAAAB5gAAAE4AAADgc2oL2IumP51Wd1rdad0/AAAAPyMCAAAAAAAAAecAAABOAAAA1BgpcPcdpz+dVnda3WndPwAAAD9SAgAAAAAAAAHoAAAATgAAAMi959QWsKc/nVZ3Wt1p3T8AAAA/kAIAAAAAAAAB6QAAAE4AAADAYqY5NkKoP51Wd1rdad0/AAAAP6ACAAAAAAAAAeoAAABOAAAAtAdlnlXUqD+dVnda3WndPwAAAD+vAgAAAAAAAAHrAAAATgAAAKysIwN1Zqk/nVZ3Wt1p3T8AAAA/vwIAAAAAAAAB7AAAAE4AAACgUeJnlPipP51Wd1rdad0/AAAAP88CAAAAAAAAAe0AAABOAAAAmPagzLOKqj+dVnda3WndPwAAAD/eAgAAAAAAAAHuAAAATgAAAIibXzHTHKs/nVZ3Wt1p3T8AAAA/6wIAAAAAAAAB7wAAAE4AAACAQB6W8q6rP51Wd1rdad0/AAAAPwoDAAAAAAAAAfAAAABOAAAAdOXc+hFBrD+dVnda3WndPwAAAD9JAwAAAAAAAAHxAAAATgAAAHTl3PoRQaw/sVTEUhFL3T8AAAA/aAMAAAAAAAAB8gAAAE4AAAAoeNt/QB62Pz1g9oDZA94/AAAAPwAAAAAAAAAAAfMAAABOAAAAoMo6MlBntj89YPaA2QPePwAAAD8+AAAAAAAAAAH0AAAATgAAABwdmuRfsLY/PWD2gNkD3j8AAAA/TgAAAAAAAAAB9QAAAE4AAACWb/mWb/m2Pz1g9oDZA94/AAAAP10AAAAAAAAAAfYAAABOAAAAEsJYSX9Ctz89YPaA2QPePwAAAD9tAAAAAAAAAAH3AAAATgAAAIwUuPuOi7c/PWD2gNkD3j8AAAA/bQAAAAAAAAAB+AAAAE4AAAAIZxeuntS3Pz1g9oDZA94/AAAAP20AAAAAAAAAAfkAAABOAAAAgLl2YK4duD89YPaA2QPePwAAAD9tAAAAAAAAAAH6AAAATgAAAPwL1hK+Zrg/PWD2gNkD3j8AAAA/fQAAAAAAAAAB+wAAAE4AAAB2XjXFza+4Pz1g9oDZA94/AAAAP30AAAAAAAAAAfwAAABOAAAA8rCUd934uD89YPaA2QPePwAAAD99AAAAAAAAAAH9AAAATgAAAGwD9CntQbk/PWD2gNkD3j8AAAA/fQAAAAAAAAAB/gAAAE4AAADoVVPc/Iq5Pz1g9oDZA94/AAAAP4wAAAAAAAAAAf8AAABOAAAAYqiyjgzUuT89YPaA2QPePwAAAD+MAAAAAAAAAAEAAQAATgAAANz6EUEcHbo/PWD2gNkD3j8AAAA/jAAAAAAAAAABAQEAAE4AAABWTXHzK2a6Pz1g9oDZA94/AAAAP4wAAAAAAAAAAQIBAABOAAAA0p/QpTuvuj89YPaA2QPePwAAAD+MAAAAAAAAAAEDAQAATgAAAEzyL1hL+Lo/PWD2gNkD3j8AAAA/nAAAAAAAAAABBAEAAE4AAADIRI8KW0G7Pz1g9oDZA94/AAAAP5wAAAAAAAAAAQUBAABOAAAAQpfuvGqKuz89YPaA2QPePwAAAD+cAAAAAAAAAAEGAQAATgAAAEKX7rxqirs/UV5DeQ3l3T8AAAA/rAAAAAAAAAABBwEAAE4AAAC86U1vetO7P1FeQ3kN5d0/AAAAP6wAAAAAAAAAAQgBAABOAAAANjytIYocvD9RXkN5DeXdPwAAAD+sAAAAAAAAAAEJAQAATgAAALKODNSZZbw/UV5DeQ3l3T8AAAA/rAAAAAAAAAABCgEAAE4AAAAs4WuGqa68P1FeQ3kN5d0/AAAAP7sAAAAAAAAAAQsBAABOAAAAqDPLOLn3vD9RXkN5DeXdPwAAAD/LAAAAAAAAAAEMAQAATgAAACKGKuvIQL0/UV5DeQ3l3T8AAAA/ywAAAAAAAAABDQEAAE4AAACc2Imd2Im9P1FeQ3kN5d0/AAAAP9oAAAAAAAAAAQ4BAABOAAAAFivpT+jSvT9RXkN5DeXdPwAAAD/aAAAAAAAAAAEPAQAATgAAAJJ9SAL4G74/UV5DeQ3l3T8AAAA/6gAAAAAAAAABEAEAAE4AAAAO0Ke0B2W+P1FeQ3kN5d0/AAAAP+oAAAAAAAAAAREBAABOAAAAiCIHZxeuvj9RXkN5DeXdPwAAAD/6AAAAAAAAAAESAQAATgAAAIgiB2cXrr4/Y1yQcUHG3T8AAAA/+gAAAAAAAAABEwEAAE4AAAAEdWYZJ/e+P2NckHFBxt0/AAAAP/oAAAAAAAAAARQBAABOAAAAfMfFyzZAvz9jXJBxQcbdPwAAAD/6AAAAAAAAAAEVAQAATgAAAPgZJX5Gib8/Y1yQcUHG3T8AAAA/CQEAAAAAAAABFgEAAE4AAABybIQwVtK/P2NckHFBxt0/AAAAPxkBAAAAAAAAARcBAABOAAAAd99x8bINwD9jXJBxQcbdPwAAAD8ZAQAAAAAAAAEYAQAATgAAALSIoco6MsA/Y1yQcUHG3T8AAAA/GQEAAAAAAAABGQEAAE4AAADyMdGjwlbAP2NckHFBxt0/AAAAPykBAAAAAAAAARoBAABOAAAAL9sAfUp7wD9jXJBxQcbdPwAAAD84AQAAAAAAAAEbAQAATgAAAGyEMFbSn8A/Y1yQcUHG3T8AAAA/OAEAAAAAAAABHAEAAE4AAACpLWAvWsTAP2NckHFBxt0/AAAAP0gBAAAAAAAAAR0BAABOAAAA59aPCOLowD9jXJBxQcbdPwAAAD9XAQAAAAAAAAEeAQAATgAAACSAv+FpDcE/Y1yQcUHG3T8AAAA/ZwEAAAAAAAABHwEAAE4AAABiKe+68THBP2NckHFBxt0/AAAAP3cBAAAAAAAAASABAABOAAAAn9IelHlWwT9jXJBxQcbdPwAAAD93AQAAAAAAAAEhAQAATgAAANx7Tm0Be8E/Y1yQcUHG3T8AAAA/hgEAAAAAAAABIgEAAE4AAAAZJX5GiZ/BP2NckHFBxt0/AAAAP4YBAAAAAAAAASMBAABOAAAAGSV+RomfwT93Wt1pdafdPwAAAD+WAQAAAAAAAAEkAQAATgAAAFfOrR8RxME/d1rdaXWn3T8AAAA/lgEAAAAAAAABJQEAAE4AAACUd934mOjBP3da3Wl1p90/AAAAP5YBAAAAAAAAASYBAABOAAAA0iAN0iANwj93Wt1pdafdPwAAAD+mAQAAAAAAAAEnAQAATgAAAA/KPKuoMcI/d1rdaXWn3T8AAAA/pgEAAAAAAAABKAEAAE4AAABMc2yEMFbCP3da3Wl1p90/AAAAP7UBAAAAAAAAASkBAABOAAAAihycXbh6wj93Wt1pdafdPwAAAD/FAQAAAAAAAAEqAQAATgAAAMbFyzZAn8I/d1rdaXWn3T8AAAA/xQEAAAAAAAABKwEAAE4AAAAEb/sPyMPCP3da3Wl1p90/AAAAP9QBAAAAAAAAASwBAABOAAAAQhgr6U/owj93Wt1pdafdPwAAAD/kAQAAAAAAAAEtAQAATgAAAIDBWsLXDMM/i1gqYqmI3T8AAAA/5AEAAAAAAAABLgEAAE4AAAC7aoqbXzHDP4tYKmKpiN0/AAAAP+QBAAAAAAAAAS8BAABOAAAA+RO6dOdVwz+LWCpiqYjdPwAAAD/0AQAAAAAAAAEwAQAATgAAADe96U1vesM/i1gqYqmI3T8AAAA/9AEAAAAAAAABMQEAAE4AAAB1Zhkn957DP4tYKmKpiN0/AAAAPwMCAAAAAAAAATIBAABOAAAAsw9JAH/Dwz+LWCpiqYjdPwAAAD8DAgAAAAAAAAEzAQAATgAAAO+4eNkG6MM/i1gqYqmI3T8AAAA/EwIAAAAAAAABNAEAAE4AAAAtYqiyjgzEP4tYKmKpiN0/AAAAPxMCAAAAAAAAATUBAABOAAAAawvYixYxxD+LWCpiqYjdPwAAAD8jAgAAAAAAAAE2AQAATgAAAKm0B2WeVcQ/i1gqYqmI3T8AAAA/IwIAAAAAAAABNwEAAE4AAADlXTc+JnrEP4tYKmKpiN0/AAAAPzICAAAAAAAAATgBAABOAAAAIQdnF66exD+LWCpiqYjdPwAAAD8yAgAAAAAAAAE5AQAATgAAAF+wlvA1w8Q/i1gqYqmI3T8AAAA/MgIAAAAAAAABOgEAAE4AAACdWcbJvefEP4tYKmKpiN0/AAAAP0ICAAAAAAAAATsBAABOAAAA2QL2okUMxT+LWCpiqYjdPwAAAD9CAgAAAAAAAAE8AQAATgAAABesJXzNMMU/i1gqYqmI3T8AAAA/UQIAAAAAAAABPQEAAE4AAABVVVVVVVXFP4tYKmKpiN0/AAAAP2ECAAAAAAAAAT4BAABOAAAAk/6ELt15xT+LWCpiqYjdPwAAAD9hAgAAAAAAAAE/AQAATgAAAM+ntAdlnsU/i1gqYqmI3T8AAAA/cQIAAAAAAAABQAEAAE4AAAANUeTg7MLFP4tYKmKpiN0/AAAAP4ACAAAAAAAAAUEBAABOAAAAS/oTunTnxT+LWCpiqYjdPwAAAD+gAgAAAAAAAAFCAQAATgAAAImjQ5P8C8Y/i1gqYqmI3T8AAAA/oAIAAAAAAAABQwEAAE4AAADFTHNshDDGP4tYKmKpiN0/AAAAP68CAAAAAAAAAUQBAABOAAAAAfaiRQxVxj+LWCpiqYjdPwAAAD/OAgAAAAAAAAFFAQAATgAAAFLg7jsuXtY/wOwBswfM4j8AAAA/AAAAAAAAAAABRgEAAE4AAADwtIYocnDWP8DsAbMHzOI/AAAAPx8AAAAAAAAAAUcBAABOAAAA8LSGKHJw1j/KayivobziPwAAAD8fAAAAAAAAAAFIAQAATgAAAJCJHhW2gtY/ymsor6G84j8AAAA/LwAAAAAAAAABSQEAAE4AAACQiR4VtoLWP9TqTqs7reI/AAAAPz8AAAAAAAAAAUoBAABOAAAALl62AfqU1j/U6k6rO63iPwAAAD8/AAAAAAAAAAFLAQAATgAAAC5etgH6lNY/3ml1p9Wd4j8AAAA/TgAAAAAAAAABTAEAAE4AAADMMk7uPafWP95pdafVneI/AAAAP04AAAAAAAAAAU0BAABOAAAAzDJO7j2n1j/o6Jujb47iPwAAAD9OAAAAAAAAAAFOAQAATgAAAMwyTu49p9Y/8GfCnwl/4j8AAAA/TgAAAAAAAAABTwEAAE4AAABqB+bagbnWP/Bnwp8Jf+I/AAAAP04AAAAAAAAAAVABAABOAAAACtx9x8XL1j/65uibo2/iPwAAAD9eAAAAAAAAAAFRAQAATgAAAKiwFbQJ3tY/+ubom6Nv4j8AAAA/XgAAAAAAAAABUgEAAE4AAACosBW0Cd7WPwRmD5g9YOI/AAAAP14AAAAAAAAAAVMBAABOAAAAqLAVtAne1j8O5TWU11DiPwAAAD9eAAAAAAAAAAFUAQAATgAAAEaFraBN8NY/GGRckHFB4j8AAAA/XgAAAAAAAAABVQEAAE4AAADmWUWNkQLXPyLjgowLMuI/AAAAP20AAAAAAAAAAVYBAABOAAAAIgN1Zhkn1z804c+EPxPiPwAAAD9tAAAAAAAAAAFXAQAATgAAACIDdWYZJ9c/PmD2gNkD4j8AAAA/bQAAAAAAAAABWAEAAE4AAADC1wxTXTnXP0jfHH1z9OE/AAAAP30AAAAAAAAAAVkBAABOAAAAwtcMU1051z9SXkN5DeXhPwAAAD99AAAAAAAAAAFaAQAATgAAAACBPCzlXdc/Ul5DeQ3l4T8AAAA/fQAAAAAAAAABWwEAAE4AAAAAgTws5V3XP1zdaXWn1eE/AAAAP30AAAAAAAAAAVwBAABOAAAAAIE8LOVd1z9mXJBxQcbhPwAAAD99AAAAAAAAAAFdAQAATgAAAACBPCzlXdc/btu2bdu24T8AAAA/fQAAAAAAAAABXgEAAE4AAACeVdQYKXDXP27btm3btuE/AAAAP30AAAAAAAAAAV8BAABOAAAA2v4D8rCU1z+MWCpiqYjhPwAAAD+NAAAAAAAAAAFgAQAATgAAAHrTm970ptc/nlZ3Wt1p4T8AAAA/jQAAAAAAAAABYQEAAE4AAAAYqDPLOLnXP6bVnVZ3WuE/AAAAP40AAAAAAAAAAWIBAABOAAAAtnzLt3zL1z+60+pOqzvhPwAAAD+NAAAAAAAAAAFjAQAATgAAAFZRY6TA3dc/utPqTqs74T8AAAA/nAAAAAAAAAABZAEAAE4AAAD0JfuQBPDXP87RN0ffHOE/AAAAP5wAAAAAAAAAAWUBAABOAAAAlPqSfUgC2D/0zdE3R9/gPwAAAD+cAAAAAAAAAAFmAQAATgAAANCjwlbQJtg//kz4M+HP4D8AAAA/nAAAAAAAAAABZwEAAE4AAABweFpDFDnYPxJLRSwVseA/AAAAP6wAAAAAAAAAAWgBAABOAAAADk3yL1hL2D8aymsor6HgPwAAAD+sAAAAAAAAAAFpAQAATgAAAEr2IQngb9g/QsYFGRdk4D8AAAA/rAAAAAAAAAABagEAAE4AAADqyrn1I4LYP15DeQ3lNeA/AAAAP6wAAAAAAAAAAWsBAABOAAAAKHTpzqum2D9yQcYFGRfgPwAAAD+sAAAAAAAAAAFsAQAATgAAAMZIgbvvuNg/fMDsAbMH4D8AAAA/rAAAAAAAAAABbQEAAE4AAABkHRmoM8vYPzF7wOwBs98/AAAAP6wAAAAAAAAAAW4BAABOAAAAAvKwlHfd2D9Xd1rdaXXfPwAAAD+sAAAAAAAAAAFvAQAATgAAAECb4G3/Adk/f3P0zdE33z8AAAA/vAAAAAAAAAABcAEAAE4AAADgb3haQxTZP6Fvjr45+t4/AAAAP7wAAAAAAAAAAXEBAABOAAAAHhmoM8s42T/JayivobzePwAAAD+8AAAAAAAAAAFyAQAATgAAALztPyAPS9k/72fCnwl/3j8AAAA/vAAAAAAAAAABcwEAAE4AAACWawfm2oHZPz1g9oDZA94/AAAAP7wAAAAAAAAAAXQBAABOAAAA1BQ3v2Km2T93Wt1pdafdPwAAAD+8AAAAAAAAAAF1AQAATgAAAHTpzqumuNk/nVZ3Wt1p3T8AAAA/vAAAAAAAAAABdgEAAE4AAAASvmaY6srZP8VSEUtFLN0/AAAAP8sAAAAAAAAAAXcBAABOAAAAUGeWcXLv2T/rTqs7re7cPwAAAD/LAAAAAAAAAAF4AQAATgAAAOw7Ll62Ado/EUtFLBWx3D8AAAA/ywAAAAAAAAABeQEAAE4AAACMEMZK+hPaPzlH3xx9c9w/AAAAP8sAAAAAAAAAAXoBAABOAAAAyrn1I4I42j9dQ3kN5TXcPwAAAD/LAAAAAAAAAAF7AQAATgAAAAhjJf0JXdo/qzut7rS62z8AAAA/ywAAAAAAAAABfAEAAE4AAACmN73pTW/aP785+ubom9s/AAAAP9sAAAAAAAAAAX0BAABOAAAA4uDswtWT2j/lNZTXUF7bPwAAAD/bAAAAAAAAAAF+AQAATgAAAIK1hK8Zpto/CzIuyLgg2z8AAAA/2wAAAAAAAAABfwEAAE4AAAAgihycXbjaPx8we8DsAds/AAAAP9sAAAAAAAAAAYABAABOAAAAvl60iKHK2j9FLBWxVMTaPwAAAD/bAAAAAAAAAAGBAQAATgAAAF4zTHXl3No/WSpiqYil2j8AAAA/2wAAAAAAAAABggEAAE4AAAD8B+RhKe/aP38m/JnwZ9o/AAAAP9sAAAAAAAAAAYMBAABOAAAAnNx7Tm0B2z+RJEmSJEnaPwAAAD/qAAAAAAAAAAGEAQAATgAAADqxEzuxE9s/pSKWilgq2j8AAAA/6gAAAAAAAAABhQEAAE4AAAA6sRM7sRPbP7kg44KMC9o/AAAAP+oAAAAAAAAAAYYBAABOAAAA2IWrJ/Ul2z+5IOOCjAvaPwAAAD/qAAAAAAAAAAGHAQAATgAAAHZaQxQ5ONs/3xx9c/TN2T8AAAA/6gAAAAAAAAABiAEAAE4AAAB2WkMUOTjbP/Maymsor9k/AAAAP+oAAAAAAAAAAYkBAABOAAAAFi/bAH1K2z8FGRdkXJDZPwAAAD/qAAAAAAAAAAGKAQAATgAAABYv2wB9Sts/GRdkXJBx2T8AAAA/6gAAAAAAAAABiwEAAE4AAAC0A3PtwFzbPxkXZFyQcdk/AAAAP+oAAAAAAAAAAYwBAABOAAAAVNgK2gRv2z8/E/5M+DPZPwAAAD/6AAAAAAAAAAGNAQAATgAAAFTYCtoEb9s/UxFLRSwV2T8AAAA/+gAAAAAAAAABjgEAAE4AAADyrKLGSIHbP1MRS0UsFdk/AAAAP/oAAAAAAAAAAY8BAABOAAAA8qyixkiB2z9nD5g9YPbYPwAAAD/6AAAAAAAAAAGQAQAATgAAAJCBOrOMk9s/ew3lNZTX2D8AAAA/+gAAAAAAAAABkQEAAE4AAAAwVtKf0KXbP7MHzB4we9g/AAAAPwoBAAAAAAAAAZIBAABOAAAAzCpqjBS42z/FBRkXZFzYPwAAAD8KAQAAAAAAAAGTAQAATgAAAMwqaowUuNs/7QGzB8we2D8AAAA/FwEAAAAAAAABlAEAAE4AAAAK1JllnNzbPyf8mfBnwtc/AAAAPxcBAAAAAAAAAZUBAABOAAAAqqgxUuDu2z919M3RN0fXPwAAAD8nAQAAAAAAAAGWAQAATgAAAEh9yT4kAdw/v+wBswfM1j8AAAA/NwEAAAAAAAABlwEAAE4AAADoUWEraBPcPw3lNZTXUNY/AAAAP0YBAAAAAAAAAZgBAABOAAAA6FFhK2gT3D8h44KMCzLWPwAAAD9GAQAAAAAAAAGZAQAATgAAAIYm+ResJdw/M+HPhD8T1j8AAAA/VgEAAAAAAAABmgEAAE4AAACGJvkXrCXcP1vdaXWn1dU/AAAAP2UBAAAAAAAAAZsBAABOAAAAhib5F6wl3D+B2QNmD5jVPwAAAD8AAAAAAAAAAAGcAQAATgAAAOhRYStoE9w/gdkDZg+Y1T8AAAA/IAAAAAAAAAABnQEAAE4AAABIfck+JAHcP2/btm3bttU/AAAAPyAAAAAAAAAAAZ4BAABOAAAAqqgxUuDu2z9v27Zt27bVPwAAAD8vAAAAAAAAAAGfAQAATgAAAKqoMVLg7ts/W91pdafV1T8AAAA/LwAAAAAAAAABoAEAAE4AAAAK1JllnNzbP1vdaXWn1dU/AAAAPy8AAAAAAAAAAaEBAABOAAAACtSZZZzc2z9H3xx9c/TVPwAAAD8vAAAAAAAAAAGiAQAATgAAAGz/AXlYyts/R98cfXP01T8AAAA/LwAAAAAAAAABowEAAE4AAADMKmqMFLjbP0ffHH1z9NU/AAAAPz8AAAAAAAAAAaQBAABOAAAAzCpqjBS42z8z4c+EPxPWPwAAAD8/AAAAAAAAAAGlAQAATgAAADBW0p/Qpds/M+HPhD8T1j8AAAA/PwAAAAAAAAABpgEAAE4AAAAwVtKf0KXbPyHjgowLMtY/AAAAPz8AAAAAAAAAAacBAABOAAAAkIE6s4yT2z8h44KMCzLWPwAAAD8/AAAAAAAAAAGoAQAATgAAAPKsosZIgds/IeOCjAsy1j8AAAA/TgAAAAAAAAABqQEAAE4AAABU2AraBG/bPw3lNZTXUNY/AAAAP04AAAAAAAAAAaoBAABOAAAAVNgK2gRv2z/55uibo2/WPwAAAD9OAAAAAAAAAAGrAQAATgAAALQDc+3AXNs/+ebom6Nv1j8AAAA/XgAAAAAAAAABrAEAAE4AAAAWL9sAfUrbP+fom6NvjtY/AAAAP14AAAAAAAAAAa0BAABOAAAAdlpDFDk42z/n6Jujb47WPwAAAD9eAAAAAAAAAAGuAQAATgAAANiFqyf1Jds/5+ibo2+O1j8AAAA/XgAAAAAAAAABrwEAAE4AAADYhasn9SXbP9PqTqs7rdY/AAAAP14AAAAAAAAAAbABAABOAAAAOrETO7ET2z/T6k6rO63WPwAAAD9uAAAAAAAAAAGxAQAATgAAAJzce05tAds/v+wBswfM1j8AAAA/bgAAAAAAAAABsgEAAE4AAAD8B+RhKe/aP7/sAbMHzNY/AAAAP24AAAAAAAAAAbMBAABOAAAAXjNMdeXc2j+t7rS60+rWPwAAAD9uAAAAAAAAAAG0AQAATgAAAF4zTHXl3No/m/Bnwp8J1z8AAAA/bgAAAAAAAAABtQEAAE4AAAC+XrSIocraP5vwZ8KfCdc/AAAAP30AAAAAAAAAAbYBAABOAAAAIIocnF242j+b8GfCnwnXPwAAAD99AAAAAAAAAAG3AQAATgAAACCKHJxduNo/h/Iaymso1z8AAAA/fQAAAAAAAAABuAEAAE4AAACCtYSvGabaP4fyGsprKNc/AAAAP40AAAAAAAAAAbkBAABOAAAA4uDswtWT2j919M3RN0fXPwAAAD+NAAAAAAAAAAG6AQAATgAAAEYMVdaRgdo/dfTN0TdH1z8AAAA/jQAAAAAAAAABuwEAAE4AAABGDFXWkYHaP2H2gNkDZtc/AAAAP50AAAAAAAAAAbwBAABOAAAApje96U1v2j9h9oDZA2bXPwAAAD+dAAAAAAAAAAG9AQAATgAAAKY3velNb9o/Tfgz4c+E1z8AAAA/rAAAAAAAAAABvgEAAE4AAAAIYyX9CV3aP034M+HPhNc/AAAAP7wAAAAAAAAAAb8BAABOAAAAkIE6s4yT2z/n6Jujb47WPwAAAD8AAAAAAAAAAAHAAQAATgAAADBW0p/Qpds/5+ibo2+O1j8AAAA/xQAAAAAAAAABwQEAAE4AAADMKmqMFLjbP+fom6NvjtY/AAAAP9UAAAAAAAAAAcIBAABOAAAAbP8BeVjK2z/n6Jujb47WPwAAAD/VAAAAAAAAAAHDAQAATgAAAArUmWWc3Ns/5+ibo2+O1j8AAAA/5AAAAAAAAAABxAEAAE4AAAAK1JllnNzbP9PqTqs7rdY/AAAAP+QAAAAAAAAAAcUBAABOAAAAqqgxUuDu2z+/7AGzB8zWPwAAAD/0AAAAAAAAAAHGAQAATgAAAEh9yT4kAdw/re60utPq1j8AAAA/9AAAAAAAAAABxwEAAE4AAADoUWEraBPcP5vwZ8KfCdc/AAAAP/QAAAAAAAAAAcgBAABOAAAA6FFhK2gT3D+H8hrKayjXPwAAAD8EAQAAAAAAAAHJAQAATgAAAIYm+ResJdw/dfTN0TdH1z8AAAA/BAEAAAAAAAABygEAAE4AAAAm+5AE8DfcP3X0zdE3R9c/AAAAPwQBAAAAAAAAAcsBAABOAAAAJvuQBPA33D9N+DPhz4TXPwAAAD8EAQAAAAAAAAHMAQAATgAAAMTPKPEzStw/Ofrm6Juj1z8AAAA/BAEAAAAAAAABzQEAAE4AAABipMDdd1zcPzn65uibo9c/AAAAPwQBAAAAAAAAAc4BAABOAAAAYqTA3Xdc3D8T/kz4M+HXPwAAAD8TAQAAAAAAAAHPAQAATgAAAJ5N8Lb/gNw/7QGzB8we2D8AAAA/EwEAAAAAAAAB0AEAAE4AAACeTfC2/4DcP9kDZg+YPdg/AAAAPxMBAAAAAAAAAdEBAABOAAAAPiKIo0OT3D/ZA2YPmD3YPwAAAD8TAQAAAAAAAAHSAQAATgAAAD4iiKNDk9w/xQUZF2Rc2D8AAAA/EwEAAAAAAAAB0wEAAE4AAADc9h+Qh6XcP8UFGRdkXNg/AAAAPxMBAAAAAAAAAdQBAABOAAAA3PYfkIel3D+zB8weMHvYPwAAAD8jAQAAAAAAAAHVAQAATgAAAHzLt3zLt9w/iwsyLsi42D8AAAA/IwEAAAAAAAAB1gEAAE4AAAAaoE9pD8rcP3sN5TWU19g/AAAAPyMBAAAAAAAAAdcBAABOAAAAunTnVVPc3D9nD5g9YPbYPwAAAD8jAQAAAAAAAAHYAQAATgAAALp051VT3Nw/UxFLRSwV2T8AAAA/MwEAAAAAAAAB2QEAAE4AAAC6dOdVU9zcPz8T/kz4M9k/AAAAPzMBAAAAAAAAAdoBAABOAAAAVkl/Qpfu3D8/E/5M+DPZPwAAAD8zAQAAAAAAAAHbAQAATgAAAFZJf0KX7tw/LRWxVMRS2T8AAAA/MwEAAAAAAAAB3AEAAE4AAAD2HRcv2wDdPxkXZFyQcdk/AAAAP0IBAAAAAAAAAd0BAABOAAAA9h0XL9sA3T8FGRdkXJDZPwAAAD9CAQAAAAAAAAHeAQAATgAAAJTyrhsfE90/8xrKayiv2T8AAAA/QgEAAAAAAAAB3wEAAE4AAAA0x0YIYyXdP/Maymsor9k/AAAAP1IBAAAAAAAAAeABAABOAAAANMdGCGMl3T/fHH1z9M3ZPwAAAD9SAQAAAAAAAAHhAQAATgAAANKb3vSmN90/3xx9c/TN2T8AAAA/YQEAAAAAAAAB4gEAAE4AAADSm970pjfdP8seMHvA7Nk/AAAAP2EBAAAAAAAAAeMBAABOAAAAUuDuOy5e1j/utLrT6k7LPwAAAD8AAAAAAAAAAAHkAQAATgAAALILV0/qS9Y/7rS60+pOyz8AAAA/EgIAAAAAAAAB5QEAAE4AAAAUN79ipjnWP+60utPqTss/AAAAPyICAAAAAAAAAeYBAABOAAAAdmIndmIn1j/utLrT6k7LPwAAAD8xAgAAAAAAAAHnAQAATgAAANaNj4keFdY/7rS60+pOyz8AAAA/MQIAAAAAAAAB6AEAAE4AAAA4ufec2gLWP+60utPqTss/AAAAPzECAAAAAAAAAekBAABOAAAAmuRfsJbw1T/utLrT6k7LPwAAAD8xAgAAAAAAAAHqAQAATgAAAJrkX7CW8NU/FrFUxFIRyz8AAAA/MQIAAAAAAAAB6wEAAE4AAAD6D8jDUt7VPxaxVMRSEcs/AAAAP0ECAAAAAAAAAewBAABOAAAAXDsw1w7M1T8WsVTEUhHLPwAAAD9BAgAAAAAAAAHtAQAATgAAAL5mmOrKudU/FrFUxFIRyz8AAAA/QQIAAAAAAAAB7gEAAE4AAAAgkgD+hqfVPxaxVMRSEcs/AAAAP0ECAAAAAAAAAe8BAABOAAAAgL1oEUOV1T8WsVTEUhHLPwAAAD9RAgAAAAAAAAHwAQAATgAAAOLo0CT/gtU/FrFUxFIRyz8AAAA/UQIAAAAAAAAB8QEAAE4AAABCFDk4u3DVPzqt7rS608o/AAAAP1ECAAAAAAAAAfIBAABOAAAApD+hS3de1T86re60utPKPwAAAD9RAgAAAAAAAAHzAQAATgAAAAZrCV8zTNU/Oq3utLrTyj8AAAA/UQIAAAAAAAAB9AEAAE4AAABmlnFy7znVP2KpiKUilso/AAAAP1ECAAAAAAAAAfUBAABOAAAAyMHZhasn1T9iqYilIpbKPwAAAD9gAgAAAAAAAAH2AQAATgAAAOxDEsDf8NQ/YqmIpSKWyj8AAAA/YAIAAAAAAAAB9wEAAE4AAABOb3rTm97UP2KpiKUilso/AAAAP2ACAAAAAAAAAfgBAABOAAAArpri5lfM1D+KpSKWiljKPwAAAD9gAgAAAAAAAAH5AQAATgAAABDGSvoTutQ/iqUilopYyj8AAAA/YAIAAAAAAAAB+gEAAE4AAABy8bIN0KfUP4qlIpaKWMo/AAAAP3ACAAAAAAAAAfsBAABOAAAANEiDNEiD1D+KpSKWiljKPwAAAD9wAgAAAAAAAAH8AQAATgAAAJZz60cEcdQ/iqUilopYyj8AAAA/cAIAAAAAAAAB/QEAAE4AAAD2nlNbwF7UP4qlIpaKWMo/AAAAP3ACAAAAAAAAAf4BAABOAAAAWMq7bnxM1D+KpSKWiljKPwAAAD9wAgAAAAAAAAH/AQAATgAAAFjKu258TNQ/rqG8hvIayj8AAAA/cAIAAAAAAAABAAIAAE4AAAC49SOCODrUP66hvIbyGso/AAAAP4ACAAAAAAAAAQECAABOAAAAGiGMlfQn1D+uobyG8hrKPwAAAD+AAgAAAAAAAAECAgAATgAAAHxM9KiwFdQ/rqG8hvIayj8AAAA/gAIAAAAAAAABAwIAAE4AAADcd1y8bAPUP66hvIbyGso/AAAAP4ACAAAAAAAAAQQCAABOAAAAPqPEzyjx0z+uobyG8hrKPwAAAD+AAgAAAAAAAAEFAgAATgAAAKDOLOPk3tM/rqG8hvIayj8AAAA/jwIAAAAAAAABBgIAAE4AAAAC+pT2oMzTP66hvIbyGso/AAAAP48CAAAAAAAAAQcCAABOAAAAYiX9CV260z/WnVZ3Wt3JPwAAAD+PAgAAAAAAAAEIAgAATgAAACZ8zTDVldM/1p1Wd1rdyT8AAAA/jwIAAAAAAAABCQIAAE4AAACGpzVEkYPTP9adVnda3ck/AAAAP48CAAAAAAAAAQoCAABOAAAAhqc1RJGD0z/+mfBnwp/JPwAAAD+PAgAAAAAAAAELAgAATgAAAOjSnVdNcdM//pnwZ8KfyT8AAAA/nwIAAAAAAAABDAIAAE4AAABI/gVrCV/TP/6Z8GfCn8k/AAAAP58CAAAAAAAAAQ0CAABOAAAAqilufsVM0z/+mfBnwp/JPwAAAD+fAgAAAAAAAAEOAgAATgAAAAxV1pGBOtM//pnwZ8KfyT8AAAA/nwIAAAAAAAABDwIAAE4AAABsgD6lPSjTP/6Z8GfCn8k/AAAAP64CAAAAAAAAARACAABOAAAAzqumuPkV0z/+mfBnwp/JPwAAAD+uAgAAAAAAAAERAgAATgAAADDXDsy1A9M//pnwZ8KfyT8AAAA/rgIAAAAAAAABEgIAAE4AAACSAnffcfHSP/6Z8GfCn8k/AAAAP64CAAAAAAAAARMCAABOAAAA8i3f8i3f0j/+mfBnwp/JPwAAAD+uAgAAAAAAAAEUAgAATgAAAPIt3/It39I/IpaKWCpiyT8AAAA/vgIAAAAAAAABFQIAAE4AAABUWUcG6szSPyKWilgqYsk/AAAAP74CAAAAAAAAARYCAABOAAAAtISvGaa60j8ilopYKmLJPwAAAD++AgAAAAAAAAEXAgAATgAAABawFy1iqNI/IpaKWCpiyT8AAAA/vgIAAAAAAAABGAIAAE4AAAB4239AHpbSPyKWilgqYsk/AAAAP74CAAAAAAAAARkCAABOAAAA2AboU9qD0j8ilopYKmLJPwAAAD/OAgAAAAAAAAEaAgAATgAAADoyUGeWcdI/IpaKWCpiyT8AAAA/zgIAAAAAAAABGwIAAE4AAACcXbh6Ul/SPyKWilgqYsk/AAAAP84CAAAAAAAAARwCAABOAAAA/Iggjg5N0j8ilopYKmLJPwAAAD/OAgAAAAAAAAEdAgAATgAAAF60iKHKOtI/IpaKWCpiyT8AAAA/3QIAAAAAAAABHgIAAE4AAADA3/C0hijSPyKWilgqYsk/AAAAP90CAAAAAAAAAR8CAABOAAAAIgtZyEIW0j8ilopYKmLJPwAAAD/dAgAAAAAAAAEgAgAATgAAAII2wdv+A9I/IpaKWCpiyT8AAAA/7QIAAAAAAAABIQIAAE4AAADkYSnvuvHRPyKWilgqYsk/AAAAP+0CAAAAAAAAASICAABOAAAARI2RAnff0T8ilopYKmLJPwAAAD/tAgAAAAAAAAEjAgAATgAAAKa4+RUzzdE/IpaKWCpiyT8AAAA/7QIAAAAAAAABJAIAAE4AAAAI5GEp77rRPyKWilgqYsk/AAAAP/0CAAAAAAAAASUCAABOAAAAaA/KPKuo0T8ilopYKmLJPwAAAD/9AgAAAAAAAAEmAgAATgAAAMo6MlBnltE/IpaKWCpiyT8AAAA//QIAAAAAAAABJwIAAE4AAAAsZppjI4TRPyKWilgqYsk/AAAAP/0CAAAAAAAAASgCAABOAAAAjJECd99x0T8ilopYKmLJPwAAAD/9AgAAAAAAAAEpAgAATgAAAO68aoqbX9E/IpaKWCpiyT8AAAA/DAMAAAAAAAABKgIAAE4AAABQ6NKdV03RPyKWilgqYsk/AAAAPwwDAAAAAAAAASsCAABOAAAAshM7sRM70T8ilopYKmLJPwAAAD8MAwAAAAAAAAEsAgAATgAAABI/o8TPKNE/IpaKWCpiyT8AAAA/DAMAAAAAAAABLQIAAE4AAADUlXPrRwTRPyKWilgqYsk/AAAAPxwDAAAAAAAAAS4CAABOAAAANsHb/gPy0D8ilopYKmLJPwAAAD8cAwAAAAAAAAEvAgAATgAAAJjsQxLA39A/IpaKWCpiyT8AAAA/HAMAAAAAAAABMAIAAE4AAAD4F6wlfM3QPyKWilgqYsk/AAAAPxwDAAAAAAAAATECAABOAAAAWkMUOTi70D8ilopYKmLJPwAAAD8rAwAAAAAAAAEyAgAATgAAALpufEz0qNA/SpIkSZIkyT8AAAA/KwMAAAAAAAABMwIAAE4AAADg8LSGKHLQP0qSJEmSJMk/AAAAPysDAAAAAAAAATQCAABOAAAAQBwdmuRf0D9KkiRJkiTJPwAAAD8rAwAAAAAAAAE1AgAATgAAAKJHha2gTdA/SpIkSZIkyT8AAAA/OwMAAAAAAAABNgIAAE4AAAAEc+3AXDvQP3KOvjn65sg/AAAAPzsDAAAAAAAAATcCAABOAAAAZJ5V1Bgp0D9yjr45+ubIPwAAAD87AwAAAAAAAAE4AgAATgAAACj1JfuQBNA/co6+OfrmyD8AAAA/OwMAAAAAAAABOQIAAE4AAADTl+xDEsDPP3KOvjn65sg/AAAAPzsDAAAAAAAAAToCAABOAAAAWUWNkQJ3zz9yjr45+ubIPwAAAD87AwAAAAAAAAE7AgAATgAAABucXbh6Us8/co6+OfrmyD8AAAA/OwMAAAAAAAABPAIAAE4AAADd8i3f8i3PP3KOvjn65sg/AAAAP0sDAAAAAAAAAT0CAABOAAAAZaDOLOPkzj9yjr45+ubIPwAAAD9LAwAAAAAAAAE+AgAATgAAAOlNb3rTm84/co6+OfrmyD8AAAA/SwMAAAAAAAABPwIAAE4AAAAxUuDuOy7OP3KOvjn65sg/AAAAP0sDAAAAAAAAAUACAABOAAAA86iwFbQJzj9yjr45+ubIPwAAAD9LAwAAAAAAAAFBAgAATgAAALX/gDws5c0/lopYKmKpyD8AAAA/SwMAAAAAAAABQgIAAE4AAAA7rSGKHJzNP5aKWCpiqcg/AAAAP0sDAAAAAAAAAUMCAABOAAAAwVrC1wxTzT+WilgqYqnIPwAAAD9LAwAAAAAAAAFEAgAATgAAAEcIYyX9Cc0/lopYKmKpyD8AAAA/WgMAAAAAAAABRQIAAE4AAABRY6TA3XfMP5aKWCpiqcg/AAAAP1oDAAAAAAAAAUYCAABOAAAA1RBFDs4uzD+WilgqYqnIPwAAAD9aAwAAAAAAAAFHAgAATgAAAJdnFTVGCsw/lopYKmKpyD8AAAA/WgMAAAAAAAABSAIAAE4AAADfa4aprpzLP76G8hrKa8g/AAAAP1oDAAAAAAAAAUkCAABOAAAAo8JW0CZ4yz++hvIaymvIPwAAAD9aAwAAAAAAAAFKAgAATgAAAClw9x0XL8s/vobyGspryD8AAAA/agMAAAAAAAABSwIAAE4AAACtHZhrB+bKP76G8hrKa8g/AAAAP2oDAAAAAAAAAUwCAABOAAAAt3jZBuhTyj++hvIaymvIPwAAAD9qAwAAAAAAAAFNAgAATgAAAD0melTYCso/vobyGspryD8AAAA/agMAAAAAAAABTgIAAE4AAADD0xqiyMHJP76G8hrKa8g/AAAAP2oDAAAAAAAAAU8CAABOAAAASYG777h4yT++hvIaymvIPwAAAD9qAwAAAAAAAAFQAgAATgAAAM0uXD2pL8k/vobyGspryD8AAAA/agMAAAAAAAABUQIAAE4AAABT3PyKmebIP76G8hrKa8g/AAAAP2oDAAAAAAAAAVICAABOAAAA14md2ImdyD++hvIaymvIPwAAAD96AwAAAAAAAAFTAgAATgAAAOPk3nNqC8g/vobyGspryD8AAAA/egMAAAAAAAABVAIAAE4AAABpkn/BWsLHP76G8hrKa8g/AAAAP3oDAAAAAAAAAVUCAABOAAAAc+3AXDswxz++hvIaymvIPwAAAD96AwAAAAAAAAFWAgAATgAAAPeaYaor58Y/vobyGspryD8AAAA/egMAAAAAAAABVwIAAE4AAAB9SAL4G57GP76G8hrKa8g/AAAAP4kDAAAAAAAAAVgCAABOAAAAP5/SHpR5xj++hvIaymvIPwAAAD+JAwAAAAAAAAFZAgAATgAAAJP+hC7decU/vobyGspryD8AAAA/iQMAAAAAAAABWgIAAE4AAAAXrCV8zTDFP76G8hrKa8g/AAAAP5kDAAAAAAAAAVsCAABOAAAA2QL2okUMxT++hvIaymvIPwAAAD+ZAwAAAAAAAAFcAgAATgAAACEHZxeunsQ/vobyGspryD8AAAA/mQMAAAAAAAABXQIAAE4AAADlXTc+JnrEP76G8hrKa8g/AAAAP5kDAAAAAAAAAV4CAABOAAAAqbQHZZ5VxD/mgowLMi7IPwAAAD+ZAwAAAAAAAAFfAgAATgAAAO+4eNkG6MM/5oKMCzIuyD8AAAA/qAMAAAAAAAABYAIAAE4AAACzD0kAf8PDP+aCjAsyLsg/AAAAP6gDAAAAAAAAAWECAABOAAAAdWYZJ/eewz/mgowLMi7IPwAAAD+oAwAAAAAAAAFiAgAATgAAALtqiptfMcM/5oKMCzIuyD8AAAA/uAMAAAAAAAABYwIAAE4AAAC7aoqbXzHDPwp/JvyZ8Mc/AAAAP8gDAAAAAAAAAWQCAABOAAAAgMFawtcMwz8Kfyb8mfDHPwAAAD/IAwAAAAAAAAFlAgAATgAAAEIYK+lP6MI/Cn8m/Jnwxz8AAAA/5wMAAAAAAAABZgIAAE4AAADZAvaiRQzFP2ZckHFBxsU/AAAAPwAAAAAAAAAAAWcCAABOAAAAnVnGyb3nxD9mXJBxQcbFPwAAAD8vAAAAAAAAAAFoAgAATgAAACEHZxeunsQ/ZlyQcUHGxT8AAAA/PgAAAAAAAAABaQIAAE4AAADlXTc+JnrEP2ZckHFBxsU/AAAAPz4AAAAAAAAAAWoCAABOAAAA5V03PiZ6xD8+YPaA2QPGPwAAAD9OAAAAAAAAAAFrAgAATgAAAOVdNz4mesQ/FmRckHFBxj8AAAA/TgAAAAAAAAABbAIAAE4AAACptAdlnlXEPxZkXJBxQcY/AAAAP04AAAAAAAAAAW0CAABOAAAAawvYixYxxD8WZFyQcUHGPwAAAD9OAAAAAAAAAAFuAgAATgAAAC1iqLKODMQ/FmRckHFBxj8AAAA/XgAAAAAAAAABbwIAAE4AAAAtYqiyjgzEP/Jnwp8Jf8Y/AAAAP14AAAAAAAAAAXACAABOAAAA77h42Qbowz/yZ8KfCX/GPwAAAD9eAAAAAAAAAAFxAgAATgAAALMPSQB/w8M/8mfCnwl/xj8AAAA/bQAAAAAAAAABcgIAAE4AAACzD0kAf8PDP8prKK+hvMY/AAAAP20AAAAAAAAAAXMCAABOAAAAdWYZJ/eewz/KayivobzGPwAAAD9tAAAAAAAAAAF0AgAATgAAADe96U1vesM/ymsor6G8xj8AAAA/fQAAAAAAAAABdQIAAE4AAACAwVrC1wzDP6Jvjr45+sY/AAAAP4sAAAAAAAAAAXYCAABOAAAAgMFawtcMwz9+c/TN0TfHPwAAAD+LAAAAAAAAAAF3AgAATgAAAEIYK+lP6MI/fnP0zdE3xz8AAAA/mgAAAAAAAAABeAIAAE4AAAAEb/sPyMPCP35z9M3RN8c/AAAAP5oAAAAAAAAAAXkCAABOAAAAxsXLNkCfwj9+c/TN0TfHPwAAAD+aAAAAAAAAAAF6AgAATgAAAIocnF24esI/fnP0zdE3xz8AAAA/mgAAAAAAAAABewIAAE4AAABMc2yEMFbCP1Z3Wt1pdcc/AAAAP6oAAAAAAAAAAXwCAABOAAAAD8o8q6gxwj9Wd1rdaXXHPwAAAD+qAAAAAAAAAAF9AgAATgAAANIgDdIgDcI/Vnda3Wl1xz8AAAA/uQAAAAAAAAABfgIAAE4AAACUd934mOjBP1Z3Wt1pdcc/AAAAP7kAAAAAAAAAAX8CAABOAAAAlHfd+JjowT8ue8DsAbPHPwAAAD+5AAAAAAAAAAGAAgAATgAAAFfOrR8RxME/LnvA7AGzxz8AAAA/uQAAAAAAAAABgQIAAE4AAAAZJX5GiZ/BPy57wOwBs8c/AAAAP8kAAAAAAAAAAYICAABOAAAA3HtObQF7wT8ue8DsAbPHPwAAAD/JAAAAAAAAAAGDAgAATgAAAJ/SHpR5VsE/LnvA7AGzxz8AAAA/2QAAAAAAAAABhAIAAE4AAACf0h6UeVbBPwp/JvyZ8Mc/AAAAP/gAAAAAAAAAAYUCAABOAAAAn9IelHlWwT/mgowLMi7IPwAAAD/iAQAAAAAAAAGGAgAATgAAANx7Tm0Be8E/5oKMCzIuyD8AAAA/8gEAAAAAAAABhwIAAE4AAABXzq0fEcTBP+aCjAsyLsg/AAAAP/IBAAAAAAAAAYgCAABOAAAAV86tHxHEwT++hvIaymvIPwAAAD/yAQAAAAAAAAGJAgAATgAAAJR33fiY6ME/vobyGspryD8AAAA/8gEAAAAAAAABigIAAE4AAADSIA3SIA3CP5aKWCpiqcg/AAAAP/IBAAAAAAAAAYsCAABOAAAAD8o8q6gxwj+WilgqYqnIPwAAAD8CAgAAAAAAAAGMAgAATgAAAA/KPKuoMcI/co6+OfrmyD8AAAA/AgIAAAAAAAABjQIAAE4AAADGxcs2QJ/CPyKWilgqYsk/AAAAPwICAAAAAAAAAY4CAABOAAAABG/7D8jDwj/+mfBnwp/JPwAAAD8CAgAAAAAAAAGPAgAATgAAAARv+w/Iw8I/1p1Wd1rdyT8AAAA/EQIAAAAAAAABkAIAAE4AAACAwVrC1wzDP66hvIbyGso/AAAAPxECAAAAAAAAAZECAABOAAAAu2qKm18xwz+uobyG8hrKPwAAAD8RAgAAAAAAAAGSAgAATgAAALtqiptfMcM/iqUilopYyj8AAAA/EQIAAAAAAAABkwIAAE4AAAD5E7p051XDP4qlIpaKWMo/AAAAPxECAAAAAAAAAZQCAABOAAAA+RO6dOdVwz9iqYilIpbKPwAAAD8RAgAAAAAAAAGVAgAATgAAADe96U1vesM/YqmIpSKWyj8AAAA/IQIAAAAAAAABlgIAAE4AAACzD0kAf8PDPxaxVMRSEcs/AAAAPyECAAAAAAAAAZcCAABOAAAA77h42Qbowz/utLrT6k7LPwAAAD8hAgAAAAAAAAGYAgAATgAAAC1iqLKODMQ/7rS60+pOyz8AAAA/MAIAAAAAAAABmQIAAE4AAAAtYqiyjgzEP8a4IOOCjMs/AAAAPzACAAAAAAAAAZoCAABOAAAAawvYixYxxD/GuCDjgozLPwAAAD9AAgAAAAAAAAGbAgAATgAAAEDuvuPiZVs/COU1lNdQrj8AAAA/AAAAAAAAAAABnAIAAE4AAABA7r7j4mVbP6jVnVZ3Wq0/AAAAPwkBAAAAAAAAAZ0CAABOAAAAQO6+4+JlWz9IxgUZF2SsPwAAAD84AQAAAAAAAAGeAgAATgAAAEDuvuPiZVs/6LZt27Ztqz8AAAA/VwEAAAAAAAABnwIAAE4AAABA7r7j4mVbP3in1Z1Wd6o/AAAAP1cBAAAAAAAAAaACAABOAAAAQO6+4+JlWz8YmD1g9oCpPwAAAD9nAQAAAAAAAAGhAgAATgAAAEDuvuPiZVs/sIilIpaKqD8AAAA/dwEAAAAAAAABogIAAE4AAABgxsm959RmP0B5DeU1lKc/AAAAP3cBAAAAAAAAAaMCAABOAAAAYMbJvefUZj/YaXWn1Z2mPwAAAD+GAQAAAAAAAAGkAgAATgAAAMAVtAne9m8/EEtFLBWxpD8AAAA/lgEAAAAAAAABpQIAAE4AAADAFbQJ3vZvP6g7re60uqM/AAAAP5YBAAAAAAAAAaYCAABOAAAAwBW0Cd72bz9ILBWxVMSiPwAAAD+WAQAAAAAAAAGnAgAATgAAAMAVtAne9m8/eA3lNZTXoD8AAAA/lgEAAAAAAAABqAIAAE4AAACQMs8qaox0PzD8mfBnwp8/AAAAP6UBAAAAAAAAAakCAABOAAAAkDLPKmqMdD9g3Wl1p9WdPwAAAD+lAQAAAAAAAAGqAgAATgAAAJAyzypqjHQ/kL45+ubomz8AAAA/pQEAAAAAAAABqwIAAE4AAACQMs8qaox0P9CfCX8m/Jk/AAAAP7UBAAAAAAAAAawCAABOAAAAkDLPKmqMdD8AgdkDZg+YPwAAAD+1AQAAAAAAAAGtAgAATgAAADBaxFBlHXk/MGKpiKUilj8AAAA/tQEAAAAAAAABrgIAAE4AAAAwWsRQZR15P3BDeQ3lNZQ/AAAAP7UBAAAAAAAAAa8CAABOAAAAMFrEUGUdeT+AJEmSJEmSPwAAAD/FAQAAAAAAAAGwAgAATgAAADBaxFBlHXk/wAUZF2RckD8AAAA/xQEAAAAAAAABsQIAAE4AAAAwWsRQZR15P+DN0TdH34w/AAAAP9QBAAAAAAAAAbICAABOAAAAMFrEUGUdeT9gkHFBxgWJPwAAAD/UAQAAAAAAAAGzAgAATgAAAOCBuXZgrn0/YJBxQcYFiT8AAAA/1AEAAAAAAAABtAIAAE4AAADggbl2YK59P8BSEUtFLIU/AAAAP+QBAAAAAAAAAbUCAABOAAAAyFRXzq0fgT/AUhFLRSyFPwAAAD/kAQAAAAAAAAG2AgAATgAAAMhUV86tH4E/IBWxVMRSgT8AAAA/9AEAAAAAAAABtwIAAE4AAADIVFfOrR+BP0CvobyG8no/AAAAPwMCAAAAAAAAAbgCAABOAAAAyFRXzq0fgT8ANOHPhD9zPwAAAD8iAgAAAAAAAAG5AgAATgAAAJjoUWEraIM/ADThz4Q/cz8AAAA/IgIAAAAAAAABugIAAE4AAACY6FFhK2iDP4BxQcYFGWc/AAAAP0ICAAAAAAAAAbsCAABOAAAAcHxM9KiwhT+AcUHGBRlnPwAAAD9hAgAAAAAAAAG8AgAATgAAAEgQR4cm+Yc/gHFBxgUZZz8AAAA/cQIAAAAAAAABvQIAAE4AAAAYpEEapEGKP4BxQcYFGWc/AAAAP4ACAAAAAAAAAb4CAABOAAAA8Dc8rSGKjD+AcUHGBRlnPwAAAD+AAgAAAAAAAAG/AgAATgAAAMjLNkCf0o4/gHFBxgUZZz8AAAA/kAIAAAAAAAABwAIAAE4AAADQr5hpjo2QP4BxQcYFGWc/AAAAP5ACAAAAAAAAAcECAABOAAAAuPkVM82xkT+AcUHGBRlnPwAAAD+fAgAAAAAAAAHCAgAATgAAAKRDk/wL1pI/gHFBxgUZZz8AAAA/nwIAAAAAAAABwwIAAE4AAACQjRDGSvqTP4BxQcYFGWc/AAAAP58CAAAAAAAAAcQCAABOAAAAeNeNj4kelT+AcUHGBRlnPwAAAD+fAgAAAAAAAAHFAgAATgAAAGQhC1nIQpY/gHFBxgUZZz8AAAA/rwIAAAAAAAABxgIAAE4AAABQa4giB2eXP4BxQcYFGWc/AAAAP68CAAAAAAAAAccCAABOAAAAPLUF7EWLmD+AcUHGBRlnPwAAAD+vAgAAAAAAAAHIAgAATgAAACT/grWEr5k/gHFBxgUZZz8AAAA/vwIAAAAAAAAByQIAAE4AAADo3PoRQRydP4BxQcYFGWc/AAAAP78CAAAAAAAAAcoCAABOAAAAwHD1pL5knz+AcUHGBRlnPwAAAD+/AgAAAAAAAAHLAgAATgAAAFRdObd+RKA/gHFBxgUZZz8AAAA/vwIAAAAAAAABzAIAAE4AAABIAvgbntagP4BxQcYFGWc/AAAAP78CAAAAAAAAAc0CAABOAAAAPKe2gL1ooT+AcUHGBRlnPwAAAD+/AgAAAAAAAAHOAgAATgAAADRMdeXc+qE/ADThz4Q/cz8AAAA/zgIAAAAAAAABzwIAAE4AAAAglvKuGx+jPwA04c+EP3M/AAAAP84CAAAAAAAAAdACAABOAAAAFDuxEzuxoz8ANOHPhD9zPwAAAD/OAgAAAAAAAAHRAgAATgAAAAjgb3haQ6Q/ADThz4Q/cz8AAAA/zgIAAAAAAAAB0gIAAE4AAAD8hC7dedWkPwA04c+EP3M/AAAAP84CAAAAAAAAAdMCAABOAAAA6M6rprj5pT8ANOHPhD9zPwAAAD/OAgAAAAAAAAHUAgAATgAAAOBzagvYi6Y/ADThz4Q/cz8AAAA/zgIAAAAAAAAB1QIAAE4AAADUGClw9x2nPwA04c+EP3M/AAAAP94CAAAAAAAAAdYCAABOAAAAyL3n1Bawpz9Ar6G8hvJ6PwAAAD/eAgAAAAAAAAHXAgAATgAAALQHZZ5V1Kg/QK+hvIbyej8AAAA/3gIAAAAAAAAB2AIAAE4AAACsrCMDdWapP0CvobyG8no/AAAAP94CAAAAAAAAAdkCAABOAAAAoFHiZ5T4qT9Ar6G8hvJ6PwAAAD/eAgAAAAAAAAHaAgAATgAAAIibXzHTHKs/QK+hvIbyej8AAAA/3gIAAAAAAAAB2wIAAE4AAAB05dz6EUGsPyAVsVTEUoE/AAAAP94CAAAAAAAAAdwCAABOAAAAbIqbXzHTrD8gFbFUxFKBPwAAAD/uAgAAAAAAAAHdAgAATgAAAGAvWsRQZa0/IBWxVMRSgT8AAAA/7gIAAAAAAAAB3gIAAE4AAAAWtAne9h+wPyAVsVTEUoE/AAAAP+4CAAAAAAAAAd8CAABOAAAAkAZpkAZpsD8gFbFUxFKBPwAAAD/uAgAAAAAAAAHgAgAATgAAAAxZyEIWsrA/IBWxVMRSgT8AAAA/7gIAAAAAAAAB4QIAAE4AAAAA/oanNUSxPyAVsVTEUoE/AAAAP+4CAAAAAAAAAeICAABOAAAA9qJFDFXWsT8gFbFUxFKBPwAAAD/uAgAAAAAAAAHjAgAATgAAAHD1pL5kH7I/IBWxVMRSgT8AAAA//QIAAAAAAAAB5AIAAE4AAADsRwRxdGiyP8BSEUtFLIU/AAAAP/0CAAAAAAAAAeUCAABOAAAA4OzC1ZP6sj/AUhFLRSyFPwAAAD/9AgAAAAAAAAHmAgAATgAAANaRgTqzjLM/wFIRS0UshT8AAAA//QIAAAAAAAAB5wIAAE4AAABQ5ODswtWzP8BSEUtFLIU/AAAAP/0CAAAAAAAAAegCAABOAAAAzDZAn9IetD/AUhFLRSyFPwAAAD/9AgAAAAAAAAHpAgAATgAAAMDb/gPysLQ/YJBxQcYFiT8AAAA//QIAAAAAAAAB6gIAAE4AAAAy0xwbIYy1P2CQcUHGBYk/AAAAPw0DAAAAAAAAAesCAABOAAAArCV8zTDVtT9gkHFBxgWJPwAAAD8NAwAAAAAAAAHsAgAATgAAACh4239AHrY/YJBxQcYFiT8AAAA/DQMAAAAAAAAB7QIAAE4AAACgyjoyUGe2P2CQcUHGBYk/AAAAPw0DAAAAAAAAAe4CAABOAAAAHB2a5F+wtj9gkHFBxgWJPwAAAD8cAwAAAAAAAAHvAgAATgAAAJZv+ZZv+bY/YJBxQcYFiT8AAAA/HAMAAAAAAAAB8AIAAE4AAAASwlhJf0K3P2CQcUHGBYk/AAAAPxwDAAAAAAAAAfECAABOAAAAjBS4+46Ltz9gkHFBxgWJPwAAAD8sAwAAAAAAAAHyAgAATgAAAAhnF66e1Lc/YJBxQcYFiT8AAAA/LAMAAAAAAAAB8wIAAE4AAACAuXZgrh24P2CQcUHGBYk/AAAAPzwDAAAAAAAAAfQCAABOAAAAgLl2YK4duD/gzdE3R9+MPwAAAD88AwAAAAAAAAH1AgAATgAAAPwL1hK+Zrg/4M3RN0ffjD8AAAA/SwMAAAAAAAAB9gIAAE4AAAB2XjXFza+4P+DN0TdH34w/AAAAP1sDAAAAAAAAAfcCAABOAAAA8rCUd934uD/gzdE3R9+MPwAAAD9rAwAAAAAAAAH4AgAATgAAAPKwlHfd+Lg/wAUZF2RckD8AAAA/awMAAAAAAAAB+QIAAE4AAABsA/Qp7UG5P8AFGRdkXJA/AAAAP3oDAAAAAAAAAfoCAABOAAAA6FVT3PyKuT+AJEmSJEmSPwAAAD96AwAAAAAAAAH7AgAATgAAAGKoso4M1Lk/cEN5DeU1lD8AAAA/egMAAAAAAAAB/AIAAE4AAADc+hFBHB26P3BDeQ3lNZQ/AAAAP4oDAAAAAAAAAf0CAABOAAAAVk1x8ytmuj8wYqmIpSKWPwAAAD+KAwAAAAAAAAH+AgAATgAAAFZNcfMrZro/AIHZA2YPmD8AAAA/mQMAAAAAAAAB/wIAAE4AAADSn9ClO6+6PwCB2QNmD5g/AAAAP6kDAAAAAAAAAQADAABOAAAATPIvWEv4uj8AgdkDZg+YPwAAAD+pAwAAAAAAAAEBAwAATgAAAEzyL1hL+Lo/0J8Jfyb8mT8AAAA/qQMAAAAAAAABAgMAAE4AAABM8i9YS/i6P5C+Ofrm6Js/AAAAP7kDAAAAAAAAAQMDAABOAAAAyESPCltBuz+Qvjn65uibPwAAAD+5AwAAAAAAAAEEAwAATgAAAEKX7rxqirs/YN1pdafVnT8AAAA/uQMAAAAAAAABBQMAAE4AAABCl+68aoq7PzD8mfBnwp8/AAAAP7kDAAAAAAAAAQYDAABOAAAAvOlNb3rTuz8w/JnwZ8KfPwAAAD/IAwAAAAAAAAEHAwAATgAAALzpTW9607s/eA3lNZTXoD8AAAA/yAMAAAAAAAABCAMAAE4AAAC86U1vetO7P+AcfXP0zaE/AAAAP8gDAAAAAAAAAQkDAABOAAAANjytIYocvD9ILBWxVMSiPwAAAD/IAwAAAAAAAAEKAwAATgAAADY8rSGKHLw/qDut7rS6oz8AAAA/2AMAAAAAAAABCwMAAE4AAACyjgzUmWW8PxBLRSwVsaQ/AAAAP9gDAAAAAAAAAQwDAABOAAAALOFrhqmuvD9wWt1pdaelPwAAAD/YAwAAAAAAAAENAwAATgAAACzha4aprrw/2Gl1p9Wdpj8AAAA/2AMAAAAAAAABDgMAAE4AAAAs4WuGqa68P0B5DeU1lKc/AAAAP+gDAAAAAAAAAQ8DAABOAAAAqDPLOLn3vD9AeQ3lNZSnPwAAAD/oAwAAAAAAAAEQAwAATgAAAKgzyzi597w/GJg9YPaAqT8AAAA/6AMAAAAAAAABEQMAAE4AAACoM8s4ufe8P3in1Z1Wd6o/AAAAP+gDAAAAAAAAARIDAABOAAAAqDPLOLn3vD/otm3btm2rPwAAAD/oAwAAAAAAAAETAwAATgAAACKGKuvIQL0/6LZt27Ztqz8AAAA/6AMAAAAAAAABFAMAAE4AAAAihirryEC9P6jVnVZ3Wq0/AAAAP/cDAAAAAAAAARUDAABOAAAAIoYq68hAvT8I5TWU11CuPwAAAD/3AwAAAAAAAAEWAwAATgAAACKGKuvIQL0/ePTN0TdHrz8AAAA/9wMAAAAAAAABFwMAAE4AAACc2Imd2Im9P+wBswfMHrA/AAAAP/cDAAAAAAAAARgDAABOAAAAnNiJndiJvT+cCX8m/JmwPwAAAD/3AwAAAAAAAAEZAwAATgAAABYr6U/o0r0/VBFLRSwVsT8AAAA/9wMAAAAAAAABGgMAAE4AAAAWK+lP6NK9PwQZF2RckLE/AAAAP/cDAAAAAAAAARsDAABOAAAAFivpT+jSvT+0IOOCjAuyPwAAAD8HBAAAAAAAAAEcAwAATgAAABYr6U/o0r0/bCivobyGsj8AAAA/BwQAAAAAAAABHQMAAE4AAAAWK+lP6NK9Pxwwe8DsAbM/AAAAPwcEAAAAAAAAAR4DAABOAAAAFivpT+jSvT/UN0ffHH2zPwAAAD8HBAAAAAAAAAEfAwAATgAAABYr6U/o0r0/PEffHH1ztD8AAAA/FgQAAAAAAAABIAMAAE4AAAAWK+lP6NK9P+xOqzut7rQ/AAAAPxYEAAAAAAAAASEDAABOAAAAFivpT+jSvT+cVnda3Wm1PwAAAD8WBAAAAAAAAAEiAwAATgAAABYr6U/o0r0/VF5DeQ3ltT8AAAA/FgQAAAAAAAABIwMAAE4AAAAWK+lP6NK9PwRmD5g9YLY/AAAAPxYEAAAAAAAAASQDAABOAAAAFivpT+jSvT+0bdu2bdu2PwAAAD8mBAAAAAAAAAElAwAATgAAABYr6U/o0r0/bHWn1Z1Wtz8AAAA/JgQAAAAAAAABJgMAAE4AAAAWK+lP6NK9Pxx9c/TN0bc/AAAAPzYEAAAAAAAAAScDAABOAAAAFivpT+jSvT/MhD8T/ky4PwAAAD82BAAAAAAAAAEoAwAATgAAABYr6U/o0r0/hIwLMi7IuD8AAAA/RQQAAAAAAAABKQMAAE4AAAAWK+lP6NK9PzSU11BeQ7k/AAAAP3QEAAAAAAAAASoDAABOAAAAYqiyjgzUuT8cMHvA7AGzPwAAAD8AAAAAAAAAAAErAwAATgAAAGKoso4M1Lk/1DdH3xx9sz8AAAA/PgAAAAAAAAABLAMAAE4AAABiqLKODNS5P4w/E/5M+LM/AAAAPz4AAAAAAAAAAS0DAABOAAAAYqiyjgzUuT88R98cfXO0PwAAAD8+AAAAAAAAAAEuAwAATgAAAGKoso4M1Lk/7E6rO63utD8AAAA/TgAAAAAAAAABLwMAAE4AAABiqLKODNS5P5xWd1rdabU/AAAAP04AAAAAAAAAATADAABOAAAA3PoRQRwduj+cVnda3Wm1PwAAAD9OAAAAAAAAAAExAwAATgAAANz6EUEcHbo/VF5DeQ3ltT8AAAA/TgAAAAAAAAABMgMAAE4AAADc+hFBHB26PwRmD5g9YLY/AAAAP04AAAAAAAAAATMDAABOAAAA3PoRQRwduj+0bdu2bdu2PwAAAD9OAAAAAAAAAAE0AwAATgAAANz6EUEcHbo/bHWn1Z1Wtz8AAAA/XQAAAAAAAAABNQMAAE4AAADc+hFBHB26P8yEPxP+TLg/AAAAP10AAAAAAAAAATYDAABOAAAA3PoRQRwduj+EjAsyLsi4PwAAAD9dAAAAAAAAAAE3AwAATgAAANz6EUEcHbo/NJTXUF5DuT8AAAA/bQAAAAAAAAABOAMAAE4AAABWTXHzK2a6P+Sbo2+Ovrk/AAAAP30AAAAAAAAAATkDAABOAAAAVk1x8ytmuj8EswfMHjC7PwAAAD99AAAAAAAAAAE6AwAATgAAAFZNcfMrZro/tLrT6k6ruz8AAAA/fQAAAAAAAAABOwMAAE4AAABWTXHzK2a6P2zCnwl/Jrw/AAAAP30AAAAAAAAAATwDAABOAAAAVk1x8ytmuj8cymsor6G8PwAAAD99AAAAAAAAAAE9AwAATgAAAFZNcfMrZro/zNE3R98cvT8AAAA/fQAAAAAAAAABPgMAAE4AAADSn9ClO6+6P8zRN0ffHL0/AAAAP4wAAAAAAAAAAT8DAABOAAAA0p/QpTuvuj+E2QNmD5i9PwAAAD+MAAAAAAAAAAFAAwAATgAAANKf0KU7r7o/NOHPhD8Tvj8AAAA/jAAAAAAAAAABQQMAAE4AAADSn9ClO6+6P+Tom6Nvjr4/AAAAP4wAAAAAAAAAAUIDAABOAAAA0p/QpTuvuj+c8GfCnwm/PwAAAD+MAAAAAAAAAAFDAwAATgAAAEzyL1hL+Lo/TPgz4c+Evz8AAAA/nAAAAAAAAAABRAMAAE4AAABM8i9YS/i6P/z//////78/AAAAP5wAAAAAAAAAAUUDAABOAAAATPIvWEv4uj/aA2YPmD3APwAAAD+cAAAAAAAAAAFGAwAATgAAAEzyL1hL+Lo/sgfMHjB7wD8AAAA/nAAAAAAAAAABRwMAAE4AAADIRI8KW0G7P7IHzB4we8A/AAAAP5wAAAAAAAAAAUgDAABOAAAAyESPCltBuz+KCzIuyLjAPwAAAD+sAAAAAAAAAAFJAwAATgAAAMhEjwpbQbs/Zg+YPWD2wD8AAAA/rAAAAAAAAAABSgMAAE4AAADIRI8KW0G7P0IT/kz4M8E/AAAAP6wAAAAAAAAAAUsDAABOAAAAQpfuvGqKuz9CE/5M+DPBPwAAAD+sAAAAAAAAAAFMAwAATgAAAEKX7rxqirs/GhdkXJBxwT8AAAA/rAAAAAAAAAABTQMAAE4AAABCl+68aoq7P/Iaymsor8E/AAAAP6wAAAAAAAAAAU4DAABOAAAAQpfuvGqKuz/OHjB7wOzBPwAAAD+7AAAAAAAAAAFPAwAATgAAAEKX7rxqirs/piKWilgqwj8AAAA/uwAAAAAAAAABUAMAAE4AAAC86U1vetO7P6YilopYKsI/AAAAP7sAAAAAAAAAAVEDAABOAAAAvOlNb3rTuz9+JvyZ8GfCPwAAAD/LAAAAAAAAAAFSAwAATgAAALzpTW9607s/piKWilgqwj8AAAA/dwEAAAAAAAABUwMAAE4AAAA2PK0hihy8P6YilopYKsI/AAAAP3cBAAAAAAAAAVQDAABOAAAANjytIYocvD/OHjB7wOzBPwAAAD93AQAAAAAAAAFVAwAATgAAADY8rSGKHLw/8hrKayivwT8AAAA/dwEAAAAAAAABVgMAAE4AAACyjgzUmWW8P/Iaymsor8E/AAAAP4YBAAAAAAAAAVcDAABOAAAAso4M1JllvD8aF2RckHHBPwAAAD+GAQAAAAAAAAFYAwAATgAAACzha4aprrw/Zg+YPWD2wD8AAAA/hgEAAAAAAAABWQMAAE4AAAAs4WuGqa68P4oLMi7IuMA/AAAAP4YBAAAAAAAAAVoDAABOAAAALOFrhqmuvD+yB8weMHvAPwAAAD+GAQAAAAAAAAFbAwAATgAAAKgzyzi597w/2gNmD5g9wD8AAAA/hgEAAAAAAAABXAMAAE4AAACoM8s4ufe8P/z//////78/AAAAP5YBAAAAAAAAAV0DAABOAAAAIoYq68hAvT9M+DPhz4S/PwAAAD+WAQAAAAAAAAFeAwAATgAAACKGKuvIQL0/nPBnwp8Jvz8AAAA/lgEAAAAAAAABXwMAAE4AAAAihirryEC9P+Tom6Nvjr4/AAAAP5YBAAAAAAAAAWADAABOAAAAnNiJndiJvT804c+EPxO+PwAAAD+WAQAAAAAAAAFhAwAATgAAAJzYiZ3Yib0/hNkDZg+YvT8AAAA/lgEAAAAAAAABYgMAAE4AAAAWK+lP6NK9PxzKayivobw/AAAAP6YBAAAAAAAAAWMDAABOAAAAkn1IAvgbvj8cymsor6G8PwAAAD+mAQAAAAAAAAFkAwAATgAAAJJ9SAL4G74/bMKfCX8mvD8AAAA/pgEAAAAAAAABZQMAAE4AAACSfUgC+Bu+P7S60+pOq7s/AAAAP6YBAAAAAAAAAWYDAABOAAAADtCntAdlvj8EswfMHjC7PwAAAD+mAQAAAAAAAAFnAwAATgAAAA7Qp7QHZb4/VKs7re60uj8AAAA/pgEAAAAAAAABaAMAAE4AAAAO0Ke0B2W+P5yjb46+Obo/AAAAP7UBAAAAAAAAAWkDAABOAAAAiCIHZxeuvj+co2+Ovjm6PwAAAD+1AQAAAAAAAAFqAwAATgAAAAR1Zhkn974/5Jujb46+uT8AAAA/tQEAAAAAAAABawMAAE4AAAAEdWYZJ/e+PzSU11BeQ7k/AAAAP7UBAAAAAAAAAWwDAABOAAAAfMfFyzZAvz80lNdQXkO5PwAAAD/FAQAAAAAAAAFtAwAATgAAAHzHxcs2QL8/hIwLMi7IuD8AAAA/xQEAAAAAAAABbgMAAE4AAAB8x8XLNkC/P8yEPxP+TLg/AAAAP9QBAAAAAAAAAW8DAABOAAAA+BklfkaJvz/MhD8T/ky4PwAAAD/tAQAAAAAAAAFwAwAATgAAALrzqilufuU/kL45+ubo7z8AAAA/AAAAAAAAAAABcQMAAE4AAAAI3vYfkIflP5C+Ofrm6O8/AAAAPwAAAAAAAAAAAXIDAABOAAAAWMhCFrKQ5T+Qvjn65ujvPwAAAD8fAAAAAAAAAAFzAwAATgAAAKeyjgzUmeU/kL45+ubo7z8AAAA/LwAAAAAAAAABdAMAAE4AAAD3nNoC9qLlP5C+Ofrm6O8/AAAAPz4AAAAAAAAAAXUDAABOAAAARocm+Res5T+Qvjn65ujvPwAAAD9OAAAAAAAAAAF2AwAATgAAAJZxcu85teU/kL45+ubo7z8AAAA/XgAAAAAAAAABdwMAAE4AAADlW77lW77lP5C+Ofrm6O8/AAAAP20AAAAAAAAAAXgDAABOAAAANEYK3H3H5T+Qvjn65ujvPwAAAD9tAAAAAAAAAAF5AwAATgAAAIMwVtKf0OU/kL45+ubo7z8AAAA/fQAAAAAAAAABegMAAE4AAADSGqLIwdnlP5C+Ofrm6O8/AAAAP30AAAAAAAAAAXsDAABOAAAAIgXuvuPi5T+Qvjn65ujvPwAAAD+NAAAAAAAAAAF8AwAATgAAAHHvObUF7OU/kL45+ubo7z8AAAA/jQAAAAAAAAABfQMAAE4AAABx7zm1BezlP5o9YPaA2e8/AAAAP5wAAAAAAAAAAX4DAABOAAAAwdmFqyf15T+aPWD2gNnvPwAAAD+cAAAAAAAAAAF/AwAATgAAABDE0aFJ/uU/mj1g9oDZ7z8AAAA/nAAAAAAAAAABgAMAAE4AAABgrh2YawfmP5o9YPaA2e8/AAAAP5wAAAAAAAAAAYEDAABOAAAAr5hpjo0Q5j+aPWD2gNnvPwAAAD+sAAAAAAAAAAGCAwAATgAAAP+CtYSvGeY/mj1g9oDZ7z8AAAA/rAAAAAAAAAABgwMAAE4AAABNbQF70SLmP5o9YPaA2e8/AAAAP6wAAAAAAAAAAYQDAABOAAAAnVdNcfMr5j+aPWD2gNnvPwAAAD+7AAAAAAAAAAGFAwAATgAAAOxBmWcVNeY/mj1g9oDZ7z8AAAA/uwAAAAAAAAABhgMAAE4AAAA7LOVdNz7mP5o9YPaA2e8/AAAAP7sAAAAAAAAAAYcDAABOAAAAOyzlXTc+5j+ivIbyGsrvPwAAAD+7AAAAAAAAAAGIAwAATgAAAIsWMVRZR+Y/oryG8hrK7z8AAAA/ywAAAAAAAAABiQMAAE4AAADaAH1Ke1DmP6K8hvIayu8/AAAAP8sAAAAAAAAAAYoDAABOAAAAKuvIQJ1Z5j+ivIbyGsrvPwAAAD/LAAAAAAAAAAGLAwAATgAAAHnVFDe/YuY/oryG8hrK7z8AAAA/ywAAAAAAAAABjAMAAE4AAADIv2At4WvmP6K8hvIayu8/AAAAP9sAAAAAAAAAAY0DAABOAAAAZ5T4GSV+5j+qO63utLrvPwAAAD/bAAAAAAAAAAGOAwAATgAAALZ+RBBHh+Y/qjut7rS67z8AAAA/2wAAAAAAAAABjwMAAE4AAAAGaZAGaZDmP6o7re60uu8/AAAAP9sAAAAAAAAAAZADAABOAAAAVVPc/IqZ5j+qO63utLrvPwAAAD/qAAAAAAAAAAGRAwAATgAAAEISwN/wtOY/qjut7rS67z8AAAA/6gAAAAAAAAABkgMAAE4AAACS/AvWEr7mP6o7re60uu8/AAAAP/oAAAAAAAAAAZMDAABOAAAA4eZXzDTH5j+qO63utLrvPwAAAD/6AAAAAAAAAAGUAwAATgAAADHRo8JW0OY/qjut7rS67z8AAAA/+gAAAAAAAAABlQMAAE4AAACAu++4eNnmP6o7re60uu8/AAAAP/oAAAAAAAAAAZYDAABOAAAA0KU7r5ri5j+qO63utLrvPwAAAD/6AAAAAAAAAAGXAwAATgAAAB+Qh6W86+Y/qjut7rS67z8AAAA/+gAAAAAAAAABmAMAAE4AAABvetOb3vTmP6o7re60uu8/AAAAPwoBAAAAAAAAAZkDAABOAAAAXDm3fkQQ5z+qO63utLrvPwAAAD8KAQAAAAAAAAGaAwAATgAAAPsNT2uIIuc/qjut7rS67z8AAAA/CgEAAAAAAAABmwMAAE4AAABK+JphqivnP6o7re60uu8/AAAAPwoBAAAAAAAAAZwDAABOAAAAmuLmV8w05z+qO63utLrvPwAAAD8ZAQAAAAAAAAGdAwAATgAAADm3fkQQR+c/tLrT6k6r7z8AAAA/GQEAAAAAAAABngMAAE4AAADXixYxVFnnP7S60+pOq+8/AAAAPxkBAAAAAAAAAZ8DAABOAAAAJnZiJ3Zi5z+0utPqTqvvPwAAAD8ZAQAAAAAAAAGgAwAATgAAAHZgrh2Ya+c/tLrT6k6r7z8AAAA/GQEAAAAAAAABoQMAAE4AAADFSvoTunTnP7S60+pOq+8/AAAAPykBAAAAAAAAAaIDAABOAAAAZB+SAP6G5z+0utPqTqvvPwAAAD8pAQAAAAAAAAGjAwAATgAAALMJ3vYfkOc/tLrT6k6r7z8AAAA/KQEAAAAAAAABpAMAAE4AAABR3nXjY6LnP7S60+pOq+8/AAAAPykBAAAAAAAAAaUDAABOAAAAocjB2YWr5z+0utPqTqvvPwAAAD8pAQAAAAAAAAGmAwAATgAAAPCyDdCntOc/tLrT6k6r7z8AAAA/KQEAAAAAAAABpwMAAE4AAABAnVnGyb3nP7S60+pOq+8/AAAAPykBAAAAAAAAAagDAABOAAAAj4elvOvG5z+0utPqTqvvPwAAAD84AQAAAAAAAAGpAwAATgAAAN9x8bIN0Oc/tLrT6k6r7z8AAAA/OAEAAAAAAAABqgMAAE4AAAAuXD2pL9nnP7S60+pOq+8/AAAAPzgBAAAAAAAAAasDAABOAAAAfUaJn1Hi5z+0utPqTqvvPwAAAD84AQAAAAAAAAGsAwAATgAAAMww1ZVz6+c/tLrT6k6r7z8AAAA/OAEAAAAAAAABrQMAAE4AAAAcGyGMlfTnP7S60+pOq+8/AAAAPzgBAAAAAAAAAa4DAABOAAAAawVtgrf95z+0utPqTqvvPwAAAD84AQAAAAAAAAGvAwAATgAAALrvuHjZBug/tLrT6k6r7z8AAAA/OAEAAAAAAAABsAMAAE4AAAAK2gRv+w/oP7S60+pOq+8/AAAAP0gBAAAAAAAAAbEDAABOAAAAWcRQZR0Z6D+0utPqTqvvPwAAAD9IAQAAAAAAAAGyAwAATgAAAPeY6FFhK+g/tLrT6k6r7z8AAAA/SAEAAAAAAAABswMAAE4AAACWbYA+pT3oP7S60+pOq+8/AAAAP0gBAAAAAAAAAbQDAABOAAAA5lfMNMdG6D+0utPqTqvvPwAAAD9IAQAAAAAAAAG1AwAATgAAAIUsZCELWeg/vjn65uib7z8AAAA/WAEAAAAAAAABtgMAAE4AAAAjAfwNT2voP745+ubom+8/AAAAP1gBAAAAAAAAAbcDAABOAAAAc+tHBHF06D++Ofrm6JvvPwAAAD9YAQAAAAAAAAG4AwAATgAAAMHVk/qSfeg/vjn65uib7z8AAAA/WAEAAAAAAAABuQMAAE4AAAARwN/wtIboP745+ubom+8/AAAAP1gBAAAAAAAAAboDAABOAAAAsJR33fiY6D++Ofrm6JvvPwAAAD9nAQAAAAAAAAG7AwAATgAAAP9+w9Maoug/vjn65uib7z8AAAA/ZwEAAAAAAAABvAMAAE4AAACeU1vAXrToP745+ubom+8/AAAAP2cBAAAAAAAAAb0DAABOAAAA7j2ntoC96D++Ofrm6JvvPwAAAD9nAQAAAAAAAAG+AwAATgAAAIwSP6PEz+g/vjn65uib7z8AAAA/ZwEAAAAAAAABvwMAAE4AAADb/IqZ5tjoP745+ubom+8/AAAAP2cBAAAAAAAAAcADAABOAAAAKufWjwji6D++Ofrm6JvvPwAAAD93AQAAAAAAAAHBAwAATgAAABmmunJu/eg/vjn65uib7z8AAAA/dwEAAAAAAAABwgMAAE4AAAAGZZ5V1BjpP745+ubom+8/AAAAP3cBAAAAAAAAAcMDAABOAAAAVk/qS/Yh6T++Ofrm6JvvPwAAAD93AQAAAAAAAAHEAwAATgAAAKU5NkIYK+k/vjn65uib7z8AAAA/dwEAAAAAAAABxQMAAE4AAAD1I4I4OjTpP745+ubom+8/AAAAP3cBAAAAAAAAAcYDAABOAAAAlPgZJX5G6T++Ofrm6JvvPwAAAD93AQAAAAAAAAHHAwAATgAAANChSf4Fa+k/vjn65uib7z8AAAA/hwEAAAAAAAAByAMAAE4AAAAOS3nXjY/pP745+ubom+8/AAAAP4cBAAAAAAAAAckDAABOAAAAXjXFza+Y6T++Ofrm6JvvPwAAAD+HAQAAAAAAAAHKAwAATgAAAPwJXbrzquk/vjn65uib7z8AAAA/hwEAAAAAAAABywMAAE4AAABL9KiwFbTpP745+ubom+8/AAAAP4cBAAAAAAAAAcwDAABOAAAA6shAnVnG6T++Ofrm6JvvPwAAAD+WAQAAAAAAAAHNAwAATgAAAChycHbh6uk/vjn65uib7z8AAAA/lgEAAAAAAAABzgMAAE4AAAAE8Dc8rSHqP745+ubom+8/AAAAP5YBAAAAAAAAAc8DAABOAAAAU9qDMs8q6j++Ofrm6JvvPwAAAD+WAQAAAAAAAAHQAwAATgAAAPGuGx8TPeo/vjn65uib7z8AAAA/lgEAAAAAAAAB0QMAAE4AAACQg7MLV0/qP745+ubom+8/AAAAP6YBAAAAAAAAAdIDAABOAAAA323/AXlY6j++Ofrm6JvvPwAAAD+mAQAAAAAAAAHTAwAATgAAAH5Cl+68auo/vjn65uib7z8AAAA/pgEAAAAAAAAB1AMAAE4AAABsAXvRIobqP745+ubom+8/AAAAP6YBAAAAAAAAAdUDAABOAAAAC9YSvmaY6j++Ofrm6JvvPwAAAD+mAQAAAAAAAAHWAwAATgAAAKmqqqqqquo/vjn65uib7z8AAAA/pgEAAAAAAAAB1wMAAE4AAABIf0KX7rzqP745+ubom+8/AAAAP6YBAAAAAAAAAdgDAABOAAAA51PagzLP6j++Ofrm6JvvPwAAAD+1AQAAAAAAAAHZAwAATgAAACT9CV268+o/vjn65uib7z8AAAA/tQEAAAAAAAAB2gMAAE4AAADD0aFJ/gXrP745+ubom+8/AAAAP7UBAAAAAAAAAdsDAABOAAAAYqY5NkIY6z++Ofrm6JvvPwAAAD+1AQAAAAAAAAHcAwAATgAAAAB70SKGKus/vjn65uib7z8AAAA/tQEAAAAAAAAB3QMAAE4AAACfT2kPyjzrP745+ubom+8/AAAAP7UBAAAAAAAAAd4DAABOAAAAPiQB/A1P6z++Ofrm6JvvPwAAAD+1AQAAAAAAAAHfAwAATgAAAN34mOhRYes/vjn65uib7z8AAAA/tQEAAAAAAAAB4AMAAE4AAADKt3zLt3zrP745+ubom+8/AAAAP8UBAAAAAAAAAeEDAABOAAAAuHZgrh2Y6z++Ofrm6JvvPwAAAD/FAQAAAAAAAAHiAwAATgAAAFdL+Jphqus/vjn65uib7z8AAAA/xQEAAAAAAAAB4wMAAE4AAAD2H5CHpbzrP745+ubom+8/AAAAP8UBAAAAAAAAAeQDAABOAAAAlfQndOnO6z++Ofrm6JvvPwAAAD/FAQAAAAAAAAHlAwAATgAAAIOzC1dP6us/vjn65uib7z8AAAA/xQEAAAAAAAAB5gMAAE4AAADRnVdNcfPrP745+ubom+8/AAAAP8UBAAAAAAAAAecDAABOAAAAcHLvObUF7D++Ofrm6JvvPwAAAD/VAQAAAAAAAAHoAwAATgAAAA9Hhyb5F+w/vjn65uib7z8AAAA/1QEAAAAAAAAB6QMAAE4AAACuGx8TPSrsP745+ubom+8/AAAAP9UBAAAAAAAAAeoDAABOAAAATfC2/4A87D+0utPqTqvvPwAAAD/VAQAAAAAAAAHrAwAATgAAAOzETuzETuw/tLrT6k6r7z8AAAA/1QEAAAAAAAAB7AMAAE4AAACKmebYCGHsP7S60+pOq+8/AAAAP9UBAAAAAAAAAe0DAABOAAAAJ25+xUxz7D+0utPqTqvvPwAAAD/VAQAAAAAAAAHuAwAATgAAAPKqKW5+xew/qjut7rS67z8AAAA/5AEAAAAAAAAB7wMAAE4AAABClXVkoM7sP6o7re60uu8/AAAAP+QBAAAAAAAAAfADAABOAAAA4WkNUeTg7D+ivIbyGsrvPwAAAD/kAQAAAAAAAAHxAwAATgAAAH8+pT0o8+w/oryG8hrK7z8AAAA/5AEAAAAAAAAB8gMAAE4AAABt/Yggjg7tP6K8hvIayu8/AAAAP+QBAAAAAAAAAfMDAABOAAAADdIgDdIg7T+aPWD2gNnvPwAAAD/0AQAAAAAAAAH0AwAATgAAAPmQBPA3PO0/mj1g9oDZ7z8AAAA/9AEAAAAAAAAB9QMAAE4AAACZZZzce07tP5o9YPaA2e8/AAAAP/QBAAAAAAAAAfYDAABOAAAANzo0yb9g7T+aPWD2gNnvPwAAAD/0AQAAAAAAAAH3AwAATgAAACX5F6wlfO0/mj1g9oDZ7z8AAAA/9AEAAAAAAAAB+AMAAE4AAADDza+YaY7tP5o9YPaA2e8/AAAAP/QBAAAAAAAAAfkDAABOAAAAY6JHha2g7T+aPWD2gNnvPwAAAD/0AQAAAAAAAAH6AwAATgAAALGMk3vPqe0/mj1g9oDZ7z8AAAA/BAIAAAAAAAAB+wMAAE4AAAChS3deNcXtP5o9YPaA2e8/AAAAPwQCAAAAAAAAAfwDAABOAAAAe8k+JAH87T+Qvjn65ujvPwAAAD8EAgAAAAAAAAH9AwAATgAAABue1hBFDu4/kL45+ubo7z8AAAA/BAIAAAAAAAAB/gMAAE4AAAC5cm79iCDuP5C+Ofrm6O8/AAAAPwQCAAAAAAAAAf8DAABOAAAAV0cG6swy7j+Qvjn65ujvPwAAAD8EAgAAAAAAAAEABAAATgAAAPcbntYQRe4/kL45+ubo7z8AAAA/EwIAAAAAAAABAQQAAE4AAACV8DXDVFfuP5C+Ofrm6O8/AAAAPxMCAAAAAAAAAQIEAABOAAAANcXNr5hp7j+Qvjn65ujvPwAAAD8TAgAAAAAAAAEDBAAATgAAANOZZZzce+4/kL45+ubo7z8AAAA/EwIAAAAAAAABBAQAAE4AAABxbv2III7uP5C+Ofrm6O8/AAAAPxMCAAAAAAAAAQUEAABOAAAArxctYqiy7j+Qvjn65ujvPwAAAD8TAgAAAAAAAAEGBAAATgAAAE3sxE7sxO4/kL45+ubo7z8AAAA/IwIAAAAAAAABBwQAAE4AAADtwFw7MNfuP5C+Ofrm6O8/AAAAPyMCAAAAAAAAAQgEAABOAAAAi5X0J3Tp7j+Qvjn65ujvPwAAAD8jAgAAAAAAAAEJBAAATgAAANl/QB6W8u4/kL45+ubo7z8AAAA/IwIAAAAAAAABCgQAAE4AAAB5VNgK2gTvP5C+Ofrm6O8/AAAAPyMCAAAAAAAAAQsEAABOAAAAFylw9x0X7z+Qvjn65ujvPwAAAD8jAgAAAAAAAAEMBAAATgAAAGUTvO0/IO8/kL45+ubo7z8AAAA/IwIAAAAAAAABDQQAAE4AAAC3/QfkYSnvP5C+Ofrm6O8/AAAAPyMCAAAAAAAAAQ4EAABOAAAAVdKf0KU77z+Qvjn65ujvPwAAAD8yAgAAAAAAAAEPBAAATgAAAKO868bHRO8/kL45+ubo7z8AAAA/MgIAAAAAAAABEAQAAE4AAABDkYOzC1fvP5C+Ofrm6O8/AAAAPzICAAAAAAAAAREEAABOAAAAk3vPqS1g7z+Qvjn65ujvPwAAAD8yAgAAAAAAAAESBAAATgAAADFQZ5Zxcu8/kL45+ubo7z8AAAA/MgIAAAAAAAABEwQAAE4AAACBOrOMk3vvP5C+Ofrm6O8/AAAAP0ICAAAAAAAAARQEAABOAAAAzyT/grWE7z+Qvjn65ujvPwAAAD9CAgAAAAAAAAEVBAAATgAAAB8PS3nXje8/kL45+ubo7z8AAAA/QgIAAAAAAAABFgQAAE4AAAAfD0t5143vP5o9YPaA2e8/AAAAP0ICAAAAAAAAARcEAABOAAAAbfmWb/mW7z+aPWD2gNnvPwAAAD9SAgAAAAAAAAEYBAAATgAAAL/j4mUboO8/mj1g9oDZ7z8AAAA/UgIAAAAAAAABGQQAAE4AAAANzi5cPanvP5o9YPaA2e8/AAAAP2ECAAAAAAAAARoEAABOAAAAW7h6Ul+y7z+aPWD2gNnvPwAAAD9xAgAAAAAAAAEbBAAATgAAAKuixkiBu+8/mj1g9oDZ7z8AAAA/gQIAAAAAAAABHAQAAE4AAAD7jBI/o8TvP5o9YPaA2e8/AAAAP4ECAAAAAAAAAR0EAABOAAAAS3deNcXN7z+aPWD2gNnvPwAAAD+BAgAAAAAAAAEeBAAATgAAAJlhqivn1u8/mj1g9oDZ7z8AAAA/kAIAAAAAAAABHwQAAE4AAADpS/YhCeDvP5o9YPaA2e8/AAAAP5ACAAAAAAAAASAEAABOAAAAOTZCGCvp7z+aPWD2gNnvPwAAAD+gAgAAAAAAAAEhBAAATgAAAIkgjg5N8u8/mj1g9oDZ7z8AAAA/vwIAAAAAAAAL</ink>
</athena>
</file>

<file path=customXml/item30.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MAAAAGAAAABwMAAAAAAQAAAAQAAAAECUlua0F0b21WMQIAAAAJBAAAAAkFAAAACQYAAAAKBQQAAAALUGVuU3Ryb2tlVjEEAAAACkF0dHJpYnV0ZXMFVHJhY2UJU3RhcnRUaW1lBFR5cGUEBAAED1BlbkF0dHJpYnV0ZXNWMQIAAAAKSW5rVHJhY2VWMQIAAAAQDEFjdGlvblR5cGVWMQIAAAACAAAACQcAAAAJCAAAAD10AAAAAAAABff///8MQWN0aW9uVHlwZVYxAQAAAAd2YWx1ZV9fAAgCAAAAAAAAAAEFAAAABAAAAAkKAAAACQsAAAAJgAAAAAAAAAH0////9////wAAAAAFBgAAAA1DbGVhckNhbnZhc1YxAgAAAAlTdGFydFRpbWUEVHlwZQAEEAxBY3Rpb25UeXBlVjECAAAAAgAAAOLHAAAAAAAAAfP////3////AAAAAAUHAAAAD1BlbkF0dHJpYnV0ZXNWMQoAAAAHX2NvbG9yQQdfY29sb3JSB19jb2xvckcHX2NvbG9yQgpGaXRUb0N1cnZlBkhlaWdodA5JZ25vcmVQcmVzc3VyZQ1Jc0hpZ2hsaWdodGVyBVNoYXBlBVdpZHRoAAAAAAAAAAAEAAICAgIBBgEBDEJydXNoU2hhcGVWMQIAAAAGAgAAAP//AAAAAAAAAAAACEAAAAXy////DEJydXNoU2hhcGVWMQEAAAAHdmFsdWVfXwAIAgAAAAEAAAAAAAAAAAAIQAUIAAAACklua1RyYWNlVjEDAAAADUxpc3RgMStfaXRlbXMMTGlzdGAxK19zaXplD0xpc3RgMStfdmVyc2lvbgQAABhTaGFyZWQuSW5raW5nLklua1BvaW50W10CAAAACAgCAAAACQ8AAABPAQAATwEAAAEKAAAABwAAAP//AAAAAAAAAAAACEAAAAHw////8v///wEAAAAAAAAAAAAIQAELAAAACAAAAAkRAAAA4wEAAOMB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DbEHEQAAAAABAAAAAAIAAAQKSW5rUG9pbnRWMQIA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NHQUSAAAACklua1BvaW50VjEEAAAAAVgBWQ5QcmVzc3VyZUZhY3RvcglUaW1lU3RhbXAAAAAABgYLEAIAAACAjJIfqIWUP8hvtg79Zus/AAAAPwAAAAAAAAAAARMAAAASAAAA8ETiNBOTlT/Ib7YO/WbrPwAAAD9uAAAAAAAAAAEUAAAAEgAAAGD9MUp+oJY/yG+2Dv1m6z8AAAA/fQAAAAAAAAABFQAAABIAAADgtYFf6a2XP8hvtg79Zus/AAAAP30AAAAAAAAAARYAAAASAAAAQG7RdFS7mD/Ib7YO/WbrPwAAAD99AAAAAAAAAAEXAAAAEgAAALAmIYq/yJk/yG+2Dv1m6z8AAAA/jQAAAAAAAAABGAAAABIAAAAg33CfKtaaP8hvtg79Zus/AAAAP40AAAAAAAAAARkAAAASAAAAkJfAtJXjmz/Ib7YO/WbrPwAAAD+NAAAAAAAAAAEaAAAAEgAAAABQEMoA8Zw/yG+2Dv1m6z8AAAA/jQAAAAAAAAABGwAAABIAAABwCGDfa/6dP8hvtg79Zus/AAAAP50AAAAAAAAAARwAAAASAAAA4MCv9NYLnz/Ib7YO/WbrPwAAAD+dAAAAAAAAAAEdAAAAEgAAAKi8/wShDKA/yG+2Dv1m6z8AAAA/nQAAAAAAAAABHgAAABIAAADgmKePVpOgP8hvtg79Zus/AAAAP50AAAAAAAAAAR8AAAASAAAAGHVPGgwaoT/Ib7YO/WbrPwAAAD+dAAAAAAAAAAEgAAAAEgAAAFBR96TBoKE/yG+2Dv1m6z8AAAA/rAAAAAAAAAABIQAAABIAAACILZ8vdyeiP8hvtg79Zus/AAAAP6wAAAAAAAAAASIAAAASAAAAwAlHuiyuoj/Ib7YO/WbrPwAAAD+sAAAAAAAAAAEjAAAAEgAAAPjl7kTiNKM/yG+2Dv1m6z8AAAA/rAAAAAAAAAABJAAAABIAAAAwwpbPl7ujP8hvtg79Zus/AAAAP6wAAAAAAAAAASUAAAASAAAAaJ4+Wk1CpD/Ib7YO/WbrPwAAAD+8AAAAAAAAAAEmAAAAEgAAAKB65uQCyaQ/yG+2Dv1m6z8AAAA/vAAAAAAAAAABJwAAABIAAADYVo5vuE+lP8hvtg79Zus/AAAAP7wAAAAAAAAAASgAAAASAAAAEDM2+m3WpT/Ib7YO/WbrPwAAAD+8AAAAAAAAAAEpAAAAEgAAAEgP3oQjXaY/yG+2Dv1m6z8AAAA/vAAAAAAAAAABKgAAABIAAACA64UP2eOmP8hvtg79Zus/AAAAP7wAAAAAAAAAASsAAAASAAAAsMctmo5qpz/Ib7YO/WbrPwAAAD+8AAAAAAAAAAEsAAAAEgAAAPCj1SRE8ac/yG+2Dv1m6z8AAAA/vAAAAAAAAAABLQAAABIAAABgXCU6r/6oP1hSvEAmxes/AAAAP8sAAAAAAAAAAS4AAAASAAAAyBR1TxoMqj9YUrxAJsXrPwAAAD/LAAAAAAAAAAEvAAAAEgAAAAjxHNrPkqo/8DTCck8j7D8AAAA/ywAAAAAAAAABMAAAABIAAABwqWzvOqCrP/A0wnJPI+w/AAAAP8sAAAAAAAAAATEAAAASAAAAqIUUevAmrD/wNMJyTyPsPwAAAD/LAAAAAAAAAAEyAAAAEgAAAOhhvASmraw/8DTCck8j7D8AAAA/ywAAAAAAAAABMwAAABIAAABQGgwaEbutP/A0wnJPI+w/AAAAP9sAAAAAAAAAATQAAAASAAAAAK8DujFPrz+AF8ikeIHsPwAAAD/bAAAAAAAAAAE1AAAAEgAAALSzqWdOLrA/gBfIpHiB7D8AAAA/2wAAAAAAAAABNgAAABIAAADQof0sqXGwP4AXyKR4gew/AAAAP9sAAAAAAAAAATcAAAASAAAA7I9R8gO1sD8Q+s3Wod/sPwAAAD/bAAAAAAAAAAE4AAAAEgAAACRs+Xy5O7E/EPrN1qHf7D8AAAA/6wAAAAAAAAABOQAAABIAAABAWk1CFH+xP6jc0wjLPe0/AAAAP+sAAAAAAAAAAToAAAASAAAAeDb1zMkFsj+o3NMIyz3tPwAAAD/rAAAAAAAAAAE7AAAAEgAAALASnVd/jLI/qNzTCMs97T8AAAA/6wAAAAAAAAABPAAAABIAAADMAPEc2s+yP6jc0wjLPe0/AAAAP+sAAAAAAAAAAT0AAAASAAAAPLlAMkXdsz84v9k69JvtPwAAAD/rAAAAAAAAAAE+AAAAEgAAAFinlPefILQ/OL/ZOvSb7T8AAAA/+gAAAAAAAAABPwAAABIAAAB0lei8+mO0Pzi/2Tr0m+0/AAAAP/oAAAAAAAAAAUAAAAASAAAArHGQR7DqtD/Yod9sHfrtPwAAAD/6AAAAAAAAAAFBAAAAEgAAAORNONJlcbU/2KHfbB367T8AAAA/+gAAAAAAAAABQgAAABIAAAAYKuBcG/i1P2iE5Z5GWO4/AAAAP/oAAAAAAAAAAUMAAAASAAAAUAaI59B+tj9ohOWeRljuPwAAAD/6AAAAAAAAAAFEAAAAEgAAAGz026wrwrY/aITlnkZY7j8AAAA/+gAAAAAAAAABRQAAABIAAACo0IM34Ui3P2iE5Z5GWO4/AAAAP/oAAAAAAAAAAUYAAAASAAAA4KwrwpbPtz9ohOWeRljuPwAAAD8KAQAAAAAAAAFHAAAAEgAAADB3JxKnmbg/aITlnkZY7j8AAAA/CgEAAAAAAAABSAAAABIAAABMZXvXAd24P2iE5Z5GWO4/AAAAPwoBAAAAAAAAAUkAAAASAAAAiEEjYrdjuT9ohOWeRljuPwAAAD8KAQAAAAAAAAFKAAAAEgAAAKQvdycSp7k/aITlnkZY7j8AAAA/CgEAAAAAAAABSwAAABIAAADcCx+yxy26P2iE5Z5GWO4/AAAAPwoBAAAAAAAAAUwAAAASAAAA9PlydyJxuj9ohOWeRljuPwAAAD8aAQAAAAAAAAFNAAAAEgAAAEjEbscyO7s/aITlnkZY7j8AAAA/GgEAAAAAAAABTgAAABIAAACAoBZS6MG7P2iE5Z5GWO4/AAAAPxoBAAAAAAAAAU8AAAASAAAAoI5qF0MFvD9ohOWeRljuPwAAAD8aAQAAAAAAAAFQAAAAEgAAANBqEqL4i7w/aITlnkZY7j8AAAA/GgEAAAAAAAABUQAAABIAAADsWGZnU8+8P2iE5Z5GWO4/AAAAPxoBAAAAAAAAAVIAAAASAAAADEe6LK4SvT9ohOWeRljuPwAAAD8aAQAAAAAAAAFTAAAAEgAAACg1DvIIVr0/aITlnkZY7j8AAAA/KQEAAAAAAAABVAAAABIAAABgEbZ8vty9P2iE5Z5GWO4/AAAAPykBAAAAAAAAAVUAAAASAAAAnO1dB3Rjvj9ohOWeRljuPwAAAD8pAQAAAAAAAAFWAAAAEgAAALDbsczOpr4/aITlnkZY7j8AAAA/KQEAAAAAAAABVwAAABIAAADMyQWSKeq+P2iE5Z5GWO4/AAAAPykBAAAAAAAAAVgAAAASAAAA6LdZV4Qtvz9ohOWeRljuPwAAAD8pAQAAAAAAAAFZAAAAEgAAACSUAeI5tL8/aITlnkZY7j8AAAA/WAEAAAAAAAABWgAAABIAAAAoF0imqHvCP6jc0wjLPe0/AAAAP1gBAAAAAAAAAVsAAAASAAAANA7yCFadwj+o3NMIyz3tPwAAAD9YAQAAAAAAAAFcAAAAEgAAAEQFnGsDv8I/qNzTCMs97T8AAAA/WAEAAAAAAAABXQAAABIAAABQ/EXOsODCPxD6zdah3+w/AAAAP1gBAAAAAAAAAV4AAAASAAAAYPPvMF4Cwz8Q+s3Wod/sPwAAAD9YAQAAAAAAAAFfAAAAEgAAAHzhQ/a4RcM/EPrN1qHf7D8AAAA/aAEAAAAAAAABYAAAABIAAACYz5e7E4nDP4AXyKR4gew/AAAAP2gBAAAAAAAAAWEAAAASAAAApMZBHsGqwz+AF8ikeIHsPwAAAD9oAQAAAAAAAAFiAAAAEgAAALS964BuzMM/gBfIpHiB7D8AAAA/aAEAAAAAAAABYwAAABIAAADAtJXjG+7DP4AXyKR4gew/AAAAP3cBAAAAAAAAAWQAAAASAAAA0Ks/RskPxD+AF8ikeIHsPwAAAD93AQAAAAAAAAFlAAAAEgAAANyi6ah2McQ/gBfIpHiB7D8AAAA/dwEAAAAAAAABZgAAABIAAADsmZMLJFPEP4AXyKR4gew/AAAAP3cBAAAAAAAAAWcAAAASAAAA/JA9btF0xD+AF8ikeIHsPwAAAD93AQAAAAAAAAFoAAAAEgAAAAiI59B+lsQ/gBfIpHiB7D8AAAA/dwEAAAAAAAABaQAAABIAAAAwbeX4hvvEP/A0wnJPI+w/AAAAP4cBAAAAAAAAAWoAAAASAAAAQGSPWzQdxT/wNMJyTyPsPwAAAD+HAQAAAAAAAAFrAAAAEgAAAExbOb7hPsU/8DTCck8j7D8AAAA/hwEAAAAAAAABbAAAABIAAABcUuMgj2DFP/A0wnJPI+w/AAAAP5cBAAAAAAAAAW0AAAASAAAAbEmNgzyCxT/wNMJyTyPsPwAAAD+XAQAAAAAAAAFuAAAAEgAAAHhAN+bpo8U/WFK8QCbF6z8AAAA/lwEAAAAAAAABbwAAABIAAACIN+FIl8XFP1hSvEAmxes/AAAAP5cBAAAAAAAAAXAAAAASAAAAkC6Lq0TnxT9YUrxAJsXrPwAAAD+mAQAAAAAAAAFxAAAAEgAAAKAlNQ7yCMY/WFK8QCbF6z8AAAA/pgEAAAAAAAABcgAAABIAAACwHN9wnyrGP1hSvEAmxes/AAAAP7YBAAAAAAAAAXMAAAASAAAAsBzfcJ8qxj/Ib7YO/WbrPwAAAD+2AQAAAAAAAAF0AAAAEgAAALwTidNMTMY/yG+2Dv1m6z8AAAA/tgEAAAAAAAABdQAAABIAAAC8E4nTTEzGPziNsNzTCOs/AAAAP+UBAAAAAAAAAXYAAAASAAAAvBOJ00xMxj+gqqqqqqrqPwAAAD/0AQAAAAAAAAF3AAAAEgAAAMwKMzb6bcY/oKqqqqqq6j8AAAA/9AEAAAAAAAABeAAAABIAAADMCjM2+m3GPxDIpHiBTOo/AAAAPwQCAAAAAAAAAXkAAAASAAAAzAozNvptxj+A5Z5GWO7pPwAAAD8EAgAAAAAAAAF6AAAAEgAAAMwKMzb6bcY/6AKZFC+Q6T8AAAA/BAIAAAAAAAABewAAABIAAADMCjM2+m3GP1ggk+IFMuk/AAAAPwQCAAAAAAAAAXwAAAASAAAAzAozNvptxj/IPY2w3NPoPwAAAD8UAgAAAAAAAAF9AAAAEgAAAMwKMzb6bcY/MFuHfrN16D8AAAA/FAIAAAAAAAABfgAAABIAAADMCjM2+m3GP6B4gUyKF+g/AAAAPyMCAAAAAAAAAX8AAAASAAAAzAozNvptxj8IlnsaYbnnPwAAAD8jAgAAAAAAAAGAAAAAEgAAAMwKMzb6bcY/eLN16Ddb5z8AAAA/IwIAAAAAAAABgQAAABIAAADMCjM2+m3GP+jQb7YO/eY/AAAAPyMCAAAAAAAAAYIAAAASAAAAzAozNvptxj9Q7mmE5Z7mPwAAAD8zAgAAAAAAAAGDAAAAEgAAAMwKMzb6bcY/wAtkUrxA5j8AAAA/MwIAAAAAAAABhAAAABIAAADMCjM2+m3GPzApXiCT4uU/AAAAPzMCAAAAAAAAAYUAAAASAAAAzAozNvptxj+YRljuaYTlPwAAAD8zAgAAAAAAAAGGAAAAEgAAAMwKMzb6bcY/CGRSvEAm5T8AAAA/MwIAAAAAAAABhwAAABIAAADMCjM2+m3GP3iBTIoXyOQ/AAAAP0ICAAAAAAAAAYgAAAASAAAAzAozNvptxj9QvEAmxQvkPwAAAD9CAgAAAAAAAAGJAAAAEgAAAMwKMzb6bcY/wNk69Jut4z8AAAA/QgIAAAAAAAABigAAABIAAAC8E4nTTEzGPyj3NMJyT+M/AAAAP0ICAAAAAAAAAYsAAAASAAAAvBOJ00xMxj+YFC+QSfHiPwAAAD9CAgAAAAAAAAGMAAAAEgAAALAc33CfKsY/+DEpXiCT4j8AAAA/UgIAAAAAAAABjQAAABIAAACwHN9wnyrGP2hPIyz3NOI/AAAAP1ICAAAAAAAAAY4AAAASAAAAoCU1DvIIxj9AihfIpHjhPwAAAD9SAgAAAAAAAAGPAAAAEgAAAKAlNQ7yCMY/sKcRlnsa4T8AAAA/UgIAAAAAAAABkAAAABIAAACQLourROfFPyDFC2RSvOA/AAAAP1ICAAAAAAAAAZEAAAASAAAAiDfhSJfFxT+I4gUyKV7gPwAAAD9iAgAAAAAAAAGSAAAAEgAAAIg34UiXxcU/8P//////3z8AAAA/YgIAAAAAAAABkwAAABIAAAB4QDfm6aPFP9A69JutQ98/AAAAP2ICAAAAAAAAAZQAAAASAAAAeEA35umjxT+gdeg3W4fePwAAAD9iAgAAAAAAAAGVAAAAEgAAAGxJjYM8gsU/gLDc0wjL3T8AAAA/YgIAAAAAAAABlgAAABIAAABcUuMgj2DFPzAmxQtkUtw/AAAAP2ICAAAAAAAAAZcAAAASAAAATFs5vuE+xT8wJsULZFLcPwAAAD9iAgAAAAAAAAGYAAAAEgAAAExbOb7hPsU/EGG5pxGW2z8AAAA/cQIAAAAAAAABmQAAABIAAAAUf5EzLLjEP1CHfrN16Nc/AAAAP3ECAAAAAAAAAZoAAAASAAAACIjn0H6WxD8wwnJPIyzXPwAAAD9xAgAAAAAAAAGbAAAAEgAAAPyQPW7RdMQ/AP1m69Bv1j8AAAA/gQIAAAAAAAABnAAAABIAAADsmZMLJFPEPwD9ZuvQb9Y/AAAAP4ECAAAAAAAAAZ0AAAASAAAA7JmTCyRTxD/gN1uHfrPVPwAAAD+BAgAAAAAAAAGeAAAAEgAAANyi6ah2McQ/wHJPIyz31D8AAAA/gQIAAAAAAAABnwAAABIAAADQqz9GyQ/EP5CtQ7/ZOtQ/AAAAP4ECAAAAAAAAAaAAAAASAAAAtL3rgG7Mwz9w6Ddbh37TPwAAAD+RAgAAAAAAAAGhAAAAEgAAALS964BuzMM/UCMs9zTC0j8AAAA/kQIAAAAAAAABogAAABIAAACkxkEewarDP1AjLPc0wtI/AAAAP5ECAAAAAAAAAaMAAAASAAAApMZBHsGqwz8gXiCT4gXSPwAAAD+RAgAAAAAAAAGkAAAAEgAAAJjPl7sTicM/IF4gk+IF0j8AAAA/kQIAAAAAAAABpQAAABIAAACM2O1YZmfDPyBeIJPiBdI/AAAAP6ACAAAAAAAAAaYAAAASAAAAjNjtWGZnwz8AmRQvkEnRPwAAAD+gAgAAAAAAAAGnAAAAEgAAAHzhQ/a4RcM/AJkUL5BJ0T8AAAA/oAIAAAAAAAABqAAAABIAAABw6pmTCyTDPwCZFC+QSdE/AAAAP6ACAAAAAAAAAakAAAASAAAAcOqZkwskwz/g0wjLPY3QPwAAAD+gAgAAAAAAAAGqAAAAEgAAAGDz7zBeAsM/4NMIyz2N0D8AAAA/sAIAAAAAAAABqwAAABIAAABQ/EXOsODCP+DTCMs9jdA/AAAAP7ACAAAAAAAAAawAAAASAAAARAWcawO/wj/g0wjLPY3QPwAAAD+wAgAAAAAAAAGtAAAAEgAAADQO8ghWncI/YB36zdahzz8AAAA/vwIAAAAAAAABrgAAABIAAAAoF0imqHvCP2Ad+s3Woc8/AAAAP78CAAAAAAAAAa8AAAASAAAAHCCeQ/tZwj9gHfrN1qHPPwAAAD+/AgAAAAAAAAGwAAAAEgAAAAwp9OBNOMI/AJPiBTIpzj8AAAA/vwIAAAAAAAABsQAAABIAAAAAMkp+oBbCPwCT4gUyKc4/AAAAP88CAAAAAAAAAbIAAAASAAAA8DqgG/P0wT8Ak+IFMinOPwAAAD/PAgAAAAAAAAGzAAAAEgAAAOJD9rhF08E/oAjLPY2wzD8AAAA/zwIAAAAAAAABtAAAABIAAADUTExWmLHBP6AIyz2NsMw/AAAAP88CAAAAAAAAAbUAAAASAAAAxlWi8+qPwT+gCMs9jbDMPwAAAD/fAgAAAAAAAAG2AAAAEgAAALpe+JA9bsE/oAjLPY2wzD8AAAA/3wIAAAAAAAABtwAAABIAAACsZ04ukEzBP6AIyz2NsMw/AAAAP98CAAAAAAAAAbgAAAASAAAAnnCky+IqwT+gCMs9jbDMPwAAAD/fAgAAAAAAAAG5AAAAEgAAAJB5+mg1CcE/oAjLPY2wzD8AAAA/7gIAAAAAAAABugAAABIAAACCglAGiOfAP2B+s3XoN8s/AAAAP+4CAAAAAAAAAbsAAAASAAAAcoumo9rFwD9gfrN16DfLPwAAAD/uAgAAAAAAAAG8AAAAEgAAAGSU/EAtpMA/YH6zdeg3yz8AAAA/7gIAAAAAAAABvQAAABIAAABWnVLef4LAP2B+s3XoN8s/AAAAP+4CAAAAAAAAAb4AAAASAAAASKaoe9JgwD9gfrN16DfLPwAAAD/+AgAAAAAAAAG/AAAAEgAAADyv/hglP8A/YH6zdeg3yz8AAAA//gIAAAAAAAABwAAAABIAAAAuuFS2dx3AP2B+s3XoN8s/AAAAP/4CAAAAAAAAAcEAAAASAAAAQIJVp5T3vz9gfrN16DfLPwAAAD/+AgAAAAAAAAHCAAAAEgAAACSUAeI5tL8/YH6zdeg3yz8AAAA//gIAAAAAAAABwwAAABIAAADMyQWSKeq+P2B+s3XoN8s/AAAAPw4DAAAAAAAAAcQAAAASAAAAsNuxzM6mvj9gfrN16DfLPwAAAD8dAwAAAAAAAAHFAAAAEgAAAJztXQd0Y74/YH6zdeg3yz8AAAA/HQMAAAAAAAABxgAAABIAAAB8/wlCGSC+P2B+s3XoN8s/AAAAPx0DAAAAAAAAAccAAAASAAAAYBG2fL7cvT9gfrN16DfLPwAAAD8dAwAAAAAAAAHIAAAAEgAAAEQjYrdjmb0/YH6zdeg3yz8AAAA/HQMAAAAAAAAByQAAABIAAAAoNQ7yCFa9P2B+s3XoN8s/AAAAPy0DAAAAAAAAAcoAAAASAAAADEe6LK4SvT9gfrN16DfLPwAAAD8tAwAAAAAAAAHLAAAAEgAAAOxYZmdTz7w/YH6zdeg3yz8AAAA/LQMAAAAAAAABzAAAABIAAADQahKi+Iu8P2B+s3XoN8s/AAAAPy0DAAAAAAAAAc0AAAASAAAAvHy+3J1IvD9gfrN16DfLPwAAAD88AwAAAAAAAAHOAAAAEgAAAGSywoyNfrs/YH6zdeg3yz8AAAA/PAMAAAAAAAABzwAAABIAAABIxG7HMju7P2B+s3XoN8s/AAAAP0wDAAAAAAAAAdAAAAASAAAALNYaAtj3uj9gfrN16DfLPwAAAD9MAwAAAAAAAAHRAAAAEgAAABDoxjx9tLo/YH6zdeg3yz8AAAA/TAMAAAAAAAAB0gAAABIAAAD0+XJ3InG6P2B+s3XoN8s/AAAAP0wDAAAAAAAAAdMAAAASAAAA3Asfssctuj9gfrN16DfLPwAAAD9cAwAAAAAAAAHUAAAAEgAAAKQvdycSp7k/YH6zdeg3yz8AAAA/XAMAAAAAAAAB1QAAABIAAACIQSNit2O5P2B+s3XoN8s/AAAAP1wDAAAAAAAAAdYAAAASAAAAaFPPnFwguT9gfrN16DfLPwAAAD9rAwAAAAAAAAHXAAAAEgAAAExle9cB3bg/YH6zdeg3yz8AAAA/awMAAAAAAAAB2AAAABIAAAAwdycSp5m4P6AIyz2NsMw/AAAAP2sDAAAAAAAAAdkAAAASAAAAFInTTExWuD+gCMs9jbDMPwAAAD9rAwAAAAAAAAHaAAAAEgAAAPiaf4fxErg/oAjLPY2wzD8AAAA/ewMAAAAAAAAB2wAAABIAAADgrCvCls+3P6AIyz2NsMw/AAAAP3sDAAAAAAAAAdwAAAASAAAAxL7X/DuMtz+gCMs9jbDMPwAAAD97AwAAAAAAAAHdAAAAEgAAAKjQgzfhSLc/oAjLPY2wzD8AAAA/ewMAAAAAAAAB3gAAABIAAACM4i9yhgW3P6AIyz2NsMw/AAAAP4sDAAAAAAAAAd8AAAASAAAAUAaI59B+tj8Ak+IFMinOPwAAAD+LAwAAAAAAAAHgAAAAEgAAADQYNCJ2O7Y/AJPiBTIpzj8AAAA/iwMAAAAAAAAB4QAAABIAAAAYKuBcG/i1PwCT4gUyKc4/AAAAP5oDAAAAAAAAAeIAAAASAAAAADyMl8C0tT8Ak+IFMinOPwAAAD+aAwAAAAAAAAHjAAAAEgAAAORNONJlcbU/AJPiBTIpzj8AAAA/mgMAAAAAAAAB5AAAABIAAACscZBHsOq0PwCT4gUyKc4/AAAAP5oDAAAAAAAAAeUAAAASAAAAkIM8glWntD8Ak+IFMinOPwAAAD+qAwAAAAAAAAHmAAAAEgAAAHSV6Lz6Y7Q/AJPiBTIpzj8AAAA/qgMAAAAAAAAB5wAAABIAAABYp5T3nyC0P2Ad+s3Woc8/AAAAP6oDAAAAAAAAAegAAAASAAAAPLlAMkXdsz9gHfrN1qHPPwAAAD+qAwAAAAAAAAHpAAAAEgAAACDL7GzqmbM/YB36zdahzz8AAAA/qgMAAAAAAAAB6gAAABIAAAAE3Zinj1azP2Ad+s3Woc8/AAAAP6oDAAAAAAAAAesAAAASAAAA6O5E4jQTsz9gHfrN1qHPPwAAAD+5AwAAAAAAAAHsAAAAEgAAAMwA8Rzaz7I/YB36zdahzz8AAAA/uQMAAAAAAAAB7QAAABIAAACUJEmSJEmyP2Ad+s3Woc8/AAAAP7kDAAAAAAAAAe4AAAASAAAAeDb1zMkFsj9gHfrN1qHPPwAAAD+5AwAAAAAAAAHvAAAAEgAAAFxIoQdvwrE/YB36zdahzz8AAAA/yQMAAAAAAAAB8AAAABIAAABAWk1CFH+xP2Ad+s3Woc8/AAAAP8kDAAAAAAAAAfEAAAASAAAAJGz5fLk7sT9gHfrN1qHPPwAAAD/JAwAAAAAAAAHyAAAAEgAAAAh+pbde+LA/4NMIyz2N0D8AAAA/yQMAAAAAAAAB8wAAABIAAADsj1HyA7WwP+DTCMs9jdA/AAAAP8kDAAAAAAAAAfQAAAASAAAA0KH9LKlxsD/g0wjLPY3QPwAAAD/JAwAAAAAAAAH1AAAAEgAAALSzqWdOLrA/4NMIyz2N0D8AAAA/1gMAAAAAAAAB9gAAABIAAAAwi6tE59WvP+DTCMs9jdA/AAAAP9YDAAAAAAAAAfcAAAASAAAAAK8DujFPrz/g0wjLPY3QPwAAAD/WAwAAAAAAAAH4AAAAEgAAAMDSWy98yK4/4NMIyz2N0D8AAAA/1gMAAAAAAAAB+QAAABIAAACI9rOkxkGuP+DTCMs9jdA/AAAAP9YDAAAAAAAAAfoAAAASAAAAUBoMGhG7rT8AmRQvkEnRPwAAAD/lAwAAAAAAAAH7AAAAEgAAACA+ZI9bNK0/AJkUL5BJ0T8AAAA/5QMAAAAAAAAB/AAAABIAAADoYbwEpq2sPwCZFC+QSdE/AAAAP+UDAAAAAAAAAf0AAAASAAAAqIUUevAmrD8AmRQvkEnRPwAAAD/lAwAAAAAAAAH+AAAAEgAAAHCpbO86oKs/IF4gk+IF0j8AAAA/9QMAAAAAAAAB/wAAABIAAABAzcRkhRmrPyBeIJPiBdI/AAAAP/UDAAAAAAAAAQABAAASAAAACPEc2s+Sqj8gXiCT4gXSPwAAAD/1AwAAAAAAAAEBAQAAEgAAAMgUdU8aDKo/IF4gk+IF0j8AAAA/9QMAAAAAAAABAgEAABIAAADIFHVPGgyqP1AjLPc0wtI/AAAAP/UDAAAAAAAAAQMBAAASAAAAkDjNxGSFqT9QIyz3NMLSPwAAAD/1AwAAAAAAAAEEAQAAEgAAAGBcJTqv/qg/UCMs9zTC0j8AAAA/BQQAAAAAAAABBQEAABIAAAAogH2v+XeoP1AjLPc0wtI/AAAAPwUEAAAAAAAAAQYBAAASAAAA8KPVJETxpz9QIyz3NMLSPwAAAD8FBAAAAAAAAAEHAQAAEgAAALDHLZqOaqc/UCMs9zTC0j8AAAA/BQQAAAAAAAABCAEAABIAAACwxy2ajmqnP3DoN1uHftM/AAAAPwUEAAAAAAAAAQkBAAASAAAASA/ehCNdpj9w6Ddbh37TPwAAAD8UBAAAAAAAAAEKAQAAEgAAABAzNvpt1qU/cOg3W4d+0z8AAAA/FAQAAAAAAAABCwEAABIAAADYVo5vuE+lP3DoN1uHftM/AAAAPxQEAAAAAAAAAQwBAAASAAAAoHrm5ALJpD9w6Ddbh37TPwAAAD8UBAAAAAAAAAENAQAAEgAAAKB65uQCyaQ/kK1Dv9k61D8AAAA/FAQAAAAAAAABDgEAABIAAABonj5aTUKkP5CtQ7/ZOtQ/AAAAPxQEAAAAAAAAAQ8BAAASAAAAMMKWz5e7oz+QrUO/2TrUPwAAAD8kBAAAAAAAAAEQAQAAEgAAAPjl7kTiNKM/kK1Dv9k61D8AAAA/JAQAAAAAAAABEQEAABIAAADACUe6LK6iP5CtQ7/ZOtQ/AAAAPyQEAAAAAAAAARIBAAASAAAAiC2fL3cnoj+QrUO/2TrUPwAAAD8kBAAAAAAAAAETAQAAEgAAAIgtny93J6I/wHJPIyz31D8AAAA/JAQAAAAAAAABFAEAABIAAABQUfekwaChP8ByTyMs99Q/AAAAPyQEAAAAAAAAARUBAAASAAAAGHVPGgwaoT/Ack8jLPfUPwAAAD8zBAAAAAAAAAEWAQAAEgAAABh1TxoMGqE/4Ddbh36z1T8AAAA/MwQAAAAAAAABFwEAABIAAADgmKePVpOgP+A3W4d+s9U/AAAAPzMEAAAAAAAAARgBAAASAAAAqLz/BKEMoD/gN1uHfrPVPwAAAD8zBAAAAAAAAAEZAQAAEgAAAODAr/TWC58/4Ddbh36z1T8AAAA/MwQAAAAAAAABGgEAABIAAABwCGDfa/6dP+A3W4d+s9U/AAAAP0MEAAAAAAAAARsBAAASAAAAcAhg32v+nT8A/Wbr0G/WPwAAAD9DBAAAAAAAAAEcAQAAEgAAAABQEMoA8Zw/AP1m69Bv1j8AAAA/QwQAAAAAAAABHQEAABIAAACQl8C0leObPwD9ZuvQb9Y/AAAAP0MEAAAAAAAAAR4BAAASAAAAIN9wnyrWmj8A/Wbr0G/WPwAAAD9TBAAAAAAAAAEfAQAAEgAAALAmIYq/yJk/MMJyTyMs1z8AAAA/UwQAAAAAAAABIAEAABIAAABAbtF0VLuYPzDCck8jLNc/AAAAP1MEAAAAAAAAASEBAAASAAAA4LWBX+mtlz8wwnJPIyzXPwAAAD9TBAAAAAAAAAEiAQAAEgAAAOC1gV/prZc/UId+s3Xo1z8AAAA/UwQAAAAAAAABIwEAABIAAABg/TFKfqCWP1CHfrN16Nc/AAAAP2IEAAAAAAAAASQBAAASAAAAYP0xSn6glj9wTIoXyKTYPwAAAD9iBAAAAAAAAAElAQAAEgAAAPBE4jQTk5U/cEyKF8ik2D8AAAA/YgQAAAAAAAABJgEAABIAAACAjJIfqIWUP3BMihfIpNg/AAAAP3IEAAAAAAAAAScBAAASAAAAgIySH6iFlD+gEZZ7GmHZPwAAAD9yBAAAAAAAAAEoAQAAEgAAACDUQgo9eJM/oBGWexph2T8AAAA/cgQAAAAAAAABKQEAABIAAAAg1EIKPXiTP8DWod9sHdo/AAAAP3IEAAAAAAAAASoBAAASAAAAsBvz9NFqkj/A1qHfbB3aPwAAAD+CBAAAAAAAAAErAQAAEgAAALAb8/TRapI/4JutQ7/Z2j8AAAA/ggQAAAAAAAABLAEAABIAAAAwY6PfZl2RPxBhuacRlts/AAAAP4IEAAAAAAAAAS0BAAASAAAAwKpTyvtPkD8wJsULZFLcPwAAAD+CBAAAAAAAAAEuAQAAEgAAAMCqU8r7T5A/UOvQb7YO3T8AAAA/kQQAAAAAAAABLwEAABIAAADA5AdqIYWOP1Dr0G+2Dt0/AAAAP5EEAAAAAAAAATABAAASAAAAwOQHaiGFjj+AsNzTCMvdPwAAAD+RBAAAAAAAAAExAQAAEgAAAMDkB2ohhY4/oHXoN1uH3j8AAAA/kQQAAAAAAAABMgEAABIAAADgc2g/S2qMP6B16Ddbh94/AAAAP5EEAAAAAAAAATMBAAASAAAA4HNoP0tqjD/QOvSbrUPfPwAAAD+hBAAAAAAAAAE0AQAAEgAAAOBzaD9Laow/8P//////3z8AAAA/oQQAAAAAAAABNQEAABIAAADgAskUdU+KP/D//////98/AAAAP6EEAAAAAAAAATYBAAASAAAA4ALJFHVPij+I4gUyKV7gPwAAAD+hBAAAAAAAAAE3AQAAEgAAAACSKeqeNIg/IMULZFK84D8AAAA/oQQAAAAAAAABOAEAABIAAAAAkinqnjSIP7CnEZZ7GuE/AAAAP6EEAAAAAAAAATkBAAASAAAAQCGKv8gZhj9AihfIpHjhPwAAAD+wBAAAAAAAAAE6AQAAEgAAAEAhir/IGYY/2Gwd+s3W4T8AAAA/sAQAAAAAAAABOwEAABIAAABAIYq/yBmGP2hPIyz3NOI/AAAAP7AEAAAAAAAAATwBAAASAAAAYLDqlPL+gz9oTyMs9zTiPwAAAD+wBAAAAAAAAAE9AQAAEgAAAGCw6pTy/oM/+DEpXiCT4j8AAAA/sAQAAAAAAAABPgEAABIAAABgsOqU8v6DP5gUL5BJ8eI/AAAAP7AEAAAAAAAAAT8BAAASAAAAgD9LahzkgT+YFC+QSfHiPwAAAD/ABAAAAAAAAAFAAQAAEgAAAIA/S2oc5IE/KPc0wnJP4z8AAAA/wAQAAAAAAAABQQEAABIAAAAAnVd/jJJ/P8DZOvSbreM/AAAAP8AEAAAAAAAAAUIBAAASAAAAAJ1Xf4ySfz9QvEAmxQvkPwAAAD/ABAAAAAAAAAFDAQAAEgAAAACdV3+Mkn8/4J5GWO5p5D8AAAA/wAQAAAAAAAABRAEAABIAAACAuxgq4Fx7PwhkUrxAJuU/AAAAP9AEAAAAAAAAAUUBAAASAAAAgLsYKuBcez+YRljuaYTlPwAAAD/QBAAAAAAAAAFGAQAAEgAAAMDZ2dQzJ3c/MCleIJPi5T8AAAA/0AQAAAAAAAABRwEAABIAAADA2dnUMyd3P8ALZFK8QOY/AAAAP9AEAAAAAAAAAUgBAAASAAAAwNnZ1DMndz9Q7mmE5Z7mPwAAAD/fBAAAAAAAAAFJAQAAEgAAAAD4mn+H8XI/CJZ7GmG55z8AAAA/3wQAAAAAAAABSgEAABIAAAAA+Jp/h/FyP6B4gUyKF+g/AAAAP98EAAAAAAAAAUsBAAASAAAAAPiaf4fxcj8wW4d+s3XoPwAAAD/fBAAAAAAAAAFMAQAAEgAAAAD4mn+H8XI/yD2NsNzT6D8AAAA/7wQAAAAAAAABTQEAABIAAAAA+Jp/h/FyP1ggk+IFMuk/AAAAP+8EAAAAAAAAAU4BAAASAAAAgCy4VLZ3bT9YIJPiBTLpPwAAAD/vBAAAAAAAAAFPAQAAEgAAAIAsuFS2d20/6AKZFC+Q6T8AAAA/7wQAAAAAAAABUAEAABIAAACALLhUtndtP4DlnkZY7uk/AAAAP+8EAAAAAAAAAVEBAAASAAAAgCy4VLZ3bT8QyKR4gUzqPwAAAD//BAAAAAAAAAFSAQAAEgAAAIAsuFS2d20/oKqqqqqq6j8AAAA//wQAAAAAAAABUwEAABIAAACALLhUtndtPziNsNzTCOs/AAAAP/8EAAAAAAAAAVQBAAASAAAAAGk6ql0MZT84jbDc0wjrPwAAAD//BAAAAAAAAAFVAQAAEgAAAABpOqpdDGU/yG+2Dv1m6z8AAAA//wQAAAAAAAABVgEAABIAAAAAaTqqXQxlP1hSvEAmxes/AAAAP/8EAAAAAAAAAVcBAAASAAAAAGk6ql0MZT/wNMJyTyPsPwAAAD8OBQAAAAAAAAFYAQAAEgAAAABpOqpdDGU/gBfIpHiB7D8AAAA/DgUAAAAAAAABWQEAABIAAAAAS3n/CUJZP4AXyKR4gew/AAAAPw4FAAAAAAAAAVoBAAASAAAAAEt5/wlCWT8Q+s3Wod/sPwAAAD8OBQAAAAAAAAFbAQAAEgAAAABLef8JQlk/qNzTCMs97T8AAAA/HgUAAAAAAAABXAEAABIAAAAAaTqqXQxlP6jc0wjLPe0/AAAAP2wFAAAAAAAAAV0BAAASAAAAgCy4VLZ3bT+o3NMIyz3tPwAAAD98BQAAAAAAAAFeAQAAEgAAAAD4mn+H8XI/qNzTCMs97T8AAAA/fAUAAAAAAAABXwEAABIAAADA2dnUMyd3P6jc0wjLPe0/AAAAP4sFAAAAAAAAAWABAAASAAAAgLsYKuBcez+o3NMIyz3tPwAAAD+qBQAAAAAAAAFhAQAAEgAAAOBmXRG2fN4/WFK8QCbF6z8AAAA/AAAAAAAAAAABYgEAABIAAABoYrLCjI3eP1hSvEAmxes/AAAAP10AAAAAAAAAAWMBAAASAAAA7l0HdGOe3j9YUrxAJsXrPwAAAD9dAAAAAAAAAAFkAQAAEgAAAHZZXCU6r94/WFK8QCbF6z8AAAA/XQAAAAAAAAABZQEAABIAAAD8VLHWEMDeP1hSvEAmxes/AAAAP10AAAAAAAAAAWYBAAASAAAAhFAGiOfQ3j9YUrxAJsXrPwAAAD9sAAAAAAAAAAFnAQAAEgAAAJJHsOqU8t4/WFK8QCbF6z8AAAA/bAAAAAAAAAABaAEAABIAAAAYQwWcawPfP1hSvEAmxes/AAAAP2wAAAAAAAAAAWkBAAASAAAAnj5aTUIU3z9YUrxAJsXrPwAAAD9sAAAAAAAAAAFqAQAAEgAAACY6r/4YJd8/8DTCck8j7D8AAAA/bAAAAAAAAAABawEAABIAAACuNQSw7zXfP/A0wnJPI+w/AAAAP2wAAAAAAAAAAWwBAAASAAAANDFZYcZG3z/wNMJyTyPsPwAAAD9sAAAAAAAAAAFtAQAAEgAAAEIoA8RzaN8/8DTCck8j7D8AAAA/fAAAAAAAAAABbgEAABIAAADKI1h1SnnfP/A0wnJPI+w/AAAAP3wAAAAAAAAAAW8BAAASAAAA1hoC2Pea3z/wNMJyTyPsPwAAAD98AAAAAAAAAAFwAQAAEgAAAOYRrDqlvN8/8DTCck8j7D8AAAA/fAAAAAAAAAABcQEAABIAAAD0CFadUt7fP/A0wnJPI+w/AAAAP3wAAAAAAAAAAXIBAAASAAAAAQAAAAAA4D/wNMJyTyPsPwAAAD98AAAAAAAAAAFzAQAAEgAAAMR9qlhrCOA/8DTCck8j7D8AAAA/jAAAAAAAAAABdAEAABIAAACH+1Sx1hDgP/A0wnJPI+w/AAAAP4wAAAAAAAAAAXUBAAASAAAADvepYq0h4D/wNMJyTyPsPwAAAD+MAAAAAAAAAAF2AQAAEgAAANJ0VLsYKuA/8DTCck8j7D8AAAA/jAAAAAAAAAABdwEAABIAAACW8v4ThDLgP/A0wnJPI+w/AAAAP4wAAAAAAAAAAXgBAAASAAAA4Gv+HcZL4D/wNMJyTyPsPwAAAD+MAAAAAAAAAAF5AQAAEgAAAGdnU8+cXOA/gBfIpHiB7D8AAAA/jAAAAAAAAAABegEAABIAAAAq5f0nCGXgP4AXyKR4gew/AAAAP5sAAAAAAAAAAXsBAAASAAAAdV79MUp+4D+AF8ikeIHsPwAAAD+bAAAAAAAAAAF8AQAAEgAAAPxZUuMgj+A/gBfIpHiB7D8AAAA/mwAAAAAAAAABfQEAABIAAAC/1/w7jJfgP4AXyKR4gew/AAAAP5sAAAAAAAAAAX4BAAASAAAAg1WnlPef4D+AF8ikeIHsPwAAAD+bAAAAAAAAAAF/AQAAEgAAAApR/EXOsOA/gBfIpHiB7D8AAAA/mwAAAAAAAAABgAEAABIAAACRTFH3pMHgPxD6zdah3+w/AAAAP6sAAAAAAAAAAYEBAAASAAAAGEimqHvS4D8Q+s3Wod/sPwAAAD+rAAAAAAAAAAGCAQAAEgAAAJ9D+1lS4+A/EPrN1qHf7D8AAAA/qwAAAAAAAAABgwEAABIAAAAmP1ALKfTgP6jc0wjLPe0/AAAAP6sAAAAAAAAAAYQBAAASAAAArDqlvP8E4T+o3NMIyz3tPwAAAD+rAAAAAAAAAAGFAQAAEgAAAPizpMZBHuE/qNzTCMs97T8AAAA/qwAAAAAAAAABhgEAABIAAAB/r/l3GC/hP6jc0wjLPe0/AAAAP6sAAAAAAAAAAYcBAAASAAAABqtOKe8/4T+o3NMIyz3tPwAAAD+rAAAAAAAAAAGIAQAAEgAAAIumo9rFUOE/OL/ZOvSb7T8AAAA/ugAAAAAAAAABiQEAABIAAADXH6PkB2rhPzi/2Tr0m+0/AAAAP7oAAAAAAAAAAYoBAAASAAAAXhv4ld564T84v9k69JvtPwAAAD+6AAAAAAAAAAGLAQAAEgAAAOQWTUe1i+E/2KHfbB367T8AAAA/ugAAAAAAAAABjAEAABIAAAAvkExR96ThP9ih32wd+u0/AAAAP7oAAAAAAAAAAY0BAAASAAAAeQlMWzm+4T9ohOWeRljuPwAAAD+6AAAAAAAAAAGOAQAAEgAAAMOCS2V71+E/aITlnkZY7j8AAAA/ugAAAAAAAAABjwEAABIAAABKfqAWUujhP2iE5Z5GWO4/AAAAP7oAAAAAAAAAAZABAAASAAAAlvefIJQB4j9ohOWeRljuPwAAAD+6AAAAAAAAAAGRAQAAEgAAAOBwnyrWGuI/aITlnkZY7j8AAAA/ygAAAAAAAAABkgEAABIAAAB1Y54+Wk3iP/hm69Bvtu4/AAAAP8oAAAAAAAAAAZMBAAASAAAAv9ydSJxm4j/4ZuvQb7buPwAAAD/KAAAAAAAAAAGUAQAAEgAAAAlWnVLef+I/+Gbr0G+27j8AAAA/ygAAAAAAAAABlQEAABIAAABVz5xcIJniP5BJ8QKZFO8/AAAAP8oAAAAAAAAAAZYBAAASAAAAn0icZmKy4j+QSfECmRTvPwAAAD/aAAAAAAAAAAGXAQAAEgAAAOnBm3Cky+I/kEnxApkU7z8AAAA/2gAAAAAAAAABmAEAABIAAAD3uEXTUe3iP5BJ8QKZFO8/AAAAP9oAAAAAAAAAAZkBAAASAAAAfrSahCj+4j+QSfECmRTvPwAAAD/aAAAAAAAAAAGaAQAAEgAAAI2rROfVH+M/ICz3NMJy7z8AAAA/2gAAAAAAAAABmwEAABIAAADWJETxFznjPyAs9zTCcu8/AAAAP9oAAAAAAAAAAZwBAAASAAAAIJ5D+1lS4z8gLPc0wnLvPwAAAD/aAAAAAAAAAAGdAQAAEgAAAGwXQwWca+M/ICz3NMJy7z8AAAA/2gAAAAAAAAABngEAABIAAAC2kEIP3oTjPyAs9zTCcu8/AAAAP+kAAAAAAAAAAZ8BAAASAAAAxIfscYum4z8gLPc0wnLvPwAAAD/pAAAAAAAAAAGgAQAAEgAAAKTz6o9R8uM/ICz3NMJy7z8AAAA/6QAAAAAAAAABoQEAABIAAAA45umj1STkPyAs9zTCcu8/AAAAP+kAAAAAAAAAAaIBAAASAAAARt2TBoNG5D8gLPc0wnLvPwAAAD/pAAAAAAAAAAGjAQAAEgAAAJBWkxDFX+Q/ICz3NMJy7z8AAAA/6QAAAAAAAAABpAEAABIAAADcz5IaB3nkPyAs9zTCcu8/AAAAP/kAAAAAAAAAAaUBAAASAAAAcMKRLour5D8gLPc0wnLvPwAAAD/5AAAAAAAAAAGmAQAAEgAAALo7kTjNxOQ/ICz3NMJy7z8AAAA/+QAAAAAAAAABpwEAABIAAAAEtZBCD97kPyAs9zTCcu8/AAAAP/kAAAAAAAAAAagBAAASAAAATi6QTFH35D8gLPc0wnLvPwAAAD/5AAAAAAAAAAGpAQAAEgAAAJinj1aTEOU/ICz3NMJy7z8AAAA/+QAAAAAAAAABqgEAABIAAADkII9g1SnlPyAs9zTCcu8/AAAAPwkBAAAAAAAAAasBAAASAAAALpqOahdD5T8gLPc0wnLvPwAAAD8JAQAAAAAAAAGsAQAAEgAAAHgTjnRZXOU/ICz3NMJy7z8AAAA/CQEAAAAAAAABrQEAABIAAABmdjb1zMnlPyAs9zTCcu8/AAAAPwkBAAAAAAAAAa4BAAASAAAAsO81/w7j5T8gLPc0wnLvPwAAAD8JAQAAAAAAAAGvAQAAEgAAAL7m32G8BOY/ICz3NMJy7z8AAAA/GAEAAAAAAAABsAEAABIAAAAKYN9r/h3mPyAs9zTCcu8/AAAAPxgBAAAAAAAAAbEBAAASAAAAVNnedUA35j8gLPc0wnLvPwAAAD8YAQAAAAAAAAGyAQAAEgAAAJ5S3n+CUOY/ICz3NMJy7z8AAAA/GAEAAAAAAAABswEAABIAAABCPIf2s6TmPyAs9zTCcu8/AAAAPxgBAAAAAAAAAbQBAAASAAAATjMxWWHG5j8gLPc0wnLvPwAAAD8oAQAAAAAAAAG1AQAAEgAAAJqsMGOj3+Y/kEnxApkU7z8AAAA/KAEAAAAAAAABtgEAABIAAACmo9rFUAHnP5BJ8QKZFO8/AAAAPygBAAAAAAAAAbcBAAASAAAA8hzaz5Ia5z+QSfECmRTvPwAAAD8oAQAAAAAAAAG4AQAAEgAAADyW2dnUM+c/kEnxApkU7z8AAAA/KAEAAAAAAAABuQEAABIAAABKjYM8glXnP/hm69Bvtu4/AAAAPygBAAAAAAAAAboBAAASAAAAlAaDRsRu5z/4ZuvQb7buPwAAAD8oAQAAAAAAAAG7AQAAEgAAAN5/glAGiOc/+Gbr0G+27j8AAAA/NwEAAAAAAAABvAEAABIAAACQYNUp5f3nP/hm69Bvtu4/AAAAPzcBAAAAAAAAAb0BAAASAAAA2tnUMycX6D9ohOWeRljuPwAAAD83AQAAAAAAAAG+AQAAEgAAAKxOKe8/Qeg/aITlnkZY7j8AAAA/NwEAAAAAAAABvwEAABIAAAD2xyj5gVroP9ih32wd+u0/AAAAPzcBAAAAAAAAAcABAAASAAAAQkEoA8Rz6D/Yod9sHfrtPwAAAD83AQAAAAAAAAHBAQAAEgAAAIy6Jw0Gjeg/OL/ZOvSb7T8AAAA/RwEAAAAAAAABwgEAABIAAACasdFvs67oPzi/2Tr0m+0/AAAAP0cBAAAAAAAAAcMBAAASAAAA5CrRefXH6D+o3NMIyz3tPwAAAD9HAQAAAAAAAAHEAQAAEgAAAMKWz5e7E+k/EPrN1qHf7D8AAAA/RwEAAAAAAAABxQEAABIAAADSjXn6aDXpP4AXyKR4gew/AAAAP0cBAAAAAAAAAcYBAAASAAAA4IQjXRZX6T/wNMJyTyPsPwAAAD9HAQAAAAAAAAHHAQAAEgAAAOx7zb/DeOk/WFK8QCbF6z8AAAA/VwEAAAAAAAAByAEAABIAAAB0dyJxmonpP1hSvEAmxes/AAAAP1cBAAAAAAAAAckBAAASAAAAgm7M00er6T/Ib7YO/WbrPwAAAD9XAQAAAAAAAAHKAQAAEgAAAMzny92JxOk/yG+2Dv1m6z8AAAA/VwEAAAAAAAABywEAABIAAAAYYcvny93pPziNsNzTCOs/AAAAP1cBAAAAAAAAAcwBAAASAAAAJFh1Snn/6T8QyKR4gUzqPwAAAD9XAQAAAAAAAAHNAQAAEgAAADJPH60mIeo/EMikeIFM6j8AAAA/VwEAAAAAAAABzgEAABIAAAB8yB63aDrqPxDIpHiBTOo/AAAAP1cBAAAAAAAAAc8BAAASAAAAyEEewapT6j/oApkUL5DpPwAAAD9mAQAAAAAAAAHQAQAAEgAAANY4yCNYdeo/6AKZFC+Q6T8AAAA/ZgEAAAAAAAAB0QEAABIAAAAgssctmo7qP8g9jbDc0+g/AAAAP2YBAAAAAAAAAdIBAAASAAAA8iYc6bK46j/IPY2w3NPoPwAAAD9mAQAAAAAAAAHTAQAAEgAAADygG/P00eo/MFuHfrN16D8AAAA/ZgEAAAAAAAAB1AEAABIAAABKl8VVovPqP6B4gUyKF+g/AAAAP2YBAAAAAAAAAdUBAAASAAAA0JIaB3kE6z8IlnsaYbnnPwAAAD9mAQAAAAAAAAHWAQAAEgAAAKIHb8KRLus/eLN16Ddb5z8AAAA/ZgEAAAAAAAAB1wEAABIAAADugG7M00frP3izdeg3W+c/AAAAP3YBAAAAAAAAAdgBAAASAAAAOPpt1hVh6z/o0G+2Dv3mPwAAAD92AQAAAAAAAAHZAQAAEgAAAIJzbeBXeus/UO5phOWe5j8AAAA/dgEAAAAAAAAB2gEAABIAAADM7GzqmZPrP8ALZFK8QOY/AAAAP3YBAAAAAAAAAdsBAAASAAAAFmZs9Nus6z8wKV4gk+LlPwAAAD92AQAAAAAAAAHcAQAAEgAAAGDfa/4dxus/MCleIJPi5T8AAAA/dgEAAAAAAAAB3QEAABIAAACqWGsIYN/rP5hGWO5phOU/AAAAP3YBAAAAAAAAAd4BAAASAAAAMlTAuTbw6z8IZFK8QCblPwAAAD92AQAAAAAAAAHfAQAAEgAAAH7Nv8N4Cew/eIFMihfI5D8AAAA/hgEAAAAAAAAB4AEAABIAAADIRr/NuiLsP3iBTIoXyOQ/AAAAP4YBAAAAAAAAAeEBAAASAAAAEsC+1/w77D/gnkZY7mnkPwAAAD+GAQAAAAAAAAHiAQAAEgAAAJi7E4nTTOw/ULxAJsUL5D8AAAA/hgEAAAAAAAAB4wEAABIAAAAgt2g6ql3sP8DZOvSbreM/AAAAP4YBAAAAAAAAAeQBAAASAAAALq4SnVd/7D/A2Tr0m63jPwAAAD+GAQAAAAAAAAHlAQAAEgAAAHgnEqeZmOw/KPc0wnJP4z8AAAA/hgEAAAAAAAAB5gEAABIAAAAAI2dYcKnsP5gUL5BJ8eI/AAAAP5UBAAAAAAAAAecBAAASAAAASJxmYrLC7D+YFC+QSfHiPwAAAD+VAQAAAAAAAAHoAQAAEgAAAA4aEbsdy+w/mBQvkEnx4j8AAAA/lQEAAAAAAAAB6QEAABIAAACUFWZs9NvsP/gxKV4gk+I/AAAAP5UBAAAAAAAAAeoBAAASAAAA3o5ldjb17D/4MSleIJPiPwAAAD+VAQAAAAAAAAHrAQAAEgAAAGaKuicNBu0/aE8jLPc04j8AAAA/lQEAAAAAAAAB7AEAABIAAADshQ/Z4xbtP2hPIyz3NOI/AAAAP5UBAAAAAAAAAe0BAAASAAAAdIFkiron7T9oTyMs9zTiPwAAAD+lAQAAAAAAAAHuAQAAEgAAAL76Y5T8QO0/2Gwd+s3W4T8AAAA/pQEAAAAAAAAB7wEAABIAAAAIdGOePlrtP9hsHfrN1uE/AAAAP6UBAAAAAAAAAfABAAASAAAAzPEN96li7T/YbB36zdbhPwAAAD+lAQAAAAAAAAHxAQAAEgAAAFTtYqiAc+0/2Gwd+s3W4T8AAAA/pQEAAAAAAAAB8gEAABIAAAAWaw0B7HvtP9hsHfrN1uE/AAAAP6UBAAAAAAAAAfMBAAASAAAAYOQMCy6V7T/YbB36zdbhPwAAAD+lAQAAAAAAAAH0AQAAEgAAACRit2OZne0/QIoXyKR44T8AAAA/tAEAAAAAAAAB9QEAABIAAACsXQwVcK7tP0CKF8ikeOE/AAAAP7QBAAAAAAAAAfYBAAASAAAAbtu2bdu27T9AihfIpHjhPwAAAD+0AQAAAAAAAAH3AQAAEgAAAPbWCx+yx+0/QIoXyKR44T8AAAA/tAEAAAAAAAAB+AEAABIAAAB80mDQiNjtP7CnEZZ7GuE/AAAAP7QBAAAAAAAAAfkBAAASAAAAQFALKfTg7T+wpxGWexrhPwAAAD+0AQAAAAAAAAH6AQAAEgAAAATOtYFf6e0/sKcRlnsa4T8AAAA/tAEAAAAAAAAB+wEAABIAAACMyQozNvrtP7CnEZZ7GuE/AAAAP7QBAAAAAAAAAfwBAAASAAAAEMVf5AwL7j+wpxGWexrhPwAAAD/EAQAAAAAAAAH9AQAAEgAAAJjAtJXjG+4/sKcRlnsa4T8AAAA/xAEAAAAAAAAB/gEAABIAAAAgvAlHuizuP7CnEZZ7GuE/AAAAP8QBAAAAAAAAAf8BAAASAAAA5Dm0nyU17j+wpxGWexrhPwAAAD/EAQAAAAAAAAEAAgAAEgAAAKa3XviQPe4/sKcRlnsa4T8AAAA/xAEAAAAAAAABAQIAABIAAABqNQlR/EXuP7CnEZZ7GuE/AAAAP8QBAAAAAAAAAQICAAASAAAA8DBeAtNW7j+wpxGWexrhPwAAAD/EAQAAAAAAAAEDAgAAEgAAAHgss7OpZ+4/sKcRlnsa4T8AAAA/1AEAAAAAAAABBAIAABIAAAD+JwhlgHjuP7CnEZZ7GuE/AAAAP9QBAAAAAAAAAQUCAAASAAAAwqWyveuA7j+wpxGWexrhPwAAAD/UAQAAAAAAAAEGAgAAEgAAAEihB2/Cke4/sKcRlnsa4T8AAAA/1AEAAAAAAAABBwIAABIAAABIoQdvwpHuPyDFC2RSvOA/AAAAP9QBAAAAAAAAAQgCAAASAAAADB+yxy2a7j8gxQtkUrzgPwAAAD/UAQAAAAAAAAEJAgAAEgAAAJQaB3kEq+4/IMULZFK84D8AAAA/4wEAAAAAAAABCgIAABIAAABWmLHRb7PuP4jiBTIpXuA/AAAAP+MBAAAAAAAAAQsCAAASAAAA3pMGg0bE7j+I4gUyKV7gPwAAAD/jAQAAAAAAAAEMAgAAEgAAAKIRsduxzO4/iOIFMile4D8AAAA/4wEAAAAAAAABDQIAABIAAABmj1s0HdXuP4jiBTIpXuA/AAAAP+MBAAAAAAAAAQ4CAAASAAAA7Iqw5fPl7j+I4gUyKV7gPwAAAD/zAQAAAAAAAAEPAgAAEgAAALAIWz5f7u4/8P//////3z8AAAA/8wEAAAAAAAABEAIAABIAAAB0hgWXyvbuP/D//////98/AAAAP/MBAAAAAAAAARECAAASAAAANgSw7zX/7j/w///////fPwAAAD/zAQAAAAAAAAESAgAAEgAAAPqBWkihB+8/8P//////3z8AAAA/AwIAAAAAAAABEwIAABIAAAC+/wShDBDvP/D//////98/AAAAPwMCAAAAAAAAARQCAAASAAAAgn2v+XcY7z/w///////fPwAAAD8DAgAAAAAAAAEVAgAAEgAAAET7WVLjIO8/8P//////3z8AAAA/AwIAAAAAAAABFgIAABIAAAAIeQSrTinvP/D//////98/AAAAPwMCAAAAAAAAARcCAAASAAAAzPauA7ox7z/QOvSbrUPfPwAAAD8SAgAAAAAAAAEYAgAAEgAAAI50WVwlOu8/0Dr0m61D3z8AAAA/EgIAAAAAAAABGQIAABIAAABS8gO1kELvP9A69JutQ98/AAAAPxICAAAAAAAAARoCAAASAAAAFnCuDfxK7z/QOvSbrUPfPwAAAD8SAgAAAAAAAAEbAgAAEgAAANrtWGZnU+8/0Dr0m61D3z8AAAA/IgIAAAAAAAABHAIAABIAAACcawO/0lvvP9A69JutQ98/AAAAPyICAAAAAAAAAR0CAAASAAAAYOmtFz5k7z+gdeg3W4fePwAAAD8iAgAAAAAAAAEeAgAAEgAAACRnWHCpbO8/oHXoN1uH3j8AAAA/IgIAAAAAAAABHwIAABIAAADm5ALJFHXvP6B16Ddbh94/AAAAPyICAAAAAAAAASACAAASAAAArGKtIYB97z+AsNzTCMvdPwAAAD8xAgAAAAAAAAEhAgAAEgAAAG7gV3rrhe8/gLDc0wjL3T8AAAA/MQIAAAAAAAABIgIAABIAAAAyXgLTVo7vP4Cw3NMIy90/AAAAPzECAAAAAAAAASMCAAASAAAA9tusK8KW7z+AsNzTCMvdPwAAAD8xAgAAAAAAAAEkAgAAEgAAALpZV4Qtn+8/UOvQb7YO3T8AAAA/QQIAAAAAAAABJQIAABIAAAAE01aOb7jvP1Dr0G+2Dt0/AAAAP0ECAAAAAAAAASYCAAASAAAAxlAB59rA7z9Q69Bvtg7dPwAAAD9BAgAAAAAAAAEnAgAAEgAAAMZQAefawO8/MCbFC2RS3D8AAAA/QQIAAAAAAAABKAIAABIAAACKzqs/RsnvPzAmxQtkUtw/AAAAP1ECAAAAAAAAASkCAAASAAAATkxWmLHR7z8QYbmnEZbbPwAAAD9RAgAAAAAAAAEqAgAAEgAAABLKAPEc2u8/EGG5pxGW2z8AAAA/UQIAAAAAAAABKwIAABIAAADUR6tJiOLvPxBhuacRlts/AAAAP1ECAAAAAAAAASwCAAASAAAA1EerSYji7z/gm61Dv9naPwAAAD9gAgAAAAAAAAEtAgAAEgAAAJrFVaLz6u8/4JutQ7/Z2j8AAAA/YAIAAAAAAAABLgIAABIAAABcQwD7XvPvP+CbrUO/2do/AAAAP28CAAAAAAAAAS8CAAASAAAAXEMA+17z7z/A1qHfbB3aPwAAAD+OAgAAAAAAAAEwAgAAEgAAAFxDAPte8+8/oBGWexph2T8AAAA/vQIAAAAAAAABMQIAABIAAABcQwD7XvPvP3BMihfIpNg/AAAAP80CAAAAAAAAATICAAASAAAAXEMA+17z7z9Qh36zdejXPwAAAD/NAgAAAAAAAAEzAgAAEgAAAFxDAPte8+8/MMJyTyMs1z8AAAA/zQIAAAAAAAABNAIAABIAAACaxVWi8+rvPwD9ZuvQb9Y/AAAAP9wCAAAAAAAAATUCAAASAAAAmsVVovPq7z/gN1uHfrPVPwAAAD/cAgAAAAAAAAE2AgAAEgAAANRHq0mI4u8/wHJPIyz31D8AAAA/3AIAAAAAAAABNwIAABIAAAASygDxHNrvP8ByTyMs99Q/AAAAP9wCAAAAAAAAATgCAAASAAAAEsoA8Rza7z+QrUO/2TrUPwAAAD/cAgAAAAAAAAE5AgAAEgAAAE5MVpix0e8/kK1Dv9k61D8AAAA/3AIAAAAAAAABOgIAABIAAABOTFaYsdHvP3DoN1uHftM/AAAAP9wCAAAAAAAAATsCAAASAAAAxlAB59rA7z8gXiCT4gXSPwAAAD/sAgAAAAAAAAE8AgAAEgAAAATTVo5vuO8/AJkUL5BJ0T8AAAA/7AIAAAAAAAABPQIAABIAAABAVaw1BLDvPwCZFC+QSdE/AAAAP+wCAAAAAAAAAT4CAAASAAAAfNcB3Zin7z8AmRQvkEnRPwAAAD/sAgAAAAAAAAE/AgAAEgAAAHzXAd2Yp+8/YB36zdahzz8AAAA/7AIAAAAAAAABQAIAABIAAAD226wrwpbvP2Ad+s3Woc8/AAAAP+wCAAAAAAAAAUECAAASAAAA9tusK8KW7z8Ak+IFMinOPwAAAD/8AgAAAAAAAAFCAgAAEgAAAKxirSGAfe8/oAjLPY2wzD8AAAA//AIAAAAAAAABQwIAABIAAABg6a0XPmTvPyD0m61Dv8k/AAAAP/wCAAAAAAAAAUQCAAASAAAAnGsDv9Jb7z8g9JutQ7/JPwAAAD/8AgAAAAAAAAFFAgAAEgAAABZwrg38Su8/wGmE5Z5GyD8AAAA//AIAAAAAAAABRgIAABIAAACOdFlcJTrvP4DfbB36zcY/AAAAPwsDAAAAAAAAAUcCAAASAAAAzPauA7ox7z+A32wd+s3GPwAAAD8LAwAAAAAAAAFIAgAAEgAAAIJ9r/l3GO8/QFVVVVVVxT8AAAA/CwMAAAAAAAABSQIAABIAAAD6gVpIoQfvP+DKPY2w3MM/AAAAPwsDAAAAAAAAAUoCAAASAAAANgSw7zX/7j/gyj2NsNzDPwAAAD8LAwAAAAAAAAFLAgAAEgAAALAIWz5f7u4/oEAmxQtkwj8AAAA/CwMAAAAAAAABTAIAABIAAAAoDQaNiN3uP0C2Dv1m68A/AAAAPwsDAAAAAAAAAU0CAAASAAAAHBZcKtu77j8AWO5phOW+PwAAAD8bAwAAAAAAAAFOAgAAEgAAAIYjXRZXie4/wC6QSfECuT8AAAA/GwMAAAAAAAABTwIAABIAAAA8ql0MFXDuP0AaYbmnEbY/AAAAPxsDAAAAAAAAAVACAAASAAAAtK4IWz5f7j9AGmG5pxG2PwAAAD8bAwAAAAAAAAFRAgAAEgAAAGo1CVH8Re4/wAUyKV4gsz8AAAA/GwMAAAAAAAABUgIAABIAAAAgvAlHuizuP8AFMileILM/AAAAPxsDAAAAAAAAAVMCAAASAAAAmMC0leMb7j8A8QKZFC+wPwAAAD8bAwAAAAAAAAFUAgAAEgAAAE5HtYuhAu4/APECmRQvsD8AAAA/KgMAAAAAAAABVQIAABIAAADGS2DayvHtPwC5pxGWe6o/AAAAPyoDAAAAAAAAAVYCAAASAAAAfNJg0IjY7T8AuacRlnuqPwAAAD8qAwAAAAAAAAFXAgAAEgAAAPbWCx+yx+0/ALmnEZZ7qj8AAAA/KgMAAAAAAAABWAIAABIAAACsXQwVcK7tPwCQSfECmaQ/AAAAPyoDAAAAAAAAAVkCAAASAAAAJGK3Y5md7T8AkEnxApmkPwAAAD8qAwAAAAAAAAFaAgAAEgAAANjot1lXhO0/AJBJ8QKZpD8AAAA/KgMAAAAAAAABWwIAABIAAACQb7hPFWvtPwCQSfECmaQ/AAAAPyoDAAAAAAAAAVwCAAASAAAARva4RdNR7T8AkEnxApmkPwAAAD86AwAAAAAAAAFdAgAAEgAAACgIZYB4Du0/AM3Wod9snT8AAAA/OgMAAAAAAAABXgIAABIAAADejmV2NvXsPwDN1qHfbJ0/AAAAPzoDAAAAAAAAAV8CAAASAAAAlBVmbPTb7D8AexphuaeRPwAAAD86AwAAAAAAAAFgAgAAEgAAAEicZmKywuw/AHsaYbmnkT8AAAA/OgMAAAAAAAABYQIAABIAAAAAI2dYcKnsPwB7GmG5p5E/AAAAPzoDAAAAAAAAAWICAAASAAAAtqlnTi6Q7D8AexphuaeRPwAAAD9KAwAAAAAAAAFjAgAAEgAAAFw5vuE+Vew/AHsaYbmnkT8AAAA/SgMAAAAAAAABZAIAABIAAABOQhR/kTPsPwB7GmG5p5E/AAAAP0oDAAAAAAAAAWUCAAASAAAABMkUdU8a7D8AexphuaeRPwAAAD9KAwAAAAAAAAFmAgAAEgAAALhPFWsNAew/AHsaYbmnkT8AAAA/SgMAAAAAAAABZwIAABIAAACqWGsIYN/rPwB7GmG5p5E/AAAAP0oDAAAAAAAAAWgCAAASAAAAnmHBpbK96z8AexphuaeRPwAAAD9ZAwAAAAAAAAFpAgAAEgAAAFLowZtwpOs/AHsaYbmnkT8AAAA/WQMAAAAAAAABagIAABIAAABG8Rc5w4LrPwB7GmG5p5E/AAAAP1kDAAAAAAAAAWsCAAASAAAAOPpt1hVh6z8AexphuaeRPwAAAD9ZAwAAAAAAAAFsAgAAEgAAAO6AbszTR+s/AHsaYbmnkT8AAAA/WQMAAAAAAAABbQIAABIAAADgicRpJibrPwB7GmG5p5E/AAAAP1kDAAAAAAAAAW4CAAASAAAAwptwpMvi6j8Azdah32ydPwAAAD9ZAwAAAAAAAAFvAgAAEgAAAHgicZqJyeo/AM3Wod9snT8AAAA/aQMAAAAAAAABcAIAABIAAACYtnJ8w33qPwCQSfECmaQ/AAAAP2kDAAAAAAAAAXECAAASAAAAir/IGRZc6j8AkEnxApmkPwAAAD9pAwAAAAAAAAFyAgAAEgAAAHzIHrdoOuo/ALmnEZZ7qj8AAAA/aQMAAAAAAAABcwIAABIAAAAyTx+tJiHqPwC5pxGWe6o/AAAAP2kDAAAAAAAAAXQCAAASAAAAYtrK8Q336T8AuacRlnuqPwAAAD9pAwAAAAAAAAF1AgAAEgAAABhhy+fL3ek/APECmRQvsD8AAAA/aQMAAAAAAAABdgIAABIAAABE7HYss7PpPwDxApkUL7A/AAAAP3kDAAAAAAAAAXcCAAASAAAAOPXMyQWS6T8A8QKZFC+wPwAAAD95AwAAAAAAAAF4AgAAEgAAAOCEI10WV+k/wAUyKV4gsz8AAAA/eQMAAAAAAAABeQIAABIAAADSjXn6aDXpP8AFMileILM/AAAAP3kDAAAAAAAAAXoCAAASAAAAABklP1AL6T9AGmG5pxG2PwAAAD95AwAAAAAAAAF7AgAAEgAAAKioe9Jg0Og/wC6QSfECuT8AAAA/eQMAAAAAAAABfAIAABIAAABcL3zIHrfoP4BDv9k69Ls/AAAAP4gDAAAAAAAAAX0CAAASAAAAUDjSZXGV6D+AQ7/ZOvS7PwAAAD+IAwAAAAAAAAF+AgAAEgAAAAS/0lsvfOg/gEO/2Tr0uz8AAAA/iAMAAAAAAAABfwIAABIAAAD2xyj5gVroP4BDv9k69Ls/AAAAP4gDAAAAAAAAAYACAAASAAAArE4p7z9B6D+AQ7/ZOvS7PwAAAD+IAwAAAAAAAAGBAgAAEgAAAJ5Xf4ySH+g/AFjuaYTlvj8AAAA/iAMAAAAAAAABggIAABIAAABU3n+CUAboPwBY7mmE5b4/AAAAP4gDAAAAAAAAAYMCAAASAAAACmWAeA7t5z8AWO5phOW+PwAAAD+YAwAAAAAAAAGEAgAAEgAAADjwK731wuc/QLYO/WbrwD8AAAA/twMAAAAAAAABhQIAABIAAACCZIq6Jw3mP8BphOWeRsg/AAAAP7cDAAAAAAAAAYYCAAASAAAAdG3gV3rr5T/AaYTlnkbIPwAAAD/HAwAAAAAAAAGHAgAAEgAAAKT4i5xhweU/wGmE5Z5GyD8AAAA/xwMAAAAAAAABiAIAABIAAAAc/TbrirDlP8BphOWeRsg/AAAAP8cDAAAAAAAAAYkCAAASAAAAlAHiObSf5T/AaYTlnkbIPwAAAD/HAwAAAAAAAAGKAgAAEgAAANKDN+FIl+U/wGmE5Z5GyD8AAAA/xwMAAAAAAAABiwIAABIAAABKiOIvcoblP8BphOWeRsg/AAAAP8cDAAAAAAAAAYwCAAASAAAAxIyNfpt15T8g9JutQ7/JPwAAAD/HAwAAAAAAAAGNAgAAEgAAADyROM3EZOU/IPSbrUO/yT8AAAA/1gMAAAAAAAABjgIAABIAAADyFznDgkvlP2B+s3XoN8s/AAAAP9YDAAAAAAAAAY8CAAASAAAAbBzkEaw65T9gfrN16DfLPwAAAD/WAwAAAAAAAAGQAgAAEgAAAKieOblAMuU/YH6zdeg3yz8AAAA/1gMAAAAAAAABkQIAABIAAADkII9g1SnlP2B+s3XoN8s/AAAAP9YDAAAAAAAAAZICAAASAAAAIKPkB2oh5T9gfrN16DfLPwAAAD/WAwAAAAAAAAGTAgAAEgAAAJinj1aTEOU/oAjLPY2wzD8AAAA/1gMAAAAAAAABlAIAABIAAADWKeX9JwjlPwCT4gUyKc4/AAAAP9YDAAAAAAAAAZUCAAASAAAAyDI7m3rm5D8Ak+IFMinOPwAAAD/mAwAAAAAAAAGWAgAAEgAAAH65O5E4zeQ/YB36zdahzz8AAAA/5gMAAAAAAAABlwIAABIAAAC6O5E4zcTkP+DTCMs9jdA/AAAAP+YDAAAAAAAAAZgCAAASAAAA9r3m32G85D/g0wjLPY3QPwAAAD/mAwAAAAAAAAGZAgAAEgAAAHDCkS6Lq+Q/4NMIyz2N0D8AAAA/9gMAAAAAAAABmgIAABIAAABwwpEui6vkPwCZFC+QSdE/AAAAP/YDAAAAAAAAAZsCAAASAAAA6MY8fbSa5D8gXiCT4gXSPwAAAD/2AwAAAAAAAAGcAgAAEgAAAGDL58vdieQ/IF4gk+IF0j8AAAA/9gMAAAAAAAABnQIAABIAAACeTT1zcoHkPyBeIJPiBdI/AAAAP/YDAAAAAAAAAZ4CAAASAAAA3M+SGgd55D9QIyz3NMLSPwAAAD/2AwAAAAAAAAGfAgAAEgAAAFTUPWkwaOQ/UCMs9zTC0j8AAAA/9gMAAAAAAAABoAIAABIAAACQVpMQxV/kP3DoN1uHftM/AAAAP/YDAAAAAAAAAaECAAASAAAACVs+X+5O5D9w6Ddbh37TPwAAAD/2AwAAAAAAAAGiAgAAEgAAAEbdkwaDRuQ/cOg3W4d+0z8AAAA/BQQAAAAAAAABowIAABIAAAC/4T5VrDXkP5CtQ7/ZOtQ/AAAAPwUEAAAAAAAAAaQCAAASAAAA/GOU/EAt5D+QrUO/2TrUPwAAAD8FBAAAAAAAAAGlAgAAEgAAAHVoP0tqHOQ/wHJPIyz31D8AAAA/BQQAAAAAAAABpgIAABIAAADubOqZkwvkP+A3W4d+s9U/AAAAPwUEAAAAAAAAAacCAAASAAAAKe8/QSgD5D/gN1uHfrPVPwAAAD8FBAAAAAAAAAGoAgAAEgAAAGdxlei8+uM/4Ddbh36z1T8AAAA/BQQAAAAAAAABqQIAABIAAADfdUA35unjP+A3W4d+s9U/AAAAPwUEAAAAAAAAAaoCAAASAAAAWHrrhQ/Z4z8A/Wbr0G/WPwAAAD8VBAAAAAAAAAGrAgAAEgAAAJX8QC2k0OM/AP1m69Bv1j8AAAA/FQQAAAAAAAABrAIAABIAAADRfpbUOMjjPwD9ZuvQb9Y/AAAAPxUEAAAAAAAAAa0CAAASAAAAhwWXyvau4z8wwnJPIyzXPwAAAD8VBAAAAAAAAAGuAgAAEgAAAMSH7HGLpuM/MMJyTyMs1z8AAAA/FQQAAAAAAAABrwIAABIAAAAACkIZIJ7jPzDCck8jLNc/AAAAPxUEAAAAAAAAAbACAAASAAAAeQ7tZ0mN4z8wwnJPIyzXPwAAAD8VBAAAAAAAAAGxAgAAEgAAAPESmLZyfOM/MMJyTyMs1z8AAAA/JAQAAAAAAAABsgIAABIAAAComZisMGPjP1CHfrN16Nc/AAAAPyQEAAAAAAAAAbMCAAASAAAA5RvuU8Va4z9wTIoXyKTYPwAAAD8kBAAAAAAAAAG0AgAAEgAAAF4gmaLuSeM/cEyKF8ik2D8AAAA/JAQAAAAAAAABtQIAABIAAADWJETxFznjP3BMihfIpNg/AAAAPyQEAAAAAAAAAbYCAAASAAAATynvP0Eo4z+gEZZ7GmHZPwAAAD8kBAAAAAAAAAG3AgAAEgAAAI2rROfVH+M/oBGWexph2T8AAAA/JAQAAAAAAAABuAIAABIAAAAFsO81/w7jP6ARlnsaYdk/AAAAPzQEAAAAAAAAAbkCAAASAAAAfrSahCj+4j+gEZZ7GmHZPwAAAD80BAAAAAAAAAG6AgAAEgAAALo28Cu99eI/oBGWexph2T8AAAA/NAQAAAAAAAABuwIAABIAAAAzO5t65uTiP6ARlnsaYdk/AAAAPzQEAAAAAAAAAbwCAAASAAAArT9GyQ/U4j/A1qHfbB3aPwAAAD80BAAAAAAAAAG9AgAAEgAAACZE8Rc5w+I/wNah32wd2j8AAAA/NAQAAAAAAAABvgIAABIAAABhxka/zbriP8DWod9sHdo/AAAAPzQEAAAAAAAAAb8CAAASAAAAn0icZmKy4j/A1qHfbB3aPwAAAD80BAAAAAAAAAHAAgAAEgAAABhNR7WLoeI/wNah32wd2j8AAAA/RAQAAAAAAAABwQIAABIAAACQUfIDtZDiP8DWod9sHdo/AAAAP0QEAAAAAAAAAcICAAASAAAAztNHq0mI4j/gm61Dv9naPwAAAD9EBAAAAAAAAAHDAgAAEgAAAAlWnVLef+I/4JutQ7/Z2j8AAAA/RAQAAAAAAAABxAIAABIAAACCWkihB2/iP+CbrUO/2do/AAAAP0QEAAAAAAAAAcUCAAASAAAAv9ydSJxm4j8QYbmnEZbbPwAAAD9EBAAAAAAAAAHGAgAAEgAAADjhSJfFVeI/EGG5pxGW2z8AAAA/UwQAAAAAAAABxwIAABIAAAB1Y54+Wk3iPxBhuacRlts/AAAAP1MEAAAAAAAAAcgCAAASAAAAseXz5e5E4j8QYbmnEZbbPwAAAD9TBAAAAAAAAAHJAgAAEgAAACrqnjQYNOI/EGG5pxGW2z8AAAA/UwQAAAAAAAABygIAABIAAABnbPTbrCviPxBhuacRlts/AAAAP1MEAAAAAAAAAcsCAAASAAAAo+5Jg0Ej4j8QYbmnEZbbPwAAAD9TBAAAAAAAAAHMAgAAEgAAAOBwnyrWGuI/EGG5pxGW2z8AAAA/UwQAAAAAAAABzQIAABIAAABZdUp5/wniPzAmxQtkUtw/AAAAP1MEAAAAAAAAAc4CAAASAAAAlvefIJQB4j8wJsULZFLcPwAAAD9jBAAAAAAAAAHPAgAAEgAAAA/8Sm+98OE/MCbFC2RS3D8AAAA/YwQAAAAAAAAB0AIAABIAAABKfqAWUujhPzAmxQtkUtw/AAAAP2MEAAAAAAAAAdECAAASAAAAiAD2vebf4T8wJsULZFLcPwAAAD9jBAAAAAAAAAHSAgAAEgAAAAAFoQwQz+E/UOvQb7YO3T8AAAA/YwQAAAAAAAAB0wIAABIAAAB5CUxbOb7hP1Dr0G+2Dt0/AAAAP2MEAAAAAAAAAdQCAAASAAAAtouhAs614T9Q69Bvtg7dPwAAAD9zBAAAAAAAAAHVAgAAEgAAAPIN96lireE/UOvQb7YO3T8AAAA/cwQAAAAAAAAB1gIAABIAAAAvkExR96ThP1Dr0G+2Dt0/AAAAP3MEAAAAAAAAAdcCAAASAAAAaxKi+Iuc4T9Q69Bvtg7dPwAAAD9zBAAAAAAAAAHYAgAAEgAAAKiU958glOE/UOvQb7YO3T8AAAA/cwQAAAAAAAAB2QIAABIAAADkFk1HtYvhP1Dr0G+2Dt0/AAAAP3MEAAAAAAAAAdoCAAASAAAAIZmi7kmD4T9Q69Bvtg7dPwAAAD9zBAAAAAAAAAHbAgAAEgAAAF4b+JXeeuE/UOvQb7YO3T8AAAA/cwQAAAAAAAAB3AIAABIAAACanU09c3LhP1Dr0G+2Dt0/AAAAP4EEAAAAAAAAAd0CAAASAAAA1x+j5Adq4T9Q69Bvtg7dPwAAAD+BBAAAAAAAAAHeAgAAEgAAAFAkTjMxWeE/UOvQb7YO3T8AAAA/gQQAAAAAAAAB3wIAABIAAACLpqPaxVDhP1Dr0G+2Dt0/AAAAP4EEAAAAAAAAAeACAAASAAAAySj5gVpI4T9Q69Bvtg7dPwAAAD+BBAAAAAAAAAHhAgAAEgAAAAarTinvP+E/UOvQb7YO3T8AAAA/gQQAAAAAAAAB4gIAABIAAAB/r/l3GC/hP1Dr0G+2Dt0/AAAAP5EEAAAAAAAAAeMCAAASAAAAMzb6bdYV4T9Q69Bvtg7dPwAAAD+RBAAAAAAAAAHkAgAAEgAAAKw6pbz/BOE/UOvQb7YO3T8AAAA/kQQAAAAAAAAB5QIAABIAAADpvPpjlPzgP1Dr0G+2Dt0/AAAAP5EEAAAAAAAAAeYCAAASAAAAYsGlsr3r4D9Q69Bvtg7dPwAAAD+gBAAAAAAAAAHnAgAAEgAAABhIpqh70uA/UOvQb7YO3T8AAAA/oAQAAAAAAAAB6AIAABIAAABUyvtPEMrgP1Dr0G+2Dt0/AAAAP6AEAAAAAAAAAekCAAASAAAAzM6mnjm54D9Q69Bvtg7dPwAAAD+gBAAAAAAAAAHqAgAAEgAAAApR/EXOsOA/UOvQb7YO3T8AAAA/sAQAAAAAAAAB6wIAABIAAAD8WVLjII/gP1Dr0G+2Dt0/AAAAP7AEAAAAAAAAAewCAAASAAAAOdynirWG4D9Q69Bvtg7dPwAAAD+wBAAAAAAAAAHtAgAAEgAAALHgUtnedeA/UOvQb7YO3T8AAAA/sAQAAAAAAAAB7gIAABIAAADuYqiAc23gP1Dr0G+2Dt0/AAAAP8AEAAAAAAAAAe8CAAASAAAAZ2dTz5xc4D9Q69Bvtg7dPwAAAD/ABAAAAAAAAAHwAgAAEgAAAKPpqHYxVOA/UOvQb7YO3T8AAAA/wAQAAAAAAAAB8QIAABIAAADga/4dxkvgP1Dr0G+2Dt0/AAAAP8AEAAAAAAAAAfICAAASAAAAHe5TxVpD4D9Q69Bvtg7dPwAAAD/ABAAAAAAAAAHzAgAAEgAAAFlwqWzvOuA/UOvQb7YO3T8AAAA/wAQAAAAAAAAB9AIAABIAAACW8v4ThDLgP1Dr0G+2Dt0/AAAAP88EAAAAAAAAAfUCAAASAAAADvepYq0h4D9Q69Bvtg7dPwAAAD/PBAAAAAAAAAH2AgAAEgAAAIf7VLHWEOA/UOvQb7YO3T8AAAA/zwQAAAAAAAAB9wIAABIAAADEfapYawjgP1Dr0G+2Dt0/AAAAP88EAAAAAAAAAfgCAAASAAAAAQAAAAAA4D9Q69Bvtg7dPwAAAD/PBAAAAAAAAAH5AgAAEgAAAPQIVp1S3t8/UOvQb7YO3T8AAAA/3wQAAAAAAAAB+gIAABIAAABsDQHse83fP1Dr0G+2Dt0/AAAAP98EAAAAAAAAAfsCAAASAAAA5hGsOqW83z9Q69Bvtg7dPwAAAD/fBAAAAAAAAAH8AgAAEgAAAF4WV4nOq98/UOvQb7YO3T8AAAA/3wQAAAAAAAAB/QIAABIAAADWGgLY95rfP1Dr0G+2Dt0/AAAAP98EAAAAAAAAAf4CAAASAAAAUB+tJiGK3z9Q69Bvtg7dPwAAAD/vBAAAAAAAAAH/AgAAEgAAAEIoA8RzaN8/UOvQb7YO3T8AAAA/7wQAAAAAAAABAAMAABIAAAC8LK4SnVffP1Dr0G+2Dt0/AAAAP+8EAAAAAAAAAQEDAAASAAAANDFZYcZG3z9Q69Bvtg7dPwAAAD/vBAAAAAAAAAECAwAAEgAAAK41BLDvNd8/UOvQb7YO3T8AAAA//gQAAAAAAAABAwMAABIAAAAmOq/+GCXfP1Dr0G+2Dt0/AAAAP/4EAAAAAAAAAQQDAAASAAAAnj5aTUIU3z9Q69Bvtg7dPwAAAD/+BAAAAAAAAAEFAwAAEgAAABhDBZxrA98/UOvQb7YO3T8AAAA//gQAAAAAAAABBgMAABIAAACSR7DqlPLeP1Dr0G+2Dt0/AAAAP/4EAAAAAAAAAQcDAAASAAAADExbOb7h3j9Q69Bvtg7dPwAAAD8OBQAAAAAAAAEIAwAAEgAAAIRQBojn0N4/UOvQb7YO3T8AAAA/DgUAAAAAAAABCQMAABIAAAD8VLHWEMDeP1Dr0G+2Dt0/AAAAPx0FAAAAAAAAAQoDAAASAAAAdllcJTqv3j9Q69Bvtg7dPwAAAD8dBQAAAAAAAAELAwAAEgAAAO5dB3Rjnt4/UOvQb7YO3T8AAAA/HQUAAAAAAAABDAMAABIAAABoYrLCjI3eP1Dr0G+2Dt0/AAAAPy0FAAAAAAAAAQ0DAAASAAAA4GZdEbZ83j9Q69Bvtg7dPwAAAD89BQAAAAAAAAEOAwAAEgAAAFprCGDfa94/UOvQb7YO3T8AAAA/PQUAAAAAAAABDwMAABIAAADUb7OuCFveP1Dr0G+2Dt0/AAAAPz0FAAAAAAAAARADAAASAAAATHRe/TFK3j9Q69Bvtg7dPwAAAD9MBQAAAAAAAAERAwAAEgAAAMZ4CUxbOd4/UOvQb7YO3T8AAAA/TAUAAAAAAAABEgMAABIAAAA+fbSahCjeP1Dr0G+2Dt0/AAAAP1wFAAAAAAAAARMDAAASAAAAtoFf6a0X3j9Q69Bvtg7dPwAAAD9sBQAAAAAAAAEUAwAAEgAAADCGCjjXBt4/UOvQb7YO3T8AAAA/bAUAAAAAAAABFQMAABIAAACoirWGAPbdP1Dr0G+2Dt0/AAAAP3sFAAAAAAAAARYDAAASAAAAIo9g1Snl3T9Q69Bvtg7dPwAAAD97BQAAAAAAAAEXAwAAEgAAAJyTCyRT1N0/UOvQb7YO3T8AAAA/iwUAAAAAAAABGAMAABIAAAAUmLZyfMPdP1Dr0G+2Dt0/AAAAP5oFAAAAAAAAARkDAAASAAAAjpxhwaWy3T9Q69Bvtg7dPwAAAD+qBQAAAAAAAAEaAwAAEgAAAAahDBDPod0/UOvQb7YO3T8AAAA/ugUAAAAAAAABGwMAABIAAAB+pbde+JDdP1Dr0G+2Dt0/AAAAP8kFAAAAAAAAARwDAAASAAAAfqW3XviQ3T+AsNzTCMvdPwAAAD/ZBQAAAAAAAAEdAwAAEgAAAPipYq0hgN0/gLDc0wjL3T8AAAA/2QUAAAAAAAABHgMAABIAAAD4qWKtIYDdP6B16Ddbh94/AAAAP9kFAAAAAAAAAR8DAAASAAAA+KlirSGA3T/QOvSbrUPfPwAAAD/pBQAAAAAAAAEgAwAAEgAAAHCuDfxKb90/0Dr0m61D3z8AAAA/+AUAAAAAAAABIQMAABIAAABwrg38Sm/dP/D//////98/AAAAP/gFAAAAAAAAASIDAAASAAAA6rK4SnRe3T/w///////fPwAAAD/4BQAAAAAAAAEjAwAAEgAAAOqyuEp0Xt0/iOIFMile4D8AAAA/CAYAAAAAAAABJAMAABIAAADqsrhKdF7dPyDFC2RSvOA/AAAAPwgGAAAAAAAAASUDAAASAAAA6rK4SnRe3T+wpxGWexrhPwAAAD8IBgAAAAAAAAEmAwAAEgAAAGS3Y5mdTd0/sKcRlnsa4T8AAAA/CAYAAAAAAAABJwMAABIAAABkt2OZnU3dP0CKF8ikeOE/AAAAPxcGAAAAAAAAASgDAAASAAAAZLdjmZ1N3T/YbB36zdbhPwAAAD8XBgAAAAAAAAEpAwAAEgAAAGS3Y5mdTd0/aE8jLPc04j8AAAA/FwYAAAAAAAABKgMAABIAAABkt2OZnU3dP/gxKV4gk+I/AAAAPycGAAAAAAAAASsDAAASAAAAZLdjmZ1N3T+YFC+QSfHiPwAAAD8nBgAAAAAAAAEsAwAAEgAAANy7DujGPN0/mBQvkEnx4j8AAAA/JwYAAAAAAAABLQMAABIAAADcuw7oxjzdPyj3NMJyT+M/AAAAPzcGAAAAAAAAAS4DAAASAAAA3LsO6MY83T/A2Tr0m63jPwAAAD83BgAAAAAAAAEvAwAAEgAAANy7DujGPN0/ULxAJsUL5D8AAAA/NwYAAAAAAAABMAMAABIAAADcuw7oxjzdP+CeRljuaeQ/AAAAPzcGAAAAAAAAATEDAAASAAAA3LsO6MY83T94gUyKF8jkPwAAAD83BgAAAAAAAAEyAwAAEgAAANy7DujGPN0/CGRSvEAm5T8AAAA/RgYAAAAAAAABMwMAABIAAADcuw7oxjzdP5hGWO5phOU/AAAAP0YGAAAAAAAAATQDAAASAAAA3LsO6MY83T8wKV4gk+LlPwAAAD9GBgAAAAAAAAE1AwAAEgAAANy7DujGPN0/wAtkUrxA5j8AAAA/VgYAAAAAAAABNgMAABIAAADcuw7oxjzdP1DuaYTlnuY/AAAAP1YGAAAAAAAAATcDAAASAAAA3LsO6MY83T/o0G+2Dv3mPwAAAD9WBgAAAAAAAAE4AwAAEgAAANy7DujGPN0/eLN16Ddb5z8AAAA/VgYAAAAAAAABOQMAABIAAADcuw7oxjzdPwiWexphuec/AAAAP2YGAAAAAAAAAToDAAASAAAA3LsO6MY83T+geIFMihfoPwAAAD9mBgAAAAAAAAE7AwAAEgAAANy7DujGPN0/MFuHfrN16D8AAAA/ZgYAAAAAAAABPAMAABIAAADcuw7oxjzdP8g9jbDc0+g/AAAAP3UGAAAAAAAAAT0DAAASAAAA3LsO6MY83T9YIJPiBTLpPwAAAD+FBgAAAAAAAAE+AwAAEgAAANy7DujGPN0/6AKZFC+Q6T8AAAA/hQYAAAAAAAABPwMAABIAAADcuw7oxjzdP4DlnkZY7uk/AAAAP4UGAAAAAAAAAUADAAASAAAA3LsO6MY83T8QyKR4gUzqPwAAAD+SBgAAAAAAAAFBAwAAEgAAANy7DujGPN0/oKqqqqqq6j8AAAA/ogYAAAAAAAABQgMAABIAAADcuw7oxjzdPziNsNzTCOs/AAAAP7IGAAAAAAAAAUMDAAASAAAAZLdjmZ1N3T84jbDc0wjrPwAAAD8vBwAAAAAAAAs=</ink>
</athena>
</file>

<file path=customXml/item31.xml><?xml version="1.0" encoding="utf-8"?>
<athena xmlns="http://schemas.microsoft.com/edu/athena" version="0.1.3517.0">
  <media streamable="true" recordStart="0" recordEnd="11358" recordLength="11399" audioOnly="true" start="0" end="11358" audioFormat="{00001610-0000-0010-8000-00AA00389B71}" audioRate="44100" muted="false" volume="0.8" fadeIn="0" fadeOut="0" videoFormat="{34363248-0000-0010-8000-00AA00389B71}" videoRate="15" videoWidth="256" videoHeight="256"/>
</athena>
</file>

<file path=customXml/item32.xml><?xml version="1.0" encoding="utf-8"?>
<athena xmlns="http://schemas.microsoft.com/edu/athena" version="0.1.3517.0">
  <media streamable="true" recordStart="0" recordEnd="95378" recordLength="95418" audioOnly="true" start="0" end="95378" audioFormat="{00001610-0000-0010-8000-00AA00389B71}" audioRate="44100" muted="false" volume="0.8" fadeIn="0" fadeOut="0" videoFormat="{34363248-0000-0010-8000-00AA00389B71}" videoRate="15" videoWidth="256" videoHeight="256"/>
</athena>
</file>

<file path=customXml/item33.xml><?xml version="1.0" encoding="utf-8"?>
<athena xmlns="http://schemas.microsoft.com/edu/athena" version="0.1.3517.0">
  <media streamable="true" recordStart="0" recordEnd="32907" recordLength="32999" audioOnly="true" start="0" end="32907" audioFormat="{00001610-0000-0010-8000-00AA00389B71}" audioRate="44100" muted="false" volume="0.8" fadeIn="0" fadeOut="0" videoFormat="{34363248-0000-0010-8000-00AA00389B71}" videoRate="15" videoWidth="256" videoHeight="256"/>
</athena>
</file>

<file path=customXml/item34.xml><?xml version="1.0" encoding="utf-8"?>
<athena xmlns="http://schemas.microsoft.com/edu/athena" version="0.1.3517.0">
  <media streamable="true" recordStart="0" recordEnd="78638" recordLength="78698" audioOnly="true" start="0" end="78638" audioFormat="{00001610-0000-0010-8000-00AA00389B71}" audioRate="44100" muted="false" volume="0.8" fadeIn="0" fadeOut="0" videoFormat="{34363248-0000-0010-8000-00AA00389B71}" videoRate="15" videoWidth="256" videoHeight="256"/>
</athena>
</file>

<file path=customXml/item35.xml><?xml version="1.0" encoding="utf-8"?>
<athena xmlns="http://schemas.microsoft.com/edu/athena" version="0.1.3517.0">
  <media streamable="true" recordStart="0" recordEnd="62801" recordLength="62888" audioOnly="true" start="0" end="62801" audioFormat="{00001610-0000-0010-8000-00AA00389B71}" audioRate="44100" muted="false" volume="0.8" fadeIn="0" fadeOut="0" videoFormat="{34363248-0000-0010-8000-00AA00389B71}" videoRate="15" videoWidth="256" videoHeight="256"/>
</athena>
</file>

<file path=customXml/item36.xml><?xml version="1.0" encoding="utf-8"?>
<athena xmlns="http://schemas.microsoft.com/edu/athena" version="0.1.3517.0">
  <media streamable="true" recordStart="0" recordEnd="29777" recordLength="29816" audioOnly="true" start="0" end="29777" audioFormat="{00001610-0000-0010-8000-00AA00389B71}" audioRate="44100" muted="false" volume="0.8" fadeIn="0" fadeOut="0" videoFormat="{34363248-0000-0010-8000-00AA00389B71}" videoRate="15" videoWidth="256" videoHeight="256"/>
</athena>
</file>

<file path=customXml/item37.xml><?xml version="1.0" encoding="utf-8"?>
<athena xmlns="http://schemas.microsoft.com/edu/athena" version="0.1.3517.0">
  <media streamable="true" recordStart="0" recordEnd="5232" recordLength="5266" audioOnly="true" start="0" end="5232" audioFormat="{00001610-0000-0010-8000-00AA00389B71}" audioRate="44100" muted="false" volume="0.8" fadeIn="0" fadeOut="0" videoFormat="{34363248-0000-0010-8000-00AA00389B71}" videoRate="15" videoWidth="256" videoHeight="256"/>
</athena>
</file>

<file path=customXml/item38.xml><?xml version="1.0" encoding="utf-8"?>
<athena xmlns="http://schemas.microsoft.com/edu/athena" version="0.1.3517.0">
  <media streamable="true" recordStart="0" recordEnd="54845" recordLength="54866" audioOnly="true" start="0" end="54845" audioFormat="{00001610-0000-0010-8000-00AA00389B71}" audioRate="44100" muted="false" volume="0.8" fadeIn="0" fadeOut="0" videoFormat="{34363248-0000-0010-8000-00AA00389B71}" videoRate="15" videoWidth="256" videoHeight="256"/>
</athena>
</file>

<file path=customXml/item39.xml><?xml version="1.0" encoding="utf-8"?>
<athena xmlns="http://schemas.microsoft.com/edu/athena" version="0.1.3517.0">
  <media streamable="true" recordStart="0" recordEnd="10559" recordLength="10599" audioOnly="true" start="0" end="10559" audioFormat="{00001610-0000-0010-8000-00AA00389B71}" audioRate="44100" muted="false" volume="0.8" fadeIn="0" fadeOut="0" videoFormat="{34363248-0000-0010-8000-00AA00389B71}" videoRate="15" videoWidth="256" videoHeight="256"/>
</athena>
</file>

<file path=customXml/item4.xml><?xml version="1.0" encoding="utf-8"?>
<athena xmlns="http://schemas.microsoft.com/edu/athena" version="0.1.3517.0">
  <media streamable="true" recordStart="0" recordEnd="53482" recordLength="53544" audioOnly="true" start="0" end="53482" audioFormat="{00001610-0000-0010-8000-00AA00389B71}" audioRate="44100" muted="false" volume="0.8" fadeIn="0" fadeOut="0" videoFormat="{34363248-0000-0010-8000-00AA00389B71}" videoRate="15" videoWidth="256" videoHeight="256"/>
</athena>
</file>

<file path=customXml/item40.xml><?xml version="1.0" encoding="utf-8"?>
<athena xmlns="http://schemas.microsoft.com/edu/athena" version="0.1.3517.0">
  <media streamable="true" recordStart="0" recordEnd="51170" recordLength="51204" audioOnly="true" start="0" end="51170" audioFormat="{00001610-0000-0010-8000-00AA00389B71}" audioRate="44100" muted="false" volume="0.8" fadeIn="0" fadeOut="0" videoFormat="{34363248-0000-0010-8000-00AA00389B71}" videoRate="15" videoWidth="256" videoHeight="256"/>
</athena>
</file>

<file path=customXml/item41.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BEAAAAi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RnwAAAAAAAAF6f///wxBY3Rpb25UeXBlVjEBAAAAB3ZhbHVlX18ACAIAAAAAAAAAAQUAAAAEAAAACRgAAAAJGQAAAHuXAAAAAAAAAeb////p////AAAAAAEGAAAABAAAAAkbAAAACRwAAAC45wAAAAAAAAHj////6f///wAAAAABBwAAAAQAAAAJHgAAAAkfAAAAevIAAAAAAAAB4P///+n///8AAAAAAQgAAAAEAAAACSEAAAAJIgAAAPALAQAAAAAAAd3////p////AAAAAAEJAAAABAAAAAkkAAAACSUAAAAcLgEAAAAAAAHa////6f///wAAAAABCgAAAAQAAAAJJwAAAAkoAAAAuUUBAAAAAAAB1////+n///8AAAAAAQsAAAAEAAAACSoAAAAJKwAAAL5jAQAAAAAAAdT////p////AAAAAAEMAAAABAAAAAktAAAACS4AAACtaAEAAAAAAAHR////6f///wAAAAABDQAAAAQAAAAJMAAAAAkxAAAAxW0BAAAAAAABzv///+n///8AAAAAAQ4AAAAEAAAACTMAAAAJNAAAAEdyAQAAAAAAAcv////p////AAAAAAEPAAAABAAAAAk2AAAACTcAAADmfwEAAAAAAAHI////6f///wAAAAABEAAAAAQAAAAJOQAAAAk6AAAAD4MBAAAAAAABxf///+n///8AAAAAAREAAAAEAAAACTwAAAAJPQAAAMKJAQAAAAAAAcL////p////AAAAAAESAAAABAAAAAk/AAAACUAAAACDjgEAAAAAAAG/////6f///wAAAAABEwAAAAQAAAAJQgAAAAlDAAAAG5IBAAAAAAABvP///+n///8AAAAABRQAAAANQ2xlYXJDYW52YXNWMQIAAAAJU3RhcnRUaW1lBFR5cGUABBAMQWN0aW9uVHlwZVYxAgAAAAIAAACRpAEAAAAAAAG7////6f///wAAAAAFFQAAAA9QZW5BdHRyaWJ1dGVzVjEKAAAAB19jb2xvckEHX2NvbG9yUgdfY29sb3JHB19jb2xvckIKRml0VG9DdXJ2ZQZIZWlnaHQOSWdub3JlUHJlc3N1cmUNSXNIaWdobGlnaHRlcgVTaGFwZQVXaWR0aAAAAAAAAAAABAACAgICAQYBAQxCcnVzaFNoYXBlVjECAAAABgIAAAD//wAAAAAAAAAAAAhAAAAFuv///wxCcnVzaFNoYXBlVjEBAAAAB3ZhbHVlX18ACAIAAAABAAAAAAAAAAAACEAFFgAAAApJbmtUcmFjZVYxAwAAAA1MaXN0YDErX2l0ZW1zDExpc3RgMStfc2l6ZQ9MaXN0YDErX3ZlcnNpb24EAAAYU2hhcmVkLklua2luZy5JbmtQb2ludFtdAgAAAAgIAgAAAAlHAAAAewAAAHsAAAABGAAAABUAAAD//wAAAAAAAAAAAAhAAAABuP///7r///8BAAAAAAAAAAAACEABGQAAABYAAAAJSQAAAFUBAABVAQAAARsAAAAVAAAA//8AAAAAAAAAAAAIQAAAAbb///+6////AQAAAAAAAAAAAAhAARwAAAAWAAAACUsAAACaAAAAmgAAAAEeAAAAFQAAAP//AAAAAAAAAAAACEAAAAG0////uv///wEAAAAAAAAAAAAIQAEfAAAAFgAAAAlNAAAAfwAAAH8AAAABIQAAABUAAAD//wAAAAAAAAAAAAhAAAABsv///7r///8BAAAAAAAAAAAACEABIgAAABYAAAAJTwAAAAwBAAAMAQAAASQAAAAVAAAA//8AAAAAAAAAAAAIQAAAAbD///+6////AQAAAAAAAAAAAAhAASUAAAAWAAAACVEAAAASAQAAEgEAAAEnAAAAFQAAAP//AAAAAAAAAAAACEAAAAGu////uv///wEAAAAAAAAAAAAIQAEoAAAAFgAAAAlTAAAArAAAAKwAAAABKgAAABUAAAD//wAAAAAAAAAAAAhAAAABrP///7r///8BAAAAAAAAAAAACEABKwAAABYAAAAJVQAAAF8AAABfAAAAAS0AAAAVAAAA//8AAAAAAAAAAAAIQAAAAar///+6////AQAAAAAAAAAAAAhAAS4AAAAWAAAACVcAAABSAAAAUgAAAAEwAAAAFQAAAP//AAAAAAAAAAAACEAAAAGo////uv///wEAAAAAAAAAAAAIQAExAAAAFgAAAAlZAAAASAAAAEgAAAABMwAAABUAAAD//wAAAAAAAAAAAAhAAAABpv///7r///8BAAAAAAAAAAAACEABNAAAABYAAAAJWwAAAEYAAABGAAAAATYAAAAVAAAA//8AAAAAAAAAAAAIQAAAAaT///+6////AQAAAAAAAAAAAAhAATcAAAAWAAAACV0AAABjAAAAYwAAAAE5AAAAFQAAAP//AAAAAAAAAAAACEAAAAGi////uv///wEAAAAAAAAAAAAIQAE6AAAAFgAAAAlfAAAAKAAAACgAAAABPAAAABUAAAD//wAAAAAAAAAAAAhAAAABoP///7r///8BAAAAAAAAAAAACEABPQAAABYAAAAJYQAAADgAAAA4AAAAAT8AAAAVAAAA//8AAAAAAAAAAAAIQAAAAZ7///+6////AQAAAAAAAAAAAAhAAUAAAAAWAAAACWMAAAApAAAAKQAAAAFCAAAAFQAAAP//AAAAAAAAAAAACEAAAAGc////uv///wEAAAAAAAAAAAAIQAFDAAAAFgAAAAllAAAAHgAAAB4AAAAHRwAAAAABAAAAgAA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NBQdJAAAAAAEAAAAAAgAABApJbmtQb2ludFYxAg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NqwdLAAAAAAEAAAAAAQAABApJbmtQb2ludFYxAgA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DWYHTQAAAAABAAAAgAAAAAQKSW5rUG9pbnRWMQIA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oHTwAAAAABAAAAAAIAAAQKSW5rUG9pbnRWMQIA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30B1EAAAAAAQAAAAACAAAECklua1BvaW50VjECA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N7gdTAAAAAAEAAAAAAQAABApJbmtQb2ludFYxAgA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DVQHVQAAAAABAAAAgAAAAAQKSW5rUG9pbnRWMQIA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DSEHVwAAAAABAAAAgAAAAAQKSW5rUG9pbnRWMQIA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0uB1kAAAAAAQAAAIAAAAAECklua1BvaW50VjECAA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DTgHWwAAAAABAAAAgAAAAAQKSW5rUG9pbnRWMQIA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06B10AAAAAAQAAAIAAAAAECklua1BvaW50VjECAA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DR0HXwAAAAABAAAAQAAAAAQKSW5rUG9pbnRWMQIAAAAJuwcAAAm8BwAACb0HAAAJvgcAAAm/BwAACcAHAAAJwQcAAAnCBwAACcMHAAAJxAcAAAnFBwAACcYHAAAJxwcAAAnIBwAACckHAAAJygcAAAnLBwAACcwHAAAJzQcAAAnOBwAACc8HAAAJ0AcAAAnRBwAACdIHAAAJ0wcAAAnUBwAACdUHAAAJ1gcAAAnXBwAACdgHAAAJ2QcAAAnaBwAACdsHAAAJ3AcAAAndBwAACd4HAAAJ3wcAAAngBwAACeEHAAAJ4gcAAA0YB2EAAAAAAQAAAEAAAAAECklua1BvaW50VjECAAAACeMHAAAJ5AcAAAnlBwAACeYHAAAJ5wcAAAnoBwAACekHAAAJ6gcAAAnrBwAACewHAAAJ7QcAAAnuBwAACe8HAAAJ8AcAAAnxBwAACfIHAAAJ8wcAAAn0BwAACfUHAAAJ9gcAAAn3BwAACfgHAAAJ+QcAAAn6BwAACfsHAAAJ/AcAAAn9BwAACf4HAAAJ/wcAAAkACAAACQEIAAAJAggAAAkDCAAACQQIAAAJBQgAAAkGCAAACQcIAAAJCAgAAAkJCAAACQoIAAAJCwgAAAkMCAAACQ0IAAAJDggAAAkPCAAACRAIAAAJEQgAAAkSCAAACRMIAAAJFAgAAAkVCAAACRYIAAAJFwgAAAkYCAAACRkIAAAJGggAAA0IB2MAAAAAAQAAAEAAAAAECklua1BvaW50VjECAAAACRsIAAAJHAgAAAkdCAAACR4IAAAJHwgAAAkgCAAACSEIAAAJIggAAAkjCAAACSQIAAAJJQgAAAkmCAAACScIAAAJKAgAAAkpCAAACSoIAAAJKwgAAAksCAAACS0IAAAJLggAAAkvCAAACTAIAAAJMQgAAAkyCAAACTMIAAAJNAgAAAk1CAAACTYIAAAJNwgAAAk4CAAACTkIAAAJOggAAAk7CAAACTwIAAAJPQgAAAk+CAAACT8IAAAJQAgAAAlBCAAACUIIAAAJQwgAAA0XB2UAAAAAAQAAACAAAAAECklua1BvaW50VjECAAAACUQIAAAJRQgAAAlGCAAACUcIAAAJSAgAAAlJCAAACUoIAAAJSwgAAAlMCAAACU0IAAAJTggAAAlPCAAACVAIAAAJUQgAAAlSCAAACVMIAAAJVAgAAAlVCAAACVYIAAAJVwgAAAlYCAAACVkIAAAJWggAAAlbCAAACVwIAAAJXQgAAAleCAAACV8IAAAJYAgAAAlhCAAADQIFZgAAAApJbmtQb2ludFYxBAAAAAFYAVkOUHJlc3N1cmVGYWN0b3IJVGltZVN0YW1wAAAAAAYGCxACAAAArHBhUwt6sT/QLvKrwL69PwAAAD8AAAAAAAAAAAFnAAAAZgAAAKxwYVMLerE/ACGebH9cvT8AAAA/AAAAAAAAAAABaAAAAGYAAACStoeXCKyxPwAhnmx/XL0/AAAAPx8AAAAAAAAAAWkAAABmAAAAfPyt2wXesT8AIZ5sf1y9PwAAAD8vAAAAAAAAAAFqAAAAZgAAAGRC1B8DELI/ACGebH9cvT8AAAA/PwAAAAAAAAABawAAAGYAAABMiPpjAEKyPwAhnmx/XL0/AAAAPz8AAAAAAAAAAWwAAABmAAAANM4gqP1zsj8AIZ5sf1y9PwAAAD9OAAAAAAAAAAFtAAAAZgAAADTOIKj9c7I/MBNKLT76vD8AAAA/TgAAAAAAAAABbgAAAGYAAAAcFEfs+qWyPzATSi0++rw/AAAAP14AAAAAAAAAAW8AAABmAAAABFptMPjXsj8wE0otPvq8PwAAAD9uAAAAAAAAAAFwAAAAZgAAAOyfk3T1CbM/MBNKLT76vD8AAAA/fQAAAAAAAAABcQAAAGYAAADU5bm48juzPzATSi0++rw/AAAAP40AAAAAAAAAAXIAAABmAAAAvCvg/O9tsz9gBfbt/Je8PwAAAD+NAAAAAAAAAAFzAAAAZgAAAKRxBkHtn7M/YAX27fyXvD8AAAA/jQAAAAAAAAABdAAAAGYAAACOtyyF6tGzP2AF9u38l7w/AAAAP40AAAAAAAAAAXUAAABmAAAAXEN5DeU1tD9gBfbt/Je8PwAAAD+cAAAAAAAAAAF2AAAAZgAAAEaJn1HiZ7Q/YAX27fyXvD8AAAA/nAAAAAAAAAABdwAAAGYAAAAuz8WV35m0P2AF9u38l7w/AAAAP5wAAAAAAAAAAXgAAABmAAAAFhXs2dzLtD9gBfbt/Je8PwAAAD+cAAAAAAAAAAF5AAAAZgAAAPxaEh7a/bQ/YAX27fyXvD8AAAA/nAAAAAAAAAABegAAAGYAAAD8WhIe2v20P5D3oa67Nbw/AAAAP5wAAAAAAAAAAXsAAABmAAAA5qA4YtcvtT+Q96GuuzW8PwAAAD+sAAAAAAAAAAF8AAAAZgAAAM7mXqbUYbU/kPehrrs1vD8AAAA/rAAAAAAAAAABfQAAAGYAAAC4LIXq0ZO1P5D3oa67Nbw/AAAAP6wAAAAAAAAAAX4AAABmAAAAoHKrLs/FtT+Q96GuuzW8PwAAAD+sAAAAAAAAAAF/AAAAZgAAAIa40XLM97U/kPehrrs1vD8AAAA/vAAAAAAAAAABgAAAAGYAAABw/ve2ySm2P5D3oa67Nbw/AAAAP7wAAAAAAAAAAYEAAABmAAAAWEQe+8Zbtj+Q96GuuzW8PwAAAD+8AAAAAAAAAAGCAAAAZgAAAECKRD/EjbY/kPehrrs1vD8AAAA/ywAAAAAAAAABgwAAAGYAAAAm0GqDwb+2P5D3oa67Nbw/AAAAP9sAAAAAAAAAAYQAAABmAAAAEBaRx77xtj+Q96GuuzW8PwAAAD/bAAAAAAAAAAGFAAAAZgAAAPhbtwu8I7c/kPehrrs1vD8AAAA/6wAAAAAAAAABhgAAAGYAAADiod1PuVW3P5D3oa67Nbw/AAAAP+sAAAAAAAAAAYcAAABmAAAAyOcDlLaHtz+Q96GuuzW8PwAAAD/6AAAAAAAAAAGIAAAAZgAAALAtKtizubc/kPehrrs1vD8AAAA/+gAAAAAAAAABiQAAAGYAAACac1Acseu3P5D3oa67Nbw/AAAAPwoBAAAAAAAAAYoAAABmAAAAgrl2YK4duD+Q96GuuzW8PwAAAD8KAQAAAAAAAAGLAAAAZgAAAGj/nKSrT7g/kPehrrs1vD8AAAA/CgEAAAAAAAABjAAAAGYAAABQRcPoqIG4P5D3oa67Nbw/AAAAPwoBAAAAAAAAAY0AAABmAAAAOovpLKazuD+Q96GuuzW8PwAAAD8ZAQAAAAAAAAGOAAAAZgAAACLRD3Gj5bg/kPehrrs1vD8AAAA/GQEAAAAAAAABjwAAAGYAAAAIFza1oBe5P5D3oa67Nbw/AAAAPxkBAAAAAAAAAZAAAABmAAAA2qKCPZt7uT+Q96GuuzW8PwAAAD8ZAQAAAAAAAAGRAAAAZgAAAMToqIGYrbk/kPehrrs1vD8AAAA/GQEAAAAAAAABkgAAAGYAAACqLs/Fld+5P5D3oa67Nbw/AAAAPxkBAAAAAAAAAZMAAABmAAAAerobTpBDuj+Q96GuuzW8PwAAAD8ZAQAAAAAAAAGUAAAAZgAAAGQAQpKNdbo/kPehrrs1vD8AAAA/KQEAAAAAAAABlQAAAGYAAAAyjI4aiNm6P5D3oa67Nbw/AAAAPykBAAAAAAAAAZYAAABmAAAABBjbooI9uz+Q96GuuzW8PwAAAD8pAQAAAAAAAAGXAAAAZgAAANSjJyt9obs/kPehrrs1vD8AAAA/KQEAAAAAAAABmAAAAGYAAAC86U1vetO7P5D3oa67Nbw/AAAAPykBAAAAAAAAAZkAAABmAAAAjnWa93Q3vD+Q96GuuzW8PwAAAD8pAQAAAAAAAAGaAAAAZgAAAFwB539vm7w/kPehrrs1vD8AAAA/KQEAAAAAAAABmwAAAGYAAAAujTMIav+8P5D3oa67Nbw/AAAAPzkBAAAAAAAAAZwAAABmAAAA/hiAkGRjvT+Q96GuuzW8PwAAAD85AQAAAAAAAAGdAAAAZgAAANCkzBhfx70/kPehrrs1vD8AAAA/OQEAAAAAAAABngAAAGYAAAC26vJcXPm9P2AF9u38l7w/AAAAPzkBAAAAAAAAAZ8AAABmAAAAnjAZoVkrvj9gBfbt/Je8PwAAAD85AQAAAAAAAAGgAAAAZgAAAHC8ZSlUj74/YAX27fyXvD8AAAA/OQEAAAAAAAABoQAAAGYAAABWAoxtUcG+P2AF9u38l7w/AAAAPzkBAAAAAAAAAaIAAABmAAAAPkiysU7zvj9gBfbt/Je8PwAAAD9IAQAAAAAAAAGjAAAAZgAAABDU/jlJV78/YAX27fyXvD8AAAA/SAEAAAAAAAABpAAAAGYAAAD2GSV+Rom/P2AF9u38l7w/AAAAP0gBAAAAAAAAAaUAAABmAAAA4F9LwkO7vz9gBfbt/Je8PwAAAD9IAQAAAAAAAAGmAAAAZgAAAMilcQZB7b8/YAX27fyXvD8AAAA/SAEAAAAAAAABpwAAAGYAAADY9Uslnw/AP2AF9u38l7w/AAAAP0gBAAAAAAAAAagAAABmAAAAzBhfx50owD8wE0otPvq8PwAAAD9IAQAAAAAAAAGpAAAAZgAAAMA7cmmcQcA/MBNKLT76vD8AAAA/WAEAAAAAAAABqgAAAGYAAAC0XoULm1rAPzATSi0++rw/AAAAP1gBAAAAAAAAAasAAABmAAAAqYGYrZlzwD8wE0otPvq8PwAAAD9YAQAAAAAAAAGsAAAAZgAAAJykq0+YjMA/MBNKLT76vD8AAAA/WAEAAAAAAAABrQAAAGYAAACQx77xlqXAPzATSi0++rw/AAAAP1gBAAAAAAAAAa4AAABmAAAAherRk5W+wD8wE0otPvq8PwAAAD9YAQAAAAAAAAGvAAAAZgAAAGww+NeS8MA/ACGebH9cvT8AAAA/aAEAAAAAAAABsAAAAGYAAABhUwt6kQnBPwAhnmx/XL0/AAAAP2gBAAAAAAAAAbEAAABmAAAAVXYeHJAiwT8AIZ5sf1y9PwAAAD9oAQAAAAAAAAGyAAAAZgAAAEmZMb6OO8E/ACGebH9cvT8AAAA/dwEAAAAAAAABswAAAGYAAAA+vERgjVTBPwAhnmx/XL0/AAAAP3cBAAAAAAAAAbQAAABmAAAAMd9XAoxtwT8AIZ5sf1y9PwAAAD93AQAAAAAAAAG1AAAAZgAAACUCa6SKhsE/ACGebH9cvT8AAAA/hwEAAAAAAAABtgAAAGYAAAAaJX5GiZ/BPwAhnmx/XL0/AAAAP4cBAAAAAAAAAbcAAABmAAAADkiR6Ie4wT8AIZ5sf1y9PwAAAD+HAQAAAAAAAAG4AAAAZgAAAAFrpIqG0cE/ACGebH9cvT8AAAA/lgEAAAAAAAABuQAAAGYAAAD2jbcsherBPwAhnmx/XL0/AAAAP5YBAAAAAAAAAboAAABmAAAA6rDKzoMDwj8AIZ5sf1y9PwAAAD+WAQAAAAAAAAG7AAAAZgAAAN7T3XCCHMI/ACGebH9cvT8AAAA/lgEAAAAAAAABvAAAAGYAAADR9vASgTXCPwAhnmx/XL0/AAAAP6YBAAAAAAAAAb0AAABmAAAAujwXV35nwj8AIZ5sf1y9PwAAAD+mAQAAAAAAAAG+AAAAZgAAAK9fKvl8gMI/ACGebH9cvT8AAAA/pgEAAAAAAAABvwAAAGYAAACigj2be5nCPwAhnmx/XL0/AAAAP7YBAAAAAAAAAcAAAABmAAAAlqVQPXqywj8AIZ5sf1y9PwAAAD+2AQAAAAAAAAHBAAAAZgAAAH/rdoF35MI/ACGebH9cvT8AAAA/tgEAAAAAAAABwgAAAGYAAABmMZ3FdBbDPwAhnmx/XL0/AAAAP7YBAAAAAAAAAcMAAABmAAAAW1SwZ3Mvwz8AIZ5sf1y9PwAAAD+2AQAAAAAAAAHEAAAAZgAAAE93wwlySMM/ACGebH9cvT8AAAA/tgEAAAAAAAABxQAAAGYAAAA3velNb3rDPwAhnmx/XL0/AAAAP7YBAAAAAAAAAcYAAABmAAAAIAMQkmyswz8AIZ5sf1y9PwAAAD/FAQAAAAAAAAHHAAAAZgAAABMmIzRrxcM/ACGebH9cvT8AAAA/xQEAAAAAAAAByAAAAGYAAAD7a0l4aPfDPwAhnmx/XL0/AAAAP8UBAAAAAAAAAckAAABmAAAA47FvvGUpxD8AIZ5sf1y9PwAAAD/FAQAAAAAAAAHKAAAAZgAAANfUgl5kQsQ/ACGebH9cvT8AAAA/xQEAAAAAAAABywAAAGYAAADM95UAY1vEPwAhnmx/XL0/AAAAP8UBAAAAAAAAAcwAAABmAAAAwBqpomF0xD8AIZ5sf1y9PwAAAD/FAQAAAAAAAAHNAAAAZgAAAKhgz+ZepsQ/ACGebH9cvT8AAAA/xQEAAAAAAAABzgAAAGYAAACcg+KIXb/EPwAhnmx/XL0/AAAAP9UBAAAAAAAAAc8AAABmAAAAeOwbb1kKxT8AIZ5sf1y9PwAAAD/VAQAAAAAAAAHQAAAAZgAAAGwPLxFYI8U/ACGebH9cvT8AAAA/1QEAAAAAAAAB0QAAAGYAAABgMkKzVjzFPwAhnmx/XL0/AAAAP9UBAAAAAAAAAdIAAABmAAAAVlVVVVVVxT8AIZ5sf1y9PwAAAD/VAQAAAAAAAAHTAAAAZgAAAEh4aPdTbsU/ACGebH9cvT8AAAA/1QEAAAAAAAAB1AAAAGYAAAA8m3uZUofFPwAhnmx/XL0/AAAAP+UBAAAAAAAAAdUAAABmAAAAJuGh3U+5xT8wE0otPvq8PwAAAD/lAQAAAAAAAAHWAAAAZgAAAAwnyCFN68U/MBNKLT76vD8AAAA/5QEAAAAAAAAB1wAAAGYAAAACStvDSwTGPzATSi0++rw/AAAAP+UBAAAAAAAAAdgAAABmAAAA9mzuZUodxj8wE0otPvq8PwAAAD/0AQAAAAAAAAHZAAAAZgAAAOiPAQhJNsY/MBNKLT76vD8AAAA/9AEAAAAAAAAB2gAAAGYAAADeshSqR0/GPzATSi0++rw/AAAAP/QBAAAAAAAAAdsAAABmAAAA0tUnTEZoxj8wE0otPvq8PwAAAD/0AQAAAAAAAAHcAAAAZgAAAMb4Ou5EgcY/MBNKLT76vD8AAAA/BAIAAAAAAAAB3QAAAGYAAAC6G06QQ5rGPzATSi0++rw/AAAAPwQCAAAAAAAAAd4AAABmAAAArj5hMkKzxj8wE0otPvq8PwAAAD8TAgAAAAAAAAHfAAAAZgAAAKJhdNRAzMY/MBNKLT76vD8AAAA/EwIAAAAAAAAB4AAAAGYAAACWhId2P+XGPzATSi0++rw/AAAAPzMCAAAAAAAAAeEAAABmAAAA/c6kzBhf5z+Q96GuuzW8PwAAAD8AAAAAAAAAAAHiAAAAZgAAALmXKXVYZec/kPehrrs1vD8AAAA/TgAAAAAAAAAB4wAAAGYAAAB3YK4dmGvnP5D3oa67Nbw/AAAAP04AAAAAAAAAAeQAAABmAAAAMykzxtdx5z+Q96GuuzW8PwAAAD9tAAAAAAAAAAHlAAAAZgAAAPDxt24XeOc/kPehrrs1vD8AAAA/fQAAAAAAAAAB5gAAAGYAAACtujwXV37nP5D3oa67Nbw/AAAAP40AAAAAAAAAAecAAABmAAAAaoPBv5aE5z+Q96GuuzW8PwAAAD+NAAAAAAAAAAHoAAAAZgAAAChMRmjWiuc/kPehrrs1vD8AAAA/nAAAAAAAAAAB6QAAAGYAAADkFMsQFpHnP5D3oa67Nbw/AAAAP5wAAAAAAAAAAeoAAABmAAAAot1PuVWX5z+Q96GuuzW8PwAAAD+sAAAAAAAAAAHrAAAAZgAAAF6m1GGVnec/kPehrrs1vD8AAAA/rAAAAAAAAAAB7AAAAGYAAAAbb1kK1aPnP5D3oa67Nbw/AAAAP7sAAAAAAAAAAe0AAABmAAAA2DfeshSq5z+Q96GuuzW8PwAAAD+7AAAAAAAAAAHuAAAAZgAAAJUAY1tUsOc/kPehrrs1vD8AAAA/ywAAAAAAAAAB7wAAAGYAAABTyecDlLbnP5D3oa67Nbw/AAAAP8sAAAAAAAAAAfAAAABmAAAAD5JsrNO85z+Q96GuuzW8PwAAAD/bAAAAAAAAAAHxAAAAZgAAAM1a8VQTw+c/kPehrrs1vD8AAAA/2wAAAAAAAAAB8gAAAGYAAACJI3b9UsnnP5D3oa67Nbw/AAAAP9sAAAAAAAAAAfMAAABmAAAAR+z6pZLP5z+Q96GuuzW8PwAAAD/bAAAAAAAAAAH0AAAAZgAAAEfs+qWSz+c/YAX27fyXvD8AAAA/6gAAAAAAAAAB9QAAAGYAAAAEtX9O0tXnP2AF9u38l7w/AAAAP+oAAAAAAAAAAfYAAABmAAAAwH0E9xHc5z8wE0otPvq8PwAAAD/qAAAAAAAAAAH3AAAAZgAAAH5GiZ9R4uc/MBNKLT76vD8AAAA/6gAAAAAAAAAB+AAAAGYAAAA6Dw5IkejnPzATSi0++rw/AAAAP+oAAAAAAAAAAfkAAABmAAAA+NeS8NDu5z8wE0otPvq8PwAAAD/6AAAAAAAAAAH6AAAAZgAAALSgF5kQ9ec/MBNKLT76vD8AAAA/+gAAAAAAAAAB+wAAAGYAAAByaZxBUPvnPwAhnmx/XL0/AAAAP/oAAAAAAAAAAfwAAABmAAAA7Pqlks8H6D8AIZ5sf1y9PwAAAD/6AAAAAAAAAAH9AAAAZgAAAKnDKjsPDug/ACGebH9cvT8AAAA/+gAAAAAAAAAB/gAAAGYAAABljK/jThToP9Au8qvAvr0/AAAAP/oAAAAAAAAAAf8AAABmAAAA3x25NM4g6D/QLvKrwL69PwAAAD/6AAAAAAAAAAEAAQAAZgAAAFqvwoVNLeg/0C7yq8C+vT8AAAA/+gAAAAAAAAABAQEAAGYAAAAXeEcujTPoP9Au8qvAvr0/AAAAPwoBAAAAAAAAAQIBAABmAAAACpta0ItM6D+gPEbrASG+PwAAAD8KAQAAAAAAAAEDAQAAZgAAAEL16MlKX+g/eEqaKkODvj8AAAA/CgEAAAAAAAABBAEAAGYAAAC9hvIaymvoP3hKmipDg74/AAAAPwoBAAAAAAAAAQUBAABmAAAAeU93wwly6D94SpoqQ4O+PwAAAD8KAQAAAAAAAAEGAQAAZgAAALCpBb3IhOg/SFjuaYTlvj8AAAA/CgEAAAAAAAABBwEAAGYAAAAeXiKwRqroP0hY7mmE5b4/AAAAPxkBAAAAAAAAAQgBAABmAAAAVbiwqQW96D9IWO5phOW+PwAAAD8ZAQAAAAAAAAEJAQAAZgAAAI0SP6PEz+g/IGZCqcVHvz8AAAA/GQEAAAAAAAABCgEAAGYAAAAGpEj0Q9zoPyBmQqnFR78/AAAAPxkBAAAAAAAAAQsBAABmAAAAPv7W7QLv6D/wc5boBqq/PwAAAD8ZAQAAAAAAAAEMAQAAZgAAALiP4D6C++g/8HOW6Aaqvz8AAAA/GQEAAAAAAAABDQEAAGYAAADv6W44QQ7pP/BzlugGqr8/AAAAPxkBAAAAAAAAAQ4BAABmAAAAaXt4icAa6T/wc5boBqq/PwAAAD8pAQAAAAAAAAEPAQAAZgAAAIgbLcd8X+k/4ED1EyQGwD8AAAA/KQEAAAAAAAABEAEAAGYAAAC/dbvAO3LpP8hHn7NEN8A/AAAAPykBAAAAAAAAAREBAABmAAAA9s9JuvqE6T/IR5+zRDfAPwAAAD8pAQAAAAAAAAESAQAAZgAAAC4q2LO5l+k/yEefs0Q3wD8AAAA/OAEAAAAAAAABEwEAAGYAAACb3vSmN73pP7BOSVNlaMA/AAAAPzgBAAAAAAAAARQBAABmAAAAjwEISTbW6T+wTklTZWjAPwAAAD84AQAAAAAAAAEVAQAAZgAAAIQkG+s07+k/mFXz8oWZwD8AAAA/OAEAAAAAAAABFgEAAGYAAAC6fqnk8wHqP5hV8/KFmcA/AAAAPzgBAAAAAAAAARcBAABmAAAA8dg33rIU6j+YVfPyhZnAPwAAAD84AQAAAAAAAAEYAQAAZgAAACkzxtdxJ+o/mFXz8oWZwD8AAAA/OAEAAAAAAAABGQEAAGYAAABgjVTRMDrqP5hV8/KFmcA/AAAAP0gBAAAAAAAAARoBAABmAAAAiwr2bO5l6j+YVfPyhZnAPwAAAD9IAQAAAAAAAAEbAQAAZgAAAH8tCQ/tfuo/mFXz8oWZwD8AAAA/SAEAAAAAAAABHAEAAGYAAAC2h5cIrJHqP5hV8/KFmcA/AAAAP0gBAAAAAAAAAR0BAABmAAAA7uElAmuk6j+AXJ2SpsrAPwAAAD9IAQAAAAAAAAEeAQAAZgAAACQ8tPspt+o/gFydkqbKwD8AAAA/SAEAAAAAAAABHwEAAGYAAAAZX8edKNDqP4BcnZKmysA/AAAAP0gBAAAAAAAAASABAABmAAAAT7lVl+fi6j+AXJ2SpsrAPwAAAD9YAQAAAAAAAAEhAQAAZgAAALGQhSxkIes/aGNHMsf7wD8AAAA/WAEAAAAAAAABIgEAAGYAAADp6hMmIzTrP2hjRzLH+8A/AAAAP1gBAAAAAAAAASMBAABmAAAAIEWiH+JG6z9oY0cyx/vAPwAAAD9YAQAAAAAAAAEkAQAAZgAAAFafMBmhWes/aGNHMsf7wD8AAAA/WAEAAAAAAAABJQEAAGYAAACO+b4SYGzrP2hjRzLH+8A/AAAAP1gBAAAAAAAAASYBAABmAAAAB4vIY9946z9oY0cyx/vAPwAAAD9nAQAAAAAAAAEnAQAAZgAAAPyt2wXekes/aGNHMsf7wD8AAAA/ZwEAAAAAAAABKAEAAGYAAAB2P+VWXZ7rP1Bq8dHnLME/AAAAP2cBAAAAAAAAASkBAABmAAAArJlzUByx6z9QavHR5yzBPwAAAD9nAQAAAAAAAAEqAQAAZgAAAOTzAUrbw+s/UGrx0ecswT8AAAA/ZwEAAAAAAAABKwEAAGYAAAAbTpBDmtbrP1Bq8dHnLME/AAAAP2cBAAAAAAAAASwBAABmAAAAld+ZlBnj6z9QavHR5yzBPwAAAD9nAQAAAAAAAAEtAQAAZgAAAMw5KI7Y9es/UGrx0ecswT8AAAA/dwEAAAAAAAABLgEAAGYAAAAvEVgjVTTsP1Bq8dHnLME/AAAAP3cBAAAAAAAAAS8BAABmAAAAnMV0FtNZ7D9QavHR5yzBPwAAAD93AQAAAAAAAAEwAQAAZgAAANQfAxCSbOw/OHGbcQhewT8AAAA/dwEAAAAAAAABMQEAAGYAAABNsQxhEXnsPzhxm3EIXsE/AAAAP4cBAAAAAAAAATIBAABmAAAANvcypQ6r7D84cZtxCF7BPwAAAD+HAQAAAAAAAAEzAQAAZgAAABJgbIsK9uw/IHhFESmPwT8AAAA/lgEAAAAAAAABNAEAAGYAAAD6pZLPByjtPwx/77BJwME/AAAAP5YBAAAAAAAAATUBAABmAAAA7silcQZB7T8Mf++wScDBPwAAAD+WAQAAAAAAAAE2AQAAZgAAACYjNGvFU+0/DH/vsEnAwT8AAAA/pgEAAAAAAAABNwEAAGYAAABQoNUGg3/tPwx/77BJwME/AAAAP6YBAAAAAAAAATgBAABmAAAAOOb7SoCx7T8Mf++wScDBPwAAAD+mAQAAAAAAAAE5AQAAZgAAAHBAikQ/xO0/9IWZUGrxwT8AAAA/pgEAAAAAAAABOgEAAGYAAADq0ZOVvtDtP/SFmVBq8cE/AAAAP7UBAAAAAAAAATsBAABmAAAAWIawiDz27T/0hZlQavHBPwAAAD+1AQAAAAAAAAE8AQAAZgAAAApySNN6Fe4/9IWZUGrxwT8AAAA/tQEAAAAAAAABPQEAAGYAAACCA1Ik+iHuP/SFmVBq8cE/AAAAP7UBAAAAAAAAAT4BAABmAAAA/JRbdXku7j/0hZlQavHBPwAAAD+1AQAAAAAAAAE/AQAAZgAAALpd4B25NO4/9IWZUGrxwT8AAAA/tQEAAAAAAAABQAEAAGYAAAA07+luOEHuP/SFmVBq8cE/AAAAP7UBAAAAAAAAAUEBAABmAAAA8rduF3hH7j/0hZlQavHBPwAAAD/FAQAAAAAAAAFCAQAAZgAAAGBsiwr2bO4/9IWZUGrxwT8AAAA/xQEAAAAAAAABQwEAAGYAAADa/ZRbdXnuP/SFmVBq8cE/AAAAP8UBAAAAAAAAAUQBAABmAAAAlsYZBLV/7j/0hZlQavHBPwAAAD/FAQAAAAAAAAFFAQAAZgAAABBYI1U0jO4/9IWZUGrxwT8AAAA/xQEAAAAAAAABRgEAAGYAAADOIKj9c5LuP/SFmVBq8cE/AAAAP8UBAAAAAAAAAUcBAABmAAAASLKxTvOe7j/0hZlQavHBPwAAAD/VAQAAAAAAAAFIAQAAZgAAAAZ7Nvcype4/9IWZUGrxwT8AAAA/1QEAAAAAAAABSQEAAGYAAADCQ7ufcqvuP/SFmVBq8cE/AAAAP9UBAAAAAAAAAUoBAABmAAAAfgxASLKx7j/0hZlQavHBPwAAAD/VAQAAAAAAAAFLAQAAZgAAADzVxPDxt+4/9IWZUGrxwT8AAAA/1QEAAAAAAAABTAEAAGYAAAD4nUmZMb7uP/SFmVBq8cE/AAAAP9UBAAAAAAAAAU0BAABmAAAAtmbOQXHE7j/0hZlQavHBPwAAAD/VAQAAAAAAAAFOAQAAZgAAAHIvU+qwyu4/9IWZUGrxwT8AAAA/1QEAAAAAAAABTwEAAGYAAADswFw7MNfuP/SFmVBq8cE/AAAAP+QBAAAAAAAAAVABAABmAAAA7MBcOzDX7j8Mf++wScDBPwAAAD/kAQAAAAAAAAFRAQAAZgAAAKqJ4eNv3e4/DH/vsEnAwT8AAAA/5AEAAAAAAAABUgEAAGYAAABmUmaMr+PuPwx/77BJwME/AAAAP/QBAAAAAAAAAVMBAABmAAAAJBvrNO/p7j8Mf++wScDBPwAAAD/0AQAAAAAAAAFUAQAAZgAAACQb6zTv6e4/IHhFESmPwT8AAAA/9AEAAAAAAAABVQEAAGYAAADg42/dLvDuPyB4RREpj8E/AAAAPwQCAAAAAAAAAVYBAABmAAAAnqz0hW727j8geEURKY/BPwAAAD8EAgAAAAAAAAFXAQAAZgAAAJ6s9IVu9u4/OHGbcQhewT8AAAA/EwIAAAAAAAABWAEAAGYAAABcdXkurvzuPzhxm3EIXsE/AAAAPxMCAAAAAAAAAVkBAABmAAAAXHV5Lq787j9QavHR5yzBPwAAAD8yAgAAAAAAAAFaAQAAZgAAABg+/tbtAu8/UGrx0ecswT8AAAA/MgIAAAAAAAABWwEAAGYAAAAYPv7W7QLvP2hjRzLH+8A/AAAAPzICAAAAAAAAAVwBAABmAAAAGD7+1u0C7z+AXJ2SpsrAPwAAAD9CAgAAAAAAAAFdAQAAZgAAANYGg38tCe8/gFydkqbKwD8AAAA/QgIAAAAAAAABXgEAAGYAAADWBoN/LQnvP5hV8/KFmcA/AAAAP1ICAAAAAAAAAV8BAABmAAAAks8HKG0P7z+YVfPyhZnAPwAAAD9SAgAAAAAAAAFgAQAAZgAAAJLPByhtD+8/sE5JU2VowD8AAAA/YQIAAAAAAAABYQEAAGYAAACSzwcobQ/vP8hHn7NEN8A/AAAAP2ECAAAAAAAAAWIBAABmAAAAks8HKG0P7z/gQPUTJAbAPwAAAD9xAgAAAAAAAAFjAQAAZgAAAJLPByhtD+8/8HOW6Aaqvz8AAAA/cQIAAAAAAAABZAEAAGYAAABQmIzQrBXvP/BzlugGqr8/AAAAP3ECAAAAAAAAAWUBAABmAAAAUJiM0KwV7z8gZkKpxUe/PwAAAD9xAgAAAAAAAAFmAQAAZgAAAFCYjNCsFe8/SFjuaYTlvj8AAAA/cQIAAAAAAAABZwEAAGYAAABQmIzQrBXvP3hKmipDg74/AAAAP4ECAAAAAAAAAWgBAABmAAAAUJiM0KwV7z+gPEbrASG+PwAAAD+BAgAAAAAAAAFpAQAAZgAAAFCYjNCsFe8/0C7yq8C+vT8AAAA/gQIAAAAAAAABagEAAGYAAABQmIzQrBXvPwAhnmx/XL0/AAAAP4ECAAAAAAAAAWsBAABmAAAAUJiM0KwV7z8wE0otPvq8PwAAAD+QAgAAAAAAAAFsAQAAZgAAAFCYjNCsFe8/YAX27fyXvD8AAAA/kAIAAAAAAAABbQEAAGYAAABQmIzQrBXvP5D3oa67Nbw/AAAAP5ACAAAAAAAAAW4BAABmAAAAks8HKG0P7z/A6U1vetO7PwAAAD+QAgAAAAAAAAFvAQAAZgAAAJLPByhtD+8/8Nv5Lzlxuz8AAAA/kAIAAAAAAAABcAEAAGYAAADWBoN/LQnvPyDOpfD3Drs/AAAAP6ACAAAAAAAAAXEBAABmAAAA1gaDfy0J7z9QwFGxtqy6PwAAAD+gAgAAAAAAAAFyAQAAZgAAANYGg38tCe8/eLL9cXVKuj8AAAA/oAIAAAAAAAABcwEAAGYAAAAYPv7W7QLvP6ikqTI06Lk/AAAAP6ACAAAAAAAAAXQBAABmAAAAGD7+1u0C7z/YllXz8oW5PwAAAD+gAgAAAAAAAAF1AQAAZgAAAFx1eS6u/O4/AIkBtLEjuT8AAAA/oAIAAAAAAAABdgEAAGYAAACerPSFbvbuPzB7rXRwwbg/AAAAP6ACAAAAAAAAAXcBAABmAAAAnqz0hW727j9gbVk1L1+4PwAAAD+vAgAAAAAAAAF4AQAAZgAAAODjb90u8O4/kF8F9u38tz8AAAA/rwIAAAAAAAABeQEAAGYAAAAkG+s07+nuP8BRsbasmrc/AAAAP68CAAAAAAAAAXoBAABmAAAAZlJmjK/j7j8gNgk4Kta2PwAAAD+vAgAAAAAAAAF7AQAAZgAAAKqJ4eNv3e4/IDYJOCrWtj8AAAA/rwIAAAAAAAABfAEAAGYAAACqieHjb93uP1Aotfjoc7Y/AAAAP78CAAAAAAAAAX0BAABmAAAAMPjXkvDQ7j+sDA16Zq+1PwAAAD+/AgAAAAAAAAF+AQAAZgAAAHIvU+qwyu4/3P64OiVNtT8AAAA/vwIAAAAAAAABfwEAAGYAAAC2Zs5BccTuPwzxZPvj6rQ/AAAAP78CAAAAAAAAAYABAABmAAAA+J1JmTG+7j8M8WT74+q0PwAAAD+/AgAAAAAAAAGBAQAAZgAAADzVxPDxt+4/POMQvKKItD8AAAA/vwIAAAAAAAABggEAAGYAAAB+DEBIsrHuP2jVvHxhJrQ/AAAAP88CAAAAAAAAAYMBAABmAAAABns29zKl7j+Yx2g9IMSzPwAAAD/PAgAAAAAAAAGEAQAAZgAAAIrpLKazmO4/8KvAvp3/sj8AAAA/zwIAAAAAAAABhQEAAGYAAADOIKj9c5LuP/CrwL6d/7I/AAAAP88CAAAAAAAAAYYBAABmAAAAEFgjVTSM7j8gnmx/XJ2yPwAAAD/PAgAAAAAAAAGHAQAAZgAAAJbGGQS1f+4/UJAYQBs7sj8AAAA/zwIAAAAAAAABiAEAAGYAAAAcNRCzNXPuP4CCxADa2LE/AAAAP88CAAAAAAAAAYkBAABmAAAAYGyLCvZs7j+wdHDBmHaxPwAAAD/eAgAAAAAAAAGKAQAAZgAAAObagbl2YO4/3GYcglcUsT8AAAA/3gIAAAAAAAABiwEAAGYAAABsSXho91PuPwxZyEIWsrA/AAAAP94CAAAAAAAAAYwBAABmAAAAroDzv7dN7j88S3QD1U+wPwAAAD/eAgAAAAAAAAGNAQAAZgAAADTv6W44Qe4/2HpAiCfbrz8AAAA/3gIAAAAAAAABjgEAAGYAAAD8lFt1eS7uPzhfmAmlFq8/AAAAP94CAAAAAAAAAY8BAABmAAAAQMzWzDko7j/wJ0gMoI2tPwAAAD/eAgAAAAAAAAGQAQAAZgAAAMY6zXu6G+4/8CdIDKCNrT8AAAA/3gIAAAAAAAABkQEAAGYAAABMqcMqOw/uP7Dw9w6bBKw/AAAAP+4CAAAAAAAAAZIBAABmAAAAICwij33j7T/Anf+SE7epPwAAAD/uAgAAAAAAAAGTAQAAZgAAAKaaGD7+1u0/GIJXFJHyqD8AAAA/7gIAAAAAAAABlAEAAGYAAABwQIpEP8TtP3hmr5UOLqg/AAAAP+4CAAAAAAAAAZUBAABmAAAA9q6A87+37T/YSgcXjGmnPwAAAD/uAgAAAAAAAAGWAQAAZgAAAFCg1QaDf+0/sMC+nf+Soz8AAAA//gIAAAAAAAABlwEAAGYAAADWDsy1A3PtPxClFh99zqI/AAAAP/4CAAAAAAAAAZgBAABmAAAAXH3CZIRm7T8QpRYffc6iPwAAAD/+AgAAAAAAAAGZAQAAZgAAAOLruBMFWu0/cIluoPoJoj8AAAA//gIAAAAAAAABmgEAAGYAAADuyKVxBkHtPyhSHqP1gKA/AAAAP/4CAAAAAAAAAZsBAABmAAAAdTecIIc07T8oUh6j9YCgPwAAAD/+AgAAAAAAAAGcAQAAZgAAAD3dDSfIIe0/sDWcS+HvnT8AAAA/DQMAAAAAAAABnQEAAGYAAADbBd6RS+PsP/CPq1PSVJk/AAAAPw0DAAAAAAAAAZ4BAABmAAAAYXTUQMzW7D9gIQtZyEKWPwAAAD8NAwAAAAAAAAGfAQAAZgAAAOfiyu9Myuw/YCELWchClj8AAAA/DQMAAAAAAAABoAEAAGYAAABsUcGezb3sPyDqulvDuZQ/AAAAPw0DAAAAAAAAAaEBAABmAAAA8r+3TU6x7D/gsmpevjCTPwAAAD8dAwAAAAAAAAGiAQAAZgAAAP+cpKtPmOw/oHsaYbmnkT8AAAA/HQMAAAAAAAABowEAAGYAAABB1B8DEJLsP6B7GmG5p5E/AAAAPx0DAAAAAAAAAaQBAABmAAAAC3qRCVF/7D9gRMpjtB6QPwAAAD8dAwAAAAAAAAGlAQAAZgAAAE2xDGEReew/IBr0zF4rjT8AAAA/HQMAAAAAAAABpgEAAGYAAADUHwMQkmzsPyAa9MxeK40/AAAAPx0DAAAAAAAAAacBAABmAAAAWo75vhJg7D8gGvTMXiuNPwAAAD8dAwAAAAAAAAGoAQAAZgAAAOD8722TU+w/oKtT0lQZij8AAAA/HQMAAAAAAAABqQEAAGYAAABla+YcFEfsPyA9s9dKB4c/AAAAPywDAAAAAAAAAaoBAABmAAAAqaJhdNRA7D8gPbPXSgeHPwAAAD8sAwAAAAAAAAGrAQAAZgAAALV/TtLVJ+w/oM4S3UD1gz8AAAA/LAMAAAAAAAABrAEAAGYAAAA67kSBVhvsP6DOEt1A9YM/AAAAPywDAAAAAAAAAa0BAABmAAAAwFw7MNcO7D/gX3LiNuOAPwAAAD8sAwAAAAAAAAGuAQAAZgAAAASUtoeXCOw/4F9y4jbjgD8AAAA/LAMAAAAAAAABrwEAAGYAAACKAq02GPzrP+BfcuI244A/AAAAPzwDAAAAAAAAAbABAABmAAAAUqgePVnp6z/A4qPPWaJ7PwAAAD88AwAAAAAAAAGxAQAAZgAAAJXfmZQZ4+s/wOKjz1miez8AAAA/PAMAAAAAAAABsgEAAGYAAAAbTpBDmtbrP8Dio89Zons/AAAAPzwDAAAAAAAAAbMBAABmAAAAX4ULm1rQ6z/A4qPPWaJ7PwAAAD88AwAAAAAAAAG0AQAAZgAAAOTzAUrbw+s/wOKjz1miez8AAAA/PAMAAAAAAAABtQEAAGYAAABqYvj4W7frP8AFY9pFfnU/AAAAPzwDAAAAAAAAAbYBAABmAAAA8NDup9yq6z/ABWPaRX51PwAAAD9MAwAAAAAAAAG3AQAAZgAAADMIav+cpOs/wAVj2kV+dT8AAAA/TAMAAAAAAAABuAEAAGYAAAC5dmCuHZjrP8AFY9pFfnU/AAAAP0wDAAAAAAAAAbkBAABmAAAAP+VWXZ6L6z+AUUTKY7RuPwAAAD9MAwAAAAAAAAG6AQAAZgAAAMVTTQwff+s/gFFEymO0bj8AAAA/TAMAAAAAAAABuwEAAGYAAAAHi8hj33jrP4BRRMpjtG4/AAAAP0wDAAAAAAAAAbwBAABmAAAAjvm+EmBs6z+AUUTKY7RuPwAAAD9MAwAAAAAAAAG9AQAAZgAAAFafMBmhWes/gFFEymO0bj8AAAA/TAMAAAAAAAABvgEAAGYAAADcDSfIIU3rP4BRRMpjtG4/AAAAP1sDAAAAAAAAAb8BAABmAAAAKyKPfeMt6z+AUUTKY7RuPwAAAD9bAwAAAAAAAAHAAQAAZgAAALGQhSxkIes/AJfC3ztsYj8AAAA/WwMAAAAAAAABwQEAAGYAAAB6NvcypQ7rPwCXwt87bGI/AAAAP1sDAAAAAAAAAcIBAABmAAAAAKXt4SUC6z8Al8LfO2xiPwAAAD9bAwAAAAAAAAHDAQAAZgAAAMpKX+hm7+o/AJfC3ztsYj8AAAA/WwMAAAAAAAABxAEAAGYAAAAMgto/J+nqPwCXwt87bGI/AAAAP2sDAAAAAAAAAcUBAABmAAAAW5ZC9ejJ6j8Al8LfO2xiPwAAAD9rAwAAAAAAAAHGAQAAZgAAAOEEOaRpveo/AJfC3ztsYj8AAAA/awMAAAAAAAABxwEAAGYAAACqqqqqqqrqPwCXwt87bGI/AAAAP2sDAAAAAAAAAcgBAABmAAAAMBmhWSue6j8Al8LfO2xiPwAAAD9rAwAAAAAAAAHJAQAAZgAAALaHlwiskeo/AJfC3ztsYj8AAAA/awMAAAAAAAABygEAAGYAAAB/LQkP7X7qPwCXwt87bGI/AAAAP2sDAAAAAAAAAcsBAABmAAAASNN6FS5s6j8Al8LfO2xiPwAAAD97AwAAAAAAAAHMAQAAZgAAAJbn4srvTOo/AJfC3ztsYj8AAAA/ewMAAAAAAAABzQEAAGYAAAAdVtl5cEDqPwCXwt87bGI/AAAAP3sDAAAAAAAAAc4BAABmAAAAo8TPKPEz6j8Al8LfO2xiPwAAAD97AwAAAAAAAAHPAQAAZgAAAGtqQS8yIeo/AJfC3ztsYj8AAAA/ewMAAAAAAAAB0AEAAGYAAAA0ELM1cw7qPwCXwt87bGI/AAAAP3sDAAAAAAAAAdEBAABmAAAA/rUkPLT76T8Al8LfO2xiPwAAAD+KAwAAAAAAAAHSAQAAZgAAAJve9KY3vek/AJfC3ztsYj8AAAA/igMAAAAAAAAB0wEAAGYAAAAhTetVuLDpPwCXwt87bGI/AAAAP4oDAAAAAAAAAdQBAABmAAAA6vJcXPmd6T8Al8LfO2xiPwAAAD+KAwAAAAAAAAHVAQAAZgAAAPbPSbr6hOk/gFFEymO0bj8AAAA/igMAAAAAAAAB1gEAAGYAAAB7PkBpe3jpP4BRRMpjtG4/AAAAP5oDAAAAAAAAAdcBAABmAAAAReSxb7xl6T/ABWPaRX51PwAAAD+aAwAAAAAAAAHYAQAAZgAAAA6KI3b9Uuk/wAVj2kV+dT8AAAA/mgMAAAAAAAAB2QEAAGYAAADWL5V8PkDpP8Dio89Zons/AAAAP5oDAAAAAAAAAdoBAABmAAAAn9UGg38t6T/A4qPPWaJ7PwAAAD+aAwAAAAAAAAHbAQAAZgAAADIh6o8BCOk/4F9y4jbjgD8AAAA/mgMAAAAAAAAB3AEAAGYAAAD6xluWQvXoP6DOEt1A9YM/AAAAP5oDAAAAAAAAAd0BAABmAAAAxGzNnIPi6D8gPbPXSgeHPwAAAD+pAwAAAAAAAAHeAQAAZgAAAI0SP6PEz+g/ID2z10oHhz8AAAA/qQMAAAAAAAAB3wEAAGYAAABVuLCpBb3oPyA9s9dKB4c/AAAAP6kDAAAAAAAAAeABAABmAAAA2yanWIaw6D+gq1PSVBmKPwAAAD+pAwAAAAAAAAHhAQAAZgAAAOgDlLaHl+g/IBr0zF4rjT8AAAA/qQMAAAAAAAAB4gEAAGYAAACwqQW9yIToP2BEymO0HpA/AAAAP6kDAAAAAAAAAeMBAABmAAAAvYbyGspr6D+gexphuaeRPwAAAD+pAwAAAAAAAAHkAQAAZgAAAEL16MlKX+g/oHsaYbmnkT8AAAA/qQMAAAAAAAAB5QEAAGYAAAAKm1rQi0zoP+Cyal6+MJM/AAAAP7kDAAAAAAAAAeYBAABmAAAAWq/ChU0t6D9gIQtZyEKWPwAAAD+5AwAAAAAAAAHnAQAAZgAAACNVNIyOGug/YCELWchClj8AAAA/uQMAAAAAAAAB6AEAAGYAAADs+qWSzwfoP7BYW1bNy5c/AAAAP7kDAAAAAAAAAekBAABmAAAAcmmcQVD75z/wj6tT0lSZPwAAAD+5AwAAAAAAAAHqAQAAZgAAADoPDkiR6Oc/MMf7UNfdmj8AAAA/uQMAAAAAAAAB6wEAAGYAAAAEtX9O0tXnPzDH+1DX3Zo/AAAAP7kDAAAAAAAAAewBAABmAAAAiSN2/VLJ5z+wNZxL4e+dPwAAAD/JAwAAAAAAAAHtAQAAZgAAAFPJ5wOUtuc/AG3sSOZ4nz8AAAA/yQMAAAAAAAAB7gEAAGYAAAAbb1kK1aPnPwBt7EjmeJ8/AAAAP8kDAAAAAAAAAe8BAABmAAAA5BTLEBaR5z8oUh6j9YCgPwAAAD/JAwAAAAAAAAHwAQAAZgAAAGqDwb+WhOc/0G3GIXhFoT8AAAA/yQMAAAAAAAAB8QEAAGYAAAAzKTPG13HnP3CJbqD6CaI/AAAAP8kDAAAAAAAAAfIBAABmAAAA/c6kzBhf5z8QpRYffc6iPwAAAD/JAwAAAAAAAAHzAQAAZgAAAII9m3uZUuc/sMC+nf+Soz8AAAA/2AMAAAAAAAAB9AEAAGYAAAAUiX6IGy3nP1DcZhyCV6Q/AAAAP9gDAAAAAAAAAfUBAABmAAAAH2Zr5hwU5z/49w6bBBylPwAAAD/YAwAAAAAAAAH2AQAAZgAAAKbUYZWdB+c/mBO3GYfgpT8AAAA/2AMAAAAAAAAB9wEAAGYAAABvetOb3vTmPzgvX5gJpaY/AAAAP9gDAAAAAAAAAfgBAABmAAAA9OjJSl/o5j84L1+YCaWmPwAAAD/YAwAAAAAAAAH5AQAAZgAAAE/aHl4isOY/GIJXFJHyqD8AAAA/6AMAAAAAAAAB+gEAAGYAAAAYgJBkY53mPxiCVxSR8qg/AAAAP+gDAAAAAAAAAfsBAABmAAAA4iUCa6SK5j/Anf+SE7epPwAAAD/oAwAAAAAAAAH8AQAAZgAAAGiU+BklfuY/YLmnEZZ7qj8AAAA/6AMAAAAAAAAB/QEAAGYAAADtAu/IpXHmPwDVT5AYQKs/AAAAP+gDAAAAAAAAAf4BAABmAAAAt6hgz+Ze5j8A1U+QGECrPwAAAD/oAwAAAAAAAAH/AQAAZgAAADwXV35nUuY/sPD3DpsErD8AAAA/6AMAAAAAAAABAAIAAGYAAAAFvciEqD/mP1AMoI0dyaw/AAAAP/gDAAAAAAAAAQECAABmAAAAVNEwOmog5j/wJ0gMoI2tPwAAAD/4AwAAAAAAAAECAgAAZgAAANk/J+nqE+Y/OF+YCaUWrz8AAAA/+AMAAAAAAAABAwIAAGYAAAAdd6JAqw3mPzhfmAmlFq8/AAAAP/gDAAAAAAAAAQQCAABmAAAAX64dmGsH5j/YekCIJ9uvPwAAAD/4AwAAAAAAAAEFAgAAZgAAAKPlmO8rAeY/2HpAiCfbrz8AAAA/+AMAAAAAAAABBgIAAGYAAADmHBRH7PrlPzxLdAPVT7A/AAAAPwcEAAAAAAAAAQcCAABmAAAAbIsK9mzu5T8MWchCFrKwPwAAAD8HBAAAAAAAAAEIAgAAZgAAAPL5AKXt4eU/3GYcglcUsT8AAAA/BwQAAAAAAAABCQIAAGYAAADy+QCl7eHlP7B0cMGYdrE/AAAAPwcEAAAAAAAAAQoCAABmAAAANDF8/K3b5T+wdHDBmHaxPwAAAD8XBAAAAAAAAAELAgAAZgAAAHho91Nu1eU/gILEANrYsT8AAAA/FwQAAAAAAAABDAIAAGYAAAC7n3KrLs/lP1CQGEAbO7I/AAAAPxcEAAAAAAAAAQ0CAABmAAAAu59yqy7P5T8gnmx/XJ2yPwAAAD8XBAAAAAAAAAEOAgAAZgAAAP7W7QLvyOU/8KvAvp3/sj8AAAA/FwQAAAAAAAABDwIAAGYAAAD+1u0C78jlP8S5FP7eYbM/AAAAPyYEAAAAAAAAARACAABmAAAAQQ5pWq/C5T/EuRT+3mGzPwAAAD8mBAAAAAAAAAERAgAAZgAAAEEOaVqvwuU/aNW8fGEmtD8AAAA/JgQAAAAAAAABEgIAAGYAAACDReSxb7zlP2jVvHxhJrQ/AAAAPyYEAAAAAAAAARMCAABmAAAAx3xfCTC25T9o1bx8YSa0PwAAAD8mBAAAAAAAAAEUAgAAZgAAAMd8XwkwtuU/POMQvKKItD8AAAA/NgQAAAAAAAABFQIAAGYAAAAJtNpg8K/lPwzxZPvj6rQ/AAAAPzYEAAAAAAAAARYCAABmAAAACbTaYPCv5T/c/rg6JU21PwAAAD82BAAAAAAAAAEXAgAAZgAAAAm02mDwr+U/rAwNemavtT8AAAA/NgQAAAAAAAABGAIAAGYAAABN61W4sKnlP3waYbmnEbY/AAAAPzYEAAAAAAAAARkCAABmAAAATetVuLCp5T9QKLX46HO2PwAAAD9GBAAAAAAAAAEaAgAAZgAAAE3rVbiwqeU/8ENdd2s4tz8AAAA/RgQAAAAAAAABGwIAAGYAAABN61W4sKnlP8BRsbasmrc/AAAAP0YEAAAAAAAAARwCAABmAAAAjyLRD3Gj5T/AUbG2rJq3PwAAAD9VBAAAAAAAAAEdAgAAZgAAAI8i0Q9xo+U/kF8F9u38tz8AAAA/VQQAAAAAAAABHgIAAGYAAACPItEPcaPlP2BtWTUvX7g/AAAAP1UEAAAAAAAAAR8CAABmAAAAjyLRD3Gj5T8we610cMG4PwAAAD9VBAAAAAAAAAEgAgAAZgAAAI8i0Q9xo+U/AIkBtLEjuT8AAAA/ZQQAAAAAAAABIQIAAGYAAACPItEPcaPlP9iWVfPyhbk/AAAAP2UEAAAAAAAAASICAABmAAAAjyLRD3Gj5T+opKkyNOi5PwAAAD9lBAAAAAAAAAEjAgAAZgAAAI8i0Q9xo+U/eLL9cXVKuj8AAAA/dQQAAAAAAAABJAIAAGYAAACPItEPcaPlP1DAUbG2rLo/AAAAP3UEAAAAAAAAASUCAABmAAAAjyLRD3Gj5T8gzqXw9w67PwAAAD+EBAAAAAAAAAEmAgAAZgAAAI8i0Q9xo+U/8Nv5Lzlxuz8AAAA/hAQAAAAAAAABJwIAAGYAAABN61W4sKnlP8DpTW9607s/AAAAP5QEAAAAAAAAASgCAABmAAAATetVuLCp5T+Q96GuuzW8PwAAAD+UBAAAAAAAAAEpAgAAZgAAAAm02mDwr+U/kPehrrs1vD8AAAA/lAQAAAAAAAABKgIAAGYAAAAJtNpg8K/lP2AF9u38l7w/AAAAP5QEAAAAAAAAASsCAABmAAAAx3xfCTC25T8AIZ5sf1y9PwAAAD+UBAAAAAAAAAEsAgAAZgAAAINF5LFvvOU/ACGebH9cvT8AAAA/owQAAAAAAAABLQIAAGYAAACDReSxb7zlP9Au8qvAvr0/AAAAP6MEAAAAAAAAAS4CAABmAAAAQQ5pWq/C5T+gPEbrASG+PwAAAD+jBAAAAAAAAAEvAgAAZgAAALufcqsuz+U/SFjuaYTlvj8AAAA/owQAAAAAAAABMAIAAGYAAAC7n3KrLs/lPyBmQqnFR78/AAAAP6MEAAAAAAAAATECAABmAAAAeGj3U27V5T/wc5boBqq/PwAAAD+zBAAAAAAAAAEyAgAAZgAAADQxfPyt2+U/4ED1EyQGwD8AAAA/swQAAAAAAAABMwIAAGYAAAA0MXz8rdvlP8hHn7NEN8A/AAAAP7MEAAAAAAAAATQCAABmAAAA8vkApe3h5T+wTklTZWjAPwAAAD/DBAAAAAAAAAE1AgAAZgAAAK7ChU0t6OU/mFXz8oWZwD8AAAA/wwQAAAAAAAABNgIAAGYAAAASBVptMPjHP+7WcC6Fv9c/AAAAPwAAAAAAAAAAATcCAABmAAAACChtDy8RyD/u1nAuhb/XPwAAAD/LAAAAAAAAAAE4AgAAZgAAAPxKgLEtKsg/7tZwLoW/1z8AAAA/ywAAAAAAAAABOQIAAGYAAADkkKb1KlzIP+7WcC6Fv9c/AAAAP9sAAAAAAAAAAToCAABmAAAAzNbMOSiOyD9i2kV+FdjXPwAAAD/bAAAAAAAAAAE7AgAAZgAAAMD539smp8g/YtpFfhXY1z8AAAA/2wAAAAAAAAABPAIAAGYAAACcYhnCIvLIP9bdGs6l8Nc/AAAAP9sAAAAAAAAAAT0CAABmAAAAhKg/BiAkyT/W3RrOpfDXPwAAAD/bAAAAAAAAAAE+AgAAZgAAAGzuZUodVsk/1t0azqXw1z8AAAA/2wAAAAAAAAABPwIAAGYAAABUNIyOGojJP0zh7x02Cdg/AAAAP+oAAAAAAAAAAUACAABmAAAAJMDYFhXsyT9M4e8dNgnYPwAAAD/qAAAAAAAAAAFBAgAAZgAAAA4G/1oSHso/TOHvHTYJ2D8AAAA/6gAAAAAAAAABQgIAAGYAAADekUvjDILKP0zh7x02Cdg/AAAAP+oAAAAAAAAAAUMCAABmAAAAxtdxJwq0yj9M4e8dNgnYPwAAAD/qAAAAAAAAAAFEAgAAZgAAAKJAqw0G/8o/TOHvHTYJ2D8AAAA/6gAAAAAAAAABRQIAAGYAAACKhtFRAzHLP8DkxG3GIdg/AAAAP+oAAAAAAAAAAUYCAABmAAAAZu8KOP97yz/A5MRtxiHYPwAAAD/6AAAAAAAAAAFHAgAAZgAAAPBMyozxdcw/wOTEbcYh2D8AAAA/+gAAAAAAAAABSAIAAGYAAADKtQNz7cDMP8DkxG3GIdg/AAAAP/oAAAAAAAAAAUkCAABmAAAAph49WekLzT/A5MRtxiHYPwAAAD/6AAAAAAAAAAFKAgAAZgAAAISHdj/lVs0/wOTEbcYh2D8AAAA/+gAAAAAAAAABSwIAAGYAAABg8K8l4aHNP8DkxG3GIdg/AAAAPwkBAAAAAAAAAUwCAABmAAAASDbWad7TzT/A5MRtxiHYPwAAAD8JAQAAAAAAAAFNAgAAZgAAABrCIvLYN84/wOTEbcYh2D8AAAA/CQEAAAAAAAABTgIAAGYAAAAACEk21mnOP8DkxG3GIdg/AAAAPwkBAAAAAAAAAU8CAABmAAAA3HCCHNK0zj/A5MRtxiHYPwAAAD8JAQAAAAAAAAFQAgAAZgAAAK78zqTMGM8/wOTEbcYh2D8AAAA/CQEAAAAAAAABUQIAAGYAAACUQvXoyUrPP8DkxG3GIdg/AAAAPwkBAAAAAAAAAVICAABmAAAAcqsuz8WVzz/A5MRtxiHYPwAAAD8ZAQAAAAAAAAFTAgAAZgAAABotx3xfCdA/wOTEbcYh2D8AAAA/GQEAAAAAAAABVAIAAGYAAACJ4eNv3S7QP8DkxG3GIdg/AAAAPxkBAAAAAAAAAVUCAABmAAAA+JUAY1tU0D/A5MRtxiHYPwAAAD8ZAQAAAAAAAAFWAgAAZgAAAGVKHVbZedA/wOTEbcYh2D8AAAA/GQEAAAAAAAABVwIAAGYAAADU/jlJV5/QP8DkxG3GIdg/AAAAPxkBAAAAAAAAAVgCAABmAAAAvERgjVTR0D/A5MRtxiHYPwAAAD8ZAQAAAAAAAAFZAgAAZgAAACr5fIDS9tA/wOTEbcYh2D8AAAA/GQEAAAAAAAABWgIAAGYAAACYrZlzUBzRP0zh7x02Cdg/AAAAPykBAAAAAAAAAVsCAABmAAAAgPO/t01O0T9M4e8dNgnYPwAAAD8pAQAAAAAAAAFcAgAAZgAAAO6n3KrLc9E/TOHvHTYJ2D8AAAA/KQEAAAAAAAABXQIAAGYAAADW7QLvyKXRP0zh7x02Cdg/AAAAPykBAAAAAAAAAV4CAABmAAAARKIf4kbL0T9M4e8dNgnYPwAAAD8pAQAAAAAAAAFfAgAAZgAAAC3oRSZE/dE/TOHvHTYJ2D8AAAA/KQEAAAAAAAABYAIAAGYAAACbnGIZwiLSP0zh7x02Cdg/AAAAPykBAAAAAAAAAWECAABmAAAACVF/DEBI0j9M4e8dNgnYPwAAAD8pAQAAAAAAAAFiAgAAZgAAAHgFnP+9bdI/TOHvHTYJ2D8AAAA/OAEAAAAAAAABYwIAAGYAAADlubjyO5PSP0zh7x02Cdg/AAAAPzgBAAAAAAAAAWQCAABmAAAAVG7V5bm40j9M4e8dNgnYPwAAAD84AQAAAAAAAAFlAgAAZgAAAMEi8tg33tI/TOHvHTYJ2D8AAAA/OAEAAAAAAAABZgIAAGYAAAAw1w7MtQPTP9bdGs6l8Nc/AAAAPzgBAAAAAAAAAWcCAABmAAAAka4+YTJC0z/W3RrOpfDXPwAAAD84AQAAAAAAAAFoAgAAZgAAAIbRUQMxW9M/1t0azqXw1z8AAAA/OAEAAAAAAAABaQIAAGYAAAB69GSlL3TTP9bdGs6l8Nc/AAAAP0gBAAAAAAAAAWoCAABmAAAA3MuUOqyy0z9i2kV+FdjXPwAAAD9IAQAAAAAAAAFrAgAAZgAAANDup9yqy9M/YtpFfhXY1z8AAAA/SAEAAAAAAAABbAIAAGYAAADFEbt+qeTTP2LaRX4V2Nc/AAAAP0gBAAAAAAAAAW0CAABmAAAAuTTOIKj90z9i2kV+FdjXPwAAAD9IAQAAAAAAAAFuAgAAZgAAADPG13EnCtQ/YtpFfhXY1z8AAAA/SAEAAAAAAAABbwIAAGYAAAAm6eoTJiPUP2LaRX4V2Nc/AAAAP0gBAAAAAAAAAXACAABmAAAAGwz+tSQ81D9i2kV+FdjXPwAAAD9YAQAAAAAAAAFxAgAAZgAAAJWdBwekSNQ/YtpFfhXY1z8AAAA/WAEAAAAAAAABcgIAAGYAAACJwBqpomHUP2LaRX4V2Nc/AAAAP1gBAAAAAAAAAXMCAABmAAAABFIk+iFu1D9i2kV+FdjXPwAAAD9YAQAAAAAAAAF0AgAAZgAAAPd0N5wgh9Q/YtpFfhXY1z8AAAA/WAEAAAAAAAABdQIAAGYAAABxBkHtn5PUP2LaRX4V2Nc/AAAAP1gBAAAAAAAAAXYCAABmAAAAZSlUj56s1D9i2kV+FdjXPwAAAD9nAQAAAAAAAAF3AgAAZgAAAFpMZzGdxdQ/YtpFfhXY1z8AAAA/ZwEAAAAAAAABeAIAAGYAAADU3XCCHNLUP2LaRX4V2Nc/AAAAP2cBAAAAAAAAAXkCAABmAAAAxwCEJBvr1D9i2kV+FdjXPwAAAD9nAQAAAAAAAAF6AgAAZgAAAEGSjXWa99Q/YtpFfhXY1z8AAAA/ZwEAAAAAAAABewIAAGYAAAC7I5fGGQTVP2LaRX4V2Nc/AAAAP2cBAAAAAAAAAXwCAABmAAAAsEaqaBgd1T9i2kV+FdjXPwAAAD9nAQAAAAAAAAF9AgAAZgAAACrYs7mXKdU/YtpFfhXY1z8AAAA/dwEAAAAAAAABfgIAAGYAAACkab0KFzbVP2LaRX4V2Nc/AAAAP3cBAAAAAAAAAX8CAABmAAAAl4zQrBVP1T9i2kV+FdjXPwAAAD93AQAAAAAAAAGAAgAAZgAAABEe2v2UW9U/YtpFfhXY1z8AAAA/dwEAAAAAAAABgQIAAGYAAACMr+NOFGjVP2LaRX4V2Nc/AAAAP3cBAAAAAAAAAYICAABmAAAABkHtn5N01T9i2kV+FdjXPwAAAD93AQAAAAAAAAGDAgAAZgAAAIDS9vASgdU/YtpFfhXY1z8AAAA/dwEAAAAAAAABhAIAAGYAAAB09QmTEZrVP2LaRX4V2Nc/AAAAP3cBAAAAAAAAAYUCAABmAAAA74YT5JCm1T/W3RrOpfDXPwAAAD+GAQAAAAAAAAGGAgAAZgAAAGgYHTUQs9U/1t0azqXw1z8AAAA/hgEAAAAAAAABhwIAAGYAAABcOzDXDszVP9bdGs6l8Nc/AAAAP4YBAAAAAAAAAYgCAABmAAAA1sw5KI7Y1T/W3RrOpfDXPwAAAD+GAQAAAAAAAAGJAgAAZgAAAMvvTMqM8dU/1t0azqXw1z8AAAA/hgEAAAAAAAABigIAAGYAAABFgVYbDP7VP9bdGs6l8Nc/AAAAP4YBAAAAAAAAAYsCAABmAAAAOKRpvQoX1j/W3RrOpfDXPwAAAD+GAQAAAAAAAAGMAgAAZgAAALI1cw6KI9Y/1t0azqXw1z8AAAA/lgEAAAAAAAABjQIAAGYAAACmWIawiDzWP9bdGs6l8Nc/AAAAP5YBAAAAAAAAAY4CAABmAAAAm3uZUodV1j/W3RrOpfDXPwAAAD+WAQAAAAAAAAGPAgAAZgAAAHfk0jiDoNY/TOHvHTYJ2D8AAAA/lgEAAAAAAAABkAIAAGYAAADlmO8rAcbWP0zh7x02Cdg/AAAAP5YBAAAAAAAAAZECAABmAAAA2rsCzv/e1j9M4e8dNgnYPwAAAD+mAQAAAAAAAAGSAgAAZgAAALYkPLT7Kdc/TOHvHTYJ2D8AAAA/pgEAAAAAAAABkwIAAGYAAAAj2VineU/XP0zh7x02Cdg/AAAAP6YBAAAAAAAAAZQCAABmAAAAF/xrSXho1z9M4e8dNgnYPwAAAD+mAQAAAAAAAAGVAgAAZgAAAAwff+t2gdc/TOHvHTYJ2D8AAAA/pgEAAAAAAAABlgIAAGYAAAB605ve9KbXP0zh7x02Cdg/AAAAP6YBAAAAAAAAAZcCAABmAAAAbfaugPO/1z9M4e8dNgnYPwAAAD+mAQAAAAAAAAGYAgAAZgAAAGIZwiLy2Nc/TOHvHTYJ2D8AAAA/tQEAAAAAAAABmQIAAGYAAAA+gvsI7iPYP0zh7x02Cdg/AAAAP7UBAAAAAAAAAZoCAABmAAAAMqUOq+w82D9M4e8dNgnYPwAAAD+1AQAAAAAAAAGbAgAAZgAAAKFZK55qYtg/TOHvHTYJ2D8AAAA/tQEAAAAAAAABnAIAAGYAAACVfD5AaXvYP0zh7x02Cdg/AAAAP7UBAAAAAAAAAZ0CAABmAAAAiJ9R4meU2D9M4e8dNgnYPwAAAD+1AQAAAAAAAAGeAgAAZgAAAH3CZIRmrdg/TOHvHTYJ2D8AAAA/tQEAAAAAAAABnwIAAGYAAABlCIvIY9/YP0zh7x02Cdg/AAAAP8UBAAAAAAAAAaACAABmAAAAx9+6XeAd2T9M4e8dNgnYPwAAAD/FAQAAAAAAAAGhAgAAZgAAADaU11BeQ9k/TOHvHTYJ2D8AAAA/xQEAAAAAAAABogIAAGYAAACvJeGh3U/ZP0zh7x02Cdg/AAAAP8UBAAAAAAAAAaMCAABmAAAAHdr9lFt12T9M4e8dNgnYPwAAAD/FAQAAAAAAAAGkAgAAZgAAABL9EDdajtk/TOHvHTYJ2D8AAAA/xQEAAAAAAAABpQIAAGYAAAAGICTZWKfZP0zh7x02Cdg/AAAAP9UBAAAAAAAAAaYCAABmAAAAXBpnENT+2T9M4e8dNgnYPwAAAD/VAQAAAAAAAAGnAgAAZgAAAMnOgwNSJNo/1t0azqXw1z8AAAA/1QEAAAAAAAABqAIAAGYAAABEYI1U0TDaP9bdGs6l8Nc/AAAAP9UBAAAAAAAAAakCAABmAAAAOIOg9s9J2j/W3RrOpfDXPwAAAD/VAQAAAAAAAAGqAgAAZgAAACyms5jOYto/1t0azqXw1z8AAAA/1QEAAAAAAAABqwIAAGYAAACnN73pTW/aP9bdGs6l8Nc/AAAAP+QBAAAAAAAAAawCAABmAAAAFOzZ3MuU2j/W3RrOpfDXPwAAAD/kAQAAAAAAAAGtAgAAZgAAAI594y1Lodo/1t0azqXw1z8AAAA/5AEAAAAAAAABrgIAAGYAAACCoPbPSbraP9bdGs6l8Nc/AAAAP+QBAAAAAAAAAa8CAABmAAAA/DEAIcnG2j/W3RrOpfDXPwAAAD/kAQAAAAAAAAGwAgAAZgAAAGrmHBRH7No/1t0azqXw1z8AAAA/5AEAAAAAAAABsQIAAGYAAADkdyZlxvjaP9bdGs6l8Nc/AAAAP+QBAAAAAAAAAbICAABmAAAA2Jo5B8UR2z/W3RrOpfDXPwAAAD/0AQAAAAAAAAGzAgAAZgAAAFIsQ1hEHts/1t0azqXw1z8AAAA/9AEAAAAAAAABtAIAAGYAAADOvUypwyrbP9bdGs6l8Nc/AAAAP/QBAAAAAAAAAbUCAABmAAAASE9W+kI32z/W3RrOpfDXPwAAAD/9AQAAAAAAAAG2AgAAZgAAAMLgX0vCQ9s/1t0azqXw1z8AAAA//QEAAAAAAAABtwIAAGYAAAA8cmmcQVDbP9bdGs6l8Nc/AAAAPwwCAAAAAAAAAbgCAABmAAAAtANz7cBc2z/W3RrOpfDXPwAAAD8MAgAAAAAAAAG5AgAAZgAAAC6VfD5Aads/1t0azqXw1z8AAAA/DAIAAAAAAAABugIAAGYAAACoJoaPv3XbP9bdGs6l8Nc/AAAAPxwCAAAAAAAAAbsCAABmAAAAJLiP4D6C2z/W3RrOpfDXPwAAAD8cAgAAAAAAAAG8AgAAZgAAAJ5JmTG+jts/1t0azqXw1z8AAAA/HAIAAAAAAAABvQIAAGYAAAAY26KCPZvbP9bdGs6l8Nc/AAAAPywCAAAAAAAAAb4CAABmAAAAkmys07yn2z/W3RrOpfDXPwAAAD8sAgAAAAAAAAG/AgAAZgAAAAz+tSQ8tNs/1t0azqXw1z8AAAA/LAIAAAAAAAABwAIAAGYAAACEj791u8DbP9bdGs6l8Nc/AAAAPywCAAAAAAAAAcECAABmAAAAerLSF7rZ2z/W3RrOpfDXPwAAAD87AgAAAAAAAAHCAgAAZgAAAPRD3Gg55ts/TOHvHTYJ2D8AAAA/OwIAAAAAAAABwwIAAGYAAADoZu8KOP/bP0zh7x02Cdg/AAAAPzsCAAAAAAAAAcQCAABmAAAAYvj4W7cL3D9M4e8dNgnYPwAAAD9LAgAAAAAAAAHFAgAAZgAAANCsFU81Mdw/TOHvHTYJ2D8AAAA/SwIAAAAAAAABxgIAAGYAAADEzyjxM0rcP0zh7x02Cdg/AAAAP0sCAAAAAAAAAccCAABmAAAAxM8o8TNK3D/A5MRtxiHYPwAAAD9LAgAAAAAAAAHIAgAAZgAAAD5hMkKzVtw/wOTEbcYh2D8AAAA/SwIAAAAAAAAByQIAAGYAAAC48juTMmPcP8DkxG3GIdg/AAAAP0sCAAAAAAAAAcoCAABmAAAAMoRF5LFv3D/A5MRtxiHYPwAAAD9LAgAAAAAAAAHLAgAAZgAAAKwVTzUxfNw/wOTEbcYh2D8AAAA/WwIAAAAAAAABzAIAAGYAAAAmp1iGsIjcP8DkxG3GIdg/AAAAP1sCAAAAAAAAAc0CAABmAAAAoDhi1y+V3D/A5MRtxiHYPwAAAD9bAgAAAAAAAAHOAgAAZgAAABrKayivodw/wOTEbcYh2D8AAAA/agIAAAAAAAABzwIAAGYAAACUW3V5Lq7cP8DkxG3GIdg/AAAAP3oCAAAAAAAAAdACAABmAAAAowZitmbO4T8eyRzvQ13XPwAAAD8AAAAAAAAAAAHRAgAAZgAAAGDP5l6m1OE/Hskc70Nd1z8AAAA/DwAAAAAAAAAB0gIAAGYAAABgz+ZeptThP6rFR5+zRNc/AAAAPy8AAAAAAAAAAdMCAABmAAAAHZhrB+ba4T+qxUefs0TXPwAAAD8vAAAAAAAAAAHUAgAAZgAAANtg8K8l4eE/qsVHn7NE1z8AAAA/bQAAAAAAAAAB1QIAAGYAAACXKXVYZefhP6rFR5+zRNc/AAAAP5wAAAAAAAAAAdYCAABmAAAAVPL5AKXt4T+qxUefs0TXPwAAAD/LAAAAAAAAAAHXAgAAZgAAABG7fqnk8+E/qsVHn7NE1z8AAAA/ywAAAAAAAAAB2AIAAGYAAADOgwNSJPrhP6rFR5+zRNc/AAAAP9sAAAAAAAAAAdkCAABmAAAAi0yI+mMA4j+qxUefs0TXPwAAAD/bAAAAAAAAAAHaAgAAZgAAAEgVDaOjBuI/qsVHn7NE1z8AAAA/6gAAAAAAAAAB2wIAAGYAAAAG3pFL4wziP6rFR5+zRNc/AAAAP+oAAAAAAAAAAdwCAABmAAAAw6YW9CIT4j+qxUefs0TXPwAAAD/qAAAAAAAAAAHdAgAAZgAAAH9vm5xiGeI/qsVHn7NE1z8AAAA/+gAAAAAAAAAB3gIAAGYAAAA8OCBFoh/iP6rFR5+zRNc/AAAAP/oAAAAAAAAAAd8CAABmAAAA+QCl7eEl4j+qxUefs0TXPwAAAD/6AAAAAAAAAAHgAgAAZgAAALbJKZYhLOI/qsVHn7NE1z8AAAA/+gAAAAAAAAAB4QIAAGYAAABzkq4+YTLiP6rFR5+zRNc/AAAAP/oAAAAAAAAAAeICAABmAAAAMVsz56A44j+qxUefs0TXPwAAAD8JAQAAAAAAAAHjAgAAZgAAAO0juI/gPuI/qsVHn7NE1z8AAAA/CQEAAAAAAAAB5AIAAGYAAACr7Dw4IEXiP6rFR5+zRNc/AAAAPwkBAAAAAAAAAeUCAABmAAAAZ7XB4F9L4j8eyRzvQ13XPwAAAD8JAQAAAAAAAAHmAgAAZgAAACV+RomfUeI/Hskc70Nd1z8AAAA/CQEAAAAAAAAB5wIAAGYAAACfD1DaHl7iPx7JHO9DXdc/AAAAPwkBAAAAAAAAAegCAABmAAAAXNjUgl5k4j8eyRzvQ13XPwAAAD8ZAQAAAAAAAAHpAgAAZgAAANZp3tPdcOI/Hskc70Nd1z8AAAA/GQEAAAAAAAAB6gIAAGYAAACSMmN8HXfiPx7JHO9DXdc/AAAAPxkBAAAAAAAAAesCAABmAAAAUPvnJF194j8eyRzvQ13XPwAAAD8ZAQAAAAAAAAHsAgAAZgAAAMqM8XXcieI/Hskc70Nd1z8AAAA/GQEAAAAAAAAB7QIAAGYAAACHVXYeHJDiP5LM8T7Uddc/AAAAPxkBAAAAAAAAAe4CAABmAAAARR77xluW4j+SzPE+1HXXPwAAAD8pAQAAAAAAAAHvAgAAZgAAAL2vBBjbouI/kszxPtR11z8AAAA/KQEAAAAAAAAB8AIAAGYAAAB7eInAGqniP5LM8T7Uddc/AAAAPykBAAAAAAAAAfECAABmAAAA9QmTEZq14j+SzPE+1HXXPwAAAD8pAQAAAAAAAAHyAgAAZgAAALLSF7rZu+I/BtDGjmSO1z8AAAA/KQEAAAAAAAAB8wIAAGYAAAAsZCELWcjiPwbQxo5kjtc/AAAAPykBAAAAAAAAAfQCAABmAAAA6Cyms5jO4j8G0MaOZI7XPwAAAD8pAQAAAAAAAAH1AgAAZgAAAKb1KlzY1OI/BtDGjmSO1z8AAAA/KQEAAAAAAAAB9gIAAGYAAAAghzStV+HiPwbQxo5kjtc/AAAAPzgBAAAAAAAAAfcCAABmAAAAFapHT1b64j8G0MaOZI7XPwAAAD84AQAAAAAAAAH4AgAAZgAAANFyzPeVAOM/BtDGjmSO1z8AAAA/OAEAAAAAAAAB+QIAAGYAAABLBNZIFQ3jPwbQxo5kjtc/AAAAPzgBAAAAAAAAAfoCAABmAAAACM1a8VQT4z8G0MaOZI7XPwAAAD84AQAAAAAAAAH7AgAAZgAAAEAn6eoTJuM/BtDGjmSO1z8AAAA/OAEAAAAAAAAB/AIAAGYAAAD8722TUyzjP3rTm970ptc/AAAAPzgBAAAAAAAAAf0CAABmAAAAd4F35NI44z9605ve9KbXPwAAAD9IAQAAAAAAAAH+AgAAZgAAAGukiobRUeM/etOb3vSm1z8AAAA/SAEAAAAAAAAB/wIAAGYAAAAnbQ8vEVjjP3rTm970ptc/AAAAP0gBAAAAAAAAAQADAABmAAAAov4YgJBk4z9605ve9KbXPwAAAD9IAQAAAAAAAAEBAwAAZgAAAF7HnSjQauM/etOb3vSm1z8AAAA/SAEAAAAAAAABAgMAAGYAAAAQszVzDorjP3rTm970ptc/AAAAP1gBAAAAAAAAAQMDAABmAAAAzXu6G06Q4z9605ve9KbXPwAAAD9YAQAAAAAAAAEEAwAAZgAAAIpEP8SNluM/etOb3vSm1z8AAAA/WAEAAAAAAAABBQMAAGYAAAAD1kgVDaPjP3rTm970ptc/AAAAP1gBAAAAAAAAAQYDAABmAAAAwZ7NvUyp4z9605ve9KbXPwAAAD9YAQAAAAAAAAEHAwAAZgAAAPj4W7cLvOM/etOb3vSm1z8AAAA/WAEAAAAAAAABCAMAAGYAAAByimUIi8jjP3rTm970ptc/AAAAP1gBAAAAAAAAAQkDAABmAAAA7BtvWQrV4z9605ve9KbXPwAAAD9YAQAAAAAAAAEKAwAAZgAAAKnk8wFK2+M/etOb3vSm1z8AAAA/ZwEAAAAAAAABCwMAAGYAAAAjdv1SyefjP3rTm970ptc/AAAAP2cBAAAAAAAAAQwDAABmAAAAF5kQ9ccA5D9605ve9KbXPwAAAD9nAQAAAAAAAAENAwAAZgAAAJEqGkZHDeQ/etOb3vSm1z8AAAA/ZwEAAAAAAAABDgMAAGYAAABO857uhhPkP3rTm970ptc/AAAAP2cBAAAAAAAAAQ8DAABmAAAAyISoPwYg5D9605ve9KbXPwAAAD9nAQAAAAAAAAEQAwAAZgAAAEIWspCFLOQ/etOb3vSm1z8AAAA/dwEAAAAAAAABEQMAAGYAAABtk1MsQ1jkP3rTm970ptc/AAAAP3cBAAAAAAAAARIDAABmAAAA5yRdfcJk5D9605ve9KbXPwAAAD93AQAAAAAAAAETAwAAZgAAAGK2Zs5BceQ/etOb3vSm1z8AAAA/dwEAAAAAAAABFAMAAGYAAADcR3AfwX3kP3rTm970ptc/AAAAP3cBAAAAAAAAARUDAABmAAAAEqL+GICQ5D9605ve9KbXPwAAAD93AQAAAAAAAAEWAwAAZgAAAI0zCGr/nOQ/etOb3vSm1z8AAAA/dwEAAAAAAAABFwMAAGYAAADDjZZjvq/kP3rTm970ptc/AAAAP4YBAAAAAAAAARgDAABmAAAA4y1LoXr05D9605ve9KbXPwAAAD+GAQAAAAAAAAEZAwAAZgAAAF2/VPL5AOU/etOb3vSm1z8AAAA/hgEAAAAAAAABGgMAAGYAAACUGePruBPlP3rTm970ptc/AAAAP4YBAAAAAAAAARsDAABmAAAAzHNx5Xcm5T9605ve9KbXPwAAAD+GAQAAAAAAAAEcAwAAZgAAAALO/942OeU/etOb3vSm1z8AAAA/lQEAAAAAAAABHQMAAGYAAACn3KrLc3HlP3rTm970ptc/AAAAP5UBAAAAAAAAAR4DAABmAAAA3jY5xTKE5T9605ve9KbXPwAAAD+VAQAAAAAAAAEfAwAAZgAAABaRx77xluU/etOb3vSm1z8AAAA/lQEAAAAAAAABIAMAAGYAAAAJtNpg8K/lP3rTm970ptc/AAAAP5UBAAAAAAAAASEDAABmAAAAQQ5pWq/C5T9605ve9KbXPwAAAD+lAQAAAAAAAAEiAwAAZgAAAK7ChU0t6OU/etOb3vSm1z8AAAA/pQEAAAAAAAABIwMAAGYAAADZPyfp6hPmP3rTm970ptc/AAAAP6UBAAAAAAAAASQDAABmAAAAEZq14qkm5j8G0MaOZI7XPwAAAD+lAQAAAAAAAAElAwAAZgAAAAW9yISoP+Y/BtDGjmSO1z8AAAA/pQEAAAAAAAABJgMAAGYAAAA8F1d+Z1LmPwbQxo5kjtc/AAAAP6UBAAAAAAAAAScDAABmAAAAc3HldyZl5j8G0MaOZI7XPwAAAD+0AQAAAAAAAAEoAwAAZgAAAGiU+BklfuY/BtDGjmSO1z8AAAA/tAEAAAAAAAABKQMAAGYAAACe7oYT5JDmP5LM8T7Uddc/AAAAP7QBAAAAAAAAASoDAABmAAAA1UgVDaOj5j+SzPE+1HXXPwAAAD+0AQAAAAAAAAErAwAAZgAAAMlrKK+hvOY/Hskc70Nd1z8AAAA/tAEAAAAAAAABLAMAAGYAAAABxraoYM/mPx7JHO9DXdc/AAAAP7QBAAAAAAAAAS0DAABmAAAA9OjJSl/o5j+qxUefs0TXPwAAAD+0AQAAAAAAAAEuAwAAZgAAACxDWEQe++Y/NsJyTyMs1z8AAAA/tAEAAAAAAAABLwMAAGYAAADdLvCOXBrnPzbCck8jLNc/AAAAP8QBAAAAAAAAATADAABmAAAAFIl+iBst5z82wnJPIyzXPwAAAD/EAQAAAAAAAAExAwAAZgAAAPDxt24XeOc/2LfzX3Li1j8AAAA/xAEAAAAAAAABMgMAAGYAAAAoTEZo1ornP9i3819y4tY/AAAAP8QBAAAAAAAAATMDAABmAAAAXqbUYZWd5z/Yt/NfcuLWPwAAAD/EAQAAAAAAAAE0AwAAZgAAAJUAY1tUsOc/ZLQeEOLJ1j8AAAA/1AEAAAAAAAABNQMAAGYAAABH7Pqlks/nP/CwScBRsdY/AAAAP9QBAAAAAAAAATYDAABmAAAAfkaJn1Hi5z98rXRwwZjWPwAAAD/UAQAAAAAAAAE3AwAAZgAAALSgF5kQ9ec/fK10cMGY1j8AAAA/1AEAAAAAAAABOAMAAGYAAAAvMiHqjwHoP3ytdHDBmNY/AAAAP9QBAAAAAAAAATkDAABmAAAAqcMqOw8O6D8Iqp8gMYDWPwAAAD/UAQAAAAAAAAE6AwAAZgAAAN8duTTOIOg/CKqfIDGA1j8AAAA/1AEAAAAAAAABOwMAAGYAAABar8KFTS3oP5SmytCgZ9Y/AAAAP+MBAAAAAAAAATwDAABmAAAATtLVJ0xG6D8go/WAEE/WPwAAAD/jAQAAAAAAAAE9AwAAZgAAAIUsZCELWeg/IKP1gBBP1j8AAAA/4wEAAAAAAAABPgMAAGYAAAD/vW1yimXoPyCj9YAQT9Y/AAAAP+MBAAAAAAAAAT8DAABmAAAANhj8a0l46D+snyAxgDbWPwAAAD/jAQAAAAAAAAFAAwAAZgAAALCpBb3IhOg/rJ8gMYA21j8AAAA/4wEAAAAAAAABQQMAAGYAAAAqOw8OSJHoPzicS+HvHdY/AAAAP/MBAAAAAAAAAUIDAABmAAAApMwYX8ed6D84nEvh7x3WPwAAAD/zAQAAAAAAAAFDAwAAZgAAAB5eIrBGqug/OJxL4e8d1j8AAAA/8wEAAAAAAAABRAMAAGYAAACZ7ysBxrboPzicS+HvHdY/AAAAP/MBAAAAAAAAAUUDAABmAAAAme8rAca26D/CmHaRXwXWPwAAAD/zAQAAAAAAAAFGAwAAZgAAAFW4sKkFveg/wph2kV8F1j8AAAA/AgIAAAAAAAABRwMAAGYAAADPSbr6hMnoP8KYdpFfBdY/AAAAPwICAAAAAAAAAUgDAABmAAAAjRI/o8TP6D9OlaFBz+zVPwAAAD8CAgAAAAAAAAFJAwAAZgAAAEnbw0sE1ug/TpWhQc/s1T8AAAA/AgIAAAAAAAABSgMAAGYAAAAGpEj0Q9zoP06VoUHP7NU/AAAAPwICAAAAAAAAAUsDAABmAAAAxGzNnIPi6D9OlaFBz+zVPwAAAD8SAgAAAAAAAAFMAwAAZgAAAIA1UkXD6Og/TpWhQc/s1T8AAAA/IgIAAAAAAAABTQMAAGYAAAA+/tbtAu/oP06VoUHP7NU/AAAAPzECAAAAAAAAAU4DAABmAAAA+sZblkL16D9OlaFBz+zVPwAAAD9gAgAAAAAAAAFPAwAAZgAAAITJCM1a8cQ/s0Q3UP0E6T8AAAA/AAAAAAAAAAABUAMAAGYAAACEyQjNWvHEP23GIXhFEek/AAAAP24AAAAAAAAAAVEDAABmAAAAeOwbb1kKxT9txiF4RRHpPwAAAD9uAAAAAAAAAAFSAwAAZgAAAGwPLxFYI8U/bcYheEUR6T8AAAA/bgAAAAAAAAABUwMAAGYAAABgMkKzVjzFPydIDKCNHek/AAAAP30AAAAAAAAAAVQDAABmAAAAVlVVVVVVxT8nSAygjR3pPwAAAD99AAAAAAAAAAFVAwAAZgAAADybe5lSh8U/J0gMoI0d6T8AAAA/fQAAAAAAAAABVgMAAGYAAAAm4aHdT7nFP+HJ9sfVKek/AAAAP30AAAAAAAAAAVcDAABmAAAAGAS1f07SxT/hyfbH1SnpPwAAAD+NAAAAAAAAAAFYAwAAZgAAAPZs7mVKHcY/m0vh7x026T8AAAA/jQAAAAAAAAABWQMAAGYAAADeshSqR0/GP5tL4e8dNuk/AAAAP40AAAAAAAAAAVoDAABmAAAAxvg67kSBxj9XzcsXZkLpPwAAAD+NAAAAAAAAAAFbAwAAZgAAALobTpBDmsY/V83LF2ZC6T8AAAA/jQAAAAAAAAABXAMAAGYAAACuPmEyQrPGPxFPtj+uTuk/AAAAP40AAAAAAAAAAV0DAABmAAAAomF01EDMxj8RT7Y/rk7pPwAAAD+dAAAAAAAAAAFeAwAAZgAAAHLtwFw7MMc/EU+2P65O6T8AAAA/nQAAAAAAAAABXwMAAGYAAABmENT+OUnHPxFPtj+uTuk/AAAAP50AAAAAAAAAAWADAABmAAAAXDPnoDhixz8RT7Y/rk7pPwAAAD+dAAAAAAAAAAFhAwAAZgAAADicIIc0rcc/y9CgZ/Za6T8AAAA/nQAAAAAAAAABYgMAAGYAAAAsvzMpM8bHP8vQoGf2Wuk/AAAAP50AAAAAAAAAAWMDAABmAAAAHuJGyzHfxz/L0KBn9lrpPwAAAD+dAAAAAAAAAAFkAwAAZgAAAAgobQ8vEcg/hVKLjz5n6T8AAAA/rAAAAAAAAAABZQMAAGYAAADubZNTLEPIP4VSi48+Z+k/AAAAP6wAAAAAAAAAAWYDAABmAAAA5JCm9SpcyD+FUouPPmfpPwAAAD+sAAAAAAAAAAFnAwAAZgAAAMzWzDkojsg/hVKLjz5n6T8AAAA/rAAAAAAAAAABaAMAAGYAAAC0HPN9JcDIP4VSi48+Z+k/AAAAP6wAAAAAAAAAAWkDAABmAAAAnGIZwiLyyD+FUouPPmfpPwAAAD+sAAAAAAAAAAFqAwAAZgAAAISoPwYgJMk/P9R1t4Zz6T8AAAA/rAAAAAAAAAABawMAAGYAAAB4y1KoHj3JPz/UdbeGc+k/AAAAP7wAAAAAAAAAAWwDAABmAAAASFefMBmhyT8/1HW3hnPpPwAAAD+8AAAAAAAAAAFtAwAAZgAAADCdxXQW08k/P9R1t4Zz6T8AAAA/vAAAAAAAAAABbgMAAGYAAAAY4+u4EwXKP/lVYN/Of+k/AAAAP7wAAAAAAAAAAW8DAABmAAAAACkS/RA3yj/5VWDfzn/pPwAAAD+8AAAAAAAAAAFwAwAAZgAAAOpuOEEOaco/+VVg385/6T8AAAA/vAAAAAAAAAABcQMAAGYAAADStF6FC5vKP/lVYN/Of+k/AAAAP7wAAAAAAAAAAXIDAABmAAAAuvqEyQjNyj/5VWDfzn/pPwAAAD/MAAAAAAAAAAFzAwAAZgAAAKJAqw0G/8o/+VVg385/6T8AAAA/zAAAAAAAAAABdAMAAGYAAACKhtFRAzHLP/lVYN/Of+k/AAAAP8wAAAAAAAAAAXUDAABmAAAAcsz3lQBjyz+z10oHF4zpPwAAAD/MAAAAAAAAAAF2AwAAZgAAAGbvCjj/e8s/s9dKBxeM6T8AAAA/zAAAAAAAAAABdwMAAGYAAABONTF8/K3LP7PXSgcXjOk/AAAAP8wAAAAAAAAAAXgDAABmAAAAKp5qYvj4yz+z10oHF4zpPwAAAD/MAAAAAAAAAAF5AwAAZgAAABTkkKb1Ksw/s9dKBxeM6T8AAAA/zAAAAAAAAAABegMAAGYAAAAGB6RI9EPMP7PXSgcXjOk/AAAAP9sAAAAAAAAAAXsDAABmAAAA8EzKjPF1zD+z10oHF4zpPwAAAD/bAAAAAAAAAAF8AwAAZgAAAMDYFhXs2cw/s9dKBxeM6T8AAAA/2wAAAAAAAAABfQMAAGYAAACmHj1Z6QvNP7PXSgcXjOk/AAAAP9sAAAAAAAAAAX4DAABmAAAAnEFQ++ckzT+z10oHF4zpPwAAAD/bAAAAAAAAAAF/AwAAZgAAAGzNnIPiiM0/s9dKBxeM6T8AAAA/5AAAAAAAAAABgAMAAGYAAABg8K8l4aHNP7PXSgcXjOk/AAAAP/QAAAAAAAAAAYEDAABmAAAAPFnpC93szT+z10oHF4zpPwAAAD/0AAAAAAAAAAGCAwAAZgAAACSfD1DaHs4/s9dKBxeM6T8AAAA/9AAAAAAAAAABgwMAAGYAAAAawiLy2DfOP7PXSgcXjOk/AAAAP/QAAAAAAAAAAYQDAABmAAAADOU1lNdQzj+z10oHF4zpPwAAAD/0AAAAAAAAAAGFAwAAZgAAAOpNb3rTm84/s9dKBxeM6T8AAAA/9AAAAAAAAAABhgMAAGYAAADQk5W+0M3OP7PXSgcXjOk/AAAAP/QAAAAAAAAAAYcDAABmAAAAxraoYM/mzj+z10oHF4zpPwAAAD8DAQAAAAAAAAGIAwAAZgAAALrZuwLO/84/s9dKBxeM6T8AAAA/AwEAAAAAAAABiQMAAGYAAACIZQiLyGPPP/lVYN/Of+k/AAAAPwMBAAAAAAAAAYoDAABmAAAAcqsuz8WVzz/5VWDfzn/pPwAAAD8DAQAAAAAAAAGLAwAAZgAAAGbOQXHErs8/+VVg385/6T8AAAA/AwEAAAAAAAABjAMAAGYAAABOFGi1weDPPz/UdbeGc+k/AAAAPwMBAAAAAAAAAY0DAABmAAAAGi3HfF8J0D8/1HW3hnPpPwAAAD8DAQAAAAAAAAGOAwAAZgAAAJW+0M3eFdA/P9R1t4Zz6T8AAAA/EwEAAAAAAAABjwMAAGYAAACJ4eNv3S7QPz/UdbeGc+k/AAAAPxMBAAAAAAAAAZADAABmAAAAcicKtNpg0D+FUouPPmfpPwAAAD8TAQAAAAAAAAGRAwAAZgAAAOy4EwVabdA/y9CgZ/Za6T8AAAA/EwEAAAAAAAABkgMAAGYAAABlSh1W2XnQP8vQoGf2Wuk/AAAAPxMBAAAAAAAAAZMDAABmAAAA39smp1iG0D/L0KBn9lrpPwAAAD8TAQAAAAAAAAGUAwAAZgAAAE6QQ5rWq9A/y9CgZ/Za6T8AAAA/EwEAAAAAAAABlQMAAGYAAADIIU3rVbjQPxFPtj+uTuk/AAAAPyMBAAAAAAAAAZYDAABmAAAANdZp3tPd0D8RT7Y/rk7pPwAAAD8jAQAAAAAAAAGXAwAAZgAAAK9ncy9T6tA/V83LF2ZC6T8AAAA/IwEAAAAAAAABmAMAAGYAAAAq+XyA0vbQP5tL4e8dNuk/AAAAPyMBAAAAAAAAAZkDAABmAAAApIqG0VED0T+bS+HvHTbpPwAAAD8jAQAAAAAAAAGaAwAAZgAAAB4ckCLRD9E/m0vh7x026T8AAAA/IwEAAAAAAAABmwMAAGYAAACYrZlzUBzRP5tL4e8dNuk/AAAAPyMBAAAAAAAAAZwDAABmAAAAjdCsFU810T/hyfbH1SnpPwAAAD8yAQAAAAAAAAGdAwAAZgAAAO6n3KrLc9E/J0gMoI0d6T8AAAA/MgEAAAAAAAABngMAAGYAAABpOeb7SoDRPydIDKCNHek/AAAAPzIBAAAAAAAAAZ8DAABmAAAA48rvTMqM0T9txiF4RRHpPwAAAD8yAQAAAAAAAAGgAwAAZgAAANbtAu/IpdE/bcYheEUR6T8AAAA/MgEAAAAAAAABoQMAAGYAAABQfwxASLLRP23GIXhFEek/AAAAP0IBAAAAAAAAAaIDAABmAAAARKIf4kbL0T+zRDdQ/QTpPwAAAD9CAQAAAAAAAAGjAwAAZgAAAKd5T3fDCdI/P0FiAG3s6D8AAAA/QgEAAAAAAAABpAMAAGYAAACbnGIZwiLSPz9BYgBt7Og/AAAAP1IBAAAAAAAAAaUDAABmAAAAFS5sakEv0j+Fv3fYJODoPwAAAD9SAQAAAAAAAAGmAwAAZgAAAAlRfwxASNI/hb932CTg6D8AAAA/UgEAAAAAAAABpwMAAGYAAAD+c5KuPmHSP8s9jbDc0+g/AAAAP1IBAAAAAAAAAagDAABmAAAAayivobyG0j8RvKKIlMfoPwAAAD9hAQAAAAAAAAGpAwAAZgAAAOW5uPI7k9I/Vzq4YEy76D8AAAA/YQEAAAAAAAABqgMAAGYAAADZ3MuUOqzSP524zTgEr+g/AAAAP2EBAAAAAAAAAasDAABmAAAAVG7V5bm40j+duM04BK/oPwAAAD9hAQAAAAAAAAGsAwAAZgAAAM7/3jY5xdI/nbjNOASv6D8AAAA/YQEAAAAAAAABrQMAAGYAAABIkeiHuNHSP+M24xC8oug/AAAAP2EBAAAAAAAAAa4DAABmAAAASJHoh7jR0j8ptfjoc5boPwAAAD9hAQAAAAAAAAGvAwAAZgAAAMEi8tg33tI/KbX46HOW6D8AAAA/cQEAAAAAAAABsAMAAGYAAAC1RQV7NvfSP28zDsEriug/AAAAP3EBAAAAAAAAAbEDAABmAAAAMNcOzLUD0z9vMw7BK4roPwAAAD9xAQAAAAAAAAGyAwAAZgAAAKpoGB01ENM/bzMOwSuK6D8AAAA/cQEAAAAAAAABswMAAGYAAACqaBgdNRDTP7WxI5njfeg/AAAAP3EBAAAAAAAAAbQDAABmAAAAJPohbrQc0z/7Lzlxm3HoPwAAAD9xAQAAAAAAAAG1AwAAZgAAABgdNRCzNdM/Qa5OSVNl6D8AAAA/gAEAAAAAAAABtgMAAGYAAACRrj5hMkLTP0GuTklTZeg/AAAAP4ABAAAAAAAAAbcDAABmAAAAka4+YTJC0z+HLGQhC1noPwAAAD+AAQAAAAAAAAG4AwAAZgAAAAtASLKxTtM/hyxkIQtZ6D8AAAA/kAEAAAAAAAABuQMAAGYAAACG0VEDMVvTP4csZCELWeg/AAAAP5ABAAAAAAAAAboDAABmAAAAhtFRAzFb0z/Lqnn5wkzoPwAAAD+QAQAAAAAAAAG7AwAAZgAAAIbRUQMxW9M/ESmP0XpA6D8AAAA/kAEAAAAAAAABvAMAAGYAAAAAY1tUsGfTPxEpj9F6QOg/AAAAP5ABAAAAAAAAAb0DAABmAAAAevRkpS900z8RKY/RekDoPwAAAD+gAQAAAAAAAAG+AwAAZgAAAHr0ZKUvdNM/V6ekqTI06D8AAAA/oAEAAAAAAAABvwMAAGYAAAB69GSlL3TTP50luoHqJ+g/AAAAP68BAAAAAAAAAcADAABmAAAAevRkpS900z/jo89ZohvoPwAAAD+/AQAAAAAAAAHBAwAAZgAAAPSFbvaugNM/KSLlMVoP6D8AAAA/vwEAAAAAAAABwgMAAGYAAAD0hW72roDTP2+g+gkSA+g/AAAAP78BAAAAAAAAAcMDAABmAAAA9IVu9q6A0z+1HhDiyfbnPwAAAD/PAQAAAAAAAAHEAwAAZgAAAPSFbvaugNM/+5wluoHq5z8AAAA/3gEAAAAAAAABxQMAAGYAAAD0hW72roDTP0EbO5I53uc/AAAAP94BAAAAAAAAAcYDAABmAAAA9IVu9q6A0z+HmVBq8dHnPwAAAD/eAQAAAAAAAAHHAwAAZgAAAPSFbvaugNM/zRdmQqnF5z8AAAA/3gEAAAAAAAAByAMAAGYAAAD0hW72roDTPxGWexphuec/AAAAP94BAAAAAAAAAckDAABmAAAA9IVu9q6A0z9XFJHyGK3nPwAAAD/uAQAAAAAAAAHKAwAAZgAAAPSFbvaugNM/nZKmytCg5z8AAAA/7gEAAAAAAAABywMAAGYAAAD0hW72roDTP+MQvKKIlOc/AAAAP+4BAAAAAAAAAcwDAABmAAAA9IVu9q6A0z8pj9F6QIjnPwAAAD/9AQAAAAAAAAHNAwAAZgAAAHr0ZKUvdNM/KY/RekCI5z8AAAA//QEAAAAAAAABzgMAAGYAAAB69GSlL3TTP7WL/Cqwb+c/AAAAP/0BAAAAAAAAAc8DAABmAAAAAGNbVLBn0z+1i/wqsG/nPwAAAD/9AQAAAAAAAAHQAwAAZgAAAABjW1SwZ9M/+wkSA2hj5z8AAAA//QEAAAAAAAAB0QMAAGYAAAAAY1tUsGfTP0GIJ9sfV+c/AAAAP/0BAAAAAAAAAdIDAABmAAAAhtFRAzFb0z+HBj2z10rnPwAAAD8NAgAAAAAAAAHTAwAAZgAAAAtASLKxTtM/zYRSi48+5z8AAAA/DQIAAAAAAAAB1AMAAGYAAAALQEiysU7TPxMDaGNHMuc/AAAAPw0CAAAAAAAAAdUDAABmAAAAka4+YTJC0z9ZgX07/yXnPwAAAD8NAgAAAAAAAAHWAwAAZgAAABgdNRCzNdM/WYF9O/8l5z8AAAA/DQIAAAAAAAAB1wMAAGYAAAAYHTUQszXTP+N9qOtuDec/AAAAPx0CAAAAAAAAAdgDAABmAAAAJPohbrQc0z8p/L3DJgHnPwAAAD8dAgAAAAAAAAHZAwAAZgAAACT6IW60HNM/b3rTm9705j8AAAA/HQIAAAAAAAAB2gMAAGYAAACqaBgdNRDTP7X46HOW6OY/AAAAPx0CAAAAAAAAAdsDAABmAAAAMNcOzLUD0z+1+OhzlujmPwAAAD8dAgAAAAAAAAHcAwAAZgAAALVFBXs299I/+3b+S07c5j8AAAA/HQIAAAAAAAAB3QMAAGYAAAA7tPspt+rSP0H1EyQG0OY/AAAAPywCAAAAAAAAAd4DAABmAAAAO7T7Kbfq0j+Hcyn8vcPmPwAAAD8sAgAAAAAAAAHfAwAAZgAAAMEi8tg33tI/zfE+1HW35j8AAAA/LAIAAAAAAAAB4AMAAGYAAABIkeiHuNHSPxNwVKwtq+Y/AAAAPywCAAAAAAAAAeEDAABmAAAAVG7V5bm40j+fbH9cnZLmPwAAAD8sAgAAAAAAAAHiAwAAZgAAANncy5Q6rNI/n2x/XJ2S5j8AAAA/LAIAAAAAAAAB4wMAAGYAAADlubjyO5PSP+XqlDRVhuY/AAAAPywCAAAAAAAAAeQDAABmAAAA5bm48juT0j8raaoMDXrmPwAAAD88AgAAAAAAAAHlAwAAZgAAAPGWpVA9etI/cee/5MRt5j8AAAA/PAIAAAAAAAAB5gMAAGYAAAB4BZz/vW3SP7dl1bx8YeY/AAAAPzwCAAAAAAAAAecDAABmAAAAg+KIXb9U0j/94+qUNFXmPwAAAD88AgAAAAAAAAHoAwAAZgAAAAlRfwxASNI/QWIAbexI5j8AAAA/PAIAAAAAAAAB6QMAAGYAAACPv3W7wDvSP0FiAG3sSOY/AAAAPzwCAAAAAAAAAeoDAABmAAAAp3lPd8MJ0j8T3UD1EyTmPwAAAD9MAgAAAAAAAAHrAwAAZgAAALNWPNXE8NE/n9lrpYML5j8AAAA/TAIAAAAAAAAB7AMAAGYAAAA5xTKEReTRP5/Za6WDC+Y/AAAAP0wCAAAAAAAAAe0DAABmAAAARKIf4kbL0T/lV4F9O//lPwAAAD9MAgAAAAAAAAHuAwAAZgAAAMoQFpHHvtE/K9aWVfPy5T8AAAA/TAIAAAAAAAAB7wMAAGYAAADW7QLvyKXRP3FUrC2r5uU/AAAAP0wCAAAAAAAAAfADAABmAAAA48rvTMqM0T+10sEFY9rlPwAAAD9MAgAAAAAAAAHxAwAAZgAAAGk55vtKgNE/+1DX3RrO5T8AAAA/WwIAAAAAAAAB8gMAAGYAAAB0FtNZTGfRP/tQ190azuU/AAAAP1sCAAAAAAAAAfMDAABmAAAAEj+jxM8o0T+HTQKOirXlPwAAAD9bAgAAAAAAAAH0AwAAZgAAABI/o8TPKNE/zcsXZkKp5T8AAAA/WwIAAAAAAAAB9QMAAGYAAAAeHJAi0Q/RP83LF2ZCqeU/AAAAP1sCAAAAAAAAAfYDAABmAAAAKvl8gNL20D8TSi0++pzlPwAAAD9bAgAAAAAAAAH3AwAAZgAAAK9ncy9T6tA/WchCFrKQ5T8AAAA/awIAAAAAAAAB+AMAAGYAAABCs1Y81cTQP59GWO5phOU/AAAAP2sCAAAAAAAAAfkDAABmAAAATpBDmtar0D+fRljuaYTlPwAAAD9rAgAAAAAAAAH6AwAAZgAAANT+OUlXn9A/5cRtxiF45T8AAAA/awIAAAAAAAAB+wMAAGYAAABZbTD415LQP+XEbcYheOU/AAAAP2sCAAAAAAAAAfwDAABmAAAAZUodVtl50D8rQ4Oe2WvlPwAAAD9rAgAAAAAAAAH9AwAAZgAAAOy4EwVabdA/K0ODntlr5T8AAAA/awIAAAAAAAAB/gMAAGYAAAByJwq02mDQP3HBmHaRX+U/AAAAP3oCAAAAAAAAAf8DAABmAAAAfQT3EdxH0D9xwZh2kV/lPwAAAD96AgAAAAAAAAEABAAAZgAAAInh42/dLtA/ccGYdpFf5T8AAAA/egIAAAAAAAABAQQAAGYAAACVvtDN3hXQP7c/rk5JU+U/AAAAP3oCAAAAAAAAAQIEAABmAAAARDd7V8D5zz/9vcMmAUflPwAAAD96AgAAAAAAAAEDBAAAZgAAAE4UaLXB4M8//b3DJgFH5T8AAAA/egIAAAAAAAABBAQAAGYAAABmzkFxxK7PP/29wyYBR+U/AAAAP4oCAAAAAAAAAQUEAABmAAAAfogbLcd8zz/9vcMmAUflPwAAAD+KAgAAAAAAAAEGBAAAZgAAAJRC9ejJSs8/QzzZ/rg65T8AAAA/igIAAAAAAAABBwQAAGYAAACu/M6kzBjPP0M82f64OuU/AAAAP4oCAAAAAAAAAQgEAABmAAAAutm7As7/zj9DPNn+uDrlPwAAAD+KAgAAAAAAAAEJBAAAZgAAAMa2qGDP5s4/QzzZ/rg65T8AAAA/igIAAAAAAAABCgQAAGYAAADQk5W+0M3OP0M82f64OuU/AAAAP5oCAAAAAAAAAQsEAABmAAAA6k1vetObzj+Juu7WcC7lPwAAAD+aAgAAAAAAAAEMBAAAZgAAAAAISTbWac4/ibru1nAu5T8AAAA/mgIAAAAAAAABDQQAAGYAAAAM5TWU11DOP4m67tZwLuU/AAAAP5oCAAAAAAAAAQ4EAABmAAAAJJ8PUNoezj+Juu7WcC7lPwAAAD+aAgAAAAAAAAEPBAAAZgAAAEg21mne080/ibru1nAu5T8AAAA/mgIAAAAAAAABEAQAAGYAAABUE8PH37rNP4m67tZwLuU/AAAAP6kCAAAAAAAAAREEAABmAAAAkGRjneY9zT+Juu7WcC7lPwAAAD+pAgAAAAAAAAESBAAAZgAAAKYePVnpC80/ibru1nAu5T8AAAA/qQIAAAAAAAABEwQAAGYAAADA2BYV7NnMP4m67tZwLuU/AAAAP6kCAAAAAAAAARQEAABmAAAAyrUDc+3AzD+Juu7WcC7lPwAAAD+pAgAAAAAAAAEVBAAAZgAAAORv3S7wjsw/ibru1nAu5T8AAAA/qQIAAAAAAAABFgQAAGYAAAD6Kbfq8lzMP4m67tZwLuU/AAAAP6kCAAAAAAAAARcEAABmAAAAHsF9BPcRzD9DPNn+uDrlPwAAAD+5AgAAAAAAAAEYBAAAZgAAADZ7V8D538s/QzzZ/rg65T8AAAA/uQIAAAAAAAABGQQAAGYAAABONTF8/K3LP/29wyYBR+U/AAAAP7kCAAAAAAAAARoEAABmAAAAZu8KOP97yz/9vcMmAUflPwAAAD+5AgAAAAAAAAEbBAAAZgAAAH6p5PMBSss/tz+uTklT5T8AAAA/uQIAAAAAAAABHAQAAGYAAACWY76vBBjLP7c/rk5JU+U/AAAAP7kCAAAAAAAAAR0EAABmAAAArh2Yawfmyj9xwZh2kV/lPwAAAD+5AgAAAAAAAAEeBAAAZgAAAMbXcScKtMo/ccGYdpFf5T8AAAA/yQIAAAAAAAABHwQAAGYAAAD0SyWfD1DKP+XEbcYheOU/AAAAP8kCAAAAAAAAASAEAABmAAAAGOPruBMFyj+fRljuaYTlPwAAAD/JAgAAAAAAAAEhBAAAZgAAACTA2BYV7Mk/n0ZY7mmE5T8AAAA/yQIAAAAAAAABIgQAAGYAAAA8erLSF7rJP1nIQhaykOU/AAAAP8kCAAAAAAAAASMEAABmAAAAVDSMjhqIyT8TSi0++pzlPwAAAD/JAgAAAAAAAAEkBAAAZgAAAISoPwYgJMk/zcsXZkKp5T8AAAA/yQIAAAAAAAABJQQAAGYAAACQhSxkIQvJP4dNAo6KteU/AAAAP8kCAAAAAAAAASYEAABmAAAAqD8GICTZyD9Bz+y10sHlPwAAAD/YAgAAAAAAAAEnBAAAZgAAAOSQpvUqXMg/tdLBBWPa5T8AAAA/2AIAAAAAAAABKAQAAGYAAAAIKG0PLxHIP3FUrC2r5uU/AAAAP9gCAAAAAAAAASkEAABmAAAAHuJGyzHfxz9xVKwtq+blPwAAAD/YAgAAAAAAAAEqBAAAZgAAADicIIc0rcc/K9aWVfPy5T8AAAA/2AIAAAAAAAABKwQAAGYAAABOVvpCN3vHP5/Za6WDC+Y/AAAAP9gCAAAAAAAAASwEAABmAAAAZhDU/jlJxz+f2WulgwvmPwAAAD/oAgAAAAAAAAEtBAAAZgAAAIqnmhg+/sY/WVtWzcsX5j8AAAA/6AIAAAAAAAABLgQAAGYAAACWhId2P+XGP81eKx1cMOY/AAAAP+gCAAAAAAAAAS8EAABmAAAAuhtOkEOaxj/NXisdXDDmPwAAAD/oAgAAAAAAAAEwBAAAZgAAANLVJ0xGaMY/h+AVRaQ85j8AAAA/6AIAAAAAAAABMQQAAGYAAADojwEISTbGP0FiAG3sSOY/AAAAP+gCAAAAAAAAATIEAABmAAAA9mzuZUodxj/94+qUNFXmPwAAAD/oAgAAAAAAAAEzBAAAZgAAAAwnyCFN68U/t2XVvHxh5j8AAAA/6AIAAAAAAAABNAQAAGYAAAAm4aHdT7nFP3Hnv+TEbeY/AAAAP/cCAAAAAAAAATUEAABmAAAASHho91NuxT/l6pQ0VYbmPwAAAD/3AgAAAAAAAAE2BAAAZgAAAFZVVVVVVcU/5eqUNFWG5j8AAAA/9wIAAAAAAAABNwQAAGYAAABgMkKzVjzFP1nuaYTlnuY/AAAAP/cCAAAAAAAAATgEAABmAAAAeOwbb1kKxT8TcFSsLavmPwAAAD/3AgAAAAAAAAE5BAAAZgAAAJCm9Spc2MQ/zfE+1HW35j8AAAA/BwMAAAAAAAABOgQAAGYAAACcg+KIXb/EP83xPtR1t+Y/AAAAPwcDAAAAAAAAATsEAABmAAAAwBqpomF0xD/7dv5LTtzmPwAAAD8HAwAAAAAAAAE8BAAAZgAAAMz3lQBjW8Q/+3b+S07c5j8AAAA/BwMAAAAAAAABPQQAAGYAAADX1IJeZELEP/t2/ktO3OY/AAAAPwcDAAAAAAAAAT4EAABmAAAA19SCXmRCxD+1+OhzlujmPwAAAD8XAwAAAAAAAAE/BAAAZgAAAOOxb7xlKcQ/b3rTm9705j8AAAA/FwMAAAAAAAABQAQAAGYAAADjsW+8ZSnEPyn8vcMmAec/AAAAPxcDAAAAAAAAAUEEAABmAAAA+2tJeGj3wz/jfajrbg3nPwAAAD8mAwAAAAAAAAFCBAAAZgAAAPtrSXho98M/n/+SE7cZ5z8AAAA/JgMAAAAAAAABQwQAAGYAAAATJiM0a8XDP82EUouPPuc/AAAAPyYDAAAAAAAAAUQEAABmAAAAIAMQkmyswz+HBj2z10rnPwAAAD8mAwAAAAAAAAFFBAAAZgAAACvg/O9tk8M/hwY9s9dK5z8AAAA/NgMAAAAAAAABRgQAAGYAAAAr4PzvbZPDP0GIJ9sfV+c/AAAAPzYDAAAAAAAAAUcEAABmAAAAN73pTW96wz/7CRIDaGPnPwAAAD82AwAAAAAAAAFIBAAAZgAAADe96U1vesM/tYv8KrBv5z8AAAA/NgMAAAAAAAABSQQAAGYAAAA3velNb3rDP28N51L4e+c/AAAAPzYDAAAAAAAAAUoEAABmAAAAN73pTW96wz8pj9F6QIjnPwAAAD82AwAAAAAAAAFLBAAAZgAAAEKa1qtwYcM/KY/RekCI5z8AAAA/RgMAAAAAAAABTAQAAGYAAABCmtarcGHDP+MQvKKIlOc/AAAAP0YDAAAAAAAAAU0EAABmAAAAT3fDCXJIwz+dkqbK0KDnPwAAAD9GAwAAAAAAAAFOBAAAZgAAAE93wwlySMM/VxSR8hit5z8AAAA/VQMAAAAAAAABTwQAAGYAAABbVLBncy/DPxGWexphuec/AAAAP1UDAAAAAAAAAVAEAABmAAAAW1SwZ3Mvwz/NF2ZCqcXnPwAAAD9VAwAAAAAAAAFRBAAAZgAAAGYxncV0FsM/zRdmQqnF5z8AAAA/ZQMAAAAAAAABUgQAAGYAAABmMZ3FdBbDP4eZUGrx0ec/AAAAP2UDAAAAAAAAAVMEAABmAAAAZjGdxXQWwz9BGzuSOd7nPwAAAD+EAwAAAAAAAAFUBAAAZgAAAGYxncV0FsM/+5wluoHq5z8AAAA/hAMAAAAAAAABVQQAAGYAAABmMZ3FdBbDP7UeEOLJ9uc/AAAAP5QDAAAAAAAAAVYEAABmAAAAZjGdxXQWwz9voPoJEgPoPwAAAD+UAwAAAAAAAAFXBAAAZgAAAGYxncV0FsM/KSLlMVoP6D8AAAA/owMAAAAAAAABWAQAAGYAAABmMZ3FdBbDP+Ojz1miG+g/AAAAP6MDAAAAAAAAAVkEAABmAAAAZjGdxXQWwz+dJbqB6ifoPwAAAD+zAwAAAAAAAAFaBAAAZgAAAGYxncV0FsM/V6ekqTI06D8AAAA/wwMAAAAAAAABWwQAAGYAAACcIIc0rVfhP+NcCn/vsOk/AAAAPwAAAAAAAAAAAVwEAABmAAAA31cCjG1R4T/jXAp/77DpPwAAAD8AAAAAAAAAAAFdBAAAZgAAACGPfeMtS+E/41wKf++w6T8AAAA/EAAAAAAAAAABXgQAAGYAAAAhj33jLUvhP53e9KY3vek/AAAAPxAAAAAAAAAAAV8EAABmAAAAZcb4Ou5E4T+d3vSmN73pPwAAAD8QAAAAAAAAAAFgBAAAZgAAAGXG+DruROE/V2Dfzn/J6T8AAAA/IAAAAAAAAAABYQQAAGYAAACo/XOSrj7hP1dg385/yek/AAAAPyAAAAAAAAAAAWIEAABmAAAAqP1zkq4+4T8R4sn2x9XpPwAAAD8vAAAAAAAAAAFjBAAAZgAAAOs07+luOOE/EeLJ9sfV6T8AAAA/LwAAAAAAAAABZAQAAGYAAADrNO/pbjjhP8tjtB4Q4uk/AAAAPz8AAAAAAAAAAWUEAABmAAAA6zTv6W444T+F5Z5GWO7pPwAAAD9eAAAAAAAAAAFmBAAAZgAAAOs07+luOOE/P2eJbqD66T8AAAA/XgAAAAAAAAABZwQAAGYAAADrNO/pbjjhP/noc5boBuo/AAAAP24AAAAAAAAAAWgEAABmAAAA6zTv6W444T+zal6+MBPqPwAAAD99AAAAAAAAAAFpBAAAZgAAAOs07+luOOE/bexI5ngf6j8AAAA/jQAAAAAAAAABagQAAGYAAADrNO/pbjjhPyduMw7BK+o/AAAAP40AAAAAAAAAAWsEAABmAAAAqP1zkq4+4T8nbjMOwSvqPwAAAD+NAAAAAAAAAAFsBAAAZgAAAKj9c5KuPuE/4e8dNgk46j8AAAA/jQAAAAAAAAABbQQAAGYAAABlxvg67kThP+HvHTYJOOo/AAAAP50AAAAAAAAAAW4EAABmAAAAZcb4Ou5E4T+bcQheUUTqPwAAAD+dAAAAAAAAAAFvBAAAZgAAACGPfeMtS+E/m3EIXlFE6j8AAAA/nQAAAAAAAAABcAQAAGYAAAAhj33jLUvhP1Xz8oWZUOo/AAAAP6wAAAAAAAAAAXEEAABmAAAAIY994y1L4T8Pdd2t4VzqPwAAAD+sAAAAAAAAAAFyBAAAZgAAAN9XAoxtUeE/yfbH1Slp6j8AAAA/rAAAAAAAAAABcwQAAGYAAACcIIc0rVfhPz36nCW6geo/AAAAP7wAAAAAAAAAAXQEAABmAAAAWekL3exd4T89+pwluoHqPwAAAD+8AAAAAAAAAAF1BAAAZgAAABaykIUsZOE/PfqcJbqB6j8AAAA/vAAAAAAAAAABdgQAAGYAAAAWspCFLGThP/l7h00Cjuo/AAAAP7wAAAAAAAAAAXcEAABmAAAAFrKQhSxk4T+z/XF1SprqPwAAAD/MAAAAAAAAAAF4BAAAZgAAANN6FS5sauE/s/1xdUqa6j8AAAA/zAAAAAAAAAABeQQAAGYAAADTehUubGrhP21/XJ2Spuo/AAAAP8wAAAAAAAAAAXoEAABmAAAAkEOa1qtw4T9tf1ydkqbqPwAAAD/MAAAAAAAAAAF7BAAAZgAAAE0MH3/rduE/JwFHxdqy6j8AAAA/zAAAAAAAAAABfAQAAGYAAAAK1aMnK33hP+GCMe0iv+o/AAAAP8wAAAAAAAAAAX0EAABmAAAACtWjJyt94T+dBBwVa8vqPwAAAD/bAAAAAAAAAAF+BAAAZgAAAMedKNBqg+E/nQQcFWvL6j8AAAA/2wAAAAAAAAABfwQAAGYAAADHnSjQaoPhP1eGBj2z1+o/AAAAP9sAAAAAAAAAAYAEAABmAAAAhGateKqJ4T8RCPFk++PqPwAAAD/bAAAAAAAAAAGBBAAAZgAAAEEvMiHqj+E/EQjxZPvj6j8AAAA/6wAAAAAAAAABggQAAGYAAABBLzIh6o/hP8uJ24xD8Oo/AAAAP+sAAAAAAAAAAYMEAABmAAAA/ve2ySmW4T+FC8a0i/zqPwAAAD/rAAAAAAAAAAGEBAAAZgAAALvAO3JpnOE/hQvGtIv86j8AAAA/6wAAAAAAAAABhQQAAGYAAAB4icAaqaLhPz+NsNzTCOs/AAAAP+sAAAAAAAAAAYYEAABmAAAANVJFw+io4T8/jbDc0wjrPwAAAD/rAAAAAAAAAAGHBAAAZgAAAPIaymsor+E/P42w3NMI6z8AAAA/+gAAAAAAAAABiAQAAGYAAACv404UaLXhP7OQhSxkIes/AAAAP/oAAAAAAAAAAYkEAABmAAAAbKzTvKe74T+zkIUsZCHrPwAAAD/6AAAAAAAAAAGKBAAAZgAAACl1WGXnweE/s5CFLGQh6z8AAAA/+gAAAAAAAAABiwQAAGYAAADmPd0NJ8jhP20ScFSsLes/AAAAP/oAAAAAAAAAAYwEAABmAAAAowZitmbO4T9tEnBUrC3rPwAAAD8KAQAAAAAAAAGNBAAAZgAAAB2Yawfm2uE/J5RafPQ56z8AAAA/CgEAAAAAAAABjgQAAGYAAADbYPCvJeHhPyeUWnz0Oes/AAAAPwoBAAAAAAAAAY8EAABmAAAAlyl1WGXn4T8nlFp89DnrPwAAAD8KAQAAAAAAAAGQBAAAZgAAAFTy+QCl7eE/J5RafPQ56z8AAAA/CgEAAAAAAAABkQQAAGYAAAARu36p5PPhPyeUWnz0Oes/AAAAPwoBAAAAAAAAAZIEAABmAAAAzoMDUiT64T/hFUWkPEbrPwAAAD8aAQAAAAAAAAGTBAAAZgAAAEgVDaOjBuI/4RVFpDxG6z8AAAA/GgEAAAAAAAABlAQAAGYAAABIFQ2jowbiP5uXL8yEUus/AAAAPxoBAAAAAAAAAZUEAABmAAAABt6RS+MM4j+bly/MhFLrPwAAAD8aAQAAAAAAAAGWBAAAZgAAAMOmFvQiE+I/m5cvzIRS6z8AAAA/GgEAAAAAAAABlwQAAGYAAAB/b5ucYhniP5uXL8yEUus/AAAAPxoBAAAAAAAAAZgEAABmAAAAPDggRaIf4j+bly/MhFLrPwAAAD8aAQAAAAAAAAGZBAAAZgAAAPkApe3hJeI/m5cvzIRS6z8AAAA/GgEAAAAAAAABmgQAAGYAAABzkq4+YTLiP5uXL8yEUus/AAAAPykBAAAAAAAAAZsEAABmAAAAMVsz56A44j+bly/MhFLrPwAAAD8pAQAAAAAAAAGcBAAAZgAAAO0juI/gPuI/m5cvzIRS6z8AAAA/KQEAAAAAAAABnQQAAGYAAACr7Dw4IEXiP5uXL8yEUus/AAAAPykBAAAAAAAAAZ4EAABmAAAAZ7XB4F9L4j+bly/MhFLrPwAAAD8pAQAAAAAAAAGfBAAAZgAAACV+RomfUeI/VRka9Mxe6z8AAAA/KQEAAAAAAAABoAQAAGYAAACfD1DaHl7iP1UZGvTMXus/AAAAPykBAAAAAAAAAaEEAABmAAAAXNjUgl5k4j9VGRr0zF7rPwAAAD85AQAAAAAAAAGiBAAAZgAAANZp3tPdcOI/D5sEHBVr6z8AAAA/OQEAAAAAAAABowQAAGYAAAANxGzNnIPiPw+bBBwVa+s/AAAAPzkBAAAAAAAAAaQEAABmAAAAyozxddyJ4j8PmwQcFWvrPwAAAD85AQAAAAAAAAGlBAAAZgAAAEUe+8ZbluI/D5sEHBVr6z8AAAA/OQEAAAAAAAABpgQAAGYAAAAB539vm5ziPw+bBBwVa+s/AAAAP0kBAAAAAAAAAacEAABmAAAAOEEOaVqv4j8PmwQcFWvrPwAAAD9JAQAAAAAAAAGoBAAAZgAAAPUJkxGateI/D5sEHBVr6z8AAAA/SQEAAAAAAAABqQQAAGYAAABwm5xiGcLiPw+bBBwVa+s/AAAAP0kBAAAAAAAAAaoEAABmAAAA6Cyms5jO4j8PmwQcFWvrPwAAAD9JAQAAAAAAAAGrBAAAZgAAAKb1KlzY1OI/yRzvQ1136z8AAAA/SQEAAAAAAAABrAQAAGYAAADdT7lVl+fiP8kc70Ndd+s/AAAAP0kBAAAAAAAAAa0EAABmAAAAV+HCphb04j/JHO9DXXfrPwAAAD9JAQAAAAAAAAGuBAAAZgAAANFyzPeVAOM/g57Za6WD6z8AAAA/SQEAAAAAAAABrwQAAGYAAABLBNZIFQ3jP4Oe2Wulg+s/AAAAP1gBAAAAAAAAAbAEAABmAAAAQCfp6hMm4z+DntlrpYPrPwAAAD9YAQAAAAAAAAGxBAAAZgAAALq48juTMuM/g57Za6WD6z8AAAA/WAEAAAAAAAABsgQAAGYAAAAzSvyMEj/jP4Oe2Wulg+s/AAAAP1gBAAAAAAAAAbMEAABmAAAA8RKBNVJF4z+DntlrpYPrPwAAAD9YAQAAAAAAAAG0BAAAZgAAAGukiobRUeM/g57Za6WD6z8AAAA/WAEAAAAAAAABtQQAAGYAAADlNZTXUF7jP4Oe2Wulg+s/AAAAP1gBAAAAAAAAAbYEAABmAAAAXsedKNBq4z+DntlrpYPrPwAAAD9oAQAAAAAAAAG3BAAAZgAAAJYhLCKPfeM/g57Za6WD6z8AAAA/aAEAAAAAAAABuAQAAGYAAAAQszVzDorjP4Oe2Wulg+s/AAAAP2gBAAAAAAAAAbkEAABmAAAAikQ/xI2W4z+DntlrpYPrPwAAAD9oAQAAAAAAAAG6BAAAZgAAAEcNxGzNnOM/g57Za6WD6z8AAAA/aAEAAAAAAAABuwQAAGYAAADBns29TKnjP4Oe2Wulg+s/AAAAP2gBAAAAAAAAAbwEAABmAAAAOzDXDsy14z+DntlrpYPrPwAAAD9oAQAAAAAAAAG9BAAAZgAAALXB4F9LwuM/g57Za6WD6z8AAAA/dwEAAAAAAAABvgQAAGYAAABmrXiqieHjP4Oe2Wulg+s/AAAAP3cBAAAAAAAAAb8EAABmAAAAnQcHpEj04z+DntlrpYPrPwAAAD93AQAAAAAAAAHABAAAZgAAAFvQi0yI+uM/g57Za6WD6z8AAAA/dwEAAAAAAAABwQQAAGYAAADUYZWdBwfkP4Oe2Wulg+s/AAAAP3cBAAAAAAAAAcIEAABmAAAATvOe7oYT5D+DntlrpYPrPwAAAD93AQAAAAAAAAHDBAAAZgAAAAy8I5fGGeQ/g57Za6WD6z8AAAA/hwEAAAAAAAABxAQAAGYAAADIhKg/BiDkP4Oe2Wulg+s/AAAAP4cBAAAAAAAAAcUEAABmAAAAvKe74QQ55D/JHO9DXXfrPwAAAD+HAQAAAAAAAAHGBAAAZgAAADc5xTKEReQ/yRzvQ1136z8AAAA/hwEAAAAAAAABxwQAAGYAAAA3OcUyhEXkPw+bBBwVa+s/AAAAP4cBAAAAAAAAAcgEAABmAAAA8wFK28NL5D8PmwQcFWvrPwAAAD+HAQAAAAAAAAHJBAAAZgAAALHKzoMDUuQ/VRka9Mxe6z8AAAA/lwEAAAAAAAABygQAAGYAAAArXNjUgl7kP1UZGvTMXus/AAAAP5cBAAAAAAAAAcsEAABmAAAApO3hJQJr5D/hFUWkPEbrPwAAAD+XAQAAAAAAAAHMBAAAZgAAAGK2Zs5BceQ/4RVFpDxG6z8AAAA/pgEAAAAAAAABzQQAAGYAAAAef+t2gXfkP20ScFSsLes/AAAAP6YBAAAAAAAAAc4EAABmAAAA3EdwH8F95D9tEnBUrC3rPwAAAD+mAQAAAAAAAAHPBAAAZgAAANxHcB/BfeQ/s5CFLGQh6z8AAAA/pgEAAAAAAAAB0AQAAGYAAACYEPXHAITkP7OQhSxkIes/AAAAP6YBAAAAAAAAAdEEAABmAAAAVtl5cECK5D+zkIUsZCHrPwAAAD+2AQAAAAAAAAHSBAAAZgAAAFbZeXBAiuQ/P42w3NMI6z8AAAA/tgEAAAAAAAAB0wQAAGYAAAASov4YgJDkPz+NsNzTCOs/AAAAP7YBAAAAAAAAAdQEAABmAAAAEqL+GICQ5D+FC8a0i/zqPwAAAD+2AQAAAAAAAAHVBAAAZgAAABKi/hiAkOQ/y4nbjEPw6j8AAAA/xgEAAAAAAAAB1gQAAGYAAADQaoPBv5bkP8uJ24xD8Oo/AAAAP8YBAAAAAAAAAdcEAABmAAAAjTMIav+c5D8RCPFk++PqPwAAAD/GAQAAAAAAAAHYBAAAZgAAAI0zCGr/nOQ/V4YGPbPX6j8AAAA/1gEAAAAAAAAB2QQAAGYAAACNMwhq/5zkP50EHBVry+o/AAAAP9YBAAAAAAAAAdoEAABmAAAASfyMEj+j5D+dBBwVa8vqPwAAAD/WAQAAAAAAAAHbBAAAZgAAAEn8jBI/o+Q/4YIx7SK/6j8AAAA/5gEAAAAAAAAB3AQAAGYAAABJ/IwSP6PkPycBR8Xasuo/AAAAP+YBAAAAAAAAAd0EAABmAAAAB8URu36p5D8nAUfF2rLqPwAAAD/1AQAAAAAAAAHeBAAAZgAAAAfFEbt+qeQ/s/1xdUqa6j8AAAA/9QEAAAAAAAAB3wQAAGYAAAAHxRG7fqnkP/l7h00Cjuo/AAAAP/UBAAAAAAAAAeAEAABmAAAAB8URu36p5D89+pwluoHqPwAAAD8FAgAAAAAAAAHhBAAAZgAAAAfFEbt+qeQ/yfbH1Slp6j8AAAA/BQIAAAAAAAAB4gQAAGYAAAAHxRG7fqnkPw913a3hXOo/AAAAPxUCAAAAAAAAAeMEAABmAAAAB8URu36p5D9V8/KFmVDqPwAAAD8VAgAAAAAAAAHkBAAAZgAAAAfFEbt+qeQ/m3EIXlFE6j8AAAA/FQIAAAAAAAAB5QQAAGYAAAAHxRG7fqnkP+HvHTYJOOo/AAAAPxUCAAAAAAAAAeYEAABmAAAAB8URu36p5D8nbjMOwSvqPwAAAD8kAgAAAAAAAAHnBAAAZgAAAAfFEbt+qeQ/bexI5ngf6j8AAAA/JAIAAAAAAAAB6AQAAGYAAAAHxRG7fqnkP7NqXr4wE+o/AAAAPyQCAAAAAAAAAekEAABmAAAAB8URu36p5D/56HOW6AbqPwAAAD8kAgAAAAAAAAHqBAAAZgAAAAfFEbt+qeQ/P2eJbqD66T8AAAA/JAIAAAAAAAAB6wQAAGYAAAAHxRG7fqnkP4XlnkZY7uk/AAAAPzQCAAAAAAAAAewEAABmAAAAB8URu36p5D/LY7QeEOLpPwAAAD80AgAAAAAAAAHtBAAAZgAAAAfFEbt+qeQ/EeLJ9sfV6T8AAAA/NAIAAAAAAAAB7gQAAGYAAAAHxRG7fqnkP1dg385/yek/AAAAPzQCAAAAAAAAAe8EAABmAAAAB8URu36p5D+d3vSmN73pPwAAAD9EAgAAAAAAAAHwBAAAZgAAAEn8jBI/o+Q/nd70pje96T8AAAA/RAIAAAAAAAAB8QQAAGYAAABJ/IwSP6PkP+NcCn/vsOk/AAAAP0QCAAAAAAAAAfIEAABmAAAASfyMEj+j5D8p2x9Xp6TpPwAAAD9EAgAAAAAAAAHzBAAAZgAAAI0zCGr/nOQ/KdsfV6ek6T8AAAA/RAIAAAAAAAAB9AQAAGYAAACNMwhq/5zkP29ZNS9fmOk/AAAAP0QCAAAAAAAAAfUEAABmAAAAjTMIav+c5D+z10oHF4zpPwAAAD9TAgAAAAAAAAH2BAAAZgAAANBqg8G/luQ/s9dKBxeM6T8AAAA/UwIAAAAAAAAB9wQAAGYAAADQaoPBv5bkP/lVYN/Of+k/AAAAP1MCAAAAAAAAAfgEAABmAAAA0GqDwb+W5D8/1HW3hnPpPwAAAD9TAgAAAAAAAAH5BAAAZgAAABKi/hiAkOQ/P9R1t4Zz6T8AAAA/UwIAAAAAAAAB+gQAAGYAAAASov4YgJDkP4VSi48+Z+k/AAAAP1MCAAAAAAAAAfsEAABmAAAAEqL+GICQ5D/L0KBn9lrpPwAAAD9TAgAAAAAAAAH8BAAAZgAAAFbZeXBAiuQ/y9CgZ/Za6T8AAAA/UwIAAAAAAAAB/QQAAGYAAABW2XlwQIrkPxFPtj+uTuk/AAAAP2MCAAAAAAAAAf4EAABmAAAAmBD1xwCE5D+bS+HvHTbpPwAAAD9jAgAAAAAAAAH/BAAAZgAAANxHcB/BfeQ/m0vh7x026T8AAAA/YwIAAAAAAAABAAUAAGYAAADcR3AfwX3kP+HJ9sfVKek/AAAAP2MCAAAAAAAAAQEFAABmAAAAHn/rdoF35D8nSAygjR3pPwAAAD9jAgAAAAAAAAECBQAAZgAAAGK2Zs5BceQ/bcYheEUR6T8AAAA/cgIAAAAAAAABAwUAAGYAAACk7eElAmvkP7NEN1D9BOk/AAAAP3ICAAAAAAAAAQQFAABmAAAA5yRdfcJk5D/5wkwotfjoPwAAAD9yAgAAAAAAAAEFBQAAZgAAAOckXX3CZOQ/P0FiAG3s6D8AAAA/ggIAAAAAAAABBgUAAGYAAABtk1MsQ1jkP4W/d9gk4Og/AAAAP4ICAAAAAAAAAQcFAABmAAAAscrOgwNS5D+Fv3fYJODoPwAAAD+CAgAAAAAAAAEIBQAAZgAAALHKzoMDUuQ/yz2NsNzT6D8AAAA/ggIAAAAAAAABCQUAAGYAAADzAUrbw0vkP8s9jbDc0+g/AAAAP4ICAAAAAAAAAQoFAABmAAAANznFMoRF5D8RvKKIlMfoPwAAAD+SAgAAAAAAAAELBQAAZgAAAHlwQIpEP+Q/Vzq4YEy76D8AAAA/kgIAAAAAAAABDAUAAGYAAAC8p7vhBDnkP1c6uGBMu+g/AAAAP5ICAAAAAAAAAQ0FAABmAAAAAN82OcUy5D+duM04BK/oPwAAAD+SAgAAAAAAAAEOBQAAZgAAAEIWspCFLOQ/nbjNOASv6D8AAAA/kgIAAAAAAAABDwUAAGYAAACGTS3oRSbkP+M24xC8oug/AAAAP5ICAAAAAAAAARAFAABmAAAADLwjl8YZ5D8ptfjoc5boPwAAAD+hAgAAAAAAAAERBQAAZgAAAE7znu6GE+Q/KbX46HOW6D8AAAA/oQIAAAAAAAABEgUAAGYAAADUYZWdBwfkP28zDsEriug/AAAAP6ECAAAAAAAAARMFAABmAAAAF5kQ9ccA5D+1sSOZ433oPwAAAD+hAgAAAAAAAAEUBQAAZgAAAFvQi0yI+uM/tbEjmeN96D8AAAA/oQIAAAAAAAABFQUAAGYAAACdBwekSPTjP/svOXGbceg/AAAAP7ECAAAAAAAAARYFAABmAAAAqeTzAUrb4z9Brk5JU2XoPwAAAD+xAgAAAAAAAAEXBQAAZgAAAC5T6rDKzuM/hyxkIQtZ6D8AAAA/sQIAAAAAAAABGAUAAGYAAAByimUIi8jjP4csZCELWeg/AAAAP7ECAAAAAAAAARkFAABmAAAAtcHgX0vC4z+HLGQhC1noPwAAAD+xAgAAAAAAAAEaBQAAZgAAADsw1w7MteM/y6p5+cJM6D8AAAA/sQIAAAAAAAABGwUAAGYAAAB9Z1JmjK/jP8uqefnCTOg/AAAAP8ECAAAAAAAAARwFAABmAAAAA9ZIFQ2j4z8RKY/RekDoPwAAAD/BAgAAAAAAAAEdBQAAZgAAAEcNxGzNnOM/ESmP0XpA6D8AAAA/wQIAAAAAAAABHgUAAGYAAADNe7obTpDjPxEpj9F6QOg/AAAAP8ECAAAAAAAAAR8FAABmAAAAUuqwys6D4z9Xp6SpMjToPwAAAD/BAgAAAAAAAAEgBQAAZgAAANhYp3lPd+M/V6ekqTI06D8AAAA/wQIAAAAAAAABIQUAAGYAAABex50o0GrjP50luoHqJ+g/AAAAP8ECAAAAAAAAASIFAABmAAAAov4YgJBk4z+dJbqB6ifoPwAAAD/QAgAAAAAAAAEjBQAAZgAAACdtDy8RWOM/nSW6geon6D8AAAA/0AIAAAAAAAABJAUAAGYAAACt2wXekUvjP+Ojz1miG+g/AAAAP9ACAAAAAAAAASUFAABmAAAAM0r8jBI/4z/jo89ZohvoPwAAAD/QAgAAAAAAAAEmBQAAZgAAAHeBd+TSOOM/46PPWaIb6D8AAAA/0AIAAAAAAAABJwUAAGYAAAD8722TUyzjP+Ojz1miG+g/AAAAP9ACAAAAAAAAASgFAABmAAAAgl5kQtQf4z/jo89ZohvoPwAAAD/QAgAAAAAAAAEpBQAAZgAAAAjNWvFUE+M/46PPWaIb6D8AAAA/0AIAAAAAAAABKgUAAGYAAABLBNZIFQ3jP+Ojz1miG+g/AAAAP+ACAAAAAAAAASsFAABmAAAAV+HCphb04j/jo89ZohvoPwAAAD/gAgAAAAAAAAEsBQAAZgAAAJsYPv7W7eI/46PPWaIb6D8AAAA/4AIAAAAAAAABLQUAAGYAAAAghzStV+HiP+Ojz1miG+g/AAAAP+ACAAAAAAAAAS4FAABmAAAApvUqXNjU4j/jo89ZohvoPwAAAD/gAgAAAAAAAAEvBQAAZgAAAOgsprOYzuI/46PPWaIb6D8AAAA/7wIAAAAAAAABMAUAAGYAAABwm5xiGcLiP+Ojz1miG+g/AAAAP+8CAAAAAAAAATEFAABmAAAA9QmTEZq14j/jo89ZohvoPwAAAD/vAgAAAAAAAAEyBQAAZgAAAHt4icAaqeI/46PPWaIb6D8AAAA/7wIAAAAAAAABMwUAAGYAAAC9rwQY26LiP+Ojz1miG+g/AAAAP+8CAAAAAAAAATQFAABmAAAARR77xluW4j/jo89ZohvoPwAAAD//AgAAAAAAAAE1BQAAZgAAAMqM8XXcieI/46PPWaIb6D8AAAA//wIAAAAAAAABNgUAAGYAAAANxGzNnIPiP+Ojz1miG+g/AAAAP/8CAAAAAAAAATcFAABmAAAAkjJjfB134j/jo89ZohvoPwAAAD//AgAAAAAAAAE4BQAAZgAAANZp3tPdcOI/46PPWaIb6D8AAAA//wIAAAAAAAABOQUAAGYAAAAYoVkrnmriP+Ojz1miG+g/AAAAP/8CAAAAAAAAAToFAABmAAAAnw9Q2h5e4j/jo89ZohvoPwAAAD8PAwAAAAAAAAE7BQAAZgAAAGe1weBfS+I/nSW6geon6D8AAAA/DwMAAAAAAAABPAUAAGYAAAAxWzPnoDjiP1enpKkyNOg/AAAAPw8DAAAAAAAAAT0FAABmAAAAc5KuPmEy4j9Xp6SpMjToPwAAAD8PAwAAAAAAAAE+BQAAZgAAAPkApe3hJeI/V6ekqTI06D8AAAA/DwMAAAAAAAABPwUAAGYAAAA8OCBFoh/iP1enpKkyNOg/AAAAPx4DAAAAAAAAAUAFAABmAAAAf2+bnGIZ4j9Xp6SpMjToPwAAAD8eAwAAAAAAAAFBBQAAZgAAAEgVDaOjBuI/V6ekqTI06D8AAAA/HgMAAAAAAAABQgUAAGYAAACLTIj6YwDiPxEpj9F6QOg/AAAAPx4DAAAAAAAAAUMFAABmAAAAzoMDUiT64T8RKY/RekDoPwAAAD8eAwAAAAAAAAFEBQAAZgAAAFTy+QCl7eE/y6p5+cJM6D8AAAA/HgMAAAAAAAABRQUAAGYAAACXKXVYZefhP8uqefnCTOg/AAAAPx4DAAAAAAAAAUYFAABmAAAA22DwryXh4T/Lqnn5wkzoPwAAAD8eAwAAAAAAAAFHBQAAZgAAAGDP5l6m1OE/y6p5+cJM6D8AAAA/LgMAAAAAAAABSAUAAGYAAADmPd0NJ8jhP8uqefnCTOg/AAAAPy4DAAAAAAAAAUkFAABmAAAAKXVYZefB4T+HLGQhC1noPwAAAD8uAwAAAAAAAAFKBQAAZgAAAGys07ynu+E/Qa5OSVNl6D8AAAA/LgMAAAAAAAABSwUAAGYAAACv404UaLXhP0GuTklTZeg/AAAAPy4DAAAAAAAAAUwFAABmAAAA8hrKayiv4T9Brk5JU2XoPwAAAD8uAwAAAAAAAAFNBQAAZgAAADVSRcPoqOE/Qa5OSVNl6D8AAAA/PgMAAAAAAAABTgUAAGYAAAC7wDtyaZzhP0GuTklTZeg/AAAAPz4DAAAAAAAAAU8FAABmAAAA/ve2ySmW4T/7Lzlxm3HoPwAAAD8+AwAAAAAAAAFQBQAAZgAAAEEvMiHqj+E/+y85cZtx6D8AAAA/PgMAAAAAAAABUQUAAGYAAACEZq14qonhP/svOXGbceg/AAAAPz4DAAAAAAAAAVIFAABmAAAAx50o0GqD4T+1sSOZ433oPwAAAD8+AwAAAAAAAAFTBQAAZgAAAArVoycrfeE/tbEjmeN96D8AAAA/TQMAAAAAAAABVAUAAGYAAAAK1aMnK33hP28zDsEriug/AAAAP00DAAAAAAAAAVUFAABmAAAATQwff+t24T8ptfjoc5boPwAAAD9NAwAAAAAAAAFWBQAAZgAAAJBDmtarcOE/KbX46HOW6D8AAAA/TQMAAAAAAAABVwUAAGYAAADTehUubGrhPym1+Ohzlug/AAAAP00DAAAAAAAAAVgFAABmAAAA03oVLmxq4T/jNuMQvKLoPwAAAD9dAwAAAAAAAAFZBQAAZgAAABaykIUsZOE/nbjNOASv6D8AAAA/XQMAAAAAAAABWgUAAGYAAAAWspCFLGThP1c6uGBMu+g/AAAAP10DAAAAAAAAAVsFAABmAAAAFrKQhSxk4T8RvKKIlMfoPwAAAD9dAwAAAAAAAAFcBQAAZgAAAFnpC93sXeE/EbyiiJTH6D8AAAA/XQMAAAAAAAABXQUAAGYAAABZ6Qvd7F3hP8s9jbDc0+g/AAAAP2wDAAAAAAAAAV4FAABmAAAAnCCHNK1X4T/LPY2w3NPoPwAAAD9sAwAAAAAAAAFfBQAAZgAAAJwghzStV+E/hb932CTg6D8AAAA/bAMAAAAAAAABYAUAAGYAAACcIIc0rVfhPz9BYgBt7Og/AAAAP2wDAAAAAAAAAWEFAABmAAAA31cCjG1R4T8/QWIAbezoPwAAAD9sAwAAAAAAAAFiBQAAZgAAAN9XAoxtUeE/+cJMKLX46D8AAAA/fAMAAAAAAAABYwUAAGYAAADfVwKMbVHhP7NEN1D9BOk/AAAAP3wDAAAAAAAAAWQFAABmAAAA31cCjG1R4T9txiF4RRHpPwAAAD98AwAAAAAAAAFlBQAAZgAAACGPfeMtS+E/J0gMoI0d6T8AAAA/fAMAAAAAAAABZgUAAGYAAAAhj33jLUvhP+HJ9sfVKek/AAAAP3wDAAAAAAAAAWcFAABmAAAAIY994y1L4T+bS+HvHTbpPwAAAD+MAwAAAAAAAAFoBQAAZgAAACGPfeMtS+E/V83LF2ZC6T8AAAA/jAMAAAAAAAABaQUAAGYAAAAhj33jLUvhPxFPtj+uTuk/AAAAP4wDAAAAAAAAAWoFAABmAAAAIY994y1L4T/L0KBn9lrpPwAAAD+bAwAAAAAAAAFrBQAAZgAAACGPfeMtS+E/hVKLjz5n6T8AAAA/qwMAAAAAAAABbAUAAGYAAAAhj33jLUvhPz/UdbeGc+k/AAAAP8oDAAAAAAAAAW0FAABmAAAA6hMmIzRr5T8r1pZV8/LlPwAAAD8AAAAAAAAAAAFuBQAAZgAAAKfcqstzceU/K9aWVfPy5T8AAAA/bgAAAAAAAAABbwUAAGYAAABkpS90s3flPyvWllXz8uU/AAAAP30AAAAAAAAAAXAFAABmAAAAIm60HPN95T8r1pZV8/LlPwAAAD99AAAAAAAAAAFxBQAAZgAAAN42OcUyhOU/K9aWVfPy5T8AAAA/fQAAAAAAAAABcgUAAGYAAACc/71tcorlPyvWllXz8uU/AAAAP40AAAAAAAAAAXMFAABmAAAAWMhCFrKQ5T8r1pZV8/LlPwAAAD+NAAAAAAAAAAF0BQAAZgAAABaRx77xluU/K9aWVfPy5T8AAAA/jQAAAAAAAAABdQUAAGYAAADTWUxnMZ3lPyvWllXz8uU/AAAAP40AAAAAAAAAAXYFAABmAAAAjyLRD3Gj5T8r1pZV8/LlPwAAAD+NAAAAAAAAAAF3BQAAZgAAAE3rVbiwqeU/K9aWVfPy5T8AAAA/nQAAAAAAAAABeAUAAGYAAADHfF8JMLblPyvWllXz8uU/AAAAP50AAAAAAAAAAXkFAABmAAAAg0XksW+85T8r1pZV8/LlPwAAAD+dAAAAAAAAAAF6BQAAZgAAAEEOaVqvwuU/K9aWVfPy5T8AAAA/nQAAAAAAAAABewUAAGYAAAD+1u0C78jlPyvWllXz8uU/AAAAP50AAAAAAAAAAXwFAABmAAAAu59yqy7P5T8r1pZV8/LlPwAAAD+sAAAAAAAAAAF9BQAAZgAAAHho91Nu1eU/5VeBfTv/5T8AAAA/rAAAAAAAAAABfgUAAGYAAAA0MXz8rdvlP+VXgX07/+U/AAAAP6wAAAAAAAAAAX8FAABmAAAArsKFTS3o5T/lV4F9O//lPwAAAD+sAAAAAAAAAAGABQAAZgAAAGyLCvZs7uU/5VeBfTv/5T8AAAA/rAAAAAAAAAABgQUAAGYAAAApVI+erPTlP+VXgX07/+U/AAAAP6wAAAAAAAAAAYIFAABmAAAAX64dmGsH5j/lV4F9O//lPwAAAD+8AAAAAAAAAAGDBQAAZgAAAJcIrJEqGuY/5VeBfTv/5T8AAAA/vAAAAAAAAAABhAUAAGYAAABU0TA6aiDmP+VXgX07/+U/AAAAP7wAAAAAAAAAAYUFAABmAAAAjCu/Mykz5j/lV4F9O//lPwAAAD+8AAAAAAAAAAGGBQAAZgAAAEj0Q9xoOeY/5VeBfTv/5T8AAAA/vAAAAAAAAAABhwUAAGYAAADChU0t6EXmP5/Za6WDC+Y/AAAAP7wAAAAAAAAAAYgFAABmAAAAf07S1SdM5j+f2WulgwvmPwAAAD+8AAAAAAAAAAGJBQAAZgAAAPnf2yanWOY/n9lrpYML5j8AAAA/ywAAAAAAAAABigUAAGYAAAAxOmogZmvmP5/Za6WDC+Y/AAAAP8sAAAAAAAAAAYsFAABmAAAAGICQZGOd5j+f2WulgwvmPwAAAD/LAAAAAAAAAAGMBQAAZgAAAJMRmrXiqeY/n9lrpYML5j8AAAA/ywAAAAAAAAABjQUAAGYAAADJayivobzmP5/Za6WDC+Y/AAAAP8sAAAAAAAAAAY4FAABmAAAAQ/0xACHJ5j+f2WulgwvmPwAAAD/bAAAAAAAAAAGPBQAAZgAAALKxTvOe7uY/n9lrpYML5j8AAAA/2wAAAAAAAAABkAUAAGYAAAAsQ1hEHvvmP5/Za6WDC+Y/AAAAP9sAAAAAAAAAAZEFAABmAAAAptRhlZ0H5z+f2WulgwvmPwAAAD/bAAAAAAAAAAGSBQAAZgAAAB9ma+YcFOc/n9lrpYML5j8AAAA/2wAAAAAAAAABkwUAAGYAAABXwPnf2ybnP5/Za6WDC+Y/AAAAP9sAAAAAAAAAAZQFAABmAAAA0lEDMVsz5z+f2WulgwvmPwAAAD/rAAAAAAAAAAGVBQAAZgAAAII9m3uZUuc/n9lrpYML5j8AAAA/6wAAAAAAAAABlgUAAGYAAAD9zqTMGF/nP5/Za6WDC+Y/AAAAP+sAAAAAAAAAAZcFAABmAAAAMykzxtdx5z+f2WulgwvmPwAAAD/rAAAAAAAAAAGYBQAAZgAAAGqDwb+WhOc/n9lrpYML5j8AAAA/6wAAAAAAAAABmQUAAGYAAADkFMsQFpHnP5/Za6WDC+Y/AAAAP+sAAAAAAAAAAZoFAABmAAAAXqbUYZWd5z/lV4F9O//lPwAAAD/rAAAAAAAAAAGbBQAAZgAAANg33rIUquc/5VeBfTv/5T8AAAA/6wAAAAAAAAABnAUAAGYAAABTyecDlLbnP+VXgX07/+U/AAAAP/oAAAAAAAAAAZ0FAABmAAAAR+z6pZLP5z8r1pZV8/LlPwAAAD/6AAAAAAAAAAGeBQAAZgAAAH5GiZ9R4uc/K9aWVfPy5T8AAAA/+gAAAAAAAAABnwUAAGYAAAD415Lw0O7nPyvWllXz8uU/AAAAP/oAAAAAAAAAAaAFAABmAAAAcmmcQVD75z8r1pZV8/LlPwAAAD/6AAAAAAAAAAGhBQAAZgAAAOz6pZLPB+g/K9aWVfPy5T8AAAA/+gAAAAAAAAABogUAAGYAAACpwyo7Dw7oPyvWllXz8uU/AAAAP/oAAAAAAAAAAaMFAABmAAAAF3hHLo0z6D8r1pZV8/LlPwAAAD8IAQAAAAAAAAGkBQAAZgAAAJAJUX8MQOg/K9aWVfPy5T8AAAA/CAEAAAAAAAABpQUAAGYAAABO0tUnTEboPyvWllXz8uU/AAAAPwgBAAAAAAAAAaYFAABmAAAAyGPfeMtS6D8r1pZV8/LlPwAAAD8IAQAAAAAAAAGnBQAAZgAAAEL16MlKX+g/K9aWVfPy5T8AAAA/CAEAAAAAAAABqAUAAGYAAAC9hvIaymvoPyvWllXz8uU/AAAAPwgBAAAAAAAAAakFAABmAAAAeU93wwly6D8r1pZV8/LlPwAAAD8YAQAAAAAAAAGqBQAAZgAAAG1yimUIi+g/K9aWVfPy5T8AAAA/GAEAAAAAAAABqwUAAGYAAABilZ0HB6ToPyvWllXz8uU/AAAAPxgBAAAAAAAAAawFAABmAAAA2yanWIaw6D8r1pZV8/LlPwAAAD8YAQAAAAAAAAGtBQAAZgAAAFW4sKkFveg/K9aWVfPy5T8AAAA/JwEAAAAAAAABrgUAAGYAAAATgTVSRcPoPyvWllXz8uU/AAAAPycBAAAAAAAAAa8FAABmAAAAjRI/o8TP6D8r1pZV8/LlPwAAAD8nAQAAAAAAAAGwBQAAZgAAAEnbw0sE1ug/K9aWVfPy5T8AAAA/JwEAAAAAAAABsQUAAGYAAADEbM2cg+LoPyvWllXz8uU/AAAAPycBAAAAAAAAAbIFAABmAAAAPv7W7QLv6D8r1pZV8/LlPwAAAD8nAQAAAAAAAAGzBQAAZgAAAPrGW5ZC9eg/K9aWVfPy5T8AAAA/JwEAAAAAAAABtAUAAGYAAAB0WGXnwQHpPyvWllXz8uU/AAAAPycBAAAAAAAAAbUFAABmAAAA4wyC2j8n6T8r1pZV8/LlPwAAAD83AQAAAAAAAAG2BQAAZgAAAF2eiyu/M+k/K9aWVfPy5T8AAAA/NwEAAAAAAAABtwUAAGYAAADWL5V8PkDpPyvWllXz8uU/AAAAPzcBAAAAAAAAAbgFAABmAAAAUMGezb1M6T8r1pZV8/LlPwAAAD83AQAAAAAAAAG5BQAAZgAAAMtSqB49Wek/K9aWVfPy5T8AAAA/NwEAAAAAAAABugUAAGYAAACIGy3HfF/pPyvWllXz8uU/AAAAP0YBAAAAAAAAAbsFAABmAAAAez5AaXt46T8r1pZV8/LlPwAAAD9GAQAAAAAAAAG8BQAAZgAAALOYzmI6i+k/K9aWVfPy5T8AAAA/RgEAAAAAAAABvQUAAGYAAABwYVMLepHpPyvWllXz8uU/AAAAP0YBAAAAAAAAAb4FAABmAAAA6vJcXPmd6T8r1pZV8/LlPwAAAD9GAQAAAAAAAAG/BQAAZgAAAGSEZq14quk/K9aWVfPy5T8AAAA/RgEAAAAAAAABwAUAAGYAAAAhTetVuLDpPyvWllXz8uU/AAAAP1YBAAAAAAAAAcEFAABmAAAAjwEISTbW6T8r1pZV8/LlPwAAAD9WAQAAAAAAAAHCBQAAZgAAAMZblkL16Ok/K9aWVfPy5T8AAAA/VgEAAAAAAAABwwUAAGYAAACEJBvrNO/pPyvWllXz8uU/AAAAP2YBAAAAAAAAAcQFAABmAAAA/rUkPLT76T8r1pZV8/LlPwAAAD9mAQAAAAAAAAHFBQAAZgAAADQQszVzDuo/K9aWVfPy5T8AAAA/ZgEAAAAAAAABxgUAAGYAAADx2DfeshTqPyvWllXz8uU/AAAAP2YBAAAAAAAAAccFAABmAAAAa2pBLzIh6j8r1pZV8/LlPwAAAD9mAQAAAAAAAAHIBQAAZgAAACkzxtdxJ+o/K9aWVfPy5T8AAAA/dQEAAAAAAAAByQUAAGYAAACjxM8o8TPqPyvWllXz8uU/AAAAP3UBAAAAAAAAAcoFAABmAAAAYI1U0TA66j8r1pZV8/LlPwAAAD91AQAAAAAAAAHLBQAAZgAAANoeXiKwRuo/K9aWVfPy5T8AAAA/dQEAAAAAAAABzAUAAGYAAACW5+LK70zqPyvWllXz8uU/AAAAP3UBAAAAAAAAAc0FAABmAAAAVLBncy9T6j8r1pZV8/LlPwAAAD+FAQAAAAAAAAHOBQAAZgAAABB57BtvWeo/K9aWVfPy5T8AAAA/hQEAAAAAAAABzwUAAGYAAADOQXHErl/qPyvWllXz8uU/AAAAP4UBAAAAAAAAAdAFAABmAAAAiwr2bO5l6j8r1pZV8/LlPwAAAD+FAQAAAAAAAAHRBQAAZgAAAEjTehUubOo/K9aWVfPy5T8AAAA/lQEAAAAAAAAB0gUAAGYAAAAFnP+9bXLqPyvWllXz8uU/AAAAP5UBAAAAAAAAAdMFAABmAAAAwWSEZq146j8r1pZV8/LlPwAAAD+VAQAAAAAAAAHUBQAAZgAAAH8tCQ/tfuo/K9aWVfPy5T8AAAA/lQEAAAAAAAAB1QUAAGYAAAA79o23LIXqPyvWllXz8uU/AAAAP6QBAAAAAAAAAdYFAABmAAAA+b4SYGyL6j8r1pZV8/LlPwAAAD+kAQAAAAAAAAHXBQAAZgAAALaHlwiskeo/K9aWVfPy5T8AAAA/pAEAAAAAAAAB2AUAAGYAAABzUByx65fqPyvWllXz8uU/AAAAP7QBAAAAAAAAAdkFAABmAAAAMBmhWSue6j8r1pZV8/LlPwAAAD+0AQAAAAAAAAHaBQAAZgAAAO7hJQJrpOo/K9aWVfPy5T8AAAA/tAEAAAAAAAAB2wUAAGYAAACqqqqqqqrqPyvWllXz8uU/AAAAP7QBAAAAAAAAAdwFAABmAAAAZnMvU+qw6j8r1pZV8/LlPwAAAD/DAQAAAAAAAAHdBQAAZgAAACQ8tPspt+o/K9aWVfPy5T8AAAA/0wEAAAAAAAAB3gUAAGYAAADhBDmkab3qPyvWllXz8uU/AAAAP9MBAAAAAAAAAd8FAABmAAAAns29TKnD6j8r1pZV8/LlPwAAAD/TAQAAAAAAAAHgBQAAZgAAAFuWQvXoyeo/K9aWVfPy5T8AAAA/8gEAAAAAAAAB4QUAAGYAAAAZX8edKNDqPyvWllXz8uU/AAAAPxICAAAAAAAAAeIFAABmAAAA1SdMRmjW6j8r1pZV8/LlPwAAAD8xAgAAAAAAAAHjBQAAZgAAAJLw0O6n3Oo/K9aWVfPy5T8AAAA/YAIAAAAAAAAB5AUAAGYAAABPuVWX5+LqPyvWllXz8uU/AAAAP9AEAAAAAAAAAeUFAABmAAAADILaPyfp6j8r1pZV8/LlPwAAAD/fBAAAAAAAAAHmBQAAZgAAAMpKX+hm7+o/K9aWVfPy5T8AAAA/3wQAAAAAAAAB5wUAAGYAAACGE+SQpvXqPyvWllXz8uU/AAAAP98EAAAAAAAAAegFAABmAAAARNxoOeb76j8r1pZV8/LlPwAAAD/fBAAAAAAAAAHpBQAAZgAAAACl7eElAus/K9aWVfPy5T8AAAA/3wQAAAAAAAAB6gUAAGYAAAB6NvcypQ7rP+VXgX07/+U/AAAAP+8EAAAAAAAAAesFAABmAAAAN/972+QU6z/lV4F9O//lPwAAAD/vBAAAAAAAAAHsBQAAZgAAAPXHAIQkG+s/5VeBfTv/5T8AAAA/7wQAAAAAAAAB7QUAAGYAAACxkIUsZCHrP+VXgX07/+U/AAAAP+8EAAAAAAAAAe4FAABmAAAAb1kK1aMn6z/lV4F9O//lPwAAAD/vBAAAAAAAAAHvBQAAZgAAACsij33jLes/5VeBfTv/5T8AAAA//wQAAAAAAAAB8AUAAGYAAACls5jOYjrrP+VXgX07/+U/AAAAP/8EAAAAAAAAAfEFAABmAAAAY3wdd6JA6z/lV4F9O//lPwAAAD//BAAAAAAAAAHyBQAAZgAAANwNJ8ghTes/5VeBfTv/5T8AAAA//wQAAAAAAAAB8wUAAGYAAACa1qtwYVPrP+VXgX07/+U/AAAAP/8EAAAAAAAAAfQFAABmAAAAVp8wGaFZ6z/lV4F9O//lPwAAAD8OBQAAAAAAAAH1BQAAZgAAABRotcHgX+s/5VeBfTv/5T8AAAA/DgUAAAAAAAAB9gUAAGYAAACO+b4SYGzrP+VXgX07/+U/AAAAPw4FAAAAAAAAAfcFAABmAAAAS8JDu59y6z/lV4F9O//lPwAAAD8OBQAAAAAAAAH4BQAAZgAAAAeLyGPfeOs/5VeBfTv/5T8AAAA/DgUAAAAAAAAB+QUAAGYAAADFU00MH3/rP+VXgX07/+U/AAAAPw4FAAAAAAAAAfoFAABmAAAAP+VWXZ6L6z/lV4F9O//lPwAAAD8OBQAAAAAAAAH7BQAAZgAAAPyt2wXekes/5VeBfTv/5T8AAAA/HgUAAAAAAAAB/AUAAGYAAAC5dmCuHZjrP+VXgX07/+U/AAAAPx4FAAAAAAAAAf0FAABmAAAAMwhq/5yk6z/lV4F9O//lPwAAAD8eBQAAAAAAAAH+BQAAZgAAAGpi+Phbt+s/5VeBfTv/5T8AAAA/HgUAAAAAAAAB/wUAAGYAAADk8wFK28PrP+VXgX07/+U/AAAAPx4FAAAAAAAAAQAGAABmAAAAX4ULm1rQ6z/lV4F9O//lPwAAAD8eBQAAAAAAAAEBBgAAZgAAABtOkEOa1us/5VeBfTv/5T8AAAA/HgUAAAAAAAABAgYAAGYAAACV35mUGePrP+VXgX07/+U/AAAAPywFAAAAAAAAAQMGAABmAAAAzDkojtj16z/lV4F9O//lPwAAAD8sBQAAAAAAAAEEBgAAZgAAAEbLMd9XAuw/5VeBfTv/5T8AAAA/LAUAAAAAAAABBQYAAGYAAADAXDsw1w7sP+VXgX07/+U/AAAAPywFAAAAAAAAAQYGAABmAAAAOu5EgVYb7D/lV4F9O//lPwAAAD8sBQAAAAAAAAEHBgAAZgAAAPe2ySmWIew/5VeBfTv/5T8AAAA/LAUAAAAAAAABCAYAAGYAAAC1f07S1SfsP+VXgX07/+U/AAAAPywFAAAAAAAAAQkGAABmAAAALxFYI1U07D/lV4F9O//lPwAAAD88BQAAAAAAAAEKBgAAZgAAAGVr5hwUR+w/5VeBfTv/5T8AAAA/PAUAAAAAAAABCwYAAGYAAAAiNGvFU03sP+VXgX07/+U/AAAAPzwFAAAAAAAAAQwGAABmAAAAnMV0FtNZ7D/lV4F9O//lPwAAAD88BQAAAAAAAAENBgAAZgAAABZXfmdSZuw/5VeBfTv/5T8AAAA/PAUAAAAAAAABDgYAAGYAAADUHwMQkmzsP+VXgX07/+U/AAAAPzwFAAAAAAAAAQ8GAABmAAAAkeiHuNFy7D/lV4F9O//lPwAAAD88BQAAAAAAAAEQBgAAZgAAAE2xDGEReew/5VeBfTv/5T8AAAA/TAUAAAAAAAABEQYAAGYAAAALepEJUX/sP+VXgX07/+U/AAAAP0wFAAAAAAAAARIGAABmAAAAx0IWspCF7D/lV4F9O//lPwAAAD9MBQAAAAAAAAETBgAAZgAAAIULm1rQi+w/5VeBfTv/5T8AAAA/TAUAAAAAAAABFAYAAGYAAABB1B8DEJLsP+VXgX07/+U/AAAAP0wFAAAAAAAAARUGAABmAAAA/5ykq0+Y7D/lV4F9O//lPwAAAD9MBQAAAAAAAAEWBgAAZgAAALxlKVSPnuw/5VeBfTv/5T8AAAA/WwUAAAAAAAABFwYAAGYAAAB5Lq78zqTsP+VXgX07/+U/AAAAP1sFAAAAAAAAARgGAABmAAAANvcypQ6r7D/lV4F9O//lPwAAAD9bBQAAAAAAAAEZBgAAZgAAADCtV+HCpoY/tfjoc5bo5j8AAAA/AAAAAAAAAAABGgYAAGYAAADofSXA2BaFP7X46HOW6OY/AAAAPz4AAAAAAAAAARsGAABmAAAAsE7znu6Ggz+1+OhzlujmPwAAAD9tAAAAAAAAAAEcBgAAZgAAALBO857uhoM/b3rTm9705j8AAAA/bQAAAAAAAAABHQYAAGYAAACwTvOe7oaDPyn8vcMmAec/AAAAP20AAAAAAAAAAR4GAABmAAAAsE7znu6Ggz/jfajrbg3nPwAAAD99AAAAAAAAAAEfBgAAZgAAAGgfwX0E94E/432o624N5z8AAAA/fQAAAAAAAAABIAYAAGYAAABoH8F9BPeBP1mBfTv/Jec/AAAAP30AAAAAAAAAASEGAABmAAAAaB/BfQT3gT8TA2hjRzLnPwAAAD99AAAAAAAAAAEiBgAAZgAAAGgfwX0E94E/zYRSi48+5z8AAAA/fQAAAAAAAAABIwYAAGYAAABoH8F9BPeBP0GIJ9sfV+c/AAAAP4wAAAAAAAAAASQGAABmAAAAKPCOXBpngD+1i/wqsG/nPwAAAD+MAAAAAAAAAAElBgAAZgAAACjwjlwaZ4A/bw3nUvh75z8AAAA/jAAAAAAAAAABJgYAAGYAAADQgbl2YK59P+MQvKKIlOc/AAAAP4wAAAAAAAAAAScGAABmAAAA0IG5dmCufT+dkqbK0KDnPwAAAD+MAAAAAAAAAAEoBgAAZgAAANCBuXZgrn0/EZZ7GmG55z8AAAA/jAAAAAAAAAABKQYAAGYAAADQgbl2YK59P80XZkKpxec/AAAAP4wAAAAAAAAAASoGAABmAAAAUCNVNIyOej+HmVBq8dHnPwAAAD+cAAAAAAAAAAErBgAAZgAAAFAjVTSMjno/+5wluoHq5z8AAAA/nAAAAAAAAAABLAYAAGYAAABQI1U0jI56P2+g+gkSA+g/AAAAP5wAAAAAAAAAAS0GAABmAAAAUCNVNIyOej/jo89ZohvoPwAAAD+cAAAAAAAAAAEuBgAAZgAAAFAjVTSMjno/nSW6geon6D8AAAA/nAAAAAAAAAABLwYAAGYAAABQI1U0jI56PxEpj9F6QOg/AAAAP5wAAAAAAAAAATAGAABmAAAAwMTw8bdudz9Brk5JU2XoPwAAAD+sAAAAAAAAAAExBgAAZgAAAMDE8PG3bnc/tbEjmeN96D8AAAA/rAAAAAAAAAABMgYAAGYAAADAxPDxt253P28zDsEriug/AAAAP6wAAAAAAAAAATMGAABmAAAAwMTw8bdudz/jNuMQvKLoPwAAAD+sAAAAAAAAAAE0BgAAZgAAAFBmjK/jTnQ/nbjNOASv6D8AAAA/rAAAAAAAAAABNQYAAGYAAABQZoyv4050P1c6uGBMu+g/AAAAP6wAAAAAAAAAATYGAABmAAAAUGaMr+NOdD/LPY2w3NPoPwAAAD+sAAAAAAAAAAE3BgAAZgAAAFBmjK/jTnQ/hb932CTg6D8AAAA/rAAAAAAAAAABOAYAAGYAAABQZoyv4050Pz9BYgBt7Og/AAAAP7sAAAAAAAAAATkGAABmAAAAwAcobQ8vcT9txiF4RRHpPwAAAD+7AAAAAAAAAAE6BgAAZgAAAMAHKG0PL3E/4cn2x9Up6T8AAAA/uwAAAAAAAAABOwYAAGYAAACgUodVdh5sP5tL4e8dNuk/AAAAP7sAAAAAAAAAATwGAABmAAAAoFKHVXYebD9XzcsXZkLpPwAAAD+7AAAAAAAAAAE9BgAAZgAAAKBSh1V2Hmw/y9CgZ/Za6T8AAAA/ywAAAAAAAAABPgYAAGYAAACgUodVdh5sP4VSi48+Z+k/AAAAP8sAAAAAAAAAAT8GAABmAAAAoFKHVXYebD8/1HW3hnPpPwAAAD/LAAAAAAAAAAFABgAAZgAAAICVvtDN3mU/+VVg385/6T8AAAA/ywAAAAAAAAABQQYAAGYAAACAlb7Qzd5lP7PXSgcXjOk/AAAAP9sAAAAAAAAAAUIGAABmAAAAgJW+0M3eZT9vWTUvX5jpPwAAAD/bAAAAAAAAAAFDBgAAZgAAAACx65dKPl8/KdsfV6ek6T8AAAA/+gAAAAAAAAABRAYAAGYAAAAAseuXSj5fP+NcCn/vsOk/AAAAP/oAAAAAAAAAAUUGAABmAAAAwDZajvm+Uj/jXAp/77DpPwAAAD8JAQAAAAAAAAFGBgAAZgAAAMA2Wo75vlI/nd70pje96T8AAAA/GQEAAAAAAAABRwYAAGYAAAAAseuXSj5fP53e9KY3vek/AAAAP/MBAAAAAAAAAUgGAABmAAAAgJW+0M3eZT9XYN/Of8npPwAAAD/zAQAAAAAAAAFJBgAAZgAAAKBSh1V2Hmw/EeLJ9sfV6T8AAAA/8wEAAAAAAAABSgYAAGYAAADAByhtDy9xPxHiyfbH1ek/AAAAP/MBAAAAAAAAAUsGAABmAAAAwMTw8bdudz/LY7QeEOLpPwAAAD/zAQAAAAAAAAFMBgAAZgAAAFAjVTSMjno/y2O0HhDi6T8AAAA/AgIAAAAAAAABTQYAAGYAAADQgbl2YK59P4XlnkZY7uk/AAAAPwICAAAAAAAAAU4GAABmAAAAsE7znu6Ggz+F5Z5GWO7pPwAAAD8CAgAAAAAAAAFPBgAAZgAAAOh9JcDYFoU/P2eJbqD66T8AAAA/AgIAAAAAAAABUAYAAGYAAAB43IkCrTaIP/noc5boBuo/AAAAPwICAAAAAAAAAVEGAABmAAAA+DruRIFWiz/56HOW6AbqPwAAAD8CAgAAAAAAAAFSBgAAZgAAAICZUodVdo4/+ehzlugG6j8AAAA/AgIAAAAAAAABUwYAAGYAAAAAfNvkFMuQP7NqXr4wE+o/AAAAPxICAAAAAAAAAVQGAABmAAAA4MKmFvQikz8nbjMOwSvqPwAAAD8SAgAAAAAAAAFVBgAAZgAAAAQ5pGm9Cpc/J24zDsEr6j8AAAA/EgIAAAAAAAABVgYAAGYAAABEaNaKp5qYPyduMw7BK+o/AAAAPxICAAAAAAAAAVcGAABmAAAAiJcIrJEqmj/h7x02CTjqPwAAAD8SAgAAAAAAAAFYBgAAZgAAAMjGOs17ups/4e8dNgk46j8AAAA/EgIAAAAAAAABWQYAAGYAAAAI9mzuZUqdP5txCF5RROo/AAAAPyICAAAAAAAAAVoGAABmAAAAFDa1oBeZoD9V8/KFmVDqPwAAAD8iAgAAAAAAAAFbBgAAZgAAALZNTrEMYaE/VfPyhZlQ6j8AAAA/IgIAAAAAAAABXAYAAGYAAABWZefBASmiP1Xz8oWZUOo/AAAAPyICAAAAAAAAAV0GAABmAAAA+nyA0vbwoj9V8/KFmVDqPwAAAD8iAgAAAAAAAAFeBgAAZgAAAJiUGePruKM/VfPyhZlQ6j8AAAA/IgIAAAAAAAABXwYAAGYAAAAIOP972+SkP1Xz8oWZUOo/AAAAPyICAAAAAAAAAWAGAABmAAAAfNvkFMsQpj8Pdd2t4VzqPwAAAD8xAgAAAAAAAAFhBgAAZgAAALwKFza1oKc/D3XdreFc6j8AAAA/MQIAAAAAAAABYgYAAGYAAABcIrBGqmioPw913a3hXOo/AAAAPzECAAAAAAAAAWMGAABmAAAAzMWV35mUqT8Pdd2t4VzqPwAAAD8xAgAAAAAAAAFkBgAAZgAAAGzdLvCOXKo/D3XdreFc6j8AAAA/MQIAAAAAAAABZQYAAGYAAAAQ9ccAhCSrPw913a3hXOo/AAAAP0ECAAAAAAAAAWYGAABmAAAAUCT6IW60rD8Pdd2t4VzqPwAAAD9BAgAAAAAAAAFnBgAAZgAAADRrxVNNDK8/D3XdreFc6j8AAAA/QQIAAAAAAAABaAYAAGYAAABSh1V2HhywPw913a3hXOo/AAAAP0ECAAAAAAAAAWkGAABmAAAAIhOi/hiAsD8Pdd2t4VzqPwAAAD9BAgAAAAAAAAFqBgAAZgAAAPKe7oYT5LA/D3XdreFc6j8AAAA/QQIAAAAAAAABawYAAGYAAADCKjsPDkixPw913a3hXOo/AAAAP0ECAAAAAAAAAWwGAABmAAAAkraHlwissT8Pdd2t4VzqPwAAAD9BAgAAAAAAAAFtBgAAZgAAAGRC1B8DELI/D3XdreFc6j8AAAA/UQIAAAAAAAABbgYAAGYAAAA0ziCo/XOyPw913a3hXOo/AAAAP1ECAAAAAAAAAW8GAABmAAAA7J+TdPUJsz8Pdd2t4VzqPwAAAD9RAgAAAAAAAAFwBgAAZgAAALwr4PzvbbM/D3XdreFc6j8AAAA/UQIAAAAAAAABcQYAAGYAAAB2/VLJ5wO0Pw913a3hXOo/AAAAP1ECAAAAAAAAAXIGAABmAAAARomfUeJntD8Pdd2t4VzqPwAAAD9RAgAAAAAAAAFzBgAAZgAAAC7PxZXfmbQ/D3XdreFc6j8AAAA/YAIAAAAAAAABdAYAAGYAAAD8WhIe2v20Pw913a3hXOo/AAAAP2ACAAAAAAAAAXUGAABmAAAAzuZeptRhtT8Pdd2t4VzqPwAAAD9gAgAAAAAAAAF2BgAAZgAAALgsherRk7U/D3XdreFc6j8AAAA/YAIAAAAAAAABdwYAAGYAAACgcqsuz8W1Pw913a3hXOo/AAAAP2ACAAAAAAAAAXgGAABmAAAA0KTMGF/HvT+HBj2z10rnPwAAAD8AAAAAAAAAAAF5BgAAZgAAANCkzBhfx70/QYgn2x9X5z8AAAA/AAAAAAAAAAABegYAAGYAAADmXqbUYZW9P0GIJ9sfV+c/AAAAPxAAAAAAAAAAAXsGAABmAAAA5l6m1GGVvT/7CRIDaGPnPwAAAD8QAAAAAAAAAAF8BgAAZgAAAP4YgJBkY70/+wkSA2hj5z8AAAA/EAAAAAAAAAABfQYAAGYAAAD+GICQZGO9P7WL/Cqwb+c/AAAAPxAAAAAAAAAAAX4GAABmAAAAFNNZTGcxvT9vDedS+HvnPwAAAD8gAAAAAAAAAAF/BgAAZgAAABTTWUxnMb0/KY/RekCI5z8AAAA/IAAAAAAAAAABgAYAAGYAAAAujTMIav+8PymP0XpAiOc/AAAAPyAAAAAAAAAAAYEGAABmAAAALo0zCGr/vD/jELyiiJTnPwAAAD8vAAAAAAAAAAGCBgAAZgAAAC6NMwhq/7w/nZKmytCg5z8AAAA/LwAAAAAAAAABgwYAAGYAAABGRw3EbM28P52SpsrQoOc/AAAAPy8AAAAAAAAAAYQGAABmAAAARkcNxGzNvD9XFJHyGK3nPwAAAD8vAAAAAAAAAAGFBgAAZgAAAEZHDcRszbw/EZZ7GmG55z8AAAA/PwAAAAAAAAABhgYAAGYAAABGRw3EbM28P80XZkKpxec/AAAAPz8AAAAAAAAAAYcGAABmAAAAXAHnf2+bvD/NF2ZCqcXnPwAAAD8/AAAAAAAAAAGIBgAAZgAAAHS7wDtyabw/h5lQavHR5z8AAAA/PwAAAAAAAAABiQYAAGYAAAB0u8A7cmm8P0EbO5I53uc/AAAAPz8AAAAAAAAAAYoGAABmAAAAdLvAO3JpvD/7nCW6gernPwAAAD9PAAAAAAAAAAGLBgAAZgAAAI51mvd0N7w/b6D6CRID6D8AAAA/TwAAAAAAAAABjAYAAGYAAACOdZr3dDe8Pyki5TFaD+g/AAAAP08AAAAAAAAAAY0GAABmAAAApC90s3cFvD/jo89ZohvoPwAAAD9eAAAAAAAAAAGOBgAAZgAAAKQvdLN3Bbw/nSW6geon6D8AAAA/XgAAAAAAAAABjwYAAGYAAACkL3SzdwW8PxEpj9F6QOg/AAAAP14AAAAAAAAAAZAGAABmAAAAvOlNb3rTuz/Lqnn5wkzoPwAAAD9eAAAAAAAAAAGRBgAAZgAAALzpTW9607s/hyxkIQtZ6D8AAAA/XgAAAAAAAAABkgYAAGYAAADUoycrfaG7P0GuTklTZeg/AAAAP14AAAAAAAAAAZMGAABmAAAA1KMnK32huz/7Lzlxm3HoPwAAAD9eAAAAAAAAAAGUBgAAZgAAANSjJyt9obs/tbEjmeN96D8AAAA/bgAAAAAAAAABlQYAAGYAAADUoycrfaG7P28zDsEriug/AAAAP24AAAAAAAAAAZYGAABmAAAA6l0B539vuz9vMw7BK4roPwAAAD9uAAAAAAAAAAGXBgAAZgAAAOpdAed/b7s/4zbjELyi6D8AAAA/bgAAAAAAAAABmAYAAGYAAADqXQHnf2+7P524zTgEr+g/AAAAP24AAAAAAAAAAZkGAABmAAAABBjbooI9uz8RvKKIlMfoPwAAAD9uAAAAAAAAAAGaBgAAZgAAABzStF6FC7s/yz2NsNzT6D8AAAA/fQAAAAAAAAABmwYAAGYAAAAc0rRehQu7P4W/d9gk4Og/AAAAP30AAAAAAAAAAZwGAABmAAAAHNK0XoULuz8/QWIAbezoPwAAAD99AAAAAAAAAAGdBgAAZgAAABzStF6FC7s/+cJMKLX46D8AAAA/fQAAAAAAAAABngYAAGYAAAAyjI4aiNm6P/nCTCi1+Og/AAAAP30AAAAAAAAAAZ8GAABmAAAAMoyOGojZuj9txiF4RRHpPwAAAD99AAAAAAAAAAGgBgAAZgAAAEpGaNaKp7o/J0gMoI0d6T8AAAA/fQAAAAAAAAABoQYAAGYAAABKRmjWiqe6P+HJ9sfVKek/AAAAP40AAAAAAAAAAaIGAABmAAAASkZo1oqnuj+bS+HvHTbpPwAAAD+NAAAAAAAAAAGjBgAAZgAAAGQAQpKNdbo/m0vh7x026T8AAAA/jQAAAAAAAAABpAYAAGYAAABkAEKSjXW6P1fNyxdmQuk/AAAAP40AAAAAAAAAAaUGAABmAAAAZABCko11uj8RT7Y/rk7pPwAAAD+NAAAAAAAAAAGmBgAAZgAAAHq6G06QQ7o/y9CgZ/Za6T8AAAA/jQAAAAAAAAABpwYAAGYAAACSdPUJkxG6P4VSi48+Z+k/AAAAP50AAAAAAAAAAagGAABmAAAAknT1CZMRuj8/1HW3hnPpPwAAAD+dAAAAAAAAAAGpBgAAZgAAAKouz8WV37k/+VVg385/6T8AAAA/nQAAAAAAAAABqgYAAGYAAACqLs/Fld+5P7PXSgcXjOk/AAAAP50AAAAAAAAAAasGAABmAAAAxOiogZituT+z10oHF4zpPwAAAD+dAAAAAAAAAAGsBgAAZgAAAMToqIGYrbk/b1k1L1+Y6T8AAAA/nQAAAAAAAAABrQYAAGYAAADE6KiBmK25PynbH1enpOk/AAAAP6wAAAAAAAAAAa4GAABmAAAA2qKCPZt7uT8p2x9Xp6TpPwAAAD+sAAAAAAAAAAGvBgAAZgAAANqigj2be7k/41wKf++w6T8AAAA/rAAAAAAAAAABsAYAAGYAAADaooI9m3u5P53e9KY3vek/AAAAP6wAAAAAAAAAAbEGAABmAAAA8lxc+Z1JuT+d3vSmN73pPwAAAD+sAAAAAAAAAAGyBgAAZgAAAPJcXPmdSbk/V2Dfzn/J6T8AAAA/vAAAAAAAAAABswYAAGYAAAAIFza1oBe5P1dg385/yek/AAAAP7wAAAAAAAAAAbQGAABmAAAACBc2taAXuT8R4sn2x9XpPwAAAD+8AAAAAAAAAAG1BgAAZgAAACLRD3Gj5bg/EeLJ9sfV6T8AAAA/zAAAAAAAAAABtgYAAGYAAAAi0Q9xo+W4P8tjtB4Q4uk/AAAAP8wAAAAAAAAAAbcGAABmAAAAItEPcaPluD+F5Z5GWO7pPwAAAD/bAAAAAAAAAAG4BgAAZgAAADqL6Syms7g/heWeRlju6T8AAAA/2wAAAAAAAAABuQYAAGYAAABQRcPoqIG4P4XlnkZY7uk/AAAAPxoBAAAAAAAAAboGAABmAAAAaP+cpKtPuD+F5Z5GWO7pPwAAAD9hAQAAAAAAAAG7BgAAZgAAAGj/nKSrT7g/P2eJbqD66T8AAAA/DQIAAAAAAAABvAYAAGYAAABo/5ykq0+4P/noc5boBuo/AAAAPw0CAAAAAAAAAb0GAABmAAAAgrl2YK4duD/56HOW6AbqPwAAAD8NAgAAAAAAAAG+BgAAZgAAAIK5dmCuHbg/s2pevjAT6j8AAAA/HQIAAAAAAAABvwYAAGYAAACCuXZgrh24PyduMw7BK+o/AAAAPx0CAAAAAAAAAcAGAABmAAAAgrl2YK4duD/h7x02CTjqPwAAAD8dAgAAAAAAAAHBBgAAZgAAAIK5dmCuHbg/m3EIXlFE6j8AAAA/HQIAAAAAAAABwgYAAGYAAACCuXZgrh24P1Xz8oWZUOo/AAAAPx0CAAAAAAAAAcMGAABmAAAAgrl2YK4duD8Pdd2t4VzqPwAAAD8dAgAAAAAAAAHEBgAAZgAAAIK5dmCuHbg/g3iy/XF16j8AAAA/LAIAAAAAAAABxQYAAGYAAACCuXZgrh24Pz36nCW6geo/AAAAPywCAAAAAAAAAcYGAABmAAAAgrl2YK4duD/5e4dNAo7qPwAAAD8sAgAAAAAAAAHHBgAAZgAAAJpzUByx67c/+XuHTQKO6j8AAAA/LAIAAAAAAAAByAYAAGYAAACac1Acseu3P7P9cXVKmuo/AAAAPzwCAAAAAAAAAckGAABmAAAAmnNQHLHrtz9tf1ydkqbqPwAAAD88AgAAAAAAAAHKBgAAZgAAAKxwYVMLerE/cwheUUTK4z8AAAA/AAAAAAAAAAABywYAAGYAAACscGFTC3qxPy2KSHmM1uM/AAAAPy8AAAAAAAAAAcwGAABmAAAArHBhUwt6sT/nCzOh1OLjPwAAAD8/AAAAAAAAAAHNBgAAZgAAAKxwYVMLerE/oY0dyRzv4z8AAAA/PwAAAAAAAAABzgYAAGYAAACscGFTC3qxP1sPCPFk++M/AAAAPz8AAAAAAAAAAc8GAABmAAAAwio7Dw5IsT8VkfIYrQfkPwAAAD8/AAAAAAAAAAHQBgAAZgAAAMIqOw8OSLE/zxLdQPUT5D8AAAA/TgAAAAAAAAAB0QYAAGYAAADCKjsPDkixP4mUx2g9IOQ/AAAAP04AAAAAAAAAAdIGAABmAAAAwio7Dw5IsT9DFrKQhSzkPwAAAD9OAAAAAAAAAAHTBgAAZgAAANzkFMsQFrE//ZecuM045D8AAAA/TgAAAAAAAAAB1AYAAGYAAADc5BTLEBaxP7cZh+AVReQ/AAAAP04AAAAAAAAAAdUGAABmAAAA3OQUyxAWsT9xm3EIXlHkPwAAAD9eAAAAAAAAAAHWBgAAZgAAAPKe7oYT5LA/cZtxCF5R5D8AAAA/XgAAAAAAAAAB1wYAAGYAAADynu6GE+SwP+WeRljuaeQ/AAAAP14AAAAAAAAAAdgGAABmAAAAClnIQhaysD/lnkZY7mnkPwAAAD9eAAAAAAAAAAHZBgAAZgAAAApZyEIWsrA/WaIbqH6C5D8AAAA/XgAAAAAAAAAB2gYAAGYAAAAKWchCFrKwPxMkBtDGjuQ/AAAAP14AAAAAAAAAAdsGAABmAAAAClnIQhaysD/NpfD3DpvkPwAAAD9uAAAAAAAAAAHcBgAAZgAAACITov4YgLA/Q6nFR5+z5D8AAAA/bgAAAAAAAAAB3QYAAGYAAAA6zXu6G06wP7esmpcvzOQ/AAAAP24AAAAAAAAAAd4GAABmAAAAOs17uhtOsD9xLoW/d9jkPwAAAD9uAAAAAAAAAAHfBgAAZgAAADrNe7obTrA/LbBv57/k5D8AAAA/bgAAAAAAAAAB4AYAAGYAAABSh1V2HhywP6GzRDdQ/eQ/AAAAP24AAAAAAAAAAeEGAABmAAAA1IJeZELUrz9bNS9fmAnlPwAAAD9uAAAAAAAAAAHiBgAAZgAAANSCXmRC1K8/zzgErygi5T8AAAA/fQAAAAAAAAAB4wYAAGYAAAAE9xHcR3CvP/29wyYBR+U/AAAAP30AAAAAAAAAAeQGAABmAAAABPcR3Edwrz9xwZh2kV/lPwAAAD99AAAAAAAAAAHlBgAAZgAAADRrxVNNDK8/K0ODntlr5T8AAAA/fQAAAAAAAAAB5gYAAGYAAABk33jLUqiuP59GWO5phOU/AAAAP30AAAAAAAAAAecGAABmAAAAZN94y1Korj8TSi0++pzlPwAAAD99AAAAAAAAAAHoBgAAZgAAAGTfeMtSqK4/zcsXZkKp5T8AAAA/fQAAAAAAAAAB6QYAAGYAAACQUyxDWESuP0HP7LXSweU/AAAAP40AAAAAAAAAAeoGAABmAAAAwMfful3grT+10sEFY9rlPwAAAD+NAAAAAAAAAAHrBgAAZgAAAMDH37pd4K0/5VeBfTv/5T8AAAA/jQAAAAAAAAAB7AYAAGYAAADwO5MyY3ytP1lbVs3LF+Y/AAAAP40AAAAAAAAAAe0GAABmAAAA8DuTMmN8rT/NXisdXDDmPwAAAD+NAAAAAAAAAAHuBgAAZgAAACCwRqpoGK0/QWIAbexI5j8AAAA/jQAAAAAAAAAB7wYAAGYAAAAgsEaqaBitP/3j6pQ0VeY/AAAAP40AAAAAAAAAAfAGAABmAAAAUCT6IW60rD9x57/kxG3mPwAAAD+dAAAAAAAAAAHxBgAAZgAAAFAk+iFutKw/5eqUNFWG5j8AAAA/nQAAAAAAAAAB8gYAAGYAAABQJPohbrSsP59sf1ydkuY/AAAAP50AAAAAAAAAAfMGAABmAAAAgJitmXNQrD8TcFSsLavmPwAAAD+dAAAAAAAAAAH0BgAAZgAAAICYrZlzUKw/zfE+1HW35j8AAAA/nQAAAAAAAAAB9QYAAGYAAACwDGEReeyrP/t2/ktO3OY/AAAAP50AAAAAAAAAAfYGAABmAAAAsAxhEXnsqz9vetOb3vTmPwAAAD+sAAAAAAAAAAH3BgAAZgAAAOCAFIl+iKs/WYF9O/8l5z8AAAA/rAAAAAAAAAAB+AYAAGYAAAAQ9ccAhCSrPxMDaGNHMuc/AAAAP6wAAAAAAAAAAfkGAABmAAAAEPXHAIQkqz/NhFKLjz7nPwAAAD+sAAAAAAAAAAH6BgAAZgAAABD1xwCEJKs/hwY9s9dK5z8AAAA/rAAAAAAAAAAB+wYAAGYAAAAQ9ccAhCSrP0GIJ9sfV+c/AAAAP6wAAAAAAAAAAfwGAABmAAAAEPXHAIQkqz/7CRIDaGPnPwAAAD+sAAAAAAAAAAH9BgAAZgAAAEBpe3iJwKo/tYv8KrBv5z8AAAA/vAAAAAAAAAAB/gYAAGYAAABAaXt4icCqPymP0XpAiOc/AAAAP7wAAAAAAAAAAf8GAABmAAAAQGl7eInAqj/jELyiiJTnPwAAAD+8AAAAAAAAAAEABwAAZgAAAGzdLvCOXKo/4xC8ooiU5z8AAAA/vAAAAAAAAAABAQcAAGYAAACgUeJnlPipP1cUkfIYrec/AAAAP7wAAAAAAAAAAQIHAABmAAAAoFHiZ5T4qT8RlnsaYbnnPwAAAD/LAAAAAAAAAAEDBwAAZgAAAMzFld+ZlKk/h5lQavHR5z8AAAA/ywAAAAAAAAABBAcAAGYAAADMxZXfmZSpP0EbO5I53uc/AAAAP8sAAAAAAAAAAQUHAABmAAAAzMWV35mUqT/7nCW6gernPwAAAD/LAAAAAAAAAAEGBwAAZgAAAAA6SVefMKk/+5wluoHq5z8AAAA/2wAAAAAAAAABBwcAAGYAAAAAOklXnzCpP7UeEOLJ9uc/AAAAP9sAAAAAAAAAAQgHAABmAAAAADpJV58wqT9voPoJEgPoPwAAAD/bAAAAAAAAAAEJBwAAZgAAAAA6SVefMKk/KSLlMVoP6D8AAAA/2wAAAAAAAAABCgcAAGYAAAAsrvzOpMyoPyki5TFaD+g/AAAAP9sAAAAAAAAAAQsHAABmAAAALK78zqTMqD/jo89ZohvoPwAAAD/rAAAAAAAAAAEMBwAAZgAAAFwisEaqaKg/46PPWaIb6D8AAAA/6wAAAAAAAAABDQcAAGYAAABcIrBGqmioP50luoHqJ+g/AAAAP+sAAAAAAAAAAQ4HAABmAAAAXCKwRqpoqD9Xp6SpMjToPwAAAD/rAAAAAAAAAAEPBwAAZgAAAFwisEaqaKg/ESmP0XpA6D8AAAA/+gAAAAAAAAABEAcAAGYAAABcIrBGqmioP8uqefnCTOg/AAAAP/oAAAAAAAAAAREHAABmAAAAjJZjvq8EqD/Lqnn5wkzoPwAAAD8KAQAAAAAAAAESBwAAZgAAAGggZmvmHKQ/432o624N5z8AAAA/AAAAAAAAAAABEwcAAGYAAACYlBnj67ijP+N9qOtuDec/AAAAPz4AAAAAAAAAARQHAABmAAAAmJQZ4+u4oz+f/5ITtxnnPwAAAD9tAAAAAAAAAAEVBwAAZgAAAMgIzVrxVKM/n/+SE7cZ5z8AAAA/bQAAAAAAAAABFgcAAGYAAADICM1a8VSjP1mBfTv/Jec/AAAAP30AAAAAAAAAARcHAABmAAAAyAjNWvFUoz8TA2hjRzLnPwAAAD99AAAAAAAAAAEYBwAAZgAAAMgIzVrxVKM/zYRSi48+5z8AAAA/jAAAAAAAAAABGQcAAGYAAADICM1a8VSjP4cGPbPXSuc/AAAAP4wAAAAAAAAAARoHAABmAAAAyAjNWvFUoz9BiCfbH1fnPwAAAD+MAAAAAAAAAAEbBwAAZgAAAMgIzVrxVKM/tYv8KrBv5z8AAAA/jAAAAAAAAAABHAcAAGYAAADICM1a8VSjP28N51L4e+c/AAAAP5wAAAAAAAAAAR0HAABmAAAAyAjNWvFUoz8pj9F6QIjnPwAAAD+cAAAAAAAAAAEeBwAAZgAAAMgIzVrxVKM/4xC8ooiU5z8AAAA/nAAAAAAAAAABHwcAAGYAAADICM1a8VSjP1cUkfIYrec/AAAAP5wAAAAAAAAAASAHAABmAAAAyAjNWvFUoz8RlnsaYbnnPwAAAD+cAAAAAAAAAAEhBwAAZgAAAMgIzVrxVKM/zRdmQqnF5z8AAAA/nAAAAAAAAAABIgcAAGYAAADICM1a8VSjP4eZUGrx0ec/AAAAP5wAAAAAAAAAASMHAABmAAAAmJQZ4+u4oz9BGzuSOd7nPwAAAD+rAAAAAAAAAAEkBwAAZgAAAJiUGePruKM/+5wluoHq5z8AAAA/qwAAAAAAAAABJQcAAGYAAACYlBnj67ijP2+g+gkSA+g/AAAAP6sAAAAAAAAAASYHAABmAAAAmJQZ4+u4oz8pIuUxWg/oPwAAAD+rAAAAAAAAAAEnBwAAZgAAAJiUGePruKM/46PPWaIb6D8AAAA/qwAAAAAAAAABKAcAAGYAAACYlBnj67ijP50luoHqJ+g/AAAAP6sAAAAAAAAAASkHAABmAAAAmJQZ4+u4oz/Lqnn5wkzoPwAAAD+7AAAAAAAAAAEqBwAAZgAAAJiUGePruKM/hyxkIQtZ6D8AAAA/uwAAAAAAAAABKwcAAGYAAACYlBnj67ijP0GuTklTZeg/AAAAP7sAAAAAAAAAASwHAABmAAAAmJQZ4+u4oz/7Lzlxm3HoPwAAAD/LAAAAAAAAAAEtBwAAZgAAAJiUGePruKM/KbX46HOW6D8AAAA/ywAAAAAAAAABLgcAAGYAAACYlBnj67ijP+M24xC8oug/AAAAP9oAAAAAAAAAAS8HAABmAAAAmJQZ4+u4oz+duM04BK/oPwAAAD/aAAAAAAAAAAEwBwAAZgAAAGggZmvmHKQ/nbjNOASv6D8AAAA/dwEAAAAAAAABMQcAAGYAAAA8rLLz4ICkP524zTgEr+g/AAAAP60CAAAAAAAAATIHAABmAAAACDj/e9vkpD+duM04BK/oPwAAAD/MAgAAAAAAAAEzBwAAZgAAANzDSwTWSKU/nbjNOASv6D8AAAA/3AIAAAAAAAABNAcAAGYAAACoT5iM0KylP524zTgEr+g/AAAAP9wCAAAAAAAAATUHAABmAAAAfNvkFMsQpj+duM04BK/oPwAAAD/sAgAAAAAAAAE2BwAAZgAAAExnMZ3FdKY/nbjNOASv6D8AAAA/+wIAAAAAAAABNwcAAGYAAAAc830lwNimP524zTgEr+g/AAAAPwsDAAAAAAAAATgHAABmAAAA7H7Krbo8pz+duM04BK/oPwAAAD8LAwAAAAAAAAE5BwAAZgAAAOx+yq26PKc/4zbjELyi6D8AAAA/CwMAAAAAAAABOgcAAGYAAAC8Chc2taCnP+M24xC8oug/AAAAPxoDAAAAAAAAATsHAABmAAAAjJZjvq8EqD8ptfjoc5boPwAAAD8aAwAAAAAAAAE8BwAAZgAAAFwisEaqaKg/KbX46HOW6D8AAAA/GgMAAAAAAAABPQcAAGYAAAAsrvzOpMyoPym1+Ohzlug/AAAAPyoDAAAAAAAAAT4HAABmAAAAADpJV58wqT9vMw7BK4roPwAAAD8qAwAAAAAAAAE/BwAAZgAAAMzFld+ZlKk/bzMOwSuK6D8AAAA/KgMAAAAAAAABQAcAAGYAAACgUeJnlPipP7WxI5njfeg/AAAAPyoDAAAAAAAAAUEHAABmAAAAbN0u8I5cqj+1sSOZ433oPwAAAD8qAwAAAAAAAAFCBwAAZgAAAGzdLvCOXKo/+y85cZtx6D8AAAA/KgMAAAAAAAABQwcAAGYAAABAaXt4icCqP/svOXGbceg/AAAAPzoDAAAAAAAAAUQHAABmAAAA4IAUiX6Iqz9Brk5JU2XoPwAAAD86AwAAAAAAAAFFBwAAZgAAALAMYRF57Ks/Qa5OSVNl6D8AAAA/OgMAAAAAAAABRgcAAGYAAACAmK2Zc1CsP4csZCELWeg/AAAAPzoDAAAAAAAAAUcHAABmAAAAUCT6IW60rD/Lqnn5wkzoPwAAAD86AwAAAAAAAAFIBwAAZgAAACCwRqpoGK0/y6p5+cJM6D8AAAA/OgMAAAAAAAABSQcAAGYAAAAgsEaqaBitPxEpj9F6QOg/AAAAP0kDAAAAAAAAAUoHAABmAAAAwMfful3grT8RKY/RekDoPwAAAD9JAwAAAAAAAAFLBwAAZgAAAGTfeMtSqK4/nSW6geon6D8AAAA/SQMAAAAAAAABTAcAAGYAAAA0a8VTTQyvP50luoHqJ+g/AAAAP0kDAAAAAAAAAU0HAABmAAAABPcR3Edwrz+dJbqB6ifoPwAAAD9JAwAAAAAAAAFOBwAAZgAAAAT3EdxHcK8/46PPWaIb6D8AAAA/SQMAAAAAAAABTwcAAGYAAABSh1V2HhywP+Ojz1miG+g/AAAAP1kDAAAAAAAAAVAHAABmAAAAOs17uhtOsD8pIuUxWg/oPwAAAD9ZAwAAAAAAAAFRBwAAZgAAAApZyEIWsrA/b6D6CRID6D8AAAA/WQMAAAAAAAABUgcAAGYAAADynu6GE+SwP2+g+gkSA+g/AAAAP1kDAAAAAAAAAVMHAABmAAAA3OQUyxAWsT9voPoJEgPoPwAAAD9pAwAAAAAAAAFUBwAAZgAAAMIqOw8OSLE/b6D6CRID6D8AAAA/aQMAAAAAAAABVQcAAGYAAADCKjsPDkixP7UeEOLJ9uc/AAAAP2kDAAAAAAAAAVYHAABmAAAArHBhUwt6sT+1HhDiyfbnPwAAAD9pAwAAAAAAAAFXBwAAZgAAAJK2h5cIrLE/tR4Q4sn25z8AAAA/iAMAAAAAAAABWAcAAGYAAADaHl4isEbqP8mvAvt2/us/AAAAPwAAAAAAAAAAAVkHAABmAAAA2h5eIrBG6j8PLhjTLvLrPwAAAD8QAAAAAAAAAAFaBwAAZgAAANoeXiKwRuo/Vawtq+bl6z8AAAA/EAAAAAAAAAABWwcAAGYAAAAdVtl5cEDqP+GoWFtWzes/AAAAPx8AAAAAAAAAAVwHAABmAAAAHVbZeXBA6j8lJ24zDsHrPwAAAD8fAAAAAAAAAAFdBwAAZgAAAB1W2XlwQOo/96GuuzWc6z8AAAA/HwAAAAAAAAABXgcAAGYAAAAdVtl5cEDqPz0gxJPtj+s/AAAAPx8AAAAAAAAAAV8HAABmAAAAHVbZeXBA6j/JHO9DXXfrPwAAAD8fAAAAAAAAAAFgBwAAZgAAAB1W2XlwQOo/VRka9Mxe6z8AAAA/LwAAAAAAAAABYQcAAGYAAAAdVtl5cEDqP+EVRaQ8Rus/AAAAPy8AAAAAAAAAAWIHAABmAAAAHVbZeXBA6j8nlFp89DnrPwAAAD8vAAAAAAAAAAFjBwAAZgAAAB1W2XlwQOo/s5CFLGQh6z8AAAA/LwAAAAAAAAABZAcAAGYAAAAdVtl5cEDqPz+NsNzTCOs/AAAAPy8AAAAAAAAAAWUHAABmAAAAHVbZeXBA6j8RCPFk++PqPwAAAD8vAAAAAAAAAAFmBwAAZgAAAB1W2XlwQOo/nQQcFWvL6j8AAAA/LwAAAAAAAAABZwcAAGYAAAAdVtl5cEDqPycBR8Xasuo/AAAAPz4AAAAAAAAAAWgHAABmAAAAHVbZeXBA6j+z/XF1SprqPwAAAD8+AAAAAAAAAAFpBwAAZgAAAB1W2XlwQOo/yfbH1Slp6j8AAAA/PgAAAAAAAAABagcAAGYAAAAdVtl5cEDqP5txCF5RROo/AAAAPz4AAAAAAAAAAWsHAABmAAAAHVbZeXBA6j8nbjMOwSvqPwAAAD8+AAAAAAAAAAFsBwAAZgAAAB1W2XlwQOo/+ehzlugG6j8AAAA/PgAAAAAAAAABbQcAAGYAAADaHl4isEbqP4XlnkZY7uk/AAAAPz4AAAAAAAAAAW4HAABmAAAA2h5eIrBG6j8R4sn2x9XpPwAAAD8+AAAAAAAAAAFvBwAAZgAAANoeXiKwRuo/nd70pje96T8AAAA/TgAAAAAAAAABcAcAAGYAAADaHl4isEbqPynbH1enpOk/AAAAP04AAAAAAAAAAXEHAABmAAAA2h5eIrBG6j9vWTUvX5jpPwAAAD9OAAAAAAAAAAFyBwAAZgAAAJbn4srvTOo/P9R1t4Zz6T8AAAA/TgAAAAAAAAABcwcAAGYAAABUsGdzL1PqP4VSi48+Z+k/AAAAP04AAAAAAAAAAXQHAABmAAAAVLBncy9T6j/L0KBn9lrpPwAAAD9OAAAAAAAAAAF1BwAAZgAAAFSwZ3MvU+o/V83LF2ZC6T8AAAA/TgAAAAAAAAABdgcAAGYAAAAQeewbb1nqP+HJ9sfVKek/AAAAP14AAAAAAAAAAXcHAABmAAAAEHnsG29Z6j8nSAygjR3pPwAAAD9eAAAAAAAAAAF4BwAAZgAAAM5BccSuX+o/+cJMKLX46D8AAAA/XgAAAAAAAAABeQcAAGYAAACLCvZs7mXqPz9BYgBt7Og/AAAAP14AAAAAAAAAAXoHAABmAAAAiwr2bO5l6j+Fv3fYJODoPwAAAD9eAAAAAAAAAAF7BwAAZgAAAEjTehUubOo/EbyiiJTH6D8AAAA/bQAAAAAAAAABfAcAAGYAAABI03oVLmzqP1c6uGBMu+g/AAAAP20AAAAAAAAAAX0HAABmAAAASNN6FS5s6j+duM04BK/oPwAAAD9tAAAAAAAAAAF+BwAAZgAAAAWc/71tcuo/nbjNOASv6D8AAAA/bQAAAAAAAAABfwcAAGYAAAAFnP+9bXLqP+M24xC8oug/AAAAP20AAAAAAAAAAYAHAABmAAAABZz/vW1y6j8ptfjoc5boPwAAAD99AAAAAAAAAAGBBwAAZgAAAMFkhGateOo/KbX46HOW6D8AAAA/lAEAAAAAAAABggcAAGYAAAB/LQkP7X7qPym1+Ohzlug/AAAAP5QBAAAAAAAAAYMHAABmAAAAO/aNtyyF6j8ptfjoc5boPwAAAD+kAQAAAAAAAAGEBwAAZgAAALaHlwiskeo/KbX46HOW6D8AAAA/pAEAAAAAAAABhQcAAGYAAAAwGaFZK57qP+M24xC8oug/AAAAP6QBAAAAAAAAAYYHAABmAAAA7uElAmuk6j/jNuMQvKLoPwAAAD+kAQAAAAAAAAGHBwAAZgAAACQ8tPspt+o/4zbjELyi6D8AAAA/pAEAAAAAAAABiAcAAGYAAAAMgto/J+nqP1c6uGBMu+g/AAAAP7MBAAAAAAAAAYkHAABmAAAAhhPkkKb16j8RvKKIlMfoPwAAAD+zAQAAAAAAAAGKBwAAZgAAAL5tcoplCOs/EbyiiJTH6D8AAAA/swEAAAAAAAABiwcAAGYAAAD1xwCEJBvrPxG8ooiUx+g/AAAAP7MBAAAAAAAAAYwHAABmAAAAKyKPfeMt6z8RvKKIlMfoPwAAAD+zAQAAAAAAAAGNBwAAZgAAACBFoh/iRus/yz2NsNzT6D8AAAA/wwEAAAAAAAABjgcAAGYAAABLwkO7n3LrP4W/d9gk4Og/AAAAP8MBAAAAAAAAAY8HAABmAAAAP+VWXZ6L6z+Fv3fYJODoPwAAAD/DAQAAAAAAAAGQBwAAZgAAAHY/5VZdnus/hb932CTg6D8AAAA/wwEAAAAAAAABkQcAAGYAAAAnK32hm73rP4W/d9gk4Og/AAAAP8MBAAAAAAAAAZIHAABmAAAAG06QQ5rW6z+Fv3fYJODoPwAAAD/DAQAAAAAAAAGTBwAAZgAAAIoCrTYY/Os/P0FiAG3s6D8AAAA/0wEAAAAAAAABlAcAAGYAAAB9JcDYFhXsPz9BYgBt7Og/AAAAP9MBAAAAAAAAAZUHAABmAAAAkeiHuNFy7D8/QWIAbezoPwAAAD/TAQAAAAAAAAGWBwAAZgAAAEHUHwMQkuw/P0FiAG3s6D8AAAA/0wEAAAAAAAABlwcAAGYAAACwiDz2jbfsP/nCTCi1+Og/AAAAP9MBAAAAAAAAAZgHAABmAAAA2wXekUvj7D/5wkwotfjoPwAAAD/TAQAAAAAAAAGZBwAAZgAAAIzxddyJAu0/+cJMKLX46D8AAAA/0wEAAAAAAAABmgcAAGYAAAC3bhd4Ry7tP/nCTCi1+Og/AAAAP+IBAAAAAAAAAZsHAABmAAAAaFqvwoVN7T/5wkwotfjoPwAAAD/iAQAAAAAAAAGcBwAAZgAAAJTXUF5Dee0/+cJMKLX46D8AAAA/4gEAAAAAAAABnQcAAGYAAABEw+iogZjtP/nCTCi1+Og/AAAAP+IBAAAAAAAAAZ4HAABmAAAAsncFnP+97T/5wkwotfjoPwAAAD/iAQAAAAAAAAGfBwAAZgAAACAsIo994+0/+cJMKLX46D8AAAA/4gEAAAAAAAABoAcAAGYAAACQ4D6C+wjuP/nCTCi1+Og/AAAAP+IBAAAAAAAAAaEHAABmAAAAQMzWzDko7j/5wkwotfjoPwAAAD/yAQAAAAAAAAGiBwAAZgAAAK6A87+3Te4/+cJMKLX46D8AAAA/8gEAAAAAAAABowcAAGYAAADOIKj9c5LuP/nCTCi1+Og/AAAAP/IBAAAAAAAAAaQHAABmAAAAPNXE8PG37j/5wkwotfjoPwAAAD/yAQAAAAAAAAGlBwAAZgAAAHIvU+qwyu4/+cJMKLX46D8AAAA/8gEAAAAAAAABpgcAAGYAAADg42/dLvDuP/nCTCi1+Og/AAAAP/IBAAAAAAAAAacHAABmAAAA1gaDfy0J7z8/QWIAbezoPwAAAD/yAQAAAAAAAAGoBwAAZgAAAMgpliEsIu8/P0FiAG3s6D8AAAA/AgIAAAAAAAABqQcAAGYAAAAAhCQb6zTvP4W/d9gk4Og/AAAAPwICAAAAAAAAAaoHAABmAAAAON6yFKpH7z+Fv3fYJODoPwAAAD8CAgAAAAAAAAGrBwAAZgAAAG44QQ5pWu8/hb932CTg6D8AAAA/AgIAAAAAAAABrAcAAGYAAACmks8HKG3vP8s9jbDc0+g/AAAAPwICAAAAAAAAAa0HAABmAAAAICTZWKd57z/LPY2w3NPoPwAAAD8CAgAAAAAAAAGuBwAAZgAAAJi14qkmhu8/yz2NsNzT6D8AAAA/AgIAAAAAAAABrwcAAGYAAAASR+z6pZLvP8s9jbDc0+g/AAAAPwICAAAAAAAAAbAHAABmAAAAjtj1SyWf7z/LPY2w3NPoPwAAAD8RAgAAAAAAAAGxBwAAZgAAAAhq/5ykq+8/yz2NsNzT6D8AAAA/EQIAAAAAAAABsgcAAGYAAACC+wjuI7jvP8s9jbDc0+g/AAAAPxECAAAAAAAAAbMHAABmAAAAPsSNlmO+7z8RvKKIlMfoPwAAAD8RAgAAAAAAAAG0BwAAZgAAAPyMEj+jxO8/EbyiiJTH6D8AAAA/EQIAAAAAAAABtQcAAGYAAAC4VZfn4srvPxG8ooiUx+g/AAAAPxECAAAAAAAAAbYHAABmAAAAdh4ckCLR7z8RvKKIlMfoPwAAAD8hAgAAAAAAAAG3BwAAZgAAADLnoDhi1+8/EbyiiJTH6D8AAAA/IQIAAAAAAAABuAcAAGYAAADwryXhod3vPxG8ooiUx+g/AAAAPyECAAAAAAAAAbkHAABmAAAArHiqieHj7z8RvKKIlMfoPwAAAD8hAgAAAAAAAAG6BwAAZgAAAGpBLzIh6u8/EbyiiJTH6D8AAAA/QAIAAAAAAAABuwcAAGYAAABqQS8yIervPxG8ooiUx+g/AAAAPwAAAAAAAAAAAbwHAABmAAAAakEvMiHq7z/LPY2w3NPoPwAAAD+mAQAAAAAAAAG9BwAAZgAAAGpBLzIh6u8/hb932CTg6D8AAAA/pgEAAAAAAAABvgcAAGYAAABqQS8yIervP/nCTCi1+Og/AAAAP6YBAAAAAAAAAb8HAABmAAAAakEvMiHq7z+zRDdQ/QTpPwAAAD+mAQAAAAAAAAHABwAAZgAAAGpBLzIh6u8/bcYheEUR6T8AAAA/tgEAAAAAAAABwQcAAGYAAABqQS8yIervPydIDKCNHek/AAAAP7YBAAAAAAAAAcIHAABmAAAAakEvMiHq7z/hyfbH1SnpPwAAAD+2AQAAAAAAAAHDBwAAZgAAAGpBLzIh6u8/m0vh7x026T8AAAA/tgEAAAAAAAABxAcAAGYAAABqQS8yIervPxFPtj+uTuk/AAAAP8YBAAAAAAAAAcUHAABmAAAAakEvMiHq7z/L0KBn9lrpPwAAAD/GAQAAAAAAAAHGBwAAZgAAAGpBLzIh6u8/hVKLjz5n6T8AAAA/xgEAAAAAAAABxwcAAGYAAABqQS8yIervPz/UdbeGc+k/AAAAP8YBAAAAAAAAAcgHAABmAAAAakEvMiHq7z+z10oHF4zpPwAAAD/GAQAAAAAAAAHJBwAAZgAAAGpBLzIh6u8/b1k1L1+Y6T8AAAA/1QEAAAAAAAABygcAAGYAAABqQS8yIervPynbH1enpOk/AAAAP9UBAAAAAAAAAcsHAABmAAAAakEvMiHq7z/jXAp/77DpPwAAAD/VAQAAAAAAAAHMBwAAZgAAAGpBLzIh6u8/nd70pje96T8AAAA/1QEAAAAAAAABzQcAAGYAAABqQS8yIervP1dg385/yek/AAAAP9UBAAAAAAAAAc4HAABmAAAAJgq02mDw7z8R4sn2x9XpPwAAAD/VAQAAAAAAAAHPBwAAZgAAACYKtNpg8O8/y2O0HhDi6T8AAAA/5QEAAAAAAAAB0AcAAGYAAAAmCrTaYPDvPz9niW6g+uk/AAAAP+UBAAAAAAAAAdEHAABmAAAAJgq02mDw7z+zal6+MBPqPwAAAD/lAQAAAAAAAAHSBwAAZgAAACYKtNpg8O8/bexI5ngf6j8AAAA/5QEAAAAAAAAB0wcAAGYAAAAmCrTaYPDvPyduMw7BK+o/AAAAP+UBAAAAAAAAAdQHAABmAAAAJgq02mDw7z/h7x02CTjqPwAAAD/lAQAAAAAAAAHVBwAAZgAAAOTSOIOg9u8/m3EIXlFE6j8AAAA/9AEAAAAAAAAB1gcAAGYAAADk0jiDoPbvPw913a3hXOo/AAAAP/QBAAAAAAAAAdcHAABmAAAA5NI4g6D27z/J9sfVKWnqPwAAAD/0AQAAAAAAAAHYBwAAZgAAAOTSOIOg9u8/g3iy/XF16j8AAAA/9AEAAAAAAAAB2QcAAGYAAADk0jiDoPbvPz36nCW6geo/AAAAP/QBAAAAAAAAAdoHAABmAAAA5NI4g6D27z/5e4dNAo7qPwAAAD8EAgAAAAAAAAHbBwAAZgAAAOTSOIOg9u8/s/1xdUqa6j8AAAA/BAIAAAAAAAAB3AcAAGYAAADk0jiDoPbvP21/XJ2Spuo/AAAAPwQCAAAAAAAAAd0HAABmAAAA5NI4g6D27z/hgjHtIr/qPwAAAD8UAgAAAAAAAAHeBwAAZgAAAOTSOIOg9u8/nQQcFWvL6j8AAAA/FAIAAAAAAAAB3wcAAGYAAADk0jiDoPbvP1eGBj2z1+o/AAAAPyMCAAAAAAAAAeAHAABmAAAAJgq02mDw7z9XhgY9s9fqPwAAAD8jAgAAAAAAAAHhBwAAZgAAACYKtNpg8O8/EQjxZPvj6j8AAAA/IwIAAAAAAAAB4gcAAGYAAABqQS8yIervPxEI8WT74+o/AAAAP6ACAAAAAAAAAeMHAABmAAAAigKtNhj86z89+pwluoHqPwAAAD8AAAAAAAAAAAHkBwAAZgAAAEbLMd9XAuw/PfqcJbqB6j8AAAA/TgAAAAAAAAAB5QcAAGYAAABGyzHfVwLsP/l7h00Cjuo/AAAAP04AAAAAAAAAAeYHAABmAAAARssx31cC7D+z/XF1SprqPwAAAD9OAAAAAAAAAAHnBwAAZgAAAEbLMd9XAuw/bX9cnZKm6j8AAAA/TgAAAAAAAAAB6AcAAGYAAAAElLaHlwjsP+GCMe0iv+o/AAAAP14AAAAAAAAAAekHAABmAAAABJS2h5cI7D9XhgY9s9fqPwAAAD9eAAAAAAAAAAHqBwAAZgAAAASUtoeXCOw/y4nbjEPw6j8AAAA/XgAAAAAAAAAB6wcAAGYAAADAXDsw1w7sP4ULxrSL/Oo/AAAAP14AAAAAAAAAAewHAABmAAAAwFw7MNcO7D8/jbDc0wjrPwAAAD9eAAAAAAAAAAHtBwAAZgAAAH0lwNgWFew/s5CFLGQh6z8AAAA/bgAAAAAAAAAB7gcAAGYAAAB9JcDYFhXsP20ScFSsLes/AAAAP24AAAAAAAAAAe8HAABmAAAAfSXA2BYV7D8PmwQcFWvrPwAAAD9uAAAAAAAAAAHwBwAAZgAAAH0lwNgWFew/yRzvQ1136z8AAAA/bgAAAAAAAAAB8QcAAGYAAAB9JcDYFhXsP4Oe2Wulg+s/AAAAP24AAAAAAAAAAfIHAABmAAAAfSXA2BYV7D89IMST7Y/rPwAAAD99AAAAAAAAAAHzBwAAZgAAAH0lwNgWFew/a6WDC8a06z8AAAA/fQAAAAAAAAAB9AcAAGYAAAB9JcDYFhXsPyUnbjMOwes/AAAAP30AAAAAAAAAAfUHAABmAAAAfSXA2BYV7D+bKkODntnrPwAAAD99AAAAAAAAAAH2BwAAZgAAADruRIFWG+w/Vawtq+bl6z8AAAA/fQAAAAAAAAAB9wcAAGYAAAA67kSBVhvsPz2z10oHF+w/AAAAP30AAAAAAAAAAfgHAABmAAAAOu5EgVYb7D+ztqyaly/sPwAAAD99AAAAAAAAAAH5BwAAZgAAADruRIFWG+w/J7qB6idI7D8AAAA/jQAAAAAAAAAB+gcAAGYAAAA67kSBVhvsP5u9Vjq4YOw/AAAAP40AAAAAAAAAAfsHAABmAAAAOu5EgVYb7D8PwSuKSHnsPwAAAD+NAAAAAAAAAAH8BwAAZgAAADruRIFWG+w/g8QA2tiR7D8AAAA/jQAAAAAAAAAB/QcAAGYAAAA67kSBVhvsP7FJwFGxtuw/AAAAP40AAAAAAAAAAf4HAABmAAAAOu5EgVYb7D8lTZWhQc/sPwAAAD+NAAAAAAAAAAH/BwAAZgAAADruRIFWG+w/mVBq8dHn7D8AAAA/jQAAAAAAAAABAAgAAGYAAAA67kSBVhvsPw9UP0FiAO0/AAAAP40AAAAAAAAAAQEIAABmAAAAOu5EgVYb7D892f64OiXtPwAAAD+cAAAAAAAAAAECCAAAZgAAADruRIFWG+w/meN9qOtu7T8AAAA/nAAAAAAAAAABAwgAAGYAAAD3tskpliHsP8loPSDEk+0/AAAAP5wAAAAAAAAAAQQIAABmAAAA97bJKZYh7D/37fyXnLjtPwAAAD+cAAAAAAAAAAEFCAAAZgAAAPe2ySmWIew/JXO8D3Xd7T8AAAA/nAAAAAAAAAABBggAAGYAAAD3tskpliHsP5l2kV8F9u0/AAAAP5wAAAAAAAAAAQcIAABmAAAA97bJKZYh7D8NemavlQ7uPwAAAD+sAAAAAAAAAAEICAAAZgAAAPe2ySmWIew/94AQT7Y/7j8AAAA/rAAAAAAAAAABCQgAAGYAAAD3tskpliHsPyUG0MaOZO4/AAAAP6wAAAAAAAAAAQoIAABmAAAA97bJKZYh7D+ZCaUWH33uPwAAAD+sAAAAAAAAAAELCAAAZgAAAPe2ySmWIew/x45kjveh7j8AAAA/rAAAAAAAAAABDAgAAGYAAAD3tskpliHsPzuSOd6Huu4/AAAAP6wAAAAAAAAAAQ0IAABmAAAA97bJKZYh7D9pF/lVYN/uPwAAAD+sAAAAAAAAAAEOCAAAZgAAAPe2ySmWIew/3RrOpfD37j8AAAA/vAAAAAAAAAABDwgAAGYAAAD3tskpliHsP8cheEURKe8/AAAAP7wAAAAAAAAAARAIAABmAAAA97bJKZYh7D/1pje96U3vPwAAAD+8AAAAAAAAAAERCAAAZgAAAPe2ySmWIew/aaoMDXpm7z8AAAA/vAAAAAAAAAABEggAAGYAAAD3tskpliHsP9+t4VwKf+8/AAAAP7wAAAAAAAAAARMIAABmAAAA97bJKZYh7D+ZL8yEUovvPwAAAD+8AAAAAAAAAAEUCAAAZgAAAPe2ySmWIew/U7G2rJqX7z8AAAA/ywAAAAAAAAABFQgAAGYAAAD3tskpliHsP8e0i/wqsO8/AAAAP8sAAAAAAAAAARYIAABmAAAA97bJKZYh7D+BNnYkc7zvPwAAAD/LAAAAAAAAAAEXCAAAZgAAAPe2ySmWIew/O7hgTLvI7z8AAAA/ywAAAAAAAAABGAgAAGYAAAD3tskpliHsP/U5S3QD1e8/AAAAP8sAAAAAAAAAARkIAABmAAAA97bJKZYh7D+vuzWcS+HvPwAAAD/bAAAAAAAAAAEaCAAAZgAAAPe2ySmWIew/aT0gxJPt7z8AAAA/2wAAAAAAAAABGwgAAGYAAAB9JcDYFhXsP4N4sv1xdeo/AAAAPwAAAAAAAAAAARwIAABmAAAAwFw7MNcO7D+DeLL9cXXqPwAAAD9eAAAAAAAAAAEdCAAAZgAAAASUtoeXCOw/g3iy/XF16j8AAAA/bQAAAAAAAAABHggAAGYAAABGyzHfVwLsP4N4sv1xdeo/AAAAP30AAAAAAAAAAR8IAABmAAAARssx31cC7D89+pwluoHqPwAAAD+NAAAAAAAAAAEgCAAAZgAAAEbLMd9XAuw/+XuHTQKO6j8AAAA/jQAAAAAAAAABIQgAAGYAAACKAq02GPzrP/l7h00Cjuo/AAAAP5wAAAAAAAAAASIIAABmAAAAigKtNhj86z+z/XF1SprqPwAAAD+cAAAAAAAAAAEjCAAAZgAAAMw5KI7Y9es/s/1xdUqa6j8AAAA/qgAAAAAAAAABJAgAAGYAAADMOSiO2PXrP21/XJ2Spuo/AAAAP6oAAAAAAAAAASUIAABmAAAAD3Gj5Zjv6z9tf1ydkqbqPwAAAD+5AAAAAAAAAAEmCAAAZgAAAFKoHj1Z6es/JwFHxdqy6j8AAAA/uQAAAAAAAAABJwgAAGYAAABSqB49WenrP+GCMe0iv+o/AAAAP7kAAAAAAAAAASgIAABmAAAAUqgePVnp6z+dBBwVa8vqPwAAAD/JAAAAAAAAAAEpCAAAZgAAAJXfmZQZ4+s/nQQcFWvL6j8AAAA/yQAAAAAAAAABKggAAGYAAACV35mUGePrP1eGBj2z1+o/AAAAP8kAAAAAAAAAASsIAABmAAAA2RYV7Nnc6z9XhgY9s9fqPwAAAD/JAAAAAAAAAAEsCAAAZgAAANkWFezZ3Os/EQjxZPvj6j8AAAA/2QAAAAAAAAABLQgAAGYAAAAbTpBDmtbrP8uJ24xD8Oo/AAAAP9kAAAAAAAAAAS4IAABmAAAAX4ULm1rQ6z+FC8a0i/zqPwAAAD/ZAAAAAAAAAAEvCAAAZgAAAF+FC5ta0Os/P42w3NMI6z8AAAA/6AAAAAAAAAABMAgAAGYAAAChvIbyGsrrPz+NsNzTCOs/AAAAP+gAAAAAAAAAATEIAABmAAAAobyG8hrK6z/5DpsEHBXrPwAAAD/4AAAAAAAAAAEyCAAAZgAAAOTzAUrbw+s/s5CFLGQh6z8AAAA/+AAAAAAAAAABMwgAAGYAAADk8wFK28PrP20ScFSsLes/AAAAPxcBAAAAAAAAATQIAABmAAAAJyt9oZu96z9tEnBUrC3rPwAAAD8XAQAAAAAAAAE1CAAAZgAAACcrfaGbves/J5RafPQ56z8AAAA/JwEAAAAAAAABNggAAGYAAABqYvj4W7frPyeUWnz0Oes/AAAAPzYBAAAAAAAAATcIAABmAAAAamL4+Fu36z/hFUWkPEbrPwAAAD82AQAAAAAAAAE4CAAAZgAAAKyZc1Acses/4RVFpDxG6z8AAAA/RgEAAAAAAAABOQgAAGYAAACsmXNQHLHrP5uXL8yEUus/AAAAP0YBAAAAAAAAAToIAABmAAAA8NDup9yq6z+bly/MhFLrPwAAAD9WAQAAAAAAAAE7CAAAZgAAAPDQ7qfcqus/VRka9Mxe6z8AAAA/ZQEAAAAAAAABPAgAAGYAAADw0O6n3KrrPw+bBBwVa+s/AAAAP5QBAAAAAAAAAT0IAABmAAAAMwhq/5yk6z8PmwQcFWvrPwAAAD+UAQAAAAAAAAE+CAAAZgAAAHY/5VZdnus/D5sEHBVr6z8AAAA/pAEAAAAAAAABPwgAAGYAAAB2P+VWXZ7rP8kc70Ndd+s/AAAAP6QBAAAAAAAAAUAIAABmAAAAdj/lVl2e6z+DntlrpYPrPwAAAD/DAQAAAAAAAAFBCAAAZgAAADMIav+cpOs/g57Za6WD6z8AAAA/AgIAAAAAAAABQggAAGYAAADw0O6n3KrrP4Oe2Wulg+s/AAAAPxECAAAAAAAAAUMIAABmAAAArJlzUByx6z+DntlrpYPrPwAAAD8RAgAAAAAAAAFECAAAZgAAAKmiYXTUQOw/bRJwVKwt6z8AAAA/AAAAAAAAAAABRQgAAGYAAABla+YcFEfsPyeUWnz0Oes/AAAAPz8AAAAAAAAAAUYIAABmAAAAIjRrxVNN7D/hFUWkPEbrPwAAAD9OAAAAAAAAAAFHCAAAZgAAAOD8722TU+w/m5cvzIRS6z8AAAA/TgAAAAAAAAABSAgAAGYAAACcxXQW01nsP1UZGvTMXus/AAAAP04AAAAAAAAAAUkIAABmAAAAWo75vhJg7D8PmwQcFWvrPwAAAD9OAAAAAAAAAAFKCAAAZgAAABZXfmdSZuw/g57Za6WD6z8AAAA/XgAAAAAAAAABSwgAAGYAAADUHwMQkmzsP4Oe2Wulg+s/AAAAP14AAAAAAAAAAUwIAABmAAAA1B8DEJJs7D89IMST7Y/rPwAAAD9eAAAAAAAAAAFNCAAAZgAAAJHoh7jRcuw/PSDEk+2P6z8AAAA/XgAAAAAAAAABTggAAGYAAACR6Ie40XLsP/ehrrs1nOs/AAAAP14AAAAAAAAAAU8IAABmAAAAkeiHuNFy7D+xI5njfajrPwAAAD9uAAAAAAAAAAFQCAAAZgAAAE2xDGEReew/sSOZ432o6z8AAAA/bgAAAAAAAAABUQgAAGYAAABNsQxhEXnsP2ulgwvGtOs/AAAAP24AAAAAAAAAAVIIAABmAAAATbEMYRF57D8lJ24zDsHrPwAAAD9uAAAAAAAAAAFTCAAAZgAAAAt6kQlRf+w/JSduMw7B6z8AAAA/bgAAAAAAAAABVAgAAGYAAADHQhaykIXsPyUnbjMOwes/AAAAP24AAAAAAAAAAVUIAABmAAAAx0IWspCF7D+bKkODntnrPwAAAD9uAAAAAAAAAAFWCAAAZgAAAIULm1rQi+w/Vawtq+bl6z8AAAA/fQAAAAAAAAABVwgAAGYAAACFC5ta0IvsPw8uGNMu8us/AAAAP30AAAAAAAAAAVgIAABmAAAAQdQfAxCS7D/JrwL7dv7rPwAAAD99AAAAAAAAAAFZCAAAZgAAAEHUHwMQkuw/gzHtIr8K7D8AAAA/fQAAAAAAAAABWggAAGYAAABB1B8DEJLsPz2z10oHF+w/AAAAP40AAAAAAAAAAVsIAABmAAAA/5ykq0+Y7D/5NMJyTyPsPwAAAD+NAAAAAAAAAAFcCAAAZgAAALxlKVSPnuw/s7asmpcv7D8AAAA/jQAAAAAAAAABXQgAAGYAAAC8ZSlUj57sP204l8LfO+w/AAAAP40AAAAAAAAAAV4IAABmAAAAvGUpVI+e7D8nuoHqJ0jsPwAAAD+NAAAAAAAAAAFfCAAAZgAAAHkurvzOpOw/4TtsEnBU7D8AAAA/nAAAAAAAAAABYAgAAGYAAAB5Lq78zqTsP5u9Vjq4YOw/AAAAP5wAAAAAAAAAAWEIAABmAAAAeS6u/M6k7D9VP0FiAG3sPwAAAD+cAAAAAAAAAAs=</ink>
</athena>
</file>

<file path=customXml/item42.xml><?xml version="1.0" encoding="utf-8"?>
<athena xmlns="http://schemas.microsoft.com/edu/athena" version="0.1.3517.0">
  <media streamable="true" recordStart="0" recordEnd="43126" recordLength="43208" audioOnly="true" start="0" end="43126" audioFormat="{00001610-0000-0010-8000-00AA00389B71}" audioRate="44100" muted="false" volume="0.8" fadeIn="0" fadeOut="0" videoFormat="{34363248-0000-0010-8000-00AA00389B71}" videoRate="15" videoWidth="256" videoHeight="256"/>
</athena>
</file>

<file path=customXml/item43.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IAAAAIAAAABwMAAAAAAQAAAAQAAAAECUlua0F0b21WMQIAAAAJBAAAAAkFAAAADQIFBAAAAAtQZW5TdHJva2VWMQQAAAAKQXR0cmlidXRlcwVUcmFjZQlTdGFydFRpbWUEVHlwZQQEAAQPUGVuQXR0cmlidXRlc1YxAgAAAApJbmtUcmFjZVYxAgAAABAMQWN0aW9uVHlwZVYxAgAAAAIAAAAJBgAAAAkHAAAAaRIAAAAAAAAF+P///wxBY3Rpb25UeXBlVjEBAAAAB3ZhbHVlX18ACAIAAAAAAAAABQUAAAANQ2xlYXJDYW52YXNWMQIAAAAJU3RhcnRUaW1lBFR5cGUABBAMQWN0aW9uVHlwZVYxAgAAAAIAAAB2qAAAAAAAAAH3////+P///wAAAAAFBgAAAA9QZW5BdHRyaWJ1dGVzVjEKAAAAB19jb2xvckEHX2NvbG9yUgdfY29sb3JHB19jb2xvckIKRml0VG9DdXJ2ZQZIZWlnaHQOSWdub3JlUHJlc3N1cmUNSXNIaWdobGlnaHRlcgVTaGFwZQVXaWR0aAAAAAAAAAAABAACAgICAQYBAQxCcnVzaFNoYXBlVjECAAAABgIAAAD//wAAAAAAAAAAAAhAAAAF9v///wxCcnVzaFNoYXBlVjEBAAAAB3ZhbHVlX18ACAIAAAABAAAAAAAAAAAACEAFBwAAAApJbmtUcmFjZVYxAwAAAA1MaXN0YDErX2l0ZW1zDExpc3RgMStfc2l6ZQ9MaXN0YDErX3ZlcnNpb24EAAAYU2hhcmVkLklua2luZy5JbmtQb2ludFtdAgAAAAgIAgAAAAkLAAAAGwIAABsCAAAHCwAAAAABAAAAAAQ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DuUBAAAFDAAAAApJbmtQb2ludFYxBAAAAAFYAVkOUHJlc3N1cmVGYWN0b3IJVGltZVN0YW1wAAAAAAYGCxACAAAAwIfG+tBYnz8gTwnylCDvPwAAAD8AAAAAAAAAAAENAAAADAAAAMDoeNKKKqE/IE8J8pQg7z8AAAA/EAAAAAAAAAABDgAAAAwAAADAjY4nraiiPyBPCfKUIO8/AAAAPy8AAAAAAAAAAQ8AAAAMAAAAwDKkfM8mpD8gTwnylCDvPwAAAD9rAAAAAAAAAAEQAAAADAAAAMAypHzPJqQ/kC666KKL7j8AAAA/awAAAAAAAAABEQAAAAwAAACg17nR8aSlP5Auuuiii+4/AAAAP3oAAAAAAAAAARIAAAAMAAAAoHzPJhQjpz+QLrrooovuPwAAAD+aAAAAAAAAAAETAAAADAAAAIAh5Xs2oag/kC666KKL7j8AAAA/qQAAAAAAAAABFAAAAAwAAACAxvrQWB+qP5Auuuiii+4/AAAAP8kAAAAAAAAAARUAAAAMAAAAgGsQJnudqz+QLrrooovuPwAAAD/YAAAAAAAAAAEWAAAADAAAAGAQJnudG60/kC666KKL7j8AAAA/6AAAAAAAAAABFwAAAAwAAABAtTvQv5muP5Auuuiii+4/AAAAP+gAAAAAAAAAARgAAAAMAAAAIK2oEvELsD+QLrrooovuPwAAAD/3AAAAAAAAAAEZAAAADAAAAKB/Mz0Cy7A/kC666KKL7j8AAAA/BwEAAAAAAAABGgAAAAwAAAAQUr5nE4qxP5Auuuiii+4/AAAAPwcBAAAAAAAAARsAAAAMAAAAkCRJkiRJsj+QLrrooovuPwAAAD8XAQAAAAAAAAEcAAAADAAAAPCb6RFYhrQ/kC666KKL7j8AAAA/JgEAAAAAAAABHQAAAAwAAABwbnQ8aUW1P5Auuuiii+4/AAAAPzYBAAAAAAAAAR4AAAAMAAAA8ED/ZnoEtj+QLrrooovuPwAAAD82AQAAAAAAAAEfAAAADAAAAGATipGLw7Y/kC666KKL7j8AAAA/NgEAAAAAAAABIAAAAAwAAADg5RS8nIK3P5Auuuiii+4/AAAAPzYBAAAAAAAAASEAAAAMAAAA0IoqEb8AuT/wDWvfsPbtPwAAAD9GAQAAAAAAAAEiAAAADAAAAFBdtTvQv7k/8A1r37D27T8AAAA/RgEAAAAAAAABIwAAAAwAAADAL0Bm4X66P/ANa9+w9u0/AAAAP1UBAAAAAAAAASQAAAAMAAAAMALLkPI9uz/wDWvfsPbtPwAAAD9VAQAAAAAAAAElAAAADAAAALDUVbsD/bs/8A1r37D27T8AAAA/VQEAAAAAAAABJgAAAAwAAAAwp+DlFLy8P/ANa9+w9u0/AAAAP2UBAAAAAAAAAScAAAAMAAAAoHlrECZ7vT/wDWvfsPbtPwAAAD9lAQAAAAAAAAEoAAAADAAAACBM9jo3Or4/8A1r37D27T8AAAA/ZQEAAAAAAAABKQAAAAwAAACQHoFlSPm+P/ANa9+w9u0/AAAAP2UBAAAAAAAAASoAAAAMAAAAEPELkFm4vz/wDWvfsPbtPwAAAD90AQAAAAAAAAErAAAADAAAAMhhS121O8A/8A1r37D27T8AAAA/dAEAAAAAAAABLAAAAAwAAABANNaHxvrAP/ANa9+w9u0/AAAAP4QBAAAAAAAAAS0AAAAMAAAAeJ0bHU9awT/wDWvfsPbtPwAAAD+EAQAAAAAAAAEuAAAADAAAALAGYbLXucE/8A1r37D27T8AAAA/hAEAAAAAAAABLwAAAAwAAACwBmGy17nBP2DtG9a+Ye0/AAAAP4QBAAAAAAAAATAAAAAMAAAA8G+mR2AZwj9g7RvWvmHtPwAAAD+UAQAAAAAAAAExAAAADAAAADDZ69zoeMI/YO0b1r5h7T8AAAA/lAEAAAAAAAABMgAAAAwAAABoQjFycdjCP2DtG9a+Ye0/AAAAP5QBAAAAAAAAATMAAAAMAAAAqKt2B/o3wz9g7RvWvmHtPwAAAD+jAQAAAAAAAAE0AAAADAAAACB+ATIL98M/YO0b1r5h7T8AAAA/owEAAAAAAAABNQAAAAwAAABY50bHk1bEP2DtG9a+Ye0/AAAAP6MBAAAAAAAAATYAAAAMAAAAmFCMXBy2xD9g7RvWvmHtPwAAAD+jAQAAAAAAAAE3AAAADAAAANC50fGkFcU/YO0b1r5h7T8AAAA/swEAAAAAAAABOAAAAAwAAAAQIxeHLXXFP2DtG9a+Ye0/AAAAP7MBAAAAAAAAATkAAAAMAAAAUIxcHLbUxT9g7RvWvmHtPwAAAD+zAQAAAAAAAAE6AAAADAAAAIj1obE+NMY/YO0b1r5h7T8AAAA/swEAAAAAAAABOwAAAAwAAADIXudGx5PGP2DtG9a+Ye0/AAAAP8MBAAAAAAAAATwAAAAMAAAACMgs3E/zxj/QzMzMzMzsPwAAAD/DAQAAAAAAAAE9AAAADAAAAEgxcnHYUsc/0MzMzMzM7D8AAAA/wwEAAAAAAAABPgAAAAwAAAB4mrcGYbLHP9DMzMzMzOw/AAAAP8MBAAAAAAAAAT8AAAAMAAAAuAP9m+kRyD/QzMzMzMzsPwAAAD/SAQAAAAAAAAFAAAAADAAAAPBsQjFyccg/0MzMzMzM7D8AAAA/0gEAAAAAAAABQQAAAAwAAAAw1ofG+tDIP9DMzMzMzOw/AAAAP9IBAAAAAAAAAUIAAAAMAAAAcD/NW4MwyT/QzMzMzMzsPwAAAD/iAQAAAAAAAAFDAAAADAAAALCoEvELkMk/0MzMzMzM7D8AAAA/4gEAAAAAAAABRAAAAAwAAADoEViGlO/JP9DMzMzMzOw/AAAAP+IBAAAAAAAAAUUAAAAMAAAAYOTisKWuyj/QzMzMzMzsPwAAAD/xAQAAAAAAAAFGAAAADAAAANi2bdu2bcs/0MzMzMzM7D8AAAA/8QEAAAAAAAABRwAAAAwAAAAYILNwP83LP9DMzMzMzOw/AAAAP/EBAAAAAAAAAUgAAAAMAAAAUIn4BcgszD/QzMzMzMzsPwAAAD8BAgAAAAAAAAFJAAAADAAAAJDyPZtQjMw/0MzMzMzM7D8AAAA/AQIAAAAAAAABSgAAAAwAAADQW4Mw2evMP9DMzMzMzOw/AAAAPwECAAAAAAAAAUsAAAAMAAAACMXIxWFLzT/QzMzMzMzsPwAAAD8BAgAAAAAAAAFMAAAADAAAAICXU/ByCs4/0MzMzMzM7D8AAAA/EQIAAAAAAAABTQAAAAwAAAD4ad4ahMnOP9DMzMzMzOw/AAAAPxECAAAAAAAAAU4AAAAMAAAAONMjsAwpzz/QzMzMzMzsPwAAAD8RAgAAAAAAAAFPAAAADAAAAHA8aUWViM8/0MzMzMzM7D8AAAA/IAIAAAAAAAABUAAAAAwAAACwpa7aHejPP9DMzMzMzOw/AAAAPyACAAAAAAAAAVEAAAAMAAAAeAf6N9Mj0D/QzMzMzMzsPwAAAD8gAgAAAAAAAAFSAAAADAAAABC8nIKXU9A/0MzMzMzM7D8AAAA/IAIAAAAAAAABUwAAAAwAAACwcD/NW4PQP9DMzMzMzOw/AAAAPyACAAAAAAAAAVQAAAAMAAAAUCXiFyCz0D/QzMzMzMzsPwAAAD8wAgAAAAAAAAFVAAAADAAAAOzZhGLk4tA/0MzMzMzM7D8AAAA/MAIAAAAAAAABVgAAAAwAAACMjietqBLRP9DMzMzMzOw/AAAAPzACAAAAAAAAAVcAAAAMAAAAzPdsQjFy0T/QzMzMzMzsPwAAAD8wAgAAAAAAAAFYAAAADAAAAGisD431odE/0MzMzMzM7D8AAAA/MAIAAAAAAAABWQAAAAwAAAAIYbLXudHRP9DMzMzMzOw/AAAAP0ACAAAAAAAAAVoAAAAMAAAAoBVVIn4B0j/QzMzMzMzsPwAAAD9AAgAAAAAAAAFbAAAADAAAAEDK92xCMdI/0MzMzMzM7D8AAAA/QAIAAAAAAAABXAAAAAwAAADgfpq3BmHSP9DMzMzMzOw/AAAAP0ACAAAAAAAAAV0AAAAMAAAAgDM9AsuQ0j/QzMzMzMzsPwAAAD9AAgAAAAAAAAFeAAAADAAAABzo30yPwNI/0MzMzMzM7D8AAAA/TwIAAAAAAAABXwAAAAwAAAC8nIKXU/DSP9DMzMzMzOw/AAAAP08CAAAAAAAAAWAAAAAMAAAAlLpqd6B/0z9g7RvWvmHtPwAAAD9PAgAAAAAAAAFhAAAADAAAADRvDcJkr9M/YO0b1r5h7T8AAAA/XwIAAAAAAAABYgAAAAwAAABw2FJX7Q7UP2DtG9a+Ye0/AAAAP18CAAAAAAAAAWMAAAAMAAAArEGY7HVu1D9g7RvWvmHtPwAAAD9fAgAAAAAAAAFkAAAADAAAAOyq3YH+zdQ/YO0b1r5h7T8AAAA/XwIAAAAAAAABZQAAAAwAAACEX4DMwv3UP2DtG9a+Ye0/AAAAP24CAAAAAAAAAWYAAAAMAAAAxMjFYUtd1T9g7RvWvmHtPwAAAD9uAgAAAAAAAAFnAAAADAAAAKDmrUGY7NU/YO0b1r5h7T8AAAA/bgIAAAAAAAABaAAAAAwAAABAm1CMXBzWP2DtG9a+Ye0/AAAAP24CAAAAAAAAAWkAAAAMAAAAeASWIeV71j9g7RvWvmHtPwAAAD9uAgAAAAAAAAFqAAAADAAAABS5OGypq9Y/YO0b1r5h7T8AAAA/fgIAAAAAAAABawAAAAwAAAD01iBM9jrXP2DtG9a+Ye0/AAAAP34CAAAAAAAAAWwAAAAMAAAA0PQILEPK1z9g7RvWvmHtPwAAAD9+AgAAAAAAAAFtAAAADAAAAKgS8QuQWdg/YO0b1r5h7T8AAAA/fgIAAAAAAAABbgAAAAwAAADkezahGLnYP2DtG9a+Ye0/AAAAP44CAAAAAAAAAW8AAAAMAAAAhDDZ69zo2D9g7RvWvmHtPwAAAD+OAgAAAAAAAAFwAAAADAAAAMCZHoFlSNk/YO0b1r5h7T8AAAA/jgIAAAAAAAABcQAAAAwAAABgTsHLKXjZP2DtG9a+Ye0/AAAAP44CAAAAAAAAAXIAAAAMAAAAmLcGYbLX2T9g7RvWvmHtPwAAAD+OAgAAAAAAAAFzAAAADAAAANQgTPY6N9o/YO0b1r5h7T8AAAA/jgIAAAAAAAABdAAAAAwAAAB01e5A/2baP2DtG9a+Ye0/AAAAP50CAAAAAAAAAXUAAAAMAAAAtD401ofG2j9g7RvWvmHtPwAAAD+dAgAAAAAAAAF2AAAADAAAAFDz1iBM9to/YO0b1r5h7T8AAAA/nQIAAAAAAAABdwAAAAwAAADsp3lrECbbP2DtG9a+Ye0/AAAAP50CAAAAAAAAAXgAAAAMAAAAiFwcttRV2z9g7RvWvmHtPwAAAD+dAgAAAAAAAAF5AAAADAAAAMjFYUtdtds/YO0b1r5h7T8AAAA/nQIAAAAAAAABegAAAAwAAABoegSWIeXbP2DtG9a+Ye0/AAAAP50CAAAAAAAAAXsAAAAMAAAABC+n4OUU3D9g7RvWvmHtPwAAAD+tAgAAAAAAAAF8AAAADAAAANxMj8AypNw/YO0b1r5h7T8AAAA/rQIAAAAAAAABfQAAAAwAAAB8ATIL99PcP2DtG9a+Ye0/AAAAP60CAAAAAAAAAX4AAAAMAAAAHLbUVbsD3T9g7RvWvmHtPwAAAD+tAgAAAAAAAAF/AAAADAAAALhqd6B/M90/YO0b1r5h7T8AAAA/rQIAAAAAAAABgAAAAAwAAABYHxrrQ2PdP2DtG9a+Ye0/AAAAP60CAAAAAAAAAYEAAAAMAAAAlIhfgMzC3T9g7RvWvmHtPwAAAD+tAgAAAAAAAAGCAAAADAAAADQ9AsuQ8t0/YO0b1r5h7T8AAAA/vQIAAAAAAAABgwAAAAwAAABspkdgGVLeP2DtG9a+Ye0/AAAAP70CAAAAAAAAAYQAAAAMAAAArA+N9aGx3j9g7RvWvmHtPwAAAD+9AgAAAAAAAAGFAAAADAAAAEjEL0Bm4d4/YO0b1r5h7T8AAAA/vQIAAAAAAAABhgAAAAwAAADoeNKKKhHfP2DtG9a+Ye0/AAAAP70CAAAAAAAAAYcAAAAMAAAAKOIXILNw3z9g7RvWvmHtPwAAAD+9AgAAAAAAAAGIAAAADAAAAMSWump3oN8/YO0b1r5h7T8AAAA/vQIAAAAAAAABiQAAAAwAAABgS121O9DfP2DtG9a+Ye0/AAAAP8wCAAAAAAAAAYoAAAAMAAAAnrSiSsQv4D9g7RvWvmHtPwAAAD/MAgAAAAAAAAGLAAAADAAAAO4O9G+mR+A/8A1r37D27T8AAAA/zAIAAAAAAAABjAAAAAwAAAA8aUWViF/gP/ANa9+w9u0/AAAAP8wCAAAAAAAAAY0AAAAMAAAA3B3o30yP4D/wDWvfsPbtPwAAAD/MAgAAAAAAAAGOAAAADAAAACh4OQUvp+A/8A1r37D27T8AAAA/zAIAAAAAAAABjwAAAAwAAAB40ooqEb/gP/ANa9+w9u0/AAAAP9wCAAAAAAAAAZAAAAAMAAAABJYh5Xs24T/wDWvfsPbtPwAAAD/cAgAAAAAAAAGRAAAADAAAAFTwcgpeTuE/8A1r37D27T8AAAA/3AIAAAAAAAABkgAAAAwAAADwpBVVIn7hP/ANa9+w9u0/AAAAP9wCAAAAAAAAAZMAAAAMAAAAkFm4n+at4T/wDWvfsPbtPwAAAD/cAgAAAAAAAAGUAAAADAAAAN6zCcXIxeE/8A1r37D27T8AAAA/3AIAAAAAAAABlQAAAAwAAAB+aKwPjfXhP/ANa9+w9u0/AAAAP+sCAAAAAAAAAZYAAAAMAAAAWIaU79mE4j/wDWvfsPbtPwAAAD/rAgAAAAAAAAGXAAAADAAAAKjg5RS8nOI/8A1r37D27T8AAAA/6wIAAAAAAAABmAAAAAwAAAD2Ojc6nrTiP/ANa9+w9u0/AAAAP+sCAAAAAAAAAZkAAAAMAAAAlu/ZhGLk4j/wDWvfsPbtPwAAAD/rAgAAAAAAAAGaAAAADAAAAOJJK6pE/OI/8A1r37D27T8AAAA/+wIAAAAAAAABmwAAAAwAAABwDcJkr3PjP/ANa9+w9u0/AAAAP/sCAAAAAAAAAZwAAAAMAAAAvmcTipGL4z/wDWvfsPbtPwAAAD/7AgAAAAAAAAGdAAAADAAAAFwcttRVu+M/8A1r37D27T8AAAA/+wIAAAAAAAABngAAAAwAAACqdgf6N9PjP/ANa9+w9u0/AAAAP/sCAAAAAAAAAZ8AAAAMAAAA+tBYHxrr4z/wDWvfsPbtPwAAAD8LAwAAAAAAAAGgAAAADAAAAEorqkT8AuQ/8A1r37D27T8AAAA/CwMAAAAAAAABoQAAAAwAAACYhftp3hrkP/ANa9+w9u0/AAAAPwsDAAAAAAAAAaIAAAAMAAAA6N9Mj8Ay5D/wDWvfsPbtPwAAAD8LAwAAAAAAAAGjAAAADAAAAIiU79mEYuQ/8A1r37D27T8AAAA/CwMAAAAAAAABpAAAAAwAAADU7kD/ZnrkP/ANa9+w9u0/AAAAPwsDAAAAAAAAAaUAAAAMAAAAJEmSJEmS5D/wDWvfsPbtPwAAAD8aAwAAAAAAAAGmAAAADAAAAGKy17nR8eQ/8A1r37D27T8AAAA/GgMAAAAAAAABpwAAAAwAAACwDCnfswnlP/ANa9+w9u0/AAAAPxoDAAAAAAAAAagAAAAMAAAAAGd6BJYh5T/wDWvfsPbtPwAAAD8aAwAAAAAAAAGpAAAADAAAAFDByyl4OeU/8A1r37D27T8AAAA/GgMAAAAAAAABqgAAAAwAAACcGx1PWlHlP/ANa9+w9u0/AAAAPxoDAAAAAAAAAasAAAAMAAAA7HVudDxp5T/wDWvfsPbtPwAAAD8qAwAAAAAAAAGsAAAADAAAACrfswnFyOU/kC666KKL7j8AAAA/KgMAAAAAAAABrQAAAAwAAAB4OQUvp+DlP5Auuuiii+4/AAAAPyoDAAAAAAAAAa4AAAAMAAAAFu6neWsQ5j+QLrrooovuPwAAAD86AwAAAAAAAAGvAAAADAAAAGRI+Z5NKOY/kC666KKL7j8AAAA/OgMAAAAAAAABsAAAAAwAAAC0okrEL0DmP5Auuuiii+4/AAAAPzoDAAAAAAAAAbEAAAAMAAAABP2b6RFY5j+QLrrooovuPwAAAD86AwAAAAAAAAGyAAAADAAAAFJX7Q70b+Y/kC666KKL7j8AAAA/OgMAAAAAAAABswAAAAwAAACisT401ofmP5Auuuiii+4/AAAAPzoDAAAAAAAAAbQAAAAMAAAA8guQWbif5j+QLrrooovuPwAAAD86AwAAAAAAAAG1AAAADAAAAI7AMqR8z+Y/kC666KKL7j8AAAA/SQMAAAAAAAABtgAAAAwAAAAsddXuQP/mP5Auuuiii+4/AAAAP0kDAAAAAAAAAbcAAAAMAAAAfM8mFCMX5z+QLrrooovuPwAAAD9JAwAAAAAAAAG4AAAADAAAAMwpeDkFL+c/kC666KKL7j8AAAA/SQMAAAAAAAABuQAAAAwAAAAahMle50bnP5Auuuiii+4/AAAAP1kDAAAAAAAAAboAAAAMAAAAat4ahMle5z+QLrrooovuPwAAAD9ZAwAAAAAAAAG7AAAADAAAALo4bKmrduc/kC666KKL7j8AAAA/WQMAAAAAAAABvAAAAAwAAAAGk73OjY7nP5Auuuiii+4/AAAAP1kDAAAAAAAAAb0AAAAMAAAAVu0O9G+m5z+QLrrooovuPwAAAD9ZAwAAAAAAAAG+AAAADAAAAKZHYBlSvuc/kC666KKL7j8AAAA/WQMAAAAAAAABvwAAAAwAAAD0obE+NNbnP5Auuuiii+4/AAAAP2gDAAAAAAAAAcAAAAAMAAAARPwCZBbu5z+QLrrooovuPwAAAD9oAwAAAAAAAAHBAAAADAAAAJRWVIn4Beg/kC666KKL7j8AAAA/aAMAAAAAAAABwgAAAAwAAADksKWu2h3oP5Auuuiii+4/AAAAP2gDAAAAAAAAAcMAAAAMAAAAMgv307w16D+QLrrooovuPwAAAD9oAwAAAAAAAAHEAAAADAAAAM6/mR6BZeg/kC666KKL7j8AAAA/aAMAAAAAAAABxQAAAAwAAAAeGutDY33oP5Auuuiii+4/AAAAP3gDAAAAAAAAAcYAAAAMAAAAbnQ8aUWV6D+QLrrooovuPwAAAD94AwAAAAAAAAHHAAAADAAAAL7OjY4nreg/kC666KKL7j8AAAA/eAMAAAAAAAAByAAAAAwAAAAMKd+zCcXoP5Auuuiii+4/AAAAP3gDAAAAAAAAAckAAAAMAAAAXIMw2evc6D+QLrrooovuPwAAAD94AwAAAAAAAAHKAAAADAAAAPo30yOwDOk/kC666KKL7j8AAAA/eAMAAAAAAAABywAAAAwAAACY7HVudDzpP5Auuuiii+4/AAAAP3gDAAAAAAAAAcwAAAAMAAAAmOx1bnQ86T/wDWvfsPbtPwAAAD+IAwAAAAAAAAHNAAAADAAAADahGLk4bOk/8A1r37D27T8AAAA/iAMAAAAAAAABzgAAAAwAAACG+2neGoTpP/ANa9+w9u0/AAAAP4gDAAAAAAAAAc8AAAAMAAAAJLAMKd+z6T/wDWvfsPbtPwAAAD+IAwAAAAAAAAHQAAAADAAAAHQKXk7By+k/8A1r37D27T8AAAA/iAMAAAAAAAAB0QAAAAwAAADAZK9zo+PpP2DtG9a+Ye0/AAAAP5cDAAAAAAAAAdIAAAAMAAAAYBlSvmcT6j9g7RvWvmHtPwAAAD+XAwAAAAAAAAHTAAAADAAAAK5zo+NJK+o/YO0b1r5h7T8AAAA/lwMAAAAAAAAB1AAAAAwAAAD+zfQILEPqP2DtG9a+Ye0/AAAAP5cDAAAAAAAAAdUAAAAMAAAATihGLg5b6j9g7RvWvmHtPwAAAD+XAwAAAAAAAAHWAAAADAAAAJ6Cl1Pwcuo/YO0b1r5h7T8AAAA/lwMAAAAAAAAB1wAAAAwAAAA8NzqetKLqP2DtG9a+Ye0/AAAAP6cDAAAAAAAAAdgAAAAMAAAAiJGLw5a66j9g7RvWvmHtPwAAAD+nAwAAAAAAAAHZAAAADAAAANjr3Oh40uo/0MzMzMzM7D8AAAA/pwMAAAAAAAAB2gAAAAwAAAAoRi4OW+rqP9DMzMzMzOw/AAAAP6cDAAAAAAAAAdsAAAAMAAAAeKB/Mz0C6z/QzMzMzMzsPwAAAD+nAwAAAAAAAAHcAAAADAAAAMb60FgfGus/0MzMzMzM7D8AAAA/twMAAAAAAAAB3QAAAAwAAAAWVSJ+ATLrP9DMzMzMzOw/AAAAP7cDAAAAAAAAAd4AAAAMAAAAZq9zo+NJ6z/QzMzMzMzsPwAAAD+3AwAAAAAAAAHfAAAADAAAALQJxcjFYes/0MzMzMzM7D8AAAA/twMAAAAAAAAB4AAAAAwAAAACZBbup3nrP9DMzMzMzOw/AAAAP8YDAAAAAAAAAeEAAAAMAAAAUr5nE4qR6z/QzMzMzMzsPwAAAD/GAwAAAAAAAAHiAAAADAAAAKAYuThsqes/0MzMzMzM7D8AAAA/xgMAAAAAAAAB4wAAAAwAAADwcgpeTsHrP9DMzMzMzOw/AAAAP8YDAAAAAAAAAeQAAAAMAAAAPs1bgzDZ6z/QzMzMzMzsPwAAAD/GAwAAAAAAAAHlAAAADAAAAI4nragS8es/0MzMzMzM7D8AAAA/1gMAAAAAAAAB5gAAAAwAAADegf7N9AjsP9DMzMzMzOw/AAAAP9YDAAAAAAAAAecAAAAMAAAALtxP89Yg7D/QzMzMzMzsPwAAAD/WAwAAAAAAAAHoAAAADAAAAHo2oRi5OOw/0MzMzMzM7D8AAAA/5QMAAAAAAAAB6QAAAAwAAADKkPI9m1DsP9DMzMzMzOw/AAAAP+UDAAAAAAAAAeoAAAAMAAAAGutDY31o7D/QzMzMzMzsPwAAAD/1AwAAAAAAAAHrAAAADAAAAGpFlYhfgOw/0MzMzMzM7D8AAAA/BQQAAAAAAAAB7AAAAAwAAAC6n+atQZjsP9DMzMzMzOw/AAAAPyQEAAAAAAAAAe0AAAAMAAAABvo30yOw7D/QzMzMzMzsPwAAAD9TBAAAAAAAAAHuAAAADAAAAFZUifgFyOw/0MzMzMzM7D8AAAA/UwQAAAAAAAAB7wAAAAwAAACmrtod6N/sP9DMzMzMzOw/AAAAP48EAAAAAAAAAfAAAAAMAAAA8ggsQ8r37D/QzMzMzMzsPwAAAD/OBAAAAAAAAAHxAAAADAAAAEJjfWisD+0/0MzMzMzM7D8AAAA/7QQAAAAAAAAB8gAAAAwAAACSvc6NjiftP9DMzMzMzOw/AAAAP/0EAAAAAAAAAfMAAAAMAAAA4hcgs3A/7T/QzMzMzMzsPwAAAD8MBQAAAAAAAAH0AAAADAAAADJycdhSV+0/0MzMzMzM7D8AAAA/HAUAAAAAAAAB9QAAAAwAAACCzML9NG/tP9DMzMzMzOw/AAAAPywFAAAAAAAAAfYAAAAMAAAAziYUIxeH7T/QzMzMzMzsPwAAAD9LBQAAAAAAAAH3AAAADAAAAB6BZUj5nu0/0MzMzMzM7D8AAAA/WgUAAAAAAAAB+AAAAAwAAABu27Zt27btP9DMzMzMzOw/AAAAP3oFAAAAAAAAAfkAAAAMAAAAujUIk73O7T/QzMzMzMzsPwAAAD+ZBQAAAAAAAAH6AAAADAAAAAqQWbif5u0/0MzMzMzM7D8AAAA/qQUAAAAAAAAB+wAAAAwAAABa6qrdgf7tP9DMzMzMzOw/AAAAP7gFAAAAAAAAAfwAAAAMAAAAqkT8AmQW7j/QzMzMzMzsPwAAAD/IBQAAAAAAAAH9AAAADAAAAPqeTShGLu4/0MzMzMzM7D8AAAA/1wUAAAAAAAAB/gAAAAwAAABK+Z5NKEbuP9DMzMzMzOw/AAAAP+cFAAAAAAAAAf8AAAAMAAAAmlPwcgpe7j/QzMzMzMzsPwAAAD/nBQAAAAAAAAEAAQAADAAAAOatQZjsde4/0MzMzMzM7D8AAAA/5wUAAAAAAAABAQEAAAwAAAA2CJO9zo3uP9DMzMzMzOw/AAAAP/cFAAAAAAAAAQIBAAAMAAAAhmLk4rCl7j/QzMzMzMzsPwAAAD/3BQAAAAAAAAEDAQAADAAAANK8NQiTve4/0MzMzMzM7D8AAAA/BgYAAAAAAAABBAEAAAwAAAAiF4ctddXuP9DMzMzMzOw/AAAAPwYGAAAAAAAAAQUBAAAMAAAAcnHYUlft7j/QzMzMzMzsPwAAAD8GBgAAAAAAAAEGAQAADAAAAMLLKXg5Be8/0MzMzMzM7D8AAAA/FgYAAAAAAAABBwEAAAwAAAASJnudGx3vP9DMzMzMzOw/AAAAPxYGAAAAAAAAAQgBAAAMAAAAYoDMwv007z/QzMzMzMzsPwAAAD8WBgAAAAAAAAEJAQAADAAAAK7aHejfTO8/0MzMzMzM7D8AAAA/JgYAAAAAAAABCgEAAAwAAAD+NG8NwmTvP9DMzMzMzOw/AAAAPzUGAAAAAAAAAQsBAAAMAAAATo/AMqR87z/QzMzMzMzsPwAAAD81BgAAAAAAAAEMAQAADAAAAE6PwDKkfO8/MKx9w9o37D8AAAA/VAYAAAAAAAABDQEAAAwAAACa6RFYhpTvPzCsfcPaN+w/AAAAP2QGAAAAAAAAAQ4BAAAMAAAAmukRWIaU7z+giy666KLrPwAAAD90BgAAAAAAAAEPAQAADAAAAOpDY31orO8/oIsuuuii6z8AAAA/gwYAAAAAAAABEAEAAAwAAADqQ2N9aKzvPxBr37D2Des/AAAAP4MGAAAAAAAAAREBAAAMAAAA6kNjfWis7z+ASpCnBHnqPwAAAD+TBgAAAAAAAAESAQAADAAAADqetKJKxO8/gEqQpwR56j8AAAA/kwYAAAAAAAABEwEAAAwAAACK+AXILNzvP4BKkKcEeeo/AAAAP5MGAAAAAAAAARQBAAAMAAAAivgFyCzc7z/gKUGeEuTpPwAAAD+jBgAAAAAAAAEVAQAADAAAAIr4Bcgs3O8/UAnylCBP6T8AAAA/owYAAAAAAAABFgEAAAwAAACK+AXILNzvP8Dooosuuug/AAAAP7IGAAAAAAAAARcBAAAMAAAAivgFyCzc7z8gyFOCPCXoPwAAAD8ABwAAAAAAAAEYAQAADAAAAIr4Bcgs3O8/kKcEeUqQ5z8AAAA/EAcAAAAAAAABGQEAAAwAAACK+AXILNzvPwCHtW9Y++Y/AAAAPyAHAAAAAAAAARoBAAAMAAAAivgFyCzc7z9wZmZmZmbmPwAAAD8gBwAAAAAAAAEbAQAADAAAADqetKJKxO8/0EUXXXTR5T8AAAA/LwcAAAAAAAABHAEAAAwAAAA6nrSiSsTvP0AlyFOCPOU/AAAAPz8HAAAAAAAAAR0BAAAMAAAA6kNjfWis7z9AJchTgjzlPwAAAD9OBwAAAAAAAAEeAQAADAAAAOpDY31orO8/sAR5SpCn5D8AAAA/XgcAAAAAAAABHwEAAAwAAADqQ2N9aKzvPxDkKUGeEuQ/AAAAP14HAAAAAAAAASABAAAMAAAAmukRWIaU7z8Q5ClBnhLkPwAAAD9eBwAAAAAAAAEhAQAADAAAAJrpEViGlO8/gMPaN6x94z8AAAA/bgcAAAAAAAABIgEAAAwAAABOj8AypHzvP4DD2jesfeM/AAAAP24HAAAAAAAAASMBAAAMAAAA/jRvDcJk7z+Aw9o3rH3jPwAAAD9uBwAAAAAAAAEkAQAADAAAAP40bw3CZO8/8KKLLrro4j8AAAA/bgcAAAAAAAABJQEAAAwAAACu2h3o30zvP/Ciiy666OI/AAAAP24HAAAAAAAAASYBAAAMAAAArtod6N9M7z9QgjwlyFPiPwAAAD99BwAAAAAAAAEnAQAADAAAAGKAzML9NO8/wGHtG9a+4T8AAAA/fQcAAAAAAAABKAEAAAwAAAASJnudGx3vP8Bh7RvWvuE/AAAAP30HAAAAAAAAASkBAAAMAAAAwsspeDkF7z8wQZ4S5CnhPwAAAD99BwAAAAAAAAEqAQAADAAAAHJx2FJX7e4/oCBPCfKU4D8AAAA/jQcAAAAAAAABKwEAAAwAAAAiF4ctddXuP6AgTwnylOA/AAAAP40HAAAAAAAAASwBAAAMAAAA0rw1CJO97j/g///////fPwAAAD+NBwAAAAAAAAEtAQAADAAAANK8NQiTve4/wL5h7RvW3j8AAAA/jQcAAAAAAAABLgEAAAwAAACGYuTisKXuP8C+Ye0b1t4/AAAAP40HAAAAAAAAAS8BAAAMAAAANgiTvc6N7j+gfcPaN6zdPwAAAD+NBwAAAAAAAAEwAQAADAAAAOatQZjsde4/YDwlyFOC3D8AAAA/nQcAAAAAAAABMQEAAAwAAACaU/ByCl7uP2A8JchTgtw/AAAAP50HAAAAAAAAATIBAAAMAAAASvmeTShG7j9gPCXIU4LcPwAAAD+dBwAAAAAAAAEzAQAADAAAAEr5nk0oRu4/QPuGtW9Y2z8AAAA/nQcAAAAAAAABNAEAAAwAAAD6nk0oRi7uP0D7hrVvWNs/AAAAP6wHAAAAAAAAATUBAAAMAAAAqkT8AmQW7j8guuiiiy7aPwAAAD+sBwAAAAAAAAE2AQAADAAAAKpE/AJkFu4/4HhKkKcE2T8AAAA/rAcAAAAAAAABNwEAAAwAAABa6qrdgf7tP+B4SpCnBNk/AAAAP6wHAAAAAAAAATgBAAAMAAAACpBZuJ/m7T/geEqQpwTZPwAAAD+sBwAAAAAAAAE5AQAADAAAALo1CJO9zu0/4HhKkKcE2T8AAAA/vAcAAAAAAAABOgEAAAwAAABu27Zt27btP6D2DWvfsNY/AAAAP8sHAAAAAAAAATsBAAAMAAAAHoFlSPme7T+g9g1r37DWPwAAAD/LBwAAAAAAAAE8AQAADAAAAILMwv00b+0/gLVvWPuG1T8AAAA/ywcAAAAAAAABPQEAAAwAAAAycnHYUlftP0B00UUXXdQ/AAAAP8sHAAAAAAAAAT4BAAAMAAAAkr3OjY4n7T9AdNFFF13UPwAAAD/bBwAAAAAAAAE/AQAADAAAAPIILEPK9+w/IDMzMzMz0z8AAAA/6wcAAAAAAAABQAEAAAwAAACmrtod6N/sPyAzMzMzM9M/AAAAP+sHAAAAAAAAAUEBAAAMAAAAVlSJ+AXI7D8A8pQgTwnSPwAAAD/rBwAAAAAAAAFCAQAADAAAALqf5q1BmOw/wLD2DWvf0D8AAAA/6wcAAAAAAAABQwEAAAwAAAAa60NjfWjsP8Cw9g1r39A/AAAAP/oHAAAAAAAAAUQBAAAMAAAA3oH+zfQI7D9A37D2DWvPPwAAAD/6BwAAAAAAAAFFAQAADAAAAD7NW4Mw2es/QN+w9g1rzz8AAAA/+gcAAAAAAAABRgEAAAwAAAA+zVuDMNnrPwBddNFFF80/AAAAP/oHAAAAAAAAAUcBAAAMAAAA8HIKXk7B6z8AXXTRRRfNPwAAAD8KCAAAAAAAAAFIAQAADAAAAFK+ZxOKkes/wNo3rH3Dyj8AAAA/CggAAAAAAAABSQEAAAwAAAC0CcXIxWHrP8DaN6x9w8o/AAAAPwoIAAAAAAAAAUoBAAAMAAAAZq9zo+NJ6z/A2jesfcPKPwAAAD8KCAAAAAAAAAFLAQAADAAAABZVIn4BMus/wNo3rH3Dyj8AAAA/CggAAAAAAAABTAEAAAwAAADG+tBYHxrrP0BY+4a1b8g/AAAAPxoIAAAAAAAAAU0BAAAMAAAAeKB/Mz0C6z9AWPuGtW/IPwAAAD8aCAAAAAAAAAFOAQAADAAAAChGLg5b6uo/QFj7hrVvyD8AAAA/GggAAAAAAAABTwEAAAwAAADY69zoeNLqP0BY+4a1b8g/AAAAPxoIAAAAAAAAAVABAAAMAAAAiJGLw5a66j9AWPuGtW/IPwAAAD8aCAAAAAAAAAFRAQAADAAAAIiRi8OWuuo/ANa+Ye0bxj8AAAA/GggAAAAAAAABUgEAAAwAAAA8NzqetKLqPwDWvmHtG8Y/AAAAPxoIAAAAAAAAAVMBAAAMAAAA7NzoeNKK6j8A1r5h7RvGPwAAAD8pCAAAAAAAAAFUAQAADAAAAJ6Cl1Pwcuo/ANa+Ye0bxj8AAAA/KQgAAAAAAAABVQEAAAwAAABOKEYuDlvqPwDWvmHtG8Y/AAAAPykIAAAAAAAAAVYBAAAMAAAA/s30CCxD6j8A1r5h7RvGPwAAAD8pCAAAAAAAAAFXAQAADAAAAGAZUr5nE+o/ANa+Ye0bxj8AAAA/KQgAAAAAAAABWAEAAAwAAAAQvwCZhfvpPwDWvmHtG8Y/AAAAPzkIAAAAAAAAAVkBAAAMAAAAwGSvc6Pj6T/AU4I8JcjDPwAAAD85CAAAAAAAAAFaAQAADAAAACSwDCnfs+k/wFOCPCXIwz8AAAA/OQgAAAAAAAABWwEAAAwAAADUVbsD/ZvpP8BTgjwlyMM/AAAAPzkIAAAAAAAAAVwBAAAMAAAANqEYuThs6T/AU4I8JcjDPwAAAD9ICAAAAAAAAAFdAQAADAAAAOZGx5NWVOk/wFOCPCXIwz8AAAA/SAgAAAAAAAABXgEAAAwAAACY7HVudDzpP8BTgjwlyMM/AAAAP0gIAAAAAAAAAV8BAAAMAAAASJIkSZIk6T/AU4I8JcjDPwAAAD9ICAAAAAAAAAFgAQAADAAAAPo30yOwDOk/wFOCPCXIwz8AAAA/WAgAAAAAAAABYQEAAAwAAACs3YH+zfToP8BTgjwlyMM/AAAAP1gIAAAAAAAAAWIBAAAMAAAADCnfswnF6D/AU4I8JcjDPwAAAD9YCAAAAAAAAAFjAQAADAAAAL7OjY4nreg/wFOCPCXIwz8AAAA/WAgAAAAAAAABZAEAAAwAAABudDxpRZXoP8BTgjwlyMM/AAAAP1gIAAAAAAAAAWUBAAAMAAAAHhrrQ2N96D/AU4I8JcjDPwAAAD9YCAAAAAAAAAFmAQAADAAAAM6/mR6BZeg/wFOCPCXIwz8AAAA/aAgAAAAAAAABZwEAAAwAAACCZUj5nk3oP8BTgjwlyMM/AAAAP2gIAAAAAAAAAWgBAAAMAAAAMgv307w16D/AU4I8JcjDPwAAAD9oCAAAAAAAAAFpAQAADAAAAOSwpa7aHeg/wFOCPCXIwz8AAAA/aAgAAAAAAAABagEAAAwAAACUVlSJ+AXoP8BTgjwlyMM/AAAAP2gIAAAAAAAAAWsBAAAMAAAApkdgGVK+5z/AU4I8JcjDPwAAAD9oCAAAAAAAAAFsAQAADAAAAFbtDvRvpuc/wFOCPCXIwz8AAAA/aAgAAAAAAAABbQEAAAwAAAAGk73OjY7nP8BTgjwlyMM/AAAAP3cIAAAAAAAAAW4BAAAMAAAAujhsqat25z/AU4I8JcjDPwAAAD93CAAAAAAAAAFvAQAADAAAAHzPJhQjF+c/wFOCPCXIwz8AAAA/dwgAAAAAAAABcAEAAAwAAAAsddXuQP/mP8BTgjwlyMM/AAAAP3cIAAAAAAAAAXEBAAAMAAAA3hqEyV7n5j/AU4I8JcjDPwAAAD93CAAAAAAAAAFyAQAADAAAAPILkFm4n+Y/wFOCPCXIwz8AAAA/dwgAAAAAAAABcwEAAAwAAACisT401ofmP8BTgjwlyMM/AAAAP3cIAAAAAAAAAXQBAAAMAAAAUlftDvRv5j/AU4I8JcjDPwAAAD+HCAAAAAAAAAF1AQAADAAAAHg5BS+n4OU/wFOCPCXIwz8AAAA/hwgAAAAAAAABdgEAAAwAAADahGLk4rDlP8BTgjwlyMM/AAAAP4cIAAAAAAAAAXcBAAAMAAAAPNC/mR6B5T/AU4I8JcjDPwAAAD+HCAAAAAAAAAF4AQAADAAAAOx1bnQ8aeU/wFOCPCXIwz8AAAA/hwgAAAAAAAABeQEAAAwAAACcGx1PWlHlP8BTgjwlyMM/AAAAP4cIAAAAAAAAAXoBAAAMAAAAJEmSJEmS5D/AU4I8JcjDPwAAAD+eCAAAAAAAAAF7AQAADAAAAIiU79mEYuQ/wFOCPCXIwz8AAAA/nggAAAAAAAABfAEAAAwAAADo30yPwDLkP8BTgjwlyMM/AAAAP54IAAAAAAAAAX0BAAAMAAAA+tBYHxrr4z/AU4I8JcjDPwAAAD+eCAAAAAAAAAF+AQAADAAAAKp2B/o30+M/wFOCPCXIwz8AAAA/nggAAAAAAAABfwEAAAwAAAAOwmSvc6PjP8BTgjwlyMM/AAAAP60IAAAAAAAAAYABAAAMAAAAlu/ZhGLk4j/AU4I8JcjDPwAAAD+tCAAAAAAAAAGBAQAADAAAAPY6NzqetOI/wFOCPCXIwz8AAAA/rQgAAAAAAAABggEAAAwAAACo4OUUvJziP8BTgjwlyMM/AAAAP60IAAAAAAAAAYMBAAAMAAAACCxDyvds4j/AU4I8JcjDPwAAAD+9CAAAAAAAAAGEAQAADAAAAM7C/TRvDeI/wFOCPCXIwz8AAAA/vQgAAAAAAAABhQEAAAwAAAAuDlvqqt3hP8BTgjwlyMM/AAAAP70IAAAAAAAAAYYBAAAMAAAA3rMJxcjF4T/AU4I8JcjDPwAAAD+9CAAAAAAAAAGHAQAADAAAAED/ZnoEluE/wFOCPCXIwz8AAAA/vQgAAAAAAAABiAEAAAwAAACiSsQvQGbhP8BTgjwlyMM/AAAAP70IAAAAAAAAAYkBAAAMAAAABJYh5Xs24T/AU4I8JcjDPwAAAD+9CAAAAAAAAAGKAQAADAAAABaHLXXV7uA/wFOCPCXIwz8AAAA/zAgAAAAAAAABiwEAAAwAAAA8aUWViF/gP8BTgjwlyMM/AAAAP8wIAAAAAAAAAYwBAAAMAAAAnrSiSsQv4D/AU4I8JcjDPwAAAD/MCAAAAAAAAAGNAQAADAAAAE5aUSXiF+A/wFOCPCXIwz8AAAA/zAgAAAAAAAABjgEAAAwAAABgS121O9DfP8BTgjwlyMM/AAAAP8wIAAAAAAAAAY8BAAAMAAAAxJa6aneg3z/AU4I8JcjDPwAAAD/cCAAAAAAAAAGQAQAADAAAAKwPjfWhsd4/wFOCPCXIwz8AAAA/3AgAAAAAAAABkQEAAAwAAAAMW+qq3YHeP8BTgjwlyMM/AAAAP9wIAAAAAAAAAZIBAAAMAAAAND0Cy5Dy3T/AU4I8JcjDPwAAAD/cCAAAAAAAAAGTAQAADAAAAJSIX4DMwt0/wFOCPCXIwz8AAAA/3AgAAAAAAAABlAEAAAwAAAD407w1CJPdP8BTgjwlyMM/AAAAP9wIAAAAAAAAAZUBAAAMAAAAuGp3oH8z3T9A0UUXXXTBPwAAAD/sCAAAAAAAAAGWAQAADAAAABy21FW7A90/QNFFF110wT8AAAA/7AgAAAAAAAABlwEAAAwAAAB8ATIL99PcP0DRRRdddME/AAAAP+wIAAAAAAAAAZgBAAAMAAAA3EyPwDKk3D9A0UUXXXTBPwAAAD/sCAAAAAAAAAGZAQAADAAAAKTjSSuqRNw/QNFFF110wT8AAAA/7AgAAAAAAAABmgEAAAwAAAAEL6fg5RTcP0DRRRdddME/AAAAP+wIAAAAAAAAAZsBAAAMAAAAaHoEliHl2z9A0UUXXXTBPwAAAD/sCAAAAAAAAAGcAQAADAAAACgRvwCZhds/QNFFF110wT8AAAA/7AgAAAAAAAABnQEAAAwAAACIXBy21FXbPwCeEuQpQb4/AAAAP/sIAAAAAAAAAZ4BAAAMAAAAFIqRi8OW2j+AmZmZmZm5PwAAAD/7CAAAAAAAAAGfAQAADAAAAHTV7kD/Zto/gJmZmZmZuT8AAAA/+wgAAAAAAAABoAEAAAwAAADUIEz2OjfaP4CZmZmZmbk/AAAAP/sIAAAAAAAAAaEBAAAMAAAAOGypq3YH2j+AmZmZmZm5PwAAAD/7CAAAAAAAAAGiAQAADAAAAJi3BmGy19k/gJmZmZmZuT8AAAA/CwkAAAAAAAABowEAAAwAAAAg5Xs2oRjZPwCVIE8J8rQ/AAAAPwsJAAAAAAAAAaQBAAAMAAAAhDDZ69zo2D8AlSBPCfK0PwAAAD8LCQAAAAAAAAGlAQAADAAAAETHk1ZUidg/AJUgTwnytD8AAAA/CwkAAAAAAAABpgEAAAwAAACoEvELkFnYPwCVIE8J8rQ/AAAAPxsJAAAAAAAAAacBAAAMAAAACF5Owcsp2D8AlSBPCfK0PwAAAD8bCQAAAAAAAAGoAQAADAAAAND0CCxDytc/AJUgTwnytD8AAAA/GwkAAAAAAAABqQEAAAwAAAAwQGbhfprXPwCVIE8J8rQ/AAAAPxsJAAAAAAAAAaoBAAAMAAAAkIvDlrpq1z8AlSBPCfK0PwAAAD8bCQAAAAAAAAGrAQAADAAAAFQifgEyC9c/AJCnBHlKsD8AAAA/GwkAAAAAAAABrAEAAAwAAAC0bdu2bdvWPwCQpwR5SrA/AAAAPxsJAAAAAAAAAa0BAAAMAAAAeASWIeV71j8AkKcEeUqwPwAAAD8bCQAAAAAAAAGuAQAADAAAANxP89YgTNY/AJCnBHlKsD8AAAA/KgkAAAAAAAABrwEAAAwAAABAm1CMXBzWPwCQpwR5SrA/AAAAPyoJAAAAAAAAAbABAAAMAAAAJBQjF4ct1T8AkKcEeUqwPwAAAD8qCQAAAAAAAAGxAQAADAAAAOyq3YH+zdQ/ABdddNFFpz8AAAA/KgkAAAAAAAABsgEAAAwAAACsQZjsdW7UPwAXXXTRRac/AAAAPyoJAAAAAAAAAbMBAAAMAAAAcNhSV+0O1D8AF1100UWnPwAAAD8qCQAAAAAAAAG0AQAADAAAANAjsAwp39M/ABdddNFFpz8AAAA/OgkAAAAAAAABtQEAAAwAAACUump3oH/TPwAXXXTRRac/AAAAPzoJAAAAAAAAAbYBAAAMAAAAHOjfTI/A0j8AF1100UWnPwAAAD86CQAAAAAAAAG3AQAADAAAAIAzPQLLkNI/ABdddNFFpz8AAAA/OgkAAAAAAAABuAEAAAwAAADgfpq3BmHSPwAXXXTRRac/AAAAPzoJAAAAAAAAAbkBAAAMAAAAoBVVIn4B0j8AF1100UWnPwAAAD86CQAAAAAAAAG6AQAADAAAAGisD431odE/ABdddNFFpz8AAAA/SQkAAAAAAAABuwEAAAwAAAAsQ8r3bELRPwAXXXTRRac/AAAAP0kJAAAAAAAAAbwBAAAMAAAA7NmEYuTi0D8AHNa+Ye2bPwAAAD9JCQAAAAAAAAG9AQAADAAAALBwP81bg9A/ABzWvmHtmz8AAAA/SQkAAAAAAAABvgEAAAwAAAB4B/o30yPQPwAc1r5h7Zs/AAAAP0kJAAAAAAAAAb8BAAAMAAAAsKWu2h3ozz8AHNa+Ye2bPwAAAD9JCQAAAAAAAAHAAQAADAAAAHA8aUWViM8/ABzWvmHtmz8AAAA/SQkAAAAAAAABwQEAAAwAAAD4ad4ahMnOPwAc1r5h7Zs/AAAAP1kJAAAAAAAAAcIBAAAMAAAAgJdT8HIKzj8AHNa+Ye2bPwAAAD9ZCQAAAAAAAAHDAQAADAAAAEAuDlvqqs0/ABzWvmHtmz8AAAA/WQkAAAAAAAABxAEAAAwAAAAIxcjFYUvNPwAc1r5h7Zs/AAAAP1kJAAAAAAAAAcUBAAAMAAAAkPI9m1CMzD8AHNa+Ye2bPwAAAD9ZCQAAAAAAAAHGAQAADAAAAFCJ+AXILMw/ABzWvmHtmz8AAAA/WQkAAAAAAAABxwEAAAwAAAAYILNwP83LPwAc1r5h7Zs/AAAAP1kJAAAAAAAAAcgBAAAMAAAA2LZt27Ztyz8AHNa+Ye2bPwAAAD9ZCQAAAAAAAAHJAQAADAAAAJhNKEYuDss/ABzWvmHtmz8AAAA/aQkAAAAAAAABygEAAAwAAABg5OKwpa7KPwAc1r5h7Zs/AAAAP2kJAAAAAAAAAcsBAAAMAAAAKHudGx1Pyj8AHNa+Ye2bPwAAAD9pCQAAAAAAAAHMAQAADAAAAOgRWIaU78k/ABzWvmHtmz8AAAA/aQkAAAAAAAABzQEAAAwAAACwqBLxC5DJPwAc1r5h7Zs/AAAAP2kJAAAAAAAAAc4BAAAMAAAAcD/NW4MwyT8AHNa+Ye2bPwAAAD9pCQAAAAAAAAHPAQAADAAAADDWh8b60Mg/ABzWvmHtmz8AAAA/aQkAAAAAAAAB0AEAAAwAAADwbEIxcnHIPwAc1r5h7Zs/AAAAP2kJAAAAAAAAAdEBAAAMAAAAuAP9m+kRyD8AHNa+Ye2bPwAAAD94CQAAAAAAAAHSAQAADAAAAEgxcnHYUsc/ABzWvmHtmz8AAAA/eAkAAAAAAAAB0wEAAAwAAAAIyCzcT/PGPwAc1r5h7Zs/AAAAP3gJAAAAAAAAAdQBAAAMAAAAyF7nRseTxj8AHNa+Ye2bPwAAAD94CQAAAAAAAAHVAQAADAAAAIj1obE+NMY/ABzWvmHtmz8AAAA/eAkAAAAAAAAB1gEAAAwAAABQjFwcttTFPwAc1r5h7Zs/AAAAP3gJAAAAAAAAAdcBAAAMAAAAECMXhy11xT8AHNa+Ye2bPwAAAD94CQAAAAAAAAHYAQAADAAAAJhQjFwctsQ/ABzWvmHtmz8AAAA/iAkAAAAAAAAB2QEAAAwAAABY50bHk1bEPwAc1r5h7Zs/AAAAP4gJAAAAAAAAAdoBAAAMAAAAIH4BMgv3wz8AHNa+Ye2bPwAAAD+ICQAAAAAAAAHbAQAADAAAAOgUvJyCl8M/ABzWvmHtmz8AAAA/iAkAAAAAAAAB3AEAAAwAAACoq3YH+jfDPwAc1r5h7Zs/AAAAP4gJAAAAAAAAAd0BAAAMAAAAaEIxcnHYwj8AHNa+Ye2bPwAAAD+ICQAAAAAAAAHeAQAADAAAAPBvpkdgGcI/ABzWvmHtmz8AAAA/mAkAAAAAAAAB3wEAAAwAAACwBmGy17nBPwAc1r5h7Zs/AAAAP5gJAAAAAAAAAeABAAAMAAAAeJ0bHU9awT8AHNa+Ye2bPwAAAD+YCQAAAAAAAAHhAQAADAAAAEA01ofG+sA/ABzWvmHtmz8AAAA/mAkAAAAAAAAB4gEAAAwAAADIYUtdtTvAPwAXXXTRRac/AAAAP6cJAAAAAAAAAeMBAAAMAAAAEPELkFm4vz8AF1100UWnPwAAAD+nCQAAAAAAAAHkAQAADAAAAJAegWVI+b4/ABdddNFFpz8AAAA/pwkAAAAAAAAB5QEAAAwAAAAgTPY6Nzq+PwAXXXTRRac/AAAAP7cJAAAAAAAAAeYBAAAMAAAAIEz2Ojc6vj8AkKcEeUqwPwAAAD+3CQAAAAAAAAHnAQAADAAAAKB5axAme70/AJCnBHlKsD8AAAA/twkAAAAAAAAB6AEAAAwAAAAwp+DlFLy8PwCQpwR5SrA/AAAAP8YJAAAAAAAAAekBAAAMAAAAsNRVuwP9uz8AlSBPCfK0PwAAAD/GCQAAAAAAAAHqAQAADAAAADACy5DyPbs/AJUgTwnytD8AAAA/xgkAAAAAAAAB6wEAAAwAAAAwAsuQ8j27P4CZmZmZmbk/AAAAP9YJAAAAAAAAAewBAAAMAAAAwC9AZuF+uj8AnhLkKUG+PwAAAD/WCQAAAAAAAAHtAQAADAAAAFBdtTvQv7k/AJ4S5ClBvj8AAAA/1gkAAAAAAAAB7gEAAAwAAABQXbU70L+5P0DRRRdddME/AAAAP9YJAAAAAAAAAe8BAAAMAAAAULif5q1BuD/AU4I8JcjDPwAAAD/mCQAAAAAAAAHwAQAADAAAAFC4n+atQbg/ANa+Ye0bxj8AAAA/5gkAAAAAAAAB8QEAAAwAAADg5RS8nIK3P0BY+4a1b8g/AAAAP+YJAAAAAAAAAfIBAAAMAAAAYBOKkYvDtj9AWPuGtW/IPwAAAD/mCQAAAAAAAAHzAQAADAAAAGATipGLw7Y/wNo3rH3Dyj8AAAA/9QkAAAAAAAAB9AEAAAwAAABwbnQ8aUW1PwBddNFFF80/AAAAP/UJAAAAAAAAAfUBAAAMAAAAcG50PGlFtT9A37D2DWvPPwAAAD/1CQAAAAAAAAH2AQAADAAAAPCb6RFYhrQ/wLD2DWvf0D8AAAA/9QkAAAAAAAAB9wEAAAwAAACAyV7nRsezPwDylCBPCdI/AAAAP/UJAAAAAAAAAfgBAAAMAAAAAPfTvDUIsz8A8pQgTwnSPwAAAD8FCgAAAAAAAAH5AQAADAAAAJAkSZIkSbI/QHTRRRdd1D8AAAA/BQoAAAAAAAAB+gEAAAwAAAAQUr5nE4qxP4C1b1j7htU/AAAAPwUKAAAAAAAAAfsBAAAMAAAAoH8zPQLLsD+g9g1r37DWPwAAAD8FCgAAAAAAAAH8AQAADAAAACCtqBLxC7A/wDesfcPa1z8AAAA/BQoAAAAAAAAB/QEAAAwAAAAgragS8QuwP+B4SpCnBNk/AAAAPxUKAAAAAAAAAf4BAAAMAAAAYBAme50brT8guuiiiy7aPwAAAD8VCgAAAAAAAAH/AQAADAAAAGAQJnudG60/QPuGtW9Y2z8AAAA/FQoAAAAAAAABAAIAAAwAAACAaxAme52rP0D7hrVvWNs/AAAAPxUKAAAAAAAAAQECAAAMAAAAgGsQJnudqz9gPCXIU4LcPwAAAD8VCgAAAAAAAAECAgAADAAAAIDG+tBYH6o/YDwlyFOC3D8AAAA/FQoAAAAAAAABAwIAAAwAAACAxvrQWB+qP6B9w9o3rN0/AAAAPxUKAAAAAAAAAQQCAAAMAAAAgMb60Fgfqj/AvmHtG9bePwAAAD8kCgAAAAAAAAEFAgAADAAAAIAh5Xs2oag/wL5h7RvW3j8AAAA/JAoAAAAAAAABBgIAAAwAAACAIeV7NqGoP+D//////98/AAAAPyQKAAAAAAAAAQcCAAAMAAAAgCHlezahqD+gIE8J8pTgPwAAAD80CgAAAAAAAAEIAgAADAAAAIAh5Xs2oag/MEGeEuQp4T8AAAA/NAoAAAAAAAABCQIAAAwAAACAIeV7NqGoP8Bh7RvWvuE/AAAAPzQKAAAAAAAAAQoCAAAMAAAAgCHlezahqD9QgjwlyFPiPwAAAD9DCgAAAAAAAAELAgAADAAAAIAh5Xs2oag/8KKLLrro4j8AAAA/QwoAAAAAAAABDAIAAAwAAACAIeV7NqGoP4DD2jesfeM/AAAAP1MKAAAAAAAAAQ0CAAAMAAAAoHzPJhQjpz+Aw9o3rH3jPwAAAD8IDAAAAAAAAAEOAgAADAAAAKB8zyYUI6c/EOQpQZ4S5D8AAAA/FwwAAAAAAAABDwIAAAwAAACg17nR8aSlPxDkKUGeEuQ/AAAAPxcMAAAAAAAAARACAAAMAAAAwDKkfM8mpD8Q5ClBnhLkPwAAAD8XDAAAAAAAAAERAgAADAAAAMAypHzPJqQ/sAR5SpCn5D8AAAA/JwwAAAAAAAABEgIAAAwAAADAjY4nraiiP7AEeUqQp+Q/AAAAPycMAAAAAAAAARMCAAAMAAAAwI2OJ62ooj9AJchTgjzlPwAAAD8nDAAAAAAAAAEUAgAADAAAAMDoeNKKKqE/QCXIU4I85T8AAAA/JwwAAAAAAAABFQIAAAwAAADAh8b60FifP0AlyFOCPOU/AAAAPzYMAAAAAAAAARYCAAAMAAAAwIfG+tBYnz/QRRdddNHlPwAAAD82DAAAAAAAAAEXAgAADAAAAAA+m1CMXJw/0EUXXXTR5T8AAAA/RgwAAAAAAAABGAIAAAwAAAAAPptQjFycP3BmZmZmZuY/AAAAP0YMAAAAAAAAARkCAAAMAAAAAPRvpkdgmT9wZmZmZmbmPwAAAD9GDAAAAAAAAAEaAgAADAAAAACqRPwCZJY/cGZmZmZm5j8AAAA/VgwAAAAAAAABGwIAAAwAAABAYBlSvmeTP3BmZmZmZuY/AAAAP2UMAAAAAAAAARwCAAAMAAAAQGAZUr5nkz8Ah7VvWPvmPwAAAD9lDAAAAAAAAAEdAgAADAAAAEBgGVK+Z5M/kKcEeUqQ5z8AAAA/dQwAAAAAAAABHgIAAAwAAABAFu6neWuQP5CnBHlKkOc/AAAAP3UMAAAAAAAAAR8CAAAMAAAAAJmF+2neij+QpwR5SpDnPwAAAD91DAAAAAAAAAEgAgAADAAAAAAFL6fg5YQ/kKcEeUqQ5z8AAAA/hQwAAAAAAAABIQIAAAwAAAAABS+n4OWEPyDIU4I8Jeg/AAAAP4UMAAAAAAAAASICAAAMAAAAAOOwpa7afT8gyFOCPCXoPwAAAD+UDAAAAAAAAAEjAgAADAAAAAC7A/2b6XE/IMhTgjwl6D8AAAA/pAwAAAAAAAABJAIAAAwAAAAAuwP9m+lxP8Dooosuuug/AAAAP6QMAAAAAAAAASUCAAAMAAAAAOOwpa7afT/A6KKLLrroPwAAAD8/DQAAAAAAAAEmAgAADAAAAAAFL6fg5YQ/wOiiiy666D8AAAA/Tw0AAAAAAAAL</ink>
</athena>
</file>

<file path=customXml/item44.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QAAAAVAAAABwMAAAAAAQAAAAQAAAAECUlua0F0b21WMQIAAAAJBAAAAAkFAAAACQYAAAAJBwAAAAUEAAAAC1BlblN0cm9rZVYxBAAAAApBdHRyaWJ1dGVzBVRyYWNlCVN0YXJ0VGltZQRUeXBlBAQABA9QZW5BdHRyaWJ1dGVzVjECAAAACklua1RyYWNlVjECAAAAEAxBY3Rpb25UeXBlVjECAAAAAgAAAAkIAAAACQkAAAA6LAAAAAAAAAX2////DEFjdGlvblR5cGVWMQEAAAAHdmFsdWVfXwAIAgAAAAAAAAABBQAAAAQAAAAJCwAAAAkMAAAAOz8AAAAAAAAB8/////b///8AAAAAAQYAAAAEAAAACQ4AAAAJDwAAAOtTAAAAAAAAAfD////2////AAAAAAUHAAAADUNsZWFyQ2FudmFzVjECAAAACVN0YXJ0VGltZQRUeXBlAAQQDEFjdGlvblR5cGVWMQIAAAACAAAAi4A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AhABQkAAAAKSW5rVHJhY2VWMQMAAAANTGlzdGAxK19pdGVtcwxMaXN0YDErX3NpemUPTGlzdGAxK192ZXJzaW9uBAAAGFNoYXJlZC5JbmtpbmcuSW5rUG9pbnRbXQIAAAAICAIAAAAJEwAAAKEBAAChAQAAAQsAAAAIAAAA//8AAAAAAAAAAAAIQAAAAez////u////AQAAAAAAAAAAAAhAAQwAAAAJAAAACRUAAACcAQAAnAEAAAEOAAAACAAAAP//AAAAAAAAAAAACEAAAAHq////7v///wEAAAAAAAAAAAAIQAEPAAAACQAAAAkXAAAAiQAAAIk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NXwcVAAAAAAEAAAAAAgAABApJbmtQb2ludFYxAgA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DWQHFwAAAAABAAAAAAEAAAQKSW5rUG9pbnRWMQIA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DXcFGAAAAApJbmtQb2ludFYxBAAAAAFYAVkOUHJlc3N1cmVGYWN0b3IJVGltZVN0YW1wAAAAAAYGCxACAAAAAKc3velNtz/2MAvIF4nCPwAAAD8AAAAAAAAAAAEZAAAAGAAAAAAAAAAAALg/9jALyBeJwj8AAAA/XgAAAAAAAAABGgAAABgAAAAQWchCFrK4P/YwC8gXicI/AAAAP24AAAAAAAAAARsAAAAYAAAAILKQhSxkuT/2MAvIF4nCPwAAAD9uAAAAAAAAAAEcAAAAGAAAACALWchCFro/9jALyBeJwj8AAAA/fQAAAAAAAAABHQAAABgAAAAwZCELWci6P/YwC8gXicI/AAAAP30AAAAAAAAAAR4AAAAYAAAAQL3pTW96uz/2MAvIF4nCPwAAAD+NAAAAAAAAAAEfAAAAGAAAAFAWspCFLLw/9jALyBeJwj8AAAA/jQAAAAAAAAABIAAAABgAAABgb3rTm968P/YwC8gXicI/AAAAP50AAAAAAAAAASEAAAAYAAAAUMhCFrKQvT/2MAvIF4nCPwAAAD+dAAAAAAAAAAEiAAAAGAAAAGAhC1nIQr4/9jALyBeJwj8AAAA/nQAAAAAAAAABIwAAABgAAABwetOb3vS+P/YwC8gXicI/AAAAP6wAAAAAAAAAASQAAAAYAAAAgNOb3vSmvz/2MAvIF4nCPwAAAD+sAAAAAAAAAAElAAAAGAAAAEgWspCFLMA/9jALyBeJwj8AAAA/rAAAAAAAAAABJgAAABgAAADQQhaykIXAP/YwC8gXicI/AAAAP7wAAAAAAAAAAScAAAAYAAAAUG9605vewD/2MAvIF4nCPwAAAD+8AAAAAAAAAAEoAAAAGAAAANib3vSmN8E/9jALyBeJwj8AAAA/vAAAAAAAAAABKQAAABgAAABgyEIWspDBP/YwC8gXicI/AAAAP7wAAAAAAAAAASoAAAAYAAAA4PSmN73pwT/2MAvIF4nCPwAAAD/MAAAAAAAAAAErAAAAGAAAAGghC1nIQsI/9jALyBeJwj8AAAA/zAAAAAAAAAABLAAAABgAAADoTW9605vCP/YwC8gXicI/AAAAP8wAAAAAAAAAAS0AAAAYAAAAcHrTm970wj/2MAvIF4nCPwAAAD/MAAAAAAAAAAEuAAAAGAAAAPimN73pTcM/9jALyBeJwj8AAAA/2wAAAAAAAAABLwAAABgAAAAIAAAAAADEP/YwC8gXicI/AAAAP9sAAAAAAAAAATAAAAAYAAAAkCxkIQtZxD/2MAvIF4nCPwAAAD/bAAAAAAAAAAExAAAAGAAAAAhZyEIWssQ/9jALyBeJwj8AAAA/2wAAAAAAAAABMgAAABgAAACQhSxkIQvFP/YwC8gXicI/AAAAP9sAAAAAAAAAATMAAAAYAAAAGLKQhSxkxT/2MAvIF4nCPwAAAD/rAAAAAAAAAAE0AAAAGAAAAKDe9KY3vcU/9jALyBeJwj8AAAA/6wAAAAAAAAABNQAAABgAAAAoC1nIQhbGP/YwC8gXicI/AAAAP+sAAAAAAAAAATYAAAAYAAAAqDe96U1vxj+oXtGTx8TCPwAAAD/rAAAAAAAAAAE3AAAAGAAAALiQhSxkIcc/qF7Rk8fEwj8AAAA/6wAAAAAAAAABOAAAABgAAAA4velNb3rHP6he0ZPHxMI/AAAAP/oAAAAAAAAAATkAAAAYAAAAwOlNb3rTxz9ajJdfdwDDPwAAAD/6AAAAAAAAAAE6AAAAGAAAAMhCFrKQhcg/WoyXX3cAwz8AAAA/+gAAAAAAAAABOwAAABgAAABQb3rTm97IP1qMl193AMM/AAAAP/oAAAAAAAAAATwAAAAYAAAAYMhCFrKQyT9ajJdfdwDDPwAAAD/6AAAAAAAAAAE9AAAAGAAAAOj0pje96ck/WoyXX3cAwz8AAAA/CgEAAAAAAAABPgAAABgAAABwetOb3vTKP1qMl193AMM/AAAAPwoBAAAAAAAAAT8AAAAYAAAA+KY3velNyz9ajJdfdwDDPwAAAD8KAQAAAAAAAAFAAAAAGAAAAAAAAAAAAMw/WoyXX3cAwz8AAAA/CgEAAAAAAAABQQAAABgAAAAQWchCFrLMP1qMl193AMM/AAAAPwoBAAAAAAAAAUIAAAAYAAAAmIUsZCELzT9ajJdfdwDDPwAAAD8KAQAAAAAAAAFDAAAAGAAAABiykIUsZM0/WoyXX3cAwz8AAAA/CgEAAAAAAAABRAAAABgAAAC4kIUsZCHPP1qMl193AMM/AAAAPxoBAAAAAAAAAUUAAAAYAAAAwOlNb3rTzz9ajJdfdwDDPwAAAD8aAQAAAAAAAAFGAAAAGAAAAGQhC1nIQtA/WoyXX3cAwz8AAAA/GgEAAAAAAAABRwAAABgAAADsTW9605vQP1qMl193AMM/AAAAPxoBAAAAAAAAAUgAAAAYAAAAcHrTm9700D9ajJdfdwDDPwAAAD8aAQAAAAAAAAFJAAAAGAAAAPimN73pTdE/WoyXX3cAwz8AAAA/KQEAAAAAAAABSgAAABgAAAB805ve9KbRP1qMl193AMM/AAAAPykBAAAAAAAAAUsAAAAYAAAA1Jve9KY30z9ajJdfdwDDPwAAAD8pAQAAAAAAAAFMAAAAGAAAAJze9KY3vdM/WoyXX3cAwz8AAAA/KQEAAAAAAAABTQAAABgAAAAkC1nIQhbUP1qMl193AMM/AAAAPykBAAAAAAAAAU4AAAAYAAAAqDe96U1v1D9ajJdfdwDDPwAAAD85AQAAAAAAAAFPAAAAGAAAACxkIQtZyNQ/WoyXX3cAwz8AAAA/OQEAAAAAAAABUAAAABgAAAD4pje96U3VP1qMl193AMM/AAAAPzkBAAAAAAAAAVEAAAAYAAAAfNOb3vSm1T9ajJdfdwDDPwAAAD85AQAAAAAAAAFSAAAAGAAAAAAAAAAAANY/WoyXX3cAwz8AAAA/OQEAAAAAAAABUwAAABgAAADIQhaykIXWP1qMl193AMM/AAAAPzkBAAAAAAAAAVQAAAAYAAAAlIUsZCEL1z9ajJdfdwDDPwAAAD85AQAAAAAAAAFVAAAAGAAAABSykIUsZNc/qF7Rk8fEwj8AAAA/SQEAAAAAAAABVgAAABgAAACc3vSmN73XP6he0ZPHxMI/AAAAP0kBAAAAAAAAAVcAAAAYAAAA9KY3velN2T/2MAvIF4nCPwAAAD9JAQAAAAAAAAFYAAAAGAAAAEAWspCFLNo/9jALyBeJwj8AAAA/WAEAAAAAAAABWQAAABgAAABQb3rTm97aP/YwC8gXicI/AAAAP1gBAAAAAAAAAVoAAAAYAAAA4PSmN73p2z9EA0X8Z03CPwAAAD9YAQAAAAAAAAFbAAAAGAAAAOxNb3rTm9w/RANF/GdNwj8AAAA/aAEAAAAAAAABXAAAABgAAAD0pje96U3dP0QDRfxnTcI/AAAAP2gBAAAAAAAAAV0AAAAYAAAABAAAAAAA3j9EA0X8Z03CPwAAAD9oAQAAAAAAAAFeAAAAGAAAAAxZyEIWst4/kNV+MLgRwj8AAAA/dwEAAAAAAAABXwAAABgAAAAYspCFLGTfP5DVfjC4EcI/AAAAP3cBAAAAAAAAAWAAAAAYAAAAXMhCFrKQ3z+Q1X4wuBHCPwAAAD+HAQAAAAAAAAFhAAAAGAAAALKQhSxkIeA/kNV+MLgRwj8AAAA/lwEAAAAAAAABYgAAABgAAAB605ve9KbgP5DVfjC4EcI/AAAAP5cBAAAAAAAAAWMAAAAYAAAAIgtZyEIW4T+Q1X4wuBHCPwAAAD+XAQAAAAAAAAFkAAAAGAAAAIQsZCELWeE/kNV+MLgRwj8AAAA/pgEAAAAAAAABZQAAABgAAAAMWchCFrLhP5DVfjC4EcI/AAAAP6YBAAAAAAAAAWYAAAAYAAAAkIUsZCEL4j+Q1X4wuBHCPwAAAD+2AQAAAAAAAAFnAAAAGAAAADi96U1veuI/3qe4ZAjWwT8AAAA/tgEAAAAAAAABaAAAABgAAAC86U1vetPiP96nuGQI1sE/AAAAP7YBAAAAAAAAAWkAAAAYAAAAAAAAAAAA4z/ep7hkCNbBPwAAAD/GAQAAAAAAAAFqAAAAGAAAAGQhC1nIQuM/LHrymFiawT8AAAA/xgEAAAAAAAABawAAABgAAADqTW9605vjPyx68phYmsE/AAAAP9UBAAAAAAAAAWwAAAAYAAAALGQhC1nI4z8sevKYWJrBPwAAAD/VAQAAAAAAAAFtAAAAGAAAALSQhSxkIeQ/LHrymFiawT8AAAA/1QEAAAAAAAABbgAAABgAAAD0pje96U3kP3pMLM2oXsE/AAAAP9UBAAAAAAAAAW8AAAAYAAAAFrKQhSxk5D96TCzNqF7BPwAAAD/VAQAAAAAAAAFwAAAAGAAAADi96U1veuQ/ekwszahewT8AAAA/5QEAAAAAAAABcQAAABgAAABayEIWspDkP3pMLM2oXsE/AAAAP+UBAAAAAAAAAXIAAAAYAAAAetOb3vSm5D96TCzNqF7BPwAAAD/lAQAAAAAAAAFzAAAAGAAAAJze9KY3veQ/ekwszahewT8AAAA/5QEAAAAAAAABdAAAABgAAAC+6U1vetPkP3pMLM2oXsE/AAAAP+UBAAAAAAAAAXUAAAAYAAAA3vSmN73p5D96TCzNqF7BPwAAAD/lAQAAAAAAAAF2AAAAGAAAAAAAAAAAAOU/ekwszahewT8AAAA/9AEAAAAAAAABdwAAABgAAAAiC1nIQhblP3pMLM2oXsE/AAAAP/QBAAAAAAAAAXgAAAAYAAAAQhaykIUs5T96TCzNqF7BPwAAAD/0AQAAAAAAAAF5AAAAGAAAAGQhC1nIQuU/ekwszahewT8AAAA/9AEAAAAAAAABegAAABgAAACGLGQhC1nlP8geZgH5IsE/AAAAP/QBAAAAAAAAAXsAAAAYAAAAqDe96U1v5T/IHmYB+SLBPwAAAD8EAgAAAAAAAAF8AAAAGAAAAOxNb3rTm+U/FvGfNUnnwD8AAAA/BAIAAAAAAAABfQAAABgAAAAKWchCFrLlPxbxnzVJ58A/AAAAPwQCAAAAAAAAAX4AAAAYAAAALGQhC1nI5T8W8Z81SefAPwAAAD8EAgAAAAAAAAF/AAAAGAAAAE5vetOb3uU/FvGfNUnnwD8AAAA/FAIAAAAAAAABgAAAABgAAABwetOb3vTlPxbxnzVJ58A/AAAAPxQCAAAAAAAAAYEAAAAYAAAAkoUsZCEL5j8W8Z81SefAPwAAAD8UAgAAAAAAAAGCAAAAGAAAAJKFLGQhC+Y/YMPZaZmrwD8AAAA/FAIAAAAAAAABgwAAABgAAAD2pje96U3mP2DD2WmZq8A/AAAAPxQCAAAAAAAAAYQAAAAYAAAAFrKQhSxk5j9gw9lpmavAPwAAAD8jAgAAAAAAAAGFAAAAGAAAADi96U1veuY/rJUTnulvwD8AAAA/IwIAAAAAAAABhgAAABgAAABYyEIWspDmP6yVE57pb8A/AAAAPyMCAAAAAAAAAYcAAAAYAAAAetOb3vSm5j+slROe6W/APwAAAD8jAgAAAAAAAAGIAAAAGAAAAJze9KY3veY/rJUTnulvwD8AAAA/MwIAAAAAAAABiQAAABgAAAC+6U1vetPmP6yVE57pb8A/AAAAPzMCAAAAAAAAAYoAAAAYAAAA4PSmN73p5j/6Z03SOTTAPwAAAD8zAgAAAAAAAAGLAAAAGAAAAAIAAAAAAOc/+mdN0jk0wD8AAAA/MwIAAAAAAAABjAAAABgAAAAgC1nIQhbnP/pnTdI5NMA/AAAAP0MCAAAAAAAAAY0AAAAYAAAAQhaykIUs5z/6Z03SOTTAPwAAAD9DAgAAAAAAAAGOAAAAGAAAAGQhC1nIQuc/+mdN0jk0wD8AAAA/QwIAAAAAAAABjwAAABgAAACGLGQhC1nnP5B0Dg0U8b8/AAAAP0MCAAAAAAAAAZAAAAAYAAAAqDe96U1v5z+QdA4NFPG/PwAAAD9DAgAAAAAAAAGRAAAAGAAAAMhCFrKQhec/kHQODRTxvz8AAAA/QwIAAAAAAAABkgAAABgAAADqTW9605vnPywZgnW0eb8/AAAAP1ICAAAAAAAAAZMAAAAYAAAALmQhC1nI5z8sGYJ1tHm/PwAAAD9SAgAAAAAAAAGUAAAAGAAAAE5vetOb3uc/LBmCdbR5vz8AAAA/UgIAAAAAAAABlQAAABgAAABuetOb3vTnPywZgnW0eb8/AAAAP1ICAAAAAAAAAZYAAAAYAAAAkIUsZCEL6D8sGYJ1tHm/PwAAAD9SAgAAAAAAAAGXAAAAGAAAANSb3vSmN+g/LBmCdbR5vz8AAAA/UgIAAAAAAAABmAAAABgAAADUm970pjfoP8i99d1UAr8/AAAAP2ICAAAAAAAAAZkAAAAYAAAA9qY3velN6D/IvfXdVAK/PwAAAD9iAgAAAAAAAAGaAAAAGAAAADi96U1veug/ZGJpRvWKvj8AAAA/YgIAAAAAAAABmwAAABgAAAB605ve9KboP2RiaUb1ir4/AAAAP2ICAAAAAAAAAZwAAAAYAAAAnN70pje96D9kYmlG9Yq+PwAAAD9xAgAAAAAAAAGdAAAAGAAAAL7pTW960+g/ZGJpRvWKvj8AAAA/cQIAAAAAAAABngAAABgAAADe9KY3venoP2RiaUb1ir4/AAAAP3ECAAAAAAAAAZ8AAAAYAAAAIgtZyEIW6T9kYmlG9Yq+PwAAAD9xAgAAAAAAAAGgAAAAGAAAACILWchCFuk//AbdrpUTvj8AAAA/cQIAAAAAAAABoQAAABgAAABEFrKQhSzpP/wG3a6VE74/AAAAP3ECAAAAAAAAAaIAAAAYAAAAZCELWchC6T/8Bt2ulRO+PwAAAD+BAgAAAAAAAAGjAAAAGAAAAGQhC1nIQuk/mKtQFzacvT8AAAA/gQIAAAAAAAABpAAAABgAAACELGQhC1npP5irUBc2nL0/AAAAP4ECAAAAAAAAAaUAAAAYAAAApje96U1v6T+Yq1AXNpy9PwAAAD+BAgAAAAAAAAGmAAAAGAAAAMhCFrKQhek/mKtQFzacvT8AAAA/gQIAAAAAAAABpwAAABgAAADIQhaykIXpPzRQxH/WJL0/AAAAP5ECAAAAAAAAAagAAAAYAAAA6k1vetOb6T80UMR/1iS9PwAAAD+RAgAAAAAAAAGpAAAAGAAAAAxZyEIWsuk/0PQ36HatvD8AAAA/kQIAAAAAAAABqgAAABgAAAAMWchCFrLpP2yZq1AXNrw/AAAAP6ACAAAAAAAAAasAAAAYAAAALmQhC1nI6T9smatQFza8PwAAAD+gAgAAAAAAAAGsAAAAGAAAAE5vetOb3uk/BD4fube+uz8AAAA/oAIAAAAAAAABrQAAABgAAABOb3rTm97pP6DikiFYR7s/AAAAP7ACAAAAAAAAAa4AAAAYAAAAbnrTm9706T+g4pIhWEe7PwAAAD+wAgAAAAAAAAGvAAAAGAAAAG5605ve9Ok/PIcGivjPuj8AAAA/sAIAAAAAAAABsAAAABgAAACQhSxkIQvqPzyHBor4z7o/AAAAP7ACAAAAAAAAAbEAAAAYAAAAkIUsZCEL6j/QK3rymFi6PwAAAD/AAgAAAAAAAAGyAAAAGAAAALKQhSxkIeo/0Ct68phYuj8AAAA/wAIAAAAAAAABswAAABgAAACykIUsZCHqP2zQ7Vo54bk/AAAAP8ACAAAAAAAAAbQAAAAYAAAA1Jve9KY36j9s0O1aOeG5PwAAAD/PAgAAAAAAAAG1AAAAGAAAANSb3vSmN+o/CHVhw9lpuT8AAAA/zwIAAAAAAAABtgAAABgAAAD0pje96U3qPwh1YcPZabk/AAAAP88CAAAAAAAAAbcAAAAYAAAA9KY3velN6j+kGdUrevK4PwAAAD/PAgAAAAAAAAG4AAAAGAAAAPSmN73pTeo/QL5IlBp7uD8AAAA/3wIAAAAAAAABuQAAABgAAAAWspCFLGTqP0C+SJQae7g/AAAAP/4CAAAAAAAAAboAAAAYAAAAFrKQhSxk6j/YYrz8ugO4PwAAAD8dAwAAAAAAAAG7AAAAGAAAABaykIUsZOo/dAcwZVuMtz8AAAA/PQMAAAAAAAABvAAAABgAAAA4velNb3rqP3QHMGVbjLc/AAAAPz0DAAAAAAAAAb0AAAAYAAAAOL3pTW966j8QrKPN+xS3PwAAAD89AwAAAAAAAAG+AAAAGAAAADi96U1veuo/rFAXNpydtj8AAAA/TAMAAAAAAAABvwAAABgAAAA4velNb3rqP0j1ip48JrY/AAAAP0wDAAAAAAAAAcAAAAAYAAAAOL3pTW966j/gmf4G3a61PwAAAD9cAwAAAAAAAAHBAAAAGAAAADi96U1veuo/eD5yb303tT8AAAA/XAMAAAAAAAABwgAAABgAAAA4velNb3rqPxTj5dcdwLQ/AAAAP2sDAAAAAAAAAcMAAAAYAAAAFrKQhSxk6j8U4+XXHcC0PwAAAD9rAwAAAAAAAAHEAAAAGAAAABaykIUsZOo/sIdZQL5ItD8AAAA/awMAAAAAAAABxQAAABgAAAAWspCFLGTqP0wszahe0bM/AAAAP3sDAAAAAAAAAcYAAAAYAAAA9KY3velN6j9MLM2oXtGzPwAAAD97AwAAAAAAAAHHAAAAGAAAAPSmN73pTeo/6NBAEf9Zsz8AAAA/iwMAAAAAAAAByAAAABgAAADUm970pjfqP4R1tHmf4rI/AAAAP4sDAAAAAAAAAckAAAAYAAAAspCFLGQh6j+EdbR5n+KyPwAAAD+LAwAAAAAAAAHKAAAAGAAAAJCFLGQhC+o/HBoo4j9rsj8AAAA/iwMAAAAAAAABywAAABgAAABuetOb3vTpPxwaKOI/a7I/AAAAP5oDAAAAAAAAAcwAAAAYAAAAbnrTm9706T+4vptK4POxPwAAAD+aAwAAAAAAAAHNAAAAGAAAAE5vetOb3uk/uL6bSuDzsT8AAAA/mgMAAAAAAAABzgAAABgAAAAuZCELWcjpP1BjD7OAfLE/AAAAP5oDAAAAAAAAAc8AAAAYAAAADFnIQhay6T/sB4MbIQWxPwAAAD+aAwAAAAAAAAHQAAAAGAAAAOpNb3rTm+k/7AeDGyEFsT8AAAA/mgMAAAAAAAAB0QAAABgAAACmN73pTW/pP4is9oPBjbA/AAAAP6oDAAAAAAAAAdIAAAAYAAAAhCxkIQtZ6T8kUWrsYRawPwAAAD+qAwAAAAAAAAHTAAAAGAAAAEQWspCFLOk/eOu7qQQ+rz8AAAA/qgMAAAAAAAAB1AAAABgAAADe9KY3venoP7A0o3pFT64/AAAAP6oDAAAAAAAAAdUAAAAYAAAAvulNb3rT6D/ofYpLhmCtPwAAAD+6AwAAAAAAAAHWAAAAGAAAAJze9KY3veg/6H2KS4ZgrT8AAAA/ugMAAAAAAAAB1wAAABgAAAA4velNb3roP1AQWe0Hg6s/AAAAP7oDAAAAAAAAAdgAAAAYAAAAGLKQhSxk6D+IWUC+SJSqPwAAAD+6AwAAAAAAAAHZAAAAGAAAANSb3vSmN+g/iFlAvkiUqj8AAAA/ugMAAAAAAAAB2gAAABgAAACykIUsZCHoP8CiJ4+Jpak/AAAAP7oDAAAAAAAAAdsAAAAYAAAATm9605ve5z/w6w5gyraoPwAAAD+6AwAAAAAAAAHcAAAAGAAAAC5kIQtZyOc/8OsOYMq2qD8AAAA/ugMAAAAAAAAB3QAAABgAAADqTW9605vnPyg19jALyKc/AAAAP7oDAAAAAAAAAd4AAAAYAAAAqDe96U1v5z9gft0BTNmmPwAAAD/JAwAAAAAAAAHfAAAAGAAAAEIWspCFLOc/mMfE0ozqpT8AAAA/yQMAAAAAAAAB4AAAABgAAAACAAAAAADnPwBak3QODaQ/AAAAP8kDAAAAAAAAAeEAAAAYAAAAvulNb3rT5j8AWpN0Dg2kPwAAAD/JAwAAAAAAAAHiAAAAGAAAAHrTm970puY/MKN6RU8eoz8AAAA/yQMAAAAAAAAB4wAAABgAAAA4velNb3rmP2jsYRaQL6I/AAAAP8kDAAAAAAAAAeQAAAAYAAAAFrKQhSxk5j+gNUnn0EChPwAAAD/ZAwAAAAAAAAHlAAAAGAAAAHB605ve9OU/2H4wuBFSoD8AAAA/2QMAAAAAAAAB5gAAABgAAABOb3rTm97lP9h+MLgRUqA/AAAAP9kDAAAAAAAAAecAAAAYAAAAClnIQhay5T8gkC8SpcaePwAAAD/ZAwAAAAAAAAHoAAAAGAAAAKg3velNb+U/gCL+sybpnD8AAAA/2QMAAAAAAAAB6QAAABgAAABkIQtZyELlP4Ai/rMm6Zw/AAAAP9kDAAAAAAAAAeoAAAAYAAAAQhaykIUs5T/wtMxVqAubPwAAAD/ZAwAAAAAAAAHrAAAAGAAAAAAAAAAAAOU/UEeb9ykumT8AAAA/6AMAAAAAAAAB7AAAABgAAABayEIWspDkP1BHm/cpLpk/AAAAP+gDAAAAAAAAAe0AAAAYAAAA9KY3velN5D8wbDg7LXOVPwAAAD/oAwAAAAAAAAHuAAAAGAAAALSQhSxkIeQ/oP4G3a6Vkz8AAAA/6AMAAAAAAAAB7wAAABgAAABOb3rTm97jP6D+Bt2ulZM/AAAAP+gDAAAAAAAAAfAAAAAYAAAAClnIQhay4z+g/gbdrpWTPwAAAD/oAwAAAAAAAAHxAAAAGAAAAMhCFrKQheM/EJHVfjC4kT8AAAA/+AMAAAAAAAAB8gAAABgAAABkIQtZyELjP+BGSEFktY8/AAAAP/gDAAAAAAAAAfMAAAAYAAAAIgtZyEIW4z/gRkhBZLWPPwAAAD/4AwAAAAAAAAH0AAAAGAAAAN70pje96eI/oGvlhGf6iz8AAAA/+AMAAAAAAAAB9QAAABgAAACe3vSmN73iP6Br5YRn+os/AAAAP/gDAAAAAAAAAfYAAAAYAAAAWshCFrKQ4j+ga+WEZ/qLPwAAAD/4AwAAAAAAAAH3AAAAGAAAABaykIUsZOI/gJCCyGo/iD8AAAA/+AMAAAAAAAAB+AAAABgAAADUm970pjfiP4CQgshqP4g/AAAAPwgEAAAAAAAAAfkAAAAYAAAATm9605ve4T9gtR8MboSEPwAAAD8IBAAAAAAAAAH6AAAAGAAAAC5kIQtZyOE/YLUfDG6EhD8AAAA/CAQAAAAAAAAB+wAAABgAAADqTW9605vhP2C1HwxuhIQ/AAAAPwgEAAAAAAAAAfwAAAAYAAAAhCxkIQtZ4T9gtR8MboSEPwAAAD8IBAAAAAAAAAH9AAAAGAAAAGYhC1nIQuE/YLUfDG6EhD8AAAA/CAQAAAAAAAAB/gAAABgAAAAiC1nIQhbhP2C1HwxuhIQ/AAAAPxcEAAAAAAAAAf8AAAAYAAAAWshCFrKQ4D9A2rxPccmAPwAAAD8XBAAAAAAAAAEAAQAAGAAAADi96U1veuA/QNq8T3HJgD8AAAA/FwQAAAAAAAABAQEAABgAAAD2pje96U3gP0D+sybpHHo/AAAAPxcEAAAAAAAAAQIBAAAYAAAAspCFLGQh4D9A/rMm6Rx6PwAAAD8XBAAAAAAAAAEDAQAAGAAAANz0pje96d8/QP6zJukcej8AAAA/FwQAAAAAAAABBAEAABgAAAAYspCFLGTfPwBI7q3vpnI/AAAAPycEAAAAAAAAAQUBAAAYAAAA1Jve9KY33z8ASO6t76ZyPwAAAD8nBAAAAAAAAAEGAQAAGAAAAFBvetOb3t4/AEjure+mcj8AAAA/JwQAAAAAAAABBwEAABgAAAAMWchCFrLePwBI7q3vpnI/AAAAPycEAAAAAAAAAQgBAAAYAAAAhCxkIQtZ3j8ASO6t76ZyPwAAAD8nBAAAAAAAAAEJAQAAGAAAAAQAAAAAAN4/AEjure+mcj8AAAA/JwQAAAAAAAABCgEAABgAAADA6U1vetPdPwBI7q3vpnI/AAAAPycEAAAAAAAAAQsBAAAYAAAAOL3pTW963T8ASO6t76ZyPwAAAD8nBAAAAAAAAAEMAQAAGAAAALCQhSxkId0/AEjure+mcj8AAAA/NwQAAAAAAAABDQEAABgAAAAwZCELWcjcPwBI7q3vpnI/AAAAPzcEAAAAAAAAAQ4BAAAYAAAAIAtZyEIW3D8AI1Fq7GFmPwAAAD83BAAAAAAAAAEPAQAAGAAAAJze9KY3vds/ACNRauxhZj8AAAA/NwQAAAAAAAABEAEAABgAAAAYspCFLGTbPwAjUWrsYWY/AAAAPzcEAAAAAAAAAREBAAAYAAAA1Jve9KY32z8AI1Fq7GFmPwAAAD83BAAAAAAAAAESAQAAGAAAAJSFLGQhC9s/ACNRauxhZj8AAAA/RgQAAAAAAAABEwEAABgAAAAMWchCFrLaPwAjUWrsYWY/AAAAP0YEAAAAAAAAARQBAAAYAAAAyEIWspCF2j8AI1Fq7GFmPwAAAD9GBAAAAAAAAAEVAQAAGAAAAAQAAAAAANo/ACNRauxhZj8AAAA/RgQAAAAAAAABFgEAABgAAAB805ve9KbZPwAjUWrsYWY/AAAAP0YEAAAAAAAAARcBAAAYAAAAOL3pTW962T8AI1Fq7GFmPwAAAD9GBAAAAAAAAAEYAQAAGAAAAPSmN73pTdk/ACNRauxhZj8AAAA/VgQAAAAAAAABGQEAABgAAABwetOb3vTYPwAjUWrsYWY/AAAAP1YEAAAAAAAAARoBAAAYAAAALGQhC1nI2D8AI1Fq7GFmPwAAAD9WBAAAAAAAAAEbAQAAGAAAAKg3velNb9g/ACNRauxhZj8AAAA/VgQAAAAAAAABHAEAABgAAABoIQtZyELYPwAjUWrsYWY/AAAAP1YEAAAAAAAAAR0BAAAYAAAAJAtZyEIW2D8AI1Fq7GFmPwAAAD9lBAAAAAAAAAEeAQAAGAAAAOD0pje96dc/ACNRauxhZj8AAAA/ZQQAAAAAAAABHwEAABgAAACc3vSmN73XPwAjUWrsYWY/AAAAP2UEAAAAAAAAASABAAAYAAAAWMhCFrKQ1z8AI1Fq7GFmPwAAAD9lBAAAAAAAAAEhAQAAGAAAABSykIUsZNc/ACNRauxhZj8AAAA/ZQQAAAAAAAABIgEAABgAAADUm970pjfXPwAjUWrsYWY/AAAAP2UEAAAAAAAAASMBAAAYAAAAlIUsZCEL1z8AI1Fq7GFmPwAAAD91BAAAAAAAAAEkAQAAGAAAAAxZyEIWstY/ACNRauxhZj8AAAA/dQQAAAAAAAABJQEAABgAAADIQhaykIXWPwAjUWrsYWY/AAAAP3UEAAAAAAAAASYBAAAYAAAAiCxkIQtZ1j8AI1Fq7GFmPwAAAD91BAAAAAAAAAEnAQAAGAAAAEQWspCFLNY/ACNRauxhZj8AAAA/dQQAAAAAAAABKAEAABgAAAAAAAAAAADWPwAjUWrsYWY/AAAAP4UEAAAAAAAAASkBAAAYAAAAvOlNb3rT1T8AI1Fq7GFmPwAAAD+FBAAAAAAAAAEqAQAAGAAAAHzTm970ptU/ACNRauxhZj8AAAA/hQQAAAAAAAABKwEAABgAAAA8velNb3rVPwAjUWrsYWY/AAAAP4UEAAAAAAAAASwBAAAYAAAA+KY3velN1T8AI1Fq7GFmPwAAAD+UBAAAAAAAAAEtAQAAGAAAALSQhSxkIdU/ACNRauxhZj8AAAA/lAQAAAAAAAABLgEAABgAAABwetOb3vTUPwAjUWrsYWY/AAAAP6QEAAAAAAAAAS8BAAAYAAAALGQhC1nI1D8AI1Fq7GFmPwAAAD+kBAAAAAAAAAEwAQAAGAAAAOhNb3rTm9Q/ACNRauxhZj8AAAA/wwQAAAAAAAABMQEAABgAAACoN73pTW/UPwBI7q3vpnI/AAAAP8MEAAAAAAAAATIBAAAYAAAAaCELWchC1D9A/rMm6Rx6PwAAAD/DBAAAAAAAAAEzAQAAGAAAACQLWchCFtQ/QP6zJukcej8AAAA/wwQAAAAAAAABNAEAABgAAADg9KY3venTP0D+sybpHHo/AAAAP9MEAAAAAAAAATUBAAAYAAAAnN70pje90z9gtR8MboSEPwAAAD/TBAAAAAAAAAE2AQAAGAAAAFzIQhaykNM/YLUfDG6EhD8AAAA/0wQAAAAAAAABNwEAABgAAAAYspCFLGTTP2C1HwxuhIQ/AAAAP9MEAAAAAAAAATgBAAAYAAAAGLKQhSxk0z+AkILIaj+IPwAAAD/TBAAAAAAAAAE5AQAAGAAAANSb3vSmN9M/gJCCyGo/iD8AAAA/0wQAAAAAAAABOgEAABgAAACQhSxkIQvTP4CQgshqP4g/AAAAP+IEAAAAAAAAATsBAAAYAAAAkIUsZCEL0z+ga+WEZ/qLPwAAAD/iBAAAAAAAAAE8AQAAGAAAABBZyEIWstI/oGvlhGf6iz8AAAA/4gQAAAAAAAABPQEAABgAAADMQhaykIXSP6Br5YRn+os/AAAAP+IEAAAAAAAAAT4BAAAYAAAAzEIWspCF0j/gRkhBZLWPPwAAAD/iBAAAAAAAAAE/AQAAGAAAAIgsZCELWdI/4EZIQWS1jz8AAAA/4gQAAAAAAAABQAEAABgAAACILGQhC1nSPxCR1X4wuJE/AAAAP/IEAAAAAAAAAUEBAAAYAAAAAAAAAAAA0j8QkdV+MLiRPwAAAD/yBAAAAAAAAAFCAQAAGAAAALzpTW9609E/EJHVfjC4kT8AAAA/8gQAAAAAAAABQwEAABgAAAB805ve9KbRP6D+Bt2ulZM/AAAAP/IEAAAAAAAAAUQBAAAYAAAAOL3pTW960T+g/gbdrpWTPwAAAD8CBQAAAAAAAAFFAQAAGAAAAPimN73pTdE/MGw4Oy1zlT8AAAA/AgUAAAAAAAABRgEAABgAAAC0kIUsZCHRPzBsODstc5U/AAAAPwIFAAAAAAAAAUcBAAAYAAAAcHrTm9700D/A2WmZq1CXPwAAAD8CBQAAAAAAAAFIAQAAGAAAAHB605ve9NA/UEeb9ykumT8AAAA/AgUAAAAAAAABSQEAABgAAAAsZCELWcjQP1BHm/cpLpk/AAAAPxEFAAAAAAAAAUoBAAAYAAAA7E1vetOb0D9QR5v3KS6ZPwAAAD8RBQAAAAAAAAFLAQAAGAAAAOxNb3rTm9A/8LTMVagLmz8AAAA/EQUAAAAAAAABTAEAABgAAACoN73pTW/QP/C0zFWoC5s/AAAAPxEFAAAAAAAAAU0BAAAYAAAAZCELWchC0D+AIv6zJumcPwAAAD8hBQAAAAAAAAFOAQAAGAAAACALWchCFtA/IJAvEqXGnj8AAAA/IQUAAAAAAAABTwEAABgAAADA6U1vetPPPyCQLxKlxp4/AAAAPyEFAAAAAAAAAVABAAAYAAAAQL3pTW96zz/YfjC4EVKgPwAAAD8xBQAAAAAAAAFRAQAAGAAAAEC96U1ves8/oDVJ59BAoT8AAAA/MQUAAAAAAAABUgEAABgAAAC4kIUsZCHPP6A1SefQQKE/AAAAPzEFAAAAAAAAAVMBAAAYAAAAuJCFLGQhzz9o7GEWkC+iPwAAAD8xBQAAAAAAAAFUAQAAGAAAADBkIQtZyM4/aOxhFpAvoj8AAAA/QAUAAAAAAAABVQEAABgAAAAgC1nIQhbOPwBak3QODaQ/AAAAP0AFAAAAAAAAAVYBAAAYAAAAmN70pje9zT8AWpN0Dg2kPwAAAD9ABQAAAAAAAAFXAQAAGAAAAJje9KY3vc0/yBCso837pD8AAAA/QAUAAAAAAAABWAEAABgAAAAYspCFLGTNP8gQrKPN+6Q/AAAAP1AFAAAAAAAAAVkBAAAYAAAAmIUsZCELzT/IEKyjzfukPwAAAD9QBQAAAAAAAAFaAQAAGAAAAJiFLGQhC80/mMfE0ozqpT8AAAA/UAUAAAAAAAABWwEAABgAAAAQWchCFrLMP5jHxNKM6qU/AAAAP1AFAAAAAAAAAVwBAAAYAAAAiCxkIQtZzD+Yx8TSjOqlPwAAAD9fBQAAAAAAAAFdAQAAGAAAAIgsZCELWcw/YH7dAUzZpj8AAAA/XwUAAAAAAAABXgEAABgAAAAAAAAAAADMP2B+3QFM2aY/AAAAP18FAAAAAAAAAV8BAAAYAAAAgNOb3vSmyz9gft0BTNmmPwAAAD9fBQAAAAAAAAFgAQAAGAAAAIDTm970pss/KDX2MAvIpz8AAAA/bwUAAAAAAAABYQEAABgAAAD4pje96U3LPyg19jALyKc/AAAAP28FAAAAAAAAAWIBAAAYAAAAcHrTm970yj8oNfYwC8inPwAAAD9vBQAAAAAAAAFjAQAAGAAAAHB605ve9Mo/8OsOYMq2qD8AAAA/bwUAAAAAAAABZAEAABgAAADoTW9605vKP/DrDmDKtqg/AAAAP38FAAAAAAAAAWUBAAAYAAAAYCELWchCyj/AoiePiaWpPwAAAD9/BQAAAAAAAAFmAQAAGAAAAOj0pje96ck/wKInj4mlqT8AAAA/fwUAAAAAAAABZwEAABgAAADo9KY3venJP4hZQL5IlKo/AAAAP44FAAAAAAAAAWgBAAAYAAAAYMhCFrKQyT+IWUC+SJSqPwAAAD+OBQAAAAAAAAFpAQAAGAAAAGDIQhaykMk/UBBZ7QeDqz8AAAA/jgUAAAAAAAABagEAABgAAADYm970pjfJP1AQWe0Hg6s/AAAAP44FAAAAAAAAAWsBAAAYAAAAUG9605veyD9QEFntB4OrPwAAAD+OBQAAAAAAAAFsAQAAGAAAAFBvetOb3sg/GMdxHMdxrD8AAAA/ngUAAAAAAAABbQEAABgAAADIQhaykIXIP+h9ikuGYK0/AAAAP54FAAAAAAAAAW4BAAAYAAAAQBaykIUsyD/ofYpLhmCtPwAAAD+eBQAAAAAAAAFvAQAAGAAAAMDpTW9608c/sDSjekVPrj8AAAA/rgUAAAAAAAABcAEAABgAAAA4velNb3rHP7A0o3pFT64/AAAAP64FAAAAAAAAAXEBAAAYAAAAuJCFLGQhxz9467upBD6vPwAAAD+uBQAAAAAAAAFyAQAAGAAAADBkIQtZyMY/JFFq7GEWsD8AAAA/rgUAAAAAAAABcwEAABgAAACoN73pTW/GP4is9oPBjbA/AAAAP70FAAAAAAAAAXQBAAAYAAAAGLKQhSxkxT/sB4MbIQWxPwAAAD+9BQAAAAAAAAF1AQAAGAAAAJCFLGQhC8U/UGMPs4B8sT8AAAA/zQUAAAAAAAABdgEAABgAAAAIWchCFrLEP7i+m0rg87E/AAAAP80FAAAAAAAAAXcBAAAYAAAAkCxkIQtZxD+4vptK4POxPwAAAD/NBQAAAAAAAAF4AQAAGAAAAJAsZCELWcQ/HBoo4j9rsj8AAAA/3AUAAAAAAAABeQEAABgAAAAIAAAAAADEPxwaKOI/a7I/AAAAP9wFAAAAAAAAAXoBAAAYAAAA+KY3velNwz+EdbR5n+KyPwAAAD/cBQAAAAAAAAF7AQAAGAAAAHB605ve9MI/TCzNqF7Rsz8AAAA/7AUAAAAAAAABfAEAABgAAADoTW9605vCP0wszahe0bM/AAAAP+wFAAAAAAAAAX0BAAAYAAAAaCELWchCwj+wh1lAvki0PwAAAD/sBQAAAAAAAAF+AQAAGAAAAOD0pje96cE/sIdZQL5ItD8AAAA/7AUAAAAAAAABfwEAABgAAADg9KY3venBPxTj5dcdwLQ/AAAAP/wFAAAAAAAAAYABAAAYAAAA2Jve9KY3wT94PnJvfTe1PwAAAD/8BQAAAAAAAAGBAQAAGAAAAFBvetOb3sA/4Jn+Bt2utT8AAAA//AUAAAAAAAABggEAABgAAADQQhaykIXAP+CZ/gbdrrU/AAAAPwsGAAAAAAAAAYMBAAAYAAAA0EIWspCFwD9I9YqePCa2PwAAAD8LBgAAAAAAAAGEAQAAGAAAAEgWspCFLMA/SPWKnjwmtj8AAAA/CwYAAAAAAAABhQEAABgAAABIFrKQhSzAP6xQFzacnbY/AAAAPxsGAAAAAAAAAYYBAAAYAAAAgNOb3vSmvz+sUBc2nJ22PwAAAD8bBgAAAAAAAAGHAQAAGAAAAHB605ve9L4/rFAXNpydtj8AAAA/KwYAAAAAAAABiAEAABgAAABwetOb3vS+PxCso837FLc/AAAAPysGAAAAAAAAAYkBAAAYAAAAYCELWchCvj8QrKPN+xS3PwAAAD8rBgAAAAAAAAGKAQAAGAAAAGAhC1nIQr4/dAcwZVuMtz8AAAA/OgYAAAAAAAABiwEAABgAAABQyEIWspC9P3QHMGVbjLc/AAAAPzoGAAAAAAAAAYwBAAAYAAAAYG9605vevD90BzBlW4y3PwAAAD9KBgAAAAAAAAGNAQAAGAAAAGBvetOb3rw/2GK8/LoDuD8AAAA/SgYAAAAAAAABjgEAABgAAABQFrKQhSy8P9hivPy6A7g/AAAAP1kGAAAAAAAAAY8BAAAYAAAAQL3pTW96uz/YYrz8ugO4PwAAAD9ZBgAAAAAAAAGQAQAAGAAAAEC96U1vers/QL5IlBp7uD8AAAA/WQYAAAAAAAABkQEAABgAAAAwZCELWci6P0C+SJQae7g/AAAAP2kGAAAAAAAAAZIBAAAYAAAAMGQhC1nIuj+kGdUrevK4PwAAAD+IBgAAAAAAAAGTAQAAGAAAACALWchCFro/pBnVK3ryuD8AAAA/iAYAAAAAAAABlAEAABgAAAAgC1nIQha6Pwh1YcPZabk/AAAAP4gGAAAAAAAAAZUBAAAYAAAAILKQhSxkuT8IdWHD2Wm5PwAAAD+oBgAAAAAAAAGWAQAAGAAAABBZyEIWsrg/bNDtWjnhuT8AAAA/qAYAAAAAAAABlwEAABgAAAAAAAAAAAC4P2zQ7Vo54bk/AAAAP7cGAAAAAAAAAZgBAAAYAAAAAAAAAAAAuD/QK3rymFi6PwAAAD+3BgAAAAAAAAGZAQAAGAAAAACnN73pTbc/0Ct68phYuj8AAAA/xwYAAAAAAAABmgEAABgAAAAApze96U23PzyHBor4z7o/AAAAP8cGAAAAAAAAAZsBAAAYAAAA8E1vetObtj+g4pIhWEe7PwAAAD/mBgAAAAAAAAGcAQAAGAAAAPBNb3rTm7Y/BD4fube+uz8AAAA/9gYAAAAAAAABnQEAABgAAADwTW9605u2P2yZq1AXNrw/AAAAPwUHAAAAAAAAAZ4BAAAYAAAA8E1vetObtj/Q9Dfodq28PwAAAD8VBwAAAAAAAAGfAQAAGAAAAPBNb3rTm7Y/NFDEf9YkvT8AAAA/FQcAAAAAAAABoAEAABgAAADwTW9605u2P5irUBc2nL0/AAAAP1MHAAAAAAAAAaEBAAAYAAAA8E1vetObtj/8Bt2ulRO+PwAAAD9jBwAAAAAAAAGiAQAAGAAAAPBNb3rTm7Y/ZGJpRvWKvj8AAAA/YwcAAAAAAAABowEAABgAAADwTW9605u2P8i99d1UAr8/AAAAP3MHAAAAAAAAAaQBAAAYAAAA8E1vetObtj8sGYJ1tHm/PwAAAD9zBwAAAAAAAAGlAQAAGAAAAPBNb3rTm7Y/kHQODRTxvz8AAAA/jQcAAAAAAAABpgEAABgAAAAApze96U23P5B0Dg0U8b8/AAAAP40HAAAAAAAAAacBAAAYAAAAAKc3velNtz/6Z03SOTTAPwAAAD+NBwAAAAAAAAGoAQAAGAAAAACnN73pTbc/rJUTnulvwD8AAAA/nQcAAAAAAAABqQEAABgAAAAAAAAAAAC4P6yVE57pb8A/AAAAP50HAAAAAAAAAaoBAAAYAAAAAAAAAAAAuD9gw9lpmavAPwAAAD+dBwAAAAAAAAGrAQAAGAAAAAAAAAAAALg/FvGfNUnnwD8AAAA/rAcAAAAAAAABrAEAABgAAAAQWchCFrK4PxbxnzVJ58A/AAAAP7wHAAAAAAAAAa0BAAAYAAAAEFnIQhayuD/IHmYB+SLBPwAAAD+8BwAAAAAAAAGuAQAAGAAAACCykIUsZLk/yB5mAfkiwT8AAAA/vAcAAAAAAAABrwEAABgAAAAgspCFLGS5P3pMLM2oXsE/AAAAP7wHAAAAAAAAAbABAAAYAAAAILKQhSxkuT8sevKYWJrBPwAAAD/LBwAAAAAAAAGxAQAAGAAAACALWchCFro/LHrymFiawT8AAAA/ywcAAAAAAAABsgEAABgAAAAgC1nIQha6P96nuGQI1sE/AAAAP8sHAAAAAAAAAbMBAAAYAAAAIAtZyEIWuj+Q1X4wuBHCPwAAAD/bBwAAAAAAAAG0AQAAGAAAADBkIQtZyLo/kNV+MLgRwj8AAAA/2wcAAAAAAAABtQEAABgAAABAvelNb3q7P5DVfjC4EcI/AAAAPxoIAAAAAAAAAbYBAAAYAAAAUBaykIUsvD+Q1X4wuBHCPwAAAD8pCAAAAAAAAAG3AQAAGAAAAGBvetOb3rw/kNV+MLgRwj8AAAA/KQgAAAAAAAABuAEAABgAAABQyEIWspC9P5DVfjC4EcI/AAAAPzkIAAAAAAAAAbkBAAAYAAAAtJCFLGQh1T9OauxhFpDvPwAAAD8AAAAAAAAAAAG6AQAAGAAAAPimN73pTdU/TmrsYRaQ7z8AAAA/AAAAAAAAAAABuwEAABgAAAA8velNb3rVP05q7GEWkO8/AAAAPxAAAAAAAAAAAbwBAAAYAAAAfNOb3vSm1T9OauxhFpDvPwAAAD8QAAAAAAAAAAG9AQAAGAAAALzpTW9609U/TmrsYRaQ7z8AAAA/IAAAAAAAAAABvgEAABgAAAAAAAAAAADWP05q7GEWkO8/AAAAPyAAAAAAAAAAAb8BAAAYAAAARBaykIUs1j9OauxhFpDvPwAAAD8gAAAAAAAAAAHAAQAAGAAAAIgsZCELWdY/TmrsYRaQ7z8AAAA/LwAAAAAAAAABwQEAABgAAADIQhaykIXWP05q7GEWkO8/AAAAPy8AAAAAAAAAAcIBAAAYAAAADFnIQhay1j9OauxhFpDvPwAAAD8/AAAAAAAAAAHDAQAAGAAAAFBvetOb3tY/TmrsYRaQ7z8AAAA/PwAAAAAAAAABxAEAABgAAACUhSxkIQvXP05q7GEWkO8/AAAAPz8AAAAAAAAAAcUBAAAYAAAA1Jve9KY31z9OauxhFpDvPwAAAD8/AAAAAAAAAAHGAQAAGAAAABSykIUsZNc/TmrsYRaQ7z8AAAA/TwAAAAAAAAABxwEAABgAAABYyEIWspDXP05q7GEWkO8/AAAAP08AAAAAAAAAAcgBAAAYAAAAnN70pje91z9OauxhFpDvPwAAAD9PAAAAAAAAAAHJAQAAGAAAAOD0pje96dc/4t76biqB7z8AAAA/XgAAAAAAAAABygEAABgAAAAkC1nIQhbYP+Le+m4qge8/AAAAP14AAAAAAAAAAcsBAAAYAAAAaCELWchC2D/i3vpuKoHvPwAAAD9eAAAAAAAAAAHMAQAAGAAAAKg3velNb9g/4t76biqB7z8AAAA/XgAAAAAAAAABzQEAABgAAADoTW9605vYP+Le+m4qge8/AAAAP24AAAAAAAAAAc4BAAAYAAAALGQhC1nI2D/i3vpuKoHvPwAAAD9uAAAAAAAAAAHPAQAAGAAAAHB605ve9Ng/4t76biqB7z8AAAA/fQAAAAAAAAAB0AEAABgAAAC0kIUsZCHZP+Le+m4qge8/AAAAP30AAAAAAAAAAdEBAAAYAAAA9KY3velN2T92Uwl8PnLvPwAAAD99AAAAAAAAAAHSAQAAGAAAADi96U1vetk/dlMJfD5y7z8AAAA/fQAAAAAAAAAB0wEAABgAAAB805ve9KbZP3ZTCXw+cu8/AAAAP40AAAAAAAAAAdQBAAAYAAAAwOlNb3rT2T92Uwl8PnLvPwAAAD+NAAAAAAAAAAHVAQAAGAAAAEAWspCFLNo/dlMJfD5y7z8AAAA/jQAAAAAAAAAB1gEAABgAAACELGQhC1naP3ZTCXw+cu8/AAAAP40AAAAAAAAAAdcBAAAYAAAAyEIWspCF2j92Uwl8PnLvPwAAAD+dAAAAAAAAAAHYAQAAGAAAAAxZyEIWsto/dlMJfD5y7z8AAAA/nQAAAAAAAAAB2QEAABgAAABQb3rTm97aP3ZTCXw+cu8/AAAAP50AAAAAAAAAAdoBAAAYAAAAlIUsZCEL2z92Uwl8PnLvPwAAAD+dAAAAAAAAAAHbAQAAGAAAANSb3vSmN9s/dlMJfD5y7z8AAAA/nQAAAAAAAAAB3AEAABgAAAAYspCFLGTbPwjIF4lSY+8/AAAAP6wAAAAAAAAAAd0BAAAYAAAAnN70pje92z8IyBeJUmPvPwAAAD+sAAAAAAAAAAHeAQAAGAAAAOD0pje96ds/CMgXiVJj7z8AAAA/rAAAAAAAAAAB3wEAABgAAAAgC1nIQhbcPwjIF4lSY+8/AAAAP6wAAAAAAAAAAeABAAAYAAAAZCELWchC3D8IyBeJUmPvPwAAAD+sAAAAAAAAAAHhAQAAGAAAAKg3velNb9w/CMgXiVJj7z8AAAA/vAAAAAAAAAAB4gEAABgAAADsTW9605vcPwjIF4lSY+8/AAAAP7wAAAAAAAAAAeMBAAAYAAAAMGQhC1nI3D8IyBeJUmPvPwAAAD+8AAAAAAAAAAHkAQAAGAAAAGx605ve9Nw/CMgXiVJj7z8AAAA/vAAAAAAAAAAB5QEAABgAAACwkIUsZCHdPwjIF4lSY+8/AAAAP7wAAAAAAAAAAeYBAAAYAAAAOL3pTW963T8IyBeJUmPvPwAAAD+8AAAAAAAAAAHnAQAAGAAAAAQAAAAAAN4/CMgXiVJj7z8AAAA/ywAAAAAAAAAB6AEAABgAAABEFrKQhSzePwjIF4lSY+8/AAAAP8sAAAAAAAAAAekBAAAYAAAAhCxkIQtZ3j8IyBeJUmPvPwAAAD/LAAAAAAAAAAHqAQAAGAAAAMhCFrKQhd4/CMgXiVJj7z8AAAA/2gAAAAAAAAAB6wEAABgAAAAMWchCFrLePwjIF4lSY+8/AAAAP9oAAAAAAAAAAewBAAAYAAAA1Jve9KY33z8IyBeJUmPvPwAAAD/aAAAAAAAAAAHtAQAAGAAAABiykIUsZN8/CMgXiVJj7z8AAAA/2gAAAAAAAAAB7gEAABgAAABcyEIWspDfPwjIF4lSY+8/AAAAP9oAAAAAAAAAAe8BAAAYAAAAoN70pje93z8IyBeJUmPvPwAAAD/aAAAAAAAAAAHwAQAAGAAAAJCFLGQhC+A/dlMJfD5y7z8AAAA/6gAAAAAAAAAB8QEAABgAAADUm970pjfgP3ZTCXw+cu8/AAAAP+oAAAAAAAAAAfIBAAAYAAAA9qY3velN4D/i3vpuKoHvPwAAAD/qAAAAAAAAAAHzAQAAGAAAABiykIUsZOA/4t76biqB7z8AAAA/6gAAAAAAAAAB9AEAABgAAAA4velNb3rgP+Le+m4qge8/AAAAP+oAAAAAAAAAAfUBAAAYAAAAWshCFrKQ4D/i3vpuKoHvPwAAAD/qAAAAAAAAAAH2AQAAGAAAAHrTm970puA/4t76biqB7z8AAAA/6gAAAAAAAAAB9wEAABgAAACc3vSmN73gP+Le+m4qge8/AAAAP/kAAAAAAAAAAfgBAAAYAAAAvulNb3rT4D/i3vpuKoHvPwAAAD/5AAAAAAAAAAH5AQAAGAAAAEQWspCFLOE/4t76biqB7z8AAAA/+QAAAAAAAAAB+gEAABgAAABmIQtZyELhP+Le+m4qge8/AAAAP/kAAAAAAAAAAfsBAAAYAAAAZiELWchC4T9OauxhFpDvPwAAAD/5AAAAAAAAAAH8AQAAGAAAAKY3velNb+E/TmrsYRaQ7z8AAAA/CQEAAAAAAAAB/QEAABgAAADIQhaykIXhP05q7GEWkO8/AAAAPwkBAAAAAAAAAf4BAAAYAAAADFnIQhay4T9OauxhFpDvPwAAAD8JAQAAAAAAAAH/AQAAGAAAAHB605ve9OE/TmrsYRaQ7z8AAAA/CQEAAAAAAAABAAIAABgAAACykIUsZCHiP05q7GEWkO8/AAAAPwkBAAAAAAAAAQECAAAYAAAA1Jve9KY34j9OauxhFpDvPwAAAD8ZAQAAAAAAAAECAgAAGAAAABaykIUsZOI/TmrsYRaQ7z8AAAA/GQEAAAAAAAABAwIAABgAAAA4velNb3riP05q7GEWkO8/AAAAPxkBAAAAAAAAAQQCAAAYAAAAfNOb3vSm4j9OauxhFpDvPwAAAD8ZAQAAAAAAAAEFAgAAGAAAAJ7e9KY3veI/TmrsYRaQ7z8AAAA/GQEAAAAAAAABBgIAABgAAADe9KY3veniP05q7GEWkO8/AAAAPxkBAAAAAAAAAQcCAAAYAAAAAAAAAAAA4z9OauxhFpDvPwAAAD8ZAQAAAAAAAAEIAgAAGAAAAEQWspCFLOM/TmrsYRaQ7z8AAAA/GQEAAAAAAAABCQIAABgAAABkIQtZyELjP05q7GEWkO8/AAAAPxkBAAAAAAAAAQoCAAAYAAAAqDe96U1v4z9OauxhFpDvPwAAAD8oAQAAAAAAAAELAgAAGAAAAMhCFrKQheM/TmrsYRaQ7z8AAAA/KAEAAAAAAAABDAIAABgAAAAsZCELWcjjP05q7GEWkO8/AAAAPygBAAAAAAAAAQ0CAAAYAAAAcHrTm9704z9OauxhFpDvPwAAAD8oAQAAAAAAAAEOAgAAGAAAAJKFLGQhC+Q/TmrsYRaQ7z8AAAA/KAEAAAAAAAABDwIAABgAAAC0kIUsZCHkP05q7GEWkO8/AAAAPygBAAAAAAAAARACAAAYAAAA9KY3velN5D9OauxhFpDvPwAAAD8oAQAAAAAAAAERAgAAGAAAAFrIQhaykOQ/TmrsYRaQ7z8AAAA/OAEAAAAAAAABEgIAABgAAAC+6U1vetPkP05q7GEWkO8/AAAAPzgBAAAAAAAAARMCAAAYAAAAAAAAAAAA5T9OauxhFpDvPwAAAD84AQAAAAAAAAEUAgAAGAAAAEIWspCFLOU/TmrsYRaQ7z8AAAA/OAEAAAAAAAABFQIAABgAAABkIQtZyELlP05q7GEWkO8/AAAAPzgBAAAAAAAAARYCAAAYAAAAqDe96U1v5T9OauxhFpDvPwAAAD84AQAAAAAAAAEXAgAAGAAAAOxNb3rTm+U/uvXdVAKf7z8AAAA/SAEAAAAAAAABGAIAABgAAACykIUsZCHmP7r13VQCn+8/AAAAP0gBAAAAAAAAARkCAAAYAAAAFrKQhSxk5j+69d1UAp/vPwAAAD9IAQAAAAAAAAEaAgAAGAAAAFjIQhaykOY/uvXdVAKf7z8AAAA/SAEAAAAAAAABGwIAABgAAACc3vSmN73mP7r13VQCn+8/AAAAP0gBAAAAAAAAARwCAAAYAAAA4PSmN73p5j+69d1UAp/vPwAAAD9XAQAAAAAAAAEdAgAAGAAAACALWchCFuc/KIHPR+6t7z8AAAA/VwEAAAAAAAABHgIAABgAAABCFrKQhSznPyiBz0fure8/AAAAP1cBAAAAAAAAAR8CAAAYAAAAqDe96U1v5z8ogc9H7q3vPwAAAD9XAQAAAAAAAAEgAgAAGAAAAAxZyEIWsuc/KIHPR+6t7z8AAAA/VwEAAAAAAAABIQIAABgAAABOb3rTm97nP5QMwTravO8/AAAAP1cBAAAAAAAAASICAAAYAAAAbnrTm9705z+UDME62rzvPwAAAD9nAQAAAAAAAAEjAgAAGAAAANSb3vSmN+g/lAzBOtq87z8AAAA/ZwEAAAAAAAABJAIAABgAAAD2pje96U3oP5QMwTravO8/AAAAP2cBAAAAAAAAASUCAAAYAAAAGLKQhSxk6D+UDME62rzvPwAAAD9nAQAAAAAAAAEmAgAAGAAAADi96U1veug/lAzBOtq87z8AAAA/ZwEAAAAAAAABJwIAABgAAAB605ve9KboP5QMwTravO8/AAAAP2cBAAAAAAAAASgCAAAYAAAAnN70pje96D+UDME62rzvPwAAAD9nAQAAAAAAAAEpAgAAGAAAAL7pTW960+g/lAzBOtq87z8AAAA/ZwEAAAAAAAABKgIAABgAAAAAAAAAAADpP5QMwTravO8/AAAAP3YBAAAAAAAAASsCAAAYAAAAIgtZyEIW6T8AmLItxsvvPwAAAD92AQAAAAAAAAEsAgAAGAAAAKY3velNb+k/AJiyLcbL7z8AAAA/dgEAAAAAAAABLQIAABgAAADqTW9605vpPwCYsi3Gy+8/AAAAP3YBAAAAAAAAAS4CAAAYAAAA6k1vetOb6T9wI6QgstrvPwAAAD92AQAAAAAAAAEvAgAAGAAAAAxZyEIWsuk/cCOkILLa7z8AAAA/hgEAAAAAAAABMAIAABgAAAAuZCELWcjpP3AjpCCy2u8/AAAAP4YBAAAAAAAAATECAAAYAAAAbnrTm9706T9wI6QgstrvPwAAAD+GAQAAAAAAAAEyAgAAGAAAAJCFLGQhC+o/cCOkILLa7z8AAAA/hgEAAAAAAAABMwIAABgAAACykIUsZCHqP3AjpCCy2u8/AAAAP4YBAAAAAAAAATQCAAAYAAAA1Jve9KY36j9wI6QgstrvPwAAAD+GAQAAAAAAAAE1AgAAGAAAAPSmN73pTeo/cCOkILLa7z8AAAA/lgEAAAAAAAABNgIAABgAAAAWspCFLGTqP3AjpCCy2u8/AAAAP5YBAAAAAAAAATcCAAAYAAAAOL3pTW966j9wI6QgstrvPwAAAD+WAQAAAAAAAAE4AgAAGAAAAFrIQhaykOo/cCOkILLa7z8AAAA/lgEAAAAAAAABOQIAABgAAAB805ve9KbqP3AjpCCy2u8/AAAAP6UBAAAAAAAAAToCAAAYAAAAmt70pje96j9wI6QgstrvPwAAAD+lAQAAAAAAAAE7AgAAGAAAAN70pje96eo/3K6VE57p7z8AAAA/tQEAAAAAAAABPAIAABgAAAAAAAAAAADrP9yulROe6e8/AAAAP7UBAAAAAAAAAT0CAAAYAAAAIgtZyEIW6z/crpUTnunvPwAAAD/FAQAAAAAAAAE+AgAAGAAAAEQWspCFLOs/3K6VE57p7z8AAAA/xQEAAAAAAAABPwIAABgAAABkIQtZyELrP9yulROe6e8/AAAAP8UBAAAAAAAAAUACAAAYAAAAhixkIQtZ6z/crpUTnunvPwAAAD/UAQAAAAAAAAFBAgAAGAAAAKY3velNb+s/3K6VE57p7z8AAAA/1AEAAAAAAAABQgIAABgAAADIQhaykIXrP9yulROe6e8/AAAAP9QBAAAAAAAAAUMCAAAYAAAA6k1vetOb6z/crpUTnunvPwAAAD/kAQAAAAAAAAFEAgAAGAAAAAxZyEIWsus/3K6VE57p7z8AAAA/5AEAAAAAAAABRQIAABgAAAAsZCELWcjrP9yulROe6e8/AAAAP+QBAAAAAAAAAUYCAAAYAAAATm9605ve6z/crpUTnunvPwAAAD/kAQAAAAAAAAFHAgAAGAAAAHB605ve9Os/3K6VE57p7z8AAAA/5AEAAAAAAAABSAIAABgAAACShSxkIQvsP9yulROe6e8/AAAAP/MBAAAAAAAAAUkCAAAYAAAAspCFLGQh7D/crpUTnunvPwAAAD/zAQAAAAAAAAFKAgAAGAAAAPSmN73pTew/3K6VE57p7z8AAAA/8wEAAAAAAAABSwIAABgAAAAWspCFLGTsP3AjpCCy2u8/AAAAP/MBAAAAAAAAAUwCAAAYAAAAOL3pTW967D9wI6QgstrvPwAAAD/zAQAAAAAAAAFNAgAAGAAAAFrIQhaykOw/cCOkILLa7z8AAAA/AwIAAAAAAAABTgIAABgAAAB805ve9KbsP3AjpCCy2u8/AAAAPwMCAAAAAAAAAU8CAAAYAAAAvOlNb3rT7D8AmLItxsvvPwAAAD8DAgAAAAAAAAFQAgAAGAAAAN70pje96ew/AJiyLcbL7z8AAAA/AwIAAAAAAAABUQIAABgAAAAiC1nIQhbtP5QMwTravO8/AAAAPxMCAAAAAAAAAVICAAAYAAAAQhaykIUs7T+UDME62rzvPwAAAD8TAgAAAAAAAAFTAgAAGAAAAGQhC1nIQu0/lAzBOtq87z8AAAA/EwIAAAAAAAABVAIAABgAAACGLGQhC1ntPyiBz0fure8/AAAAPxMCAAAAAAAAAVUCAAAYAAAApje96U1v7T8ogc9H7q3vPwAAAD8TAgAAAAAAAAFWAgAAGAAAAMpCFrKQhe0/KIHPR+6t7z8AAAA/EwIAAAAAAAABVwIAABgAAAAKWchCFrLtP7r13VQCn+8/AAAAPxMCAAAAAAAAAVgCAAAYAAAALmQhC1nI7T+69d1UAp/vPwAAAD8TAgAAAAAAAAFZAgAAGAAAAE5vetOb3u0/uvXdVAKf7z8AAAA/EwIAAAAAAAABWgIAABgAAACShSxkIQvuP05q7GEWkO8/AAAAPyICAAAAAAAAAVsCAAAYAAAAspCFLGQh7j9OauxhFpDvPwAAAD8iAgAAAAAAAAFcAgAAGAAAAPKmN73pTe4/4t76biqB7z8AAAA/IgIAAAAAAAABXQIAABgAAAAWspCFLGTuP+Le+m4qge8/AAAAPyICAAAAAAAAAV4CAAAYAAAANr3pTW967j/i3vpuKoHvPwAAAD8iAgAAAAAAAAFfAgAAGAAAAFrIQhaykO4/dlMJfD5y7z8AAAA/IgIAAAAAAAABYAIAABgAAAC+6U1vetPuP3ZTCXw+cu8/AAAAPzICAAAAAAAAAWECAAAYAAAA/v//////7j8IyBeJUmPvPwAAAD8yAgAAAAAAAAFiAgAAGAAAAP7//////+4/nDwmlmZU7z8AAAA/MgIAAAAAAAABYwIAABgAAAAiC1nIQhbvP5w8JpZmVO8/AAAAPzICAAAAAAAAAWQCAAAYAAAAQhaykIUs7z+cPCaWZlTvPwAAAD8yAgAAAAAAAAFlAgAAGAAAAGIhC1nIQu8/nDwmlmZU7z8AAAA/QgIAAAAAAAABZgIAABgAAABiIQtZyELvPzCxNKN6Re8/AAAAP0ICAAAAAAAAAWcCAAAYAAAApje96U1v7z/CJUOwjjbvPwAAAD9CAgAAAAAAAAFoAgAAGAAAAMpCFrKQhe8/wiVDsI427z8AAAA/QgIAAAAAAAABaQIAABgAAADKQhaykIXvP1aaUb2iJ+8/AAAAP1ECAAAAAAAAAWoCAAAYAAAA6k1vetOb7z9WmlG9oifvPwAAAD9RAgAAAAAAAAFrAgAAGAAAAOpNb3rTm+8/6g5gyrYY7z8AAAA/UQIAAAAAAAABbAIAABgAAADqTW9605vvP36DbtfKCe8/AAAAP2ECAAAAAAAAAW0CAAAYAAAAClnIQhay7z9+g27XygnvPwAAAD9hAgAAAAAAAAFuAgAAGAAAAApZyEIWsu8/EPh85N767j8AAAA/YQIAAAAAAAABbwIAABgAAAAqZCELWcjvPxD4fOTe+u4/AAAAP3ACAAAAAAAAAXACAAAYAAAAKmQhC1nI7z+kbIvx8uvuPwAAAD9wAgAAAAAAAAFxAgAAGAAAACpkIQtZyO8/OOGZ/gbd7j8AAAA/cAIAAAAAAAABcgIAABgAAAAqZCELWcjvP8pVqAsbzu4/AAAAP4ACAAAAAAAAAXMCAAAYAAAATm9605ve7z/KVagLG87uPwAAAD+QAgAAAAAAAAF0AgAAGAAAAE5vetOb3u8/Xsq2GC+/7j8AAAA/vwIAAAAAAAABdQIAABgAAABOb3rTm97vP/I+xSVDsO4/AAAAP84CAAAAAAAAAXYCAAAYAAAATm9605ve7z+Es9MyV6HuPwAAAD/OAgAAAAAAAAF3AgAAGAAAAE5vetOb3u8/GCjiP2uS7j8AAAA/5gIAAAAAAAABeAIAABgAAABOb3rTm97vP6yc8Ex/g+4/AAAAP+YCAAAAAAAAAXkCAAAYAAAATm9605ve7z9AEf9Zk3TuPwAAAD/mAgAAAAAAAAF6AgAAGAAAAE5vetOb3u8/0oUNZ6dl7j8AAAA/5gIAAAAAAAABewIAABgAAABOb3rTm97vP2b6G3S7Vu4/AAAAP/UCAAAAAAAAAXwCAAAYAAAATm9605ve7z/6biqBz0fuPwAAAD/1AgAAAAAAAAF9AgAAGAAAACpkIQtZyO8/jOM4juM47j8AAAA/BQMAAAAAAAABfgIAABgAAAAqZCELWcjvPyBYR5v3Ke4/AAAAPwUDAAAAAAAAAX8CAAAYAAAAClnIQhay7z8gWEeb9ynuPwAAAD8FAwAAAAAAAAGAAgAAGAAAAApZyEIWsu8/tMxVqAsb7j8AAAA/BQMAAAAAAAABgQIAABgAAAAKWchCFrLvP0ZBZLUfDO4/AAAAPxUDAAAAAAAAAYICAAAYAAAA6k1vetOb7z9GQWS1HwzuPwAAAD8VAwAAAAAAAAGDAgAAGAAAAOpNb3rTm+8/2LVywjP97T8AAAA/FQMAAAAAAAABhAIAABgAAADKQhaykIXvP9i1csIz/e0/AAAAPxUDAAAAAAAAAYUCAAAYAAAAykIWspCF7z9sKoHPR+7tPwAAAD8kAwAAAAAAAAGGAgAAGAAAAKY3velNb+8/AJ+P3Fvf7T8AAAA/JAMAAAAAAAABhwIAABgAAACGLGQhC1nvPwCfj9xb3+0/AAAAPyQDAAAAAAAAAYgCAAAYAAAAYiELWchC7z+UE57pb9DtPwAAAD80AwAAAAAAAAGJAgAAGAAAAEIWspCFLO8/lBOe6W/Q7T8AAAA/NAMAAAAAAAABigIAABgAAABCFrKQhSzvPyaIrPaDwe0/AAAAP0QDAAAAAAAAAYsCAAAYAAAAIgtZyEIW7z8miKz2g8HtPwAAAD9EAwAAAAAAAAGMAgAAGAAAAP7//////+4/Jois9oPB7T8AAAA/RAMAAAAAAAABjQIAABgAAAD+///////uP7r8ugOYsu0/AAAAP0QDAAAAAAAAAY4CAAAYAAAA3vSmN73p7j+6/LoDmLLtPwAAAD9EAwAAAAAAAAGPAgAAGAAAAL7pTW960+4/uvy6A5iy7T8AAAA/UwMAAAAAAAABkAIAABgAAACe3vSmN73uP05xyRCso+0/AAAAP1MDAAAAAAAAAZECAAAYAAAAetOb3vSm7j9OcckQrKPtPwAAAD9TAwAAAAAAAAGSAgAAGAAAAFrIQhaykO4/TnHJEKyj7T8AAAA/UwMAAAAAAAABkwIAABgAAAA2velNb3ruP05xyRCso+0/AAAAP1MDAAAAAAAAAZQCAAAYAAAAFrKQhSxk7j9OcckQrKPtPwAAAD9jAwAAAAAAAAGVAgAAGAAAANab3vSmN+4/4OXXHcCU7T8AAAA/YwMAAAAAAAABlgIAABgAAACShSxkIQvuP+Dl1x3AlO0/AAAAP2MDAAAAAAAAAZcCAAAYAAAAbnrTm9707T90WuYq1IXtPwAAAD9jAwAAAAAAAAGYAgAAGAAAAE5vetOb3u0/dFrmKtSF7T8AAAA/cgMAAAAAAAABmQIAABgAAAAuZCELWcjtPwjP9Dfodu0/AAAAP3IDAAAAAAAAAZoCAAAYAAAA6k1vetOb7T8Iz/Q36HbtPwAAAD9yAwAAAAAAAAGbAgAAGAAAAMpCFrKQhe0/CM/0N+h27T8AAAA/cgMAAAAAAAABnAIAABgAAACmN73pTW/tP5pDA0X8Z+0/AAAAP3IDAAAAAAAAAZ0CAAAYAAAAhixkIQtZ7T+aQwNF/GftPwAAAD9yAwAAAAAAAAGeAgAAGAAAAGQhC1nIQu0/LrgRUhBZ7T8AAAA/cgMAAAAAAAABnwIAABgAAABCFrKQhSztPy64EVIQWe0/AAAAP4IDAAAAAAAAAaACAAAYAAAAAAAAAAAA7T8uuBFSEFntPwAAAD+CAwAAAAAAAAGhAgAAGAAAAN70pje96ew/LrgRUhBZ7T8AAAA/ggMAAAAAAAABogIAABgAAAC86U1vetPsP8IsIF8kSu0/AAAAP4IDAAAAAAAAAaMCAAAYAAAAfNOb3vSm7D/CLCBfJErtPwAAAD+CAwAAAAAAAAGkAgAAGAAAAFrIQhaykOw/VqEubDg77T8AAAA/ggMAAAAAAAABpQIAABgAAAA4velNb3rsP1ahLmw4O+0/AAAAP4IDAAAAAAAAAaYCAAAYAAAA0pve9KY37D9WoS5sODvtPwAAAD+SAwAAAAAAAAGnAgAAGAAAALKQhSxkIew/VqEubDg77T8AAAA/kgMAAAAAAAABqAIAABgAAADqTW9605vrP3yKS4ZgHe0/AAAAP5IDAAAAAAAAAakCAAAYAAAApje96U1v6z8Q/1mTdA7tPwAAAD+SAwAAAAAAAAGqAgAAGAAAAIYsZCELWes/EP9Zk3QO7T8AAAA/kgMAAAAAAAABqwIAABgAAABEFrKQhSzrPxD/WZN0Du0/AAAAP5IDAAAAAAAAAawCAAAYAAAAIgtZyEIW6z8Q/1mTdA7tPwAAAD+hAwAAAAAAAAGtAgAAGAAAAN70pje96eo/onNooIj/7D8AAAA/oQMAAAAAAAABrgIAABgAAACa3vSmN73qP6JzaKCI/+w/AAAAP6EDAAAAAAAAAa8CAAAYAAAAWshCFrKQ6j826HatnPDsPwAAAD+hAwAAAAAAAAGwAgAAGAAAABaykIUsZOo/Nuh2rZzw7D8AAAA/oQMAAAAAAAABsQIAABgAAAD0pje96U3qPzbodq2c8Ow/AAAAP6EDAAAAAAAAAbICAAAYAAAA1Jve9KY36j826HatnPDsPwAAAD+hAwAAAAAAAAGzAgAAGAAAAJCFLGQhC+o/Nuh2rZzw7D8AAAA/sQMAAAAAAAABtAIAABgAAABOb3rTm97pP8pchbqw4ew/AAAAP7EDAAAAAAAAAbUCAAAYAAAALmQhC1nI6T/KXIW6sOHsPwAAAD+xAwAAAAAAAAG2AgAAGAAAAOpNb3rTm+k/ylyFurDh7D8AAAA/sQMAAAAAAAABtwIAABgAAADIQhaykIXpP17Rk8fE0uw/AAAAP7EDAAAAAAAAAbgCAAAYAAAApje96U1v6T9e0ZPHxNLsPwAAAD+xAwAAAAAAAAG5AgAAGAAAAIQsZCELWek/XtGTx8TS7D8AAAA/sQMAAAAAAAABugIAABgAAABEFrKQhSzpP17Rk8fE0uw/AAAAP8EDAAAAAAAAAbsCAAAYAAAAIgtZyEIW6T9e0ZPHxNLsPwAAAD/BAwAAAAAAAAG8AgAAGAAAAAAAAAAAAOk/XtGTx8TS7D8AAAA/wQMAAAAAAAABvQIAABgAAAC+6U1vetPoP17Rk8fE0uw/AAAAP8EDAAAAAAAAAb4CAAAYAAAAnN70pje96D9e0ZPHxNLsPwAAAD/BAwAAAAAAAAG/AgAAGAAAAHrTm970pug/XtGTx8TS7D8AAAA/wQMAAAAAAAABwAIAABgAAAA4velNb3roP/BFotTYw+w/AAAAP8EDAAAAAAAAAcECAAAYAAAAGLKQhSxk6D/wRaLU2MPsPwAAAD/QAwAAAAAAAAHCAgAAGAAAANSb3vSmN+g/8EWi1NjD7D8AAAA/0AMAAAAAAAABwwIAABgAAACQhSxkIQvoP/BFotTYw+w/AAAAP9ADAAAAAAAAAcQCAAAYAAAAbnrTm9705z+EurDh7LTsPwAAAD/QAwAAAAAAAAHFAgAAGAAAAE5vetOb3uc/hLqw4ey07D8AAAA/0AMAAAAAAAABxgIAABgAAAAMWchCFrLnP4S6sOHstOw/AAAAP9ADAAAAAAAAAccCAAAYAAAA6k1vetOb5z+EurDh7LTsPwAAAD/QAwAAAAAAAAHIAgAAGAAAAMhCFrKQhec/hLqw4ey07D8AAAA/4AMAAAAAAAAByQIAABgAAABkIQtZyELnP4S6sOHstOw/AAAAP+ADAAAAAAAAAcoCAAAYAAAAQhaykIUs5z+EurDh7LTsPwAAAD/gAwAAAAAAAAHLAgAAGAAAACALWchCFuc/hLqw4ey07D8AAAA/4AMAAAAAAAABzAIAABgAAAACAAAAAADnP4S6sOHstOw/AAAAP+ADAAAAAAAAAc0CAAAYAAAA4PSmN73p5j+EurDh7LTsPwAAAD/gAwAAAAAAAAHOAgAAGAAAAL7pTW960+Y/hLqw4ey07D8AAAA/4AMAAAAAAAABzwIAABgAAAB605ve9KbmP4S6sOHstOw/AAAAP+8DAAAAAAAAAdACAAAYAAAAFrKQhSxk5j+EurDh7LTsPwAAAD/vAwAAAAAAAAHRAgAAGAAAAPamN73pTeY/hLqw4ey07D8AAAA/7wMAAAAAAAAB0gIAABgAAACykIUsZCHmP4S6sOHstOw/AAAAP/8DAAAAAAAAAdMCAAAYAAAAspCFLGQh5j8YL7/uAKbsPwAAAD//AwAAAAAAAAHUAgAAGAAAAJKFLGQhC+Y/GC+/7gCm7D8AAAA//wMAAAAAAAAB1QIAABgAAABOb3rTm97lPxgvv+4Apuw/AAAAP/8DAAAAAAAAAdYCAAAYAAAALGQhC1nI5T8YL7/uAKbsPwAAAD//AwAAAAAAAAHXAgAAGAAAAApZyEIWsuU/GC+/7gCm7D8AAAA/DwQAAAAAAAAB2AIAABgAAADsTW9605vlPxgvv+4Apuw/AAAAPw8EAAAAAAAAAdkCAAAYAAAAykIWspCF5T8YL7/uAKbsPwAAAD8PBAAAAAAAAAHaAgAAGAAAAKg3velNb+U/GC+/7gCm7D8AAAA/DwQAAAAAAAAB2wIAABgAAACGLGQhC1nlPxgvv+4Apuw/AAAAPw8EAAAAAAAAAdwCAAAYAAAAZCELWchC5T8YL7/uAKbsPwAAAD8eBAAAAAAAAAHdAgAAGAAAAEIWspCFLOU/GC+/7gCm7D8AAAA/HgQAAAAAAAAB3gIAABgAAAAiC1nIQhblPxgvv+4Apuw/AAAAPx4EAAAAAAAAAd8CAAAYAAAAAAAAAAAA5T8YL7/uAKbsPwAAAD8eBAAAAAAAAAHgAgAAGAAAAL7pTW960+Q/GC+/7gCm7D8AAAA/LgQAAAAAAAAB4QIAABgAAACc3vSmN73kPxgvv+4Apuw/AAAAPy4EAAAAAAAAAeICAAAYAAAAetOb3vSm5D8YL7/uAKbsPwAAAD8uBAAAAAAAAAHjAgAAGAAAAFrIQhaykOQ/GC+/7gCm7D8AAAA/LgQAAAAAAAAB5AIAABgAAAA4velNb3rkP4S6sOHstOw/AAAAPy4EAAAAAAAAAeUCAAAYAAAAFrKQhSxk5D+EurDh7LTsPwAAAD8uBAAAAAAAAAHmAgAAGAAAANKb3vSmN+Q/hLqw4ey07D8AAAA/PgQAAAAAAAAB5wIAABgAAABwetOb3vTjP/BFotTYw+w/AAAAPz4EAAAAAAAAAegCAAAYAAAALGQhC1nI4z/wRaLU2MPsPwAAAD8+BAAAAAAAAAHpAgAAGAAAAApZyEIWsuM/8EWi1NjD7D8AAAA/PgQAAAAAAAAB6gIAABgAAADqTW9605vjP/BFotTYw+w/AAAAPz4EAAAAAAAAAesCAAAYAAAAZCELWchC4z/wRaLU2MPsPwAAAD9NBAAAAAAAAAHsAgAAGAAAAEQWspCFLOM/8EWi1NjD7D8AAAA/TQQAAAAAAAAB7QIAABgAAAAAAAAAAADjP/BFotTYw+w/AAAAP00EAAAAAAAAAe4CAAAYAAAA3vSmN73p4j/wRaLU2MPsPwAAAD9NBAAAAAAAAAHvAgAAGAAAALzpTW960+I/8EWi1NjD7D8AAAA/TQQAAAAAAAAB8AIAABgAAACe3vSmN73iP/BFotTYw+w/AAAAP10EAAAAAAAAAfECAAAYAAAAWshCFrKQ4j/wRaLU2MPsPwAAAD9dBAAAAAAAAAHyAgAAGAAAABaykIUsZOI/XtGTx8TS7D8AAAA/XQQAAAAAAAAB8wIAABgAAAD0pje96U3iP17Rk8fE0uw/AAAAP10EAAAAAAAAAfQCAAAYAAAA1Jve9KY34j9e0ZPHxNLsPwAAAD9dBAAAAAAAAAH1AgAAGAAAAJCFLGQhC+I/XtGTx8TS7D8AAAA/XQQAAAAAAAAB9gIAABgAAABOb3rTm97hP17Rk8fE0uw/AAAAP10EAAAAAAAAAfcCAAAYAAAALmQhC1nI4T9e0ZPHxNLsPwAAAD9dBAAAAAAAAAH4AgAAGAAAAAxZyEIWsuE/ylyFurDh7D8AAAA/bAQAAAAAAAAB+QIAABgAAACmN73pTW/hP8pchbqw4ew/AAAAP2wEAAAAAAAAAfoCAAAYAAAAhCxkIQtZ4T/KXIW6sOHsPwAAAD9sBAAAAAAAAAH7AgAAGAAAAEQWspCFLOE/ylyFurDh7D8AAAA/bAQAAAAAAAAB/AIAABgAAAAAAAAAAADhP8pchbqw4ew/AAAAP2wEAAAAAAAAAf0CAAAYAAAAvulNb3rT4D/KXIW6sOHsPwAAAD9sBAAAAAAAAAH+AgAAGAAAAJze9KY3veA/ylyFurDh7D8AAAA/fAQAAAAAAAAB/wIAABgAAABayEIWspDgP8pchbqw4ew/AAAAP3wEAAAAAAAAAQADAAAYAAAAOL3pTW964D/KXIW6sOHsPwAAAD98BAAAAAAAAAEBAwAAGAAAABiykIUsZOA/ylyFurDh7D8AAAA/fAQAAAAAAAABAgMAABgAAAD2pje96U3gPzbodq2c8Ow/AAAAP3wEAAAAAAAAAQMDAAAYAAAAspCFLGQh4D826HatnPDsPwAAAD+MBAAAAAAAAAEEAwAAGAAAAJCFLGQhC+A/Nuh2rZzw7D8AAAA/mwQAAAAAAAABBQMAABgAAADc9KY3venfPzbodq2c8Ow/AAAAP5sEAAAAAAAAAQYDAAAYAAAAoN70pje93z826HatnPDsPwAAAD+bBAAAAAAAAAEHAwAAGAAAAKDe9KY3vd8/onNooIj/7D8AAAA/mwQAAAAAAAABCAMAABgAAABcyEIWspDfP6JzaKCI/+w/AAAAP5sEAAAAAAAAAQkDAAAYAAAAGLKQhSxk3z+ic2igiP/sPwAAAD+bBAAAAAAAAAEKAwAAGAAAANSb3vSmN98/onNooIj/7D8AAAA/qwQAAAAAAAABCwMAABgAAACQhSxkIQvfPxD/WZN0Du0/AAAAP6sEAAAAAAAAAQwDAAAYAAAAUG9605ve3j8Q/1mTdA7tPwAAAD+rBAAAAAAAAAENAwAAGAAAAAxZyEIWst4/EP9Zk3QO7T8AAAA/qwQAAAAAAAABDgMAABgAAADIQhaykIXePxD/WZN0Du0/AAAAP7sEAAAAAAAAAQ8DAAAYAAAARBaykIUs3j98ikuGYB3tPwAAAD+7BAAAAAAAAAEQAwAAGAAAAAQAAAAAAN4/fIpLhmAd7T8AAAA/uwQAAAAAAAABEQMAABgAAADA6U1vetPdP3yKS4ZgHe0/AAAAP7sEAAAAAAAAARIDAAAYAAAAfNOb3vSm3T98ikuGYB3tPwAAAD+7BAAAAAAAAAETAwAAGAAAADi96U1vet0/fIpLhmAd7T8AAAA/ygQAAAAAAAABFAMAABgAAACwkIUsZCHdP+gVPXlMLO0/AAAAP8oEAAAAAAAAARUDAAAYAAAAbHrTm9703D/oFT15TCztPwAAAD/KBAAAAAAAAAEWAwAAGAAAADBkIQtZyNw/6BU9eUws7T8AAAA/ygQAAAAAAAABFwMAABgAAADsTW9605vcP+gVPXlMLO0/AAAAP9oEAAAAAAAAARgDAAAYAAAAqDe96U1v3D/oFT15TCztPwAAAD/aBAAAAAAAAAEZAwAAGAAAAGQhC1nIQtw/6BU9eUws7T8AAAA/2gQAAAAAAAABGgMAABgAAADg9KY3venbP1ahLmw4O+0/AAAAP9oEAAAAAAAAARsDAAAYAAAAnN70pje92z9WoS5sODvtPwAAAD/pBAAAAAAAAAEcAwAAGAAAAJze9KY3vds/wiwgXyRK7T8AAAA/6QQAAAAAAAABHQMAABgAAAAYspCFLGTbP8IsIF8kSu0/AAAAP+kEAAAAAAAAAR4DAAAYAAAA1Jve9KY32z/CLCBfJErtPwAAAD/pBAAAAAAAAAEfAwAAGAAAAJSFLGQhC9s/wiwgXyRK7T8AAAA/6QQAAAAAAAABIAMAABgAAABQb3rTm97aPy64EVIQWe0/AAAAP/gEAAAAAAAAASEDAAAYAAAADFnIQhay2j8uuBFSEFntPwAAAD/4BAAAAAAAAAEiAwAAGAAAAMhCFrKQhdo/LrgRUhBZ7T8AAAA/+AQAAAAAAAABIwMAABgAAACELGQhC1naPy64EVIQWe0/AAAAP/gEAAAAAAAAASQDAAAYAAAAQBaykIUs2j+aQwNF/GftPwAAAD8IBQAAAAAAAAElAwAAGAAAAAQAAAAAANo/mkMDRfxn7T8AAAA/CAUAAAAAAAABJgMAABgAAADA6U1vetPZP5pDA0X8Z+0/AAAAPwgFAAAAAAAAAScDAAAYAAAAfNOb3vSm2T8Iz/Q36HbtPwAAAD8XBQAAAAAAAAEoAwAAGAAAADi96U1vetk/CM/0N+h27T8AAAA/FwUAAAAAAAABKQMAABgAAAD0pje96U3ZPwjP9Dfodu0/AAAAPxcFAAAAAAAAASoDAAAYAAAAtJCFLGQh2T8Iz/Q36HbtPwAAAD8XBQAAAAAAAAErAwAAGAAAALSQhSxkIdk/dFrmKtSF7T8AAAA/FwUAAAAAAAABLAMAABgAAABwetOb3vTYP3Ra5irUhe0/AAAAPycFAAAAAAAAAS0DAAAYAAAALGQhC1nI2D90WuYq1IXtPwAAAD8nBQAAAAAAAAEuAwAAGAAAAOhNb3rTm9g/dFrmKtSF7T8AAAA/JwUAAAAAAAABLwMAABgAAACoN73pTW/YP+Dl1x3AlO0/AAAAPycFAAAAAAAAATADAAAYAAAAaCELWchC2D/g5dcdwJTtPwAAAD83BQAAAAAAAAExAwAAGAAAACQLWchCFtg/4OXXHcCU7T8AAAA/NwUAAAAAAAABMgMAABgAAADg9KY3venXP+Dl1x3AlO0/AAAAPzcFAAAAAAAAATMDAAAYAAAAnN70pje91z9OcckQrKPtPwAAAD83BQAAAAAAAAE0AwAAGAAAAFjIQhaykNc/uvy6A5iy7T8AAAA/NwUAAAAAAAABNQMAABgAAAAUspCFLGTXP7r8ugOYsu0/AAAAP0YFAAAAAAAAATYDAAAYAAAAUG9605ve1j8miKz2g8HtPwAAAD9GBQAAAAAAAAE3AwAAGAAAAAxZyEIWstY/Jois9oPB7T8AAAA/RgUAAAAAAAABOAMAABgAAAAMWchCFrLWP5QTnulv0O0/AAAAP0YFAAAAAAAAATkDAAAYAAAAyEIWspCF1j+UE57pb9DtPwAAAD9GBQAAAAAAAAE6AwAAGAAAAMhCFrKQhdY/AJ+P3Fvf7T8AAAA/VgUAAAAAAAABOwMAABgAAACILGQhC1nWPwCfj9xb3+0/AAAAP1YFAAAAAAAAATwDAAAYAAAARBaykIUs1j9sKoHPR+7tPwAAAD9WBQAAAAAAAAE9AwAAGAAAAAAAAAAAANY/2LVywjP97T8AAAA/VgUAAAAAAAABPgMAABgAAAC86U1vetPVP9i1csIz/e0/AAAAP2UFAAAAAAAAAT8DAAAYAAAAvOlNb3rT1T9GQWS1HwzuPwAAAD9lBQAAAAAAAAFAAwAAGAAAAHzTm970ptU/RkFktR8M7j8AAAA/ZQUAAAAAAAABQQMAABgAAAB805ve9KbVP7TMVagLG+4/AAAAP3UFAAAAAAAAAUIDAAAYAAAAPL3pTW961T+0zFWoCxvuPwAAAD91BQAAAAAAAAFDAwAAGAAAADy96U1vetU/IFhHm/cp7j8AAAA/hQUAAAAAAAABRAMAABgAAAA8velNb3rVP4zjOI7jOO4/AAAAP7QFAAAAAAAAAUUDAAAYAAAA+KY3velN1T+M4ziO4zjuPwAAAD/DBQAAAAAAAAFGAwAAGAAAAPimN73pTdU/+m4qgc9H7j8AAAA/0wUAAAAAAAABRwMAABgAAAD4pje96U3VP2b6G3S7Vu4/AAAAP+IFAAAAAAAAAUgDAAAYAAAA+KY3velN1T/ShQ1np2XuPwAAAD/iBQAAAAAAAAFJAwAAGAAAAPimN73pTdU/QBH/WZN07j8AAAA/8gUAAAAAAAABSgMAABgAAAD4pje96U3VP6yc8Ex/g+4/AAAAP/IFAAAAAAAAAUsDAAAYAAAA+KY3velN1T8YKOI/a5LuPwAAAD/yBQAAAAAAAAFMAwAAGAAAAPimN73pTdU/hLPTMleh7j8AAAA/AgYAAAAAAAABTQMAABgAAAD4pje96U3VP/I+xSVDsO4/AAAAPwIGAAAAAAAAAU4DAAAYAAAA+KY3velN1T9eyrYYL7/uPwAAAD8RBgAAAAAAAAFPAwAAGAAAAPimN73pTdU/ylWoCxvO7j8AAAA/EQYAAAAAAAABUAMAABgAAAD4pje96U3VPzjhmf4G3e4/AAAAPxEGAAAAAAAAAVEDAAAYAAAA+KY3velN1T+kbIvx8uvuPwAAAD8RBgAAAAAAAAFSAwAAGAAAAPimN73pTdU/EPh85N767j8AAAA/IQYAAAAAAAABUwMAABgAAAD4pje96U3VP36DbtfKCe8/AAAAPyEGAAAAAAAAAVQDAAAYAAAA+KY3velN1T/qDmDKthjvPwAAAD8xBgAAAAAAAAFVAwAAGAAAAABayEIWsnA/NkIKIqv94D8AAAA/AAAAAAAAAAABVgMAABgAAAAA6k1vetN7PzZCCiKr/eA/AAAAPz4AAAAAAAAAAVcDAAAYAAAAgL3pTW96gz82Qgoiq/3gPwAAAD9OAAAAAAAAAAFYAwAAGAAAAICFLGQhC4k/NkIKIqv94D8AAAA/XQAAAAAAAAABWQMAABgAAAAATm9605uOPzZCCiKr/eA/AAAAP20AAAAAAAAAAVoDAAAYAAAAQAtZyEIWkj82Qgoiq/3gPwAAAD9tAAAAAAAAAAFbAwAAGAAAAEBvetOb3pQ/NkIKIqv94D8AAAA/fQAAAAAAAAABXAMAABgAAACA05ve9KaXPzZCCiKr/eA/AAAAP30AAAAAAAAAAV0DAAAYAAAAwDe96U1vmj82Qgoiq/3gPwAAAD+MAAAAAAAAAAFeAwAAGAAAAACc3vSmN50/NkIKIqv94D8AAAA/jAAAAAAAAAABXwMAABgAAAAAAAAAAACgPzZCCiKr/eA/AAAAP5wAAAAAAAAAAWADAAAYAAAAILKQhSxkoT82Qgoiq/3gPwAAAD+cAAAAAAAAAAFhAwAAGAAAAEBkIQtZyKI/NkIKIqv94D8AAAA/nAAAAAAAAAABYgMAABgAAABgFrKQhSykPzZCCiKr/eA/AAAAP6wAAAAAAAAAAWMDAAAYAAAAYMhCFrKQpT82Qgoiq/3gPwAAAD+sAAAAAAAAAAFkAwAAGAAAAIB605ve9KY/NkIKIqv94D8AAAA/uwAAAAAAAAABZQMAABgAAACgLGQhC1moPzZCCiKr/eA/AAAAP7sAAAAAAAAAAWYDAAAYAAAAoN70pje9qT82Qgoiq/3gPwAAAD/LAAAAAAAAAAFnAwAAGAAAAMCQhSxkIas/NkIKIqv94D8AAAA/ywAAAAAAAAABaAMAABgAAADAQhaykIWsPzZCCiKr/eA/AAAAP8sAAAAAAAAAAWkDAAAYAAAA4PSmN73prT82Qgoiq/3gPwAAAD/aAAAAAAAAAAFqAwAAGAAAAACnN73pTa8/NkIKIqv94D8AAAA/2gAAAAAAAAABawMAABgAAACQLGQhC1mwPzZCCiKr/eA/AAAAP9oAAAAAAAAAAWwDAAAYAAAAkIUsZCELsT82Qgoiq/3gPwAAAD/qAAAAAAAAAAFtAwAAGAAAALA3velNb7I/NkIKIqv94D8AAAA/6gAAAAAAAAABbgMAABgAAADAkIUsZCGzPzZCCiKr/eA/AAAAP+oAAAAAAAAAAW8DAAAYAAAAwOlNb3rTsz82Qgoiq/3gPwAAAD/6AAAAAAAAAAFwAwAAGAAAAPD0pje96bU/NkIKIqv94D8AAAA/+gAAAAAAAAABcQMAABgAAADwTW9605u2PzZCCiKr/eA/AAAAP/oAAAAAAAAAAXIDAAAYAAAAAKc3velNtz82Qgoiq/3gPwAAAD/6AAAAAAAAAAFzAwAAGAAAAAAAAAAAALg/NkIKIqv94D8AAAA/CQEAAAAAAAABdAMAABgAAAAQWchCFrK4PzZCCiKr/eA/AAAAPwkBAAAAAAAAAXUDAAAYAAAAILKQhSxkuT82Qgoiq/3gPwAAAD8JAQAAAAAAAAF2AwAAGAAAACALWchCFro/NkIKIqv94D8AAAA/CQEAAAAAAAABdwMAABgAAAAwZCELWci6PzZCCiKr/eA/AAAAPwkBAAAAAAAAAXgDAAAYAAAAQL3pTW96uz82Qgoiq/3gPwAAAD8JAQAAAAAAAAF5AwAAGAAAAFAWspCFLLw/NkIKIqv94D8AAAA/GQEAAAAAAAABegMAABgAAABgb3rTm968PzZCCiKr/eA/AAAAPxkBAAAAAAAAAXsDAAAYAAAAUMhCFrKQvT82Qgoiq/3gPwAAAD8ZAQAAAAAAAAF8AwAAGAAAAGAhC1nIQr4/NkIKIqv94D8AAAA/GQEAAAAAAAABfQMAABgAAABwetOb3vS+PzZCCiKr/eA/AAAAPxkBAAAAAAAAAX4DAAAYAAAASBaykIUswD82Qgoiq/3gPwAAAD8ZAQAAAAAAAAF/AwAAGAAAANBCFrKQhcA/NkIKIqv94D8AAAA/KQEAAAAAAAABgAMAABgAAADg9KY3venBPzZCCiKr/eA/AAAAPykBAAAAAAAAAYEDAAAYAAAAaCELWchCwj82Qgoiq/3gPwAAAD8pAQAAAAAAAAGCAwAAGAAAAHB605ve9MI/NkIKIqv94D8AAAA/KQEAAAAAAAABgwMAABgAAAD4pje96U3DPzZCCiKr/eA/AAAAPykBAAAAAAAAAYQDAAAYAAAAgNOb3vSmwz82Qgoiq/3gPwAAAD84AQAAAAAAAAGFAwAAGAAAAAgAAAAAAMQ/NkIKIqv94D8AAAA/OAEAAAAAAAABhgMAABgAAACQhSxkIQvFPzZCCiKr/eA/AAAAPzgBAAAAAAAAAYcDAAAYAAAAGLKQhSxkxT82Qgoiq/3gPwAAAD84AQAAAAAAAAGIAwAAGAAAAKDe9KY3vcU/NkIKIqv94D8AAAA/OAEAAAAAAAABiQMAABgAAAAoC1nIQhbGPzZCCiKr/eA/AAAAPzgBAAAAAAAAAYoDAAAYAAAAqDe96U1vxj82Qgoiq/3gPwAAAD9IAQAAAAAAAAGLAwAAGAAAADBkIQtZyMY/NkIKIqv94D8AAAA/SAEAAAAAAAABjAMAABgAAAC4kIUsZCHHPzZCCiKr/eA/AAAAP0gBAAAAAAAAAY0DAAAYAAAAOL3pTW96xz82Qgoiq/3gPwAAAD9IAQAAAAAAAAGOAwAAGAAAAMDpTW9608c/NkIKIqv94D8AAAA/SAEAAAAAAAABjwMAABgAAABAFrKQhSzIPzZCCiKr/eA/AAAAP0gBAAAAAAAAAZADAAAYAAAAyEIWspCFyD82Qgoiq/3gPwAAAD9IAQAAAAAAAAGRAwAAGAAAAFBvetOb3sg/NkIKIqv94D8AAAA/SAEAAAAAAAABkgMAABgAAABgyEIWspDJPzZCCiKr/eA/AAAAP1cBAAAAAAAAAZMDAAAYAAAA6PSmN73pyT82Qgoiq/3gPwAAAD9XAQAAAAAAAAGUAwAAGAAAAGAhC1nIQso/NkIKIqv94D8AAAA/VwEAAAAAAAABlQMAABgAAADoTW9605vKPzZCCiKr/eA/AAAAP1cBAAAAAAAAAZYDAAAYAAAAcHrTm970yj82Qgoiq/3gPwAAAD9XAQAAAAAAAAGXAwAAGAAAAPimN73pTcs/NkIKIqv94D8AAAA/VwEAAAAAAAABmAMAABgAAAAAAAAAAADMPzZCCiKr/eA/AAAAP1cBAAAAAAAAAZkDAAAYAAAAiCxkIQtZzD82Qgoiq/3gPwAAAD9nAQAAAAAAAAGaAwAAGAAAAJiFLGQhC80/NkIKIqv94D8AAAA/ZwEAAAAAAAABmwMAABgAAAAgC1nIQhbOPzZCCiKr/eA/AAAAP2cBAAAAAAAAAZwDAAAYAAAAqDe96U1vzj82Qgoiq/3gPwAAAD9nAQAAAAAAAAGdAwAAGAAAADBkIQtZyM4/NkIKIqv94D8AAAA/ZwEAAAAAAAABngMAABgAAABAvelNb3rPPzZCCiKr/eA/AAAAP2cBAAAAAAAAAZ8DAAAYAAAAIAtZyEIW0D82Qgoiq/3gPwAAAD9nAQAAAAAAAAGgAwAAGAAAAKg3velNb9A/NkIKIqv94D8AAAA/dwEAAAAAAAABoQMAABgAAABwetOb3vTQPzZCCiKr/eA/AAAAP3cBAAAAAAAAAaIDAAAYAAAAtJCFLGQh0T82Qgoiq/3gPwAAAD93AQAAAAAAAAGjAwAAGAAAAHzTm970ptE/NkIKIqv94D8AAAA/dwEAAAAAAAABpAMAABgAAAAAAAAAAADSPzZCCiKr/eA/AAAAP3cBAAAAAAAAAaUDAAAYAAAARBaykIUs0j82Qgoiq/3gPwAAAD93AQAAAAAAAAGmAwAAGAAAAMxCFrKQhdI/NkIKIqv94D8AAAA/hgEAAAAAAAABpwMAABgAAAAQWchCFrLSPzZCCiKr/eA/AAAAP4YBAAAAAAAAAagDAAAYAAAAGLKQhSxk0z82Qgoiq/3gPwAAAD+GAQAAAAAAAAGpAwAAGAAAAJze9KY3vdM/NkIKIqv94D8AAAA/hgEAAAAAAAABqgMAABgAAADg9KY3venTPzZCCiKr/eA/AAAAP4YBAAAAAAAAAasDAAAYAAAA6E1vetOb1D82Qgoiq/3gPwAAAD+GAQAAAAAAAAGsAwAAGAAAACxkIQtZyNQ/NkIKIqv94D8AAAA/hgEAAAAAAAABrQMAABgAAAC0kIUsZCHVPzZCCiKr/eA/AAAAP5YBAAAAAAAAAa4DAAAYAAAAfNOb3vSm1T82Qgoiq/3gPwAAAD+WAQAAAAAAAAGvAwAAGAAAAAAAAAAAANY/NkIKIqv94D8AAAA/lgEAAAAAAAABsAMAABgAAABEFrKQhSzWPzZCCiKr/eA/AAAAP5YBAAAAAAAAAbEDAAAYAAAAyEIWspCF1j82Qgoiq/3gPwAAAD+WAQAAAAAAAAGyAwAAGAAAAAxZyEIWstY/NkIKIqv94D8AAAA/pgEAAAAAAAABswMAABgAAAAUspCFLGTXPzZCCiKr/eA/AAAAP6YBAAAAAAAAAbQDAAAYAAAAnN70pje91z82Qgoiq/3gPwAAAD+mAQAAAAAAAAG1AwAAGAAAAGghC1nIQtg/NkIKIqv94D8AAAA/pgEAAAAAAAABtgMAABgAAACoN73pTW/YPzZCCiKr/eA/AAAAP6YBAAAAAAAAAbcDAAAYAAAA6E1vetOb2D82Qgoiq/3gPwAAAD+mAQAAAAAAAAG4AwAAGAAAACxkIQtZyNg/NkIKIqv94D8AAAA/pgEAAAAAAAABuQMAABgAAAC0kIUsZCHZPzZCCiKr/eA/AAAAP7UBAAAAAAAAAboDAAAYAAAAfNOb3vSm2T82Qgoiq/3gPwAAAD+1AQAAAAAAAAG7AwAAGAAAAMDpTW9609k/NkIKIqv94D8AAAA/tQEAAAAAAAABvAMAABgAAABAFrKQhSzaPzZCCiKr/eA/AAAAP7UBAAAAAAAAAb0DAAAYAAAAhCxkIQtZ2j+izfsUlwzhPwAAAD+1AQAAAAAAAAG+AwAAGAAAAAxZyEIWsto/os37FJcM4T8AAAA/tQEAAAAAAAABvwMAABgAAACUhSxkIQvbP6LN+xSXDOE/AAAAP8UBAAAAAAAAAcADAAAYAAAA1Jve9KY32z+izfsUlwzhPwAAAD/FAQAAAAAAAAHBAwAAGAAAAFjIQhaykNs/EFntB4Mb4T8AAAA/xQEAAAAAAAABwgMAABgAAAAgC1nIQhbcPxBZ7QeDG+E/AAAAP8UBAAAAAAAAAcMDAAAYAAAAZCELWchC3D985N76birhPwAAAD/FAQAAAAAAAAHEAwAAGAAAAKg3velNb9w/fOTe+m4q4T8AAAA/xQEAAAAAAAABxQMAABgAAAAwZCELWcjcP3zk3vpuKuE/AAAAP8UBAAAAAAAAAcYDAAAYAAAAsJCFLGQh3T985N76birhPwAAAD/FAQAAAAAAAAHHAwAAGAAAAIQsZCELWd4/woaz0zJX4T8AAAA/1AEAAAAAAAAByAMAABgAAADIQhaykIXeP8KGs9MyV+E/AAAAP9QBAAAAAAAAAckDAAAYAAAAUG9605ve3j/ChrPTMlfhPwAAAD/UAQAAAAAAAAHKAwAAGAAAANSb3vSmN98/woaz0zJX4T8AAAA/1AEAAAAAAAABywMAABgAAABcyEIWspDfPy4SpcYeZuE/AAAAP9QBAAAAAAAAAcwDAAAYAAAA3PSmN73p3z8uEqXGHmbhPwAAAD/kAQAAAAAAAAHNAwAAGAAAANSb3vSmN+A/mp2WuQp14T8AAAA/5AEAAAAAAAABzgMAABgAAAC+6U1vetPgP5qdlrkKdeE/AAAAP+QBAAAAAAAAAc8DAAAYAAAAAAAAAAAA4T+anZa5CnXhPwAAAD/kAQAAAAAAAAHQAwAAGAAAAGYhC1nIQuE/mp2WuQp14T8AAAA/9AEAAAAAAAAB0QMAABgAAACmN73pTW/hP5qdlrkKdeE/AAAAP/QBAAAAAAAAAdIDAAAYAAAAkIUsZCEL4j+anZa5CnXhPwAAAD/0AQAAAAAAAAHTAwAAGAAAAPSmN73pTeI/mp2WuQp14T8AAAA/9AEAAAAAAAAB1AMAABgAAABayEIWspDiP5qdlrkKdeE/AAAAP/QBAAAAAAAAAdUDAAAYAAAAvOlNb3rT4j+anZa5CnXhPwAAAD8DAgAAAAAAAAHWAwAAGAAAAE5vetOb3uM/mp2WuQp14T8AAAA/AwIAAAAAAAAB1wMAABgAAAD0pje96U3kPy4SpcYeZuE/AAAAPxMCAAAAAAAAAdgDAAAYAAAAnN70pje95D/ChrPTMlfhPwAAAD8TAgAAAAAAAAHZAwAAGAAAAGQhC1nIQuU/VvvB4EZI4T8AAAA/IwIAAAAAAAAB2gMAABgAAACoN73pTW/lP1b7weBGSOE/AAAAPyMCAAAAAAAAAdsDAAAYAAAATm9605ve5T985N76birhPwAAAD8jAgAAAAAAAAHcAwAAGAAAAHB605ve9OU/fOTe+m4q4T8AAAA/MgIAAAAAAAAB3QMAABgAAACShSxkIQvmP3zk3vpuKuE/AAAAPzICAAAAAAAACw==</ink>
</athena>
</file>

<file path=customXml/item45.xml><?xml version="1.0" encoding="utf-8"?>
<athena xmlns="http://schemas.microsoft.com/edu/athena" version="0.1.3517.0">
  <media streamable="true" recordStart="0" recordEnd="60753" recordLength="60764" audioOnly="true" start="0" end="60753" audioFormat="{00001610-0000-0010-8000-00AA00389B71}" audioRate="44100" muted="false" volume="0.8" fadeIn="0" fadeOut="0" videoFormat="{34363248-0000-0010-8000-00AA00389B71}" videoRate="15" videoWidth="256" videoHeight="256"/>
</athena>
</file>

<file path=customXml/item46.xml><?xml version="1.0" encoding="utf-8"?>
<athena xmlns="http://schemas.microsoft.com/edu/athena" version="0.1.3517.0">
  <media streamable="true" recordStart="0" recordEnd="85907" recordLength="86006" audioOnly="true" start="0" end="85907" audioFormat="{00001610-0000-0010-8000-00AA00389B71}" audioRate="44100" muted="false" volume="0.8" fadeIn="0" fadeOut="0" videoFormat="{34363248-0000-0010-8000-00AA00389B71}" videoRate="15" videoWidth="256" videoHeight="256"/>
</athena>
</file>

<file path=customXml/item47.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cAAAAKAAAABwMAAAAAAQAAAAgAAAAECUlua0F0b21WMQIAAAAJBAAAAAkFAAAACQYAAAAJBwAAAAkIAAAACQkAAAAJCgAAAAoFBAAAAAtQZW5TdHJva2VWMQQAAAAKQXR0cmlidXRlcwVUcmFjZQlTdGFydFRpbWUEVHlwZQQEAAQPUGVuQXR0cmlidXRlc1YxAgAAAApJbmtUcmFjZVYxAgAAABAMQWN0aW9uVHlwZVYxAgAAAAIAAAAJCwAAAAkMAAAA30YAAAAAAAAF8////wxBY3Rpb25UeXBlVjEBAAAAB3ZhbHVlX18ACAIAAAAAAAAAAQUAAAAEAAAACQ4AAAAJDwAAAI9LAAAAAAAAAfD////z////AAAAAAEGAAAABAAAAAkRAAAACRIAAAD0UAAAAAAAAAHt////8////wAAAAABBwAAAAQAAAAJFAAAAAkVAAAAJpsAAAAAAAAB6v////P///8AAAAAAQgAAAAEAAAACRcAAAAJGAAAAC/WAAAAAAAAAef////z////AAAAAAEJAAAABAAAAAkaAAAACRsAAADS5wAAAAAAAAHk////8////wAAAAAFCgAAAA1DbGVhckNhbnZhc1YxAgAAAAlTdGFydFRpbWUEVHlwZQAEEAxBY3Rpb25UeXBlVjECAAAAAgAAAFH1AAAAAAAAAeP////z////AAAAAAULAAAAD1BlbkF0dHJpYnV0ZXNWMQoAAAAHX2NvbG9yQQdfY29sb3JSB19jb2xvckcHX2NvbG9yQgpGaXRUb0N1cnZlBkhlaWdodA5JZ25vcmVQcmVzc3VyZQ1Jc0hpZ2hsaWdodGVyBVNoYXBlBVdpZHRoAAAAAAAAAAAEAAICAgIBBgEBDEJydXNoU2hhcGVWMQIAAAAGAgAAAP//AAAAAAAAAAAACEAAAAXi////DEJydXNoU2hhcGVWMQEAAAAHdmFsdWVfXwAIAgAAAAEAAAAAAAAAAAAIQAUMAAAACklua1RyYWNlVjEDAAAADUxpc3RgMStfaXRlbXMMTGlzdGAxK19zaXplD0xpc3RgMStfdmVyc2lvbgQAABhTaGFyZWQuSW5raW5nLklua1BvaW50W10CAAAACAgCAAAACR8AAAAFAAAABQAAAAEOAAAACwAAAP//AAAAAAAAAAAACEAAAAHg////4v///wEAAAAAAAAAAAAIQAEPAAAADAAAAAkhAAAAyAAAAMgAAAABEQAAAAsAAAD//wAAAAAAAAAAAAhAAAAB3v///+L///8BAAAAAAAAAAAACEABEgAAAAwAAAAJIwAAAAEBAAABAQAAARQAAAALAAAA//8AAAAAAAAAAAAIQAAAAdz////i////AQAAAAAAAAAAAAhAARUAAAAMAAAACSUAAACYAQAAmAEAAAEXAAAACwAAAP//AAAAAAAAAAAACEAAAAHa////4v///wEAAAAAAAAAAAAIQAEYAAAADAAAAAknAAAAHQEAAB0BAAABGgAAAAsAAAD//wAAAAAAAAAAAAhAAAAB2P///+L///8BAAAAAAAAAAAACEABGwAAAAwAAAAJKQAAANAAAADQAAAABx8AAAAAAQAAAAgAAAAECklua1BvaW50VjECAAAACSoAAAAJKwAAAAksAAAACS0AAAAJLgAAAA0DByEAAAAAAQAAAAABAAAECklua1BvaW50VjEC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04ByMAAAAAAQAAAAACAAAECklua1BvaW50VjEC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3/ByUAAAAAAQAAAAACAAAECklua1BvaW50VjECAA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DWgHJwAAAAABAAAAAAIAAAQKSW5rUG9pbnRWMQIA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N4wcpAAAAAAEAAAAAAQAABApJbmtQb2ludFYxAgA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DTAFKgAAAApJbmtQb2ludFYxBAAAAAFYAVkOUHJlc3N1cmVGYWN0b3IJVGltZVN0YW1wAAAAAAYGCxACAAAAJpUP435dsj/ARycfnXzEPwAAAD8AAAAAAAAAAAErAAAAKgAAACxNWLF5vLI/wEcnH518xD8AAAA/GQEAAAAAAAABLAAAACoAAAAsTVixebyyP1hCewntJcQ/AAAAP4cBAAAAAAAAAS0AAAAqAAAAMgWhf3Qbsz9YQnsJ7SXEPwAAAD+HAQAAAAAAAAEuAAAAKgAAADi96U1verM/WEJ7Ce0lxD8AAAA/AgIAAAAAAAABLwAAACoAAADUyXCoZU+tPwAXG1xscME/AAAAPwAAAAAAAAAAATAAAAAqAAAA5DkCRVsNrj8AFxtcbHDBPwAAAD8fAAAAAAAAAAExAAAAKgAAAOypk+FQy64/ABcbXGxwwT8AAAA/LwAAAAAAAAABMgAAACoAAAD8GSV+RomvPwAXG1xscME/AAAAPz8AAAAAAAAAATMAAAAqAAAAAkVbDZ4jsD8AFxtcbHDBPwAAAD8/AAAAAAAAAAE0AAAAKgAAAAr9o9uYgrA/ABcbXGxwwT8AAAA/TgAAAAAAAAABNQAAACoAAAAOteypk+GwPwAXG1xscME/AAAAP14AAAAAAAAAATYAAAAqAAAAFm01eI5AsT8AFxtcbHDBPwAAAD9eAAAAAAAAAAE3AAAAKgAAABolfkaJn7E/ABcbXGxwwT8AAAA/XgAAAAAAAAABOAAAACoAAAAg3cYUhP6xPwAXG1xscME/AAAAP14AAAAAAAAAATkAAAAqAAAAJpUP435dsj8AFxtcbHDBPwAAAD9eAAAAAAAAAAE6AAAAKgAAACxNWLF5vLI/ABcbXGxwwT8AAAA/XgAAAAAAAAABOwAAACoAAAAyBaF/dBuzPwAXG1xscME/AAAAP24AAAAAAAAAATwAAAAqAAAAOL3pTW96sz8AFxtcbHDBPwAAAD9uAAAAAAAAAAE9AAAAKgAAAEQte+pkOLQ/cBzHcRzHwT8AAAA/bgAAAAAAAAABPgAAACoAAABI5cO4X5e0P3Acx3Ecx8E/AAAAP24AAAAAAAAAAT8AAAAqAAAAVFVVVVVVtT9wHMdxHMfBPwAAAD99AAAAAAAAAAFAAAAAKgAAAFwNniNQtLU/cBzHcRzHwT8AAAA/fQAAAAAAAAABQQAAACoAAABgxebxShO2P9ghc4fMHcI/AAAAP30AAAAAAAAAAUIAAAAqAAAAbDV4jkDRtj/YIXOHzB3CPwAAAD99AAAAAAAAAAFDAAAAKgAAAHTtwFw7MLc/2CFzh8wdwj8AAAA/fQAAAAAAAAABRAAAACoAAAB4pQkrNo+3P9ghc4fMHcI/AAAAP30AAAAAAAAAAUUAAAAqAAAAhhWbxytNuD/YIXOHzB3CPwAAAD99AAAAAAAAAAFGAAAAKgAAAJKFLGQhC7k/2CFzh8wdwj8AAAA/fQAAAAAAAAABRwAAACoAAACYPXUyHGq5P9ghc4fMHcI/AAAAP40AAAAAAAAAAUgAAAAqAAAAqmVPnQyHuj9AJx+dfHTCPwAAAD+NAAAAAAAAAAFJAAAAKgAAALqNKQj9o7s/QCcfnXx0wj8AAAA/jQAAAAAAAAABSgAAACoAAADG/bqk8mG8P0AnH518dMI/AAAAP40AAAAAAAAAAUsAAAAqAAAAzrUDc+3AvD9AJx+dfHTCPwAAAD+NAAAAAAAAAAFMAAAAKgAAANollQ/jfr0/sCzLsizLwj8AAAA/jQAAAAAAAAABTQAAACoAAADmlSas2Dy+P7Asy7Isy8I/AAAAP40AAAAAAAAAAU4AAAAqAAAA9r0AF8lZvz+wLMuyLMvCPwAAAD+cAAAAAAAAAAFPAAAAKgAAAAfPESjaasA/sCzLsizLwj8AAAA/nAAAAAAAAAABUAAAACoAAAAR435dUvnAP7Asy7Isy8I/AAAAP5wAAAAAAAAAAVEAAAAqAAAAFZvHK01YwT+wLMuyLMvCPwAAAD+cAAAAAAAAAAFSAAAAKgAAABtTEPpHt8E/sCzLsizLwj8AAAA/nAAAAAAAAAABUwAAACoAAAAhC1nIQhbCP7Asy7Isy8I/AAAAP5wAAAAAAAAAAVQAAAAqAAAAKx/G/bqkwj+wLMuyLMvCPwAAAD+sAAAAAAAAAAFVAAAAKgAAAEP/6DamIMQ/sCzLsizLwj8AAAA/rAAAAAAAAAABVgAAACoAAABJtzEFoX/EP7Asy7Isy8I/AAAAP6wAAAAAAAAAAVcAAAAqAAAAUcueOhkOxT+wLMuyLMvCPwAAAD+sAAAAAAAAAAFYAAAAKgAAAFvfC3CRnMU/sCzLsizLwj8AAAA/rAAAAAAAAAABWQAAACoAAABl83ilCSvGP7Asy7Isy8I/AAAAP6wAAAAAAAAAAVoAAAAqAAAAbQfm2oG5xj+wLMuyLMvCPwAAAD+8AAAAAAAAAAFbAAAAKgAAAIufUeJnlMg/sCzLsizLwj8AAAA/vAAAAAAAAAABXAAAACoAAACTs74X4CLJPxgyd8jcIcM/AAAAP7wAAAAAAAAAAV0AAAAqAAAAl2sH5tqByT8YMnfI3CHDPwAAAD+8AAAAAAAAAAFeAAAAKgAAAKN/dBtTEMo/GDJ3yNwhwz8AAAA/vAAAAAAAAAABXwAAACoAAACnN73pTW/KPxgyd8jcIcM/AAAAP8sAAAAAAAAAAWAAAAAqAAAAtwNz7cBcyz8YMnfI3CHDPwAAAD/LAAAAAAAAAAFhAAAAKgAAALu7u7u7u8s/GDJ3yNwhwz8AAAA/ywAAAAAAAAABYgAAACoAAADLh3G/LqnMPxgyd8jcIcM/AAAAP8sAAAAAAAAAAWMAAAAqAAAA0T+6jSkIzT8YMnfI3CHDPwAAAD/LAAAAAAAAAAFkAAAAKgAAANf3AlwkZ80/GDJ3yNwhwz8AAAA/ywAAAAAAAAABZQAAACoAAADdr0sqH8bNPxgyd8jcIcM/AAAAP9sAAAAAAAAAAWYAAAAqAAAA42eU+Bklzj8YMnfI3CHDPwAAAD/bAAAAAAAAAAFnAAAAKgAAAPEzSvyMEs8/GDJ3yNwhwz8AAAA/2wAAAAAAAAABaAAAACoAAAD565LKh3HPPxgyd8jcIcM/AAAAP9sAAAAAAAAAAWkAAAAqAAAAAAAAAAAA0D8YMnfI3CHDPwAAAD/rAAAAAAAAAAFqAAAAKgAAAAa4SM76XtA/GDJ3yNwhwz8AAAA/6wAAAAAAAAABawAAACoAAAAUVmwerzTRPxgyd8jcIcM/AAAAP+sAAAAAAAAAAWwAAAAqAAAAGg617KmT0T8YMnfI3CHDPwAAAD/rAAAAAAAAAAFtAAAAKgAAAB6Yawfm2tE/GDJ3yNwhwz8AAAA/+gAAAAAAAAABbgAAACoAAAAi9I9uYwrSPxgyd8jcIcM/AAAAP/oAAAAAAAAAAW8AAAAqAAAANniOQNFW0z+ANyPejHjDPwAAAD/6AAAAAAAAAAFwAAAAKgAAADoCRVsNntM/gDcj3ox4wz8AAAA/CgEAAAAAAAABcQAAACoAAABAjPt1SeXTP4A3I96MeMM/AAAAPwoBAAAAAAAAAXIAAAAqAAAARBaykIUs1D+ANyPejHjDPwAAAD8KAQAAAAAAAAFzAAAAKgAAAFZsHq80YdU/gDcj3ox4wz8AAAA/CgEAAAAAAAABdAAAACoAAABc9tTJcKjVP4A3I96MeMM/AAAAPwoBAAAAAAAAAXUAAAAqAAAAYK4dmGsH1j+ANyPejHjDPwAAAD8KAQAAAAAAAAF2AAAAKgAAAGY41LKnTtY/gDcj3ox4wz8AAAA/GQEAAAAAAAABdwAAACoAAABuTEHoH93WP4A3I96MeMM/AAAAPxkBAAAAAAAAAXgAAAAqAAAAdASKtho81z+ANyPejHjDPwAAAD8ZAQAAAAAAAAF5AAAAKgAAAHiOQNFWg9c/gDcj3ox4wz8AAAA/GQEAAAAAAAABegAAACoAAACE0D+6jSnYP4A3I96MeMM/AAAAPxkBAAAAAAAAAXsAAAAqAAAAiFr21Mlw2D+ANyPejHjDPwAAAD8ZAQAAAAAAAAF8AAAAKgAAAIzkrO8FuNg/gDcj3ox4wz8AAAA/KQEAAAAAAAABfQAAACoAAACSnPW9ABfZP4A3I96MeMM/AAAAPykBAAAAAAAAAX4AAAAqAAAAlias2Dxe2T+ANyPejHjDPwAAAD8pAQAAAAAAAAF/AAAAKgAAAJqwYvN4pdk/gDcj3ox4wz8AAAA/KQEAAAAAAAABgAAAACoAAACgaKvBcwTaP4A3I96MeMM/AAAAPykBAAAAAAAAAYEAAAAqAAAApPJh3K9L2j+ANyPejHjDPwAAAD8pAQAAAAAAAAGCAAAAKgAAAKqqqqqqqto/gDcj3ox4wz8AAAA/KQEAAAAAAAABgwAAACoAAACuNGHF5vHaP4A3I96MeMM/AAAAPzkBAAAAAAAAAYQAAAAqAAAAtOypk+FQ2z+ANyPejHjDPwAAAD85AQAAAAAAAAGFAAAAKgAAAMKKzeOVJtw/gDcj3ox4wz8AAAA/OQEAAAAAAAABhgAAACoAAADGFIT+0W3cP4A3I96MeMM/AAAAPzkBAAAAAAAAAYcAAAAqAAAAzJ46GQ613D+ANyPejHjDPwAAAD85AQAAAAAAAAGIAAAAKgAAANAo8TNK/Nw/gDcj3ox4wz8AAAA/OQEAAAAAAAABiQAAACoAAADUsqdOhkPdP4A3I96MeMM/AAAAPzkBAAAAAAAAAYoAAAAqAAAA3sYUhP7R3T+ANyPejHjDPwAAAD9IAQAAAAAAAAGLAAAAKgAAAOJQy546Gd4/gDcj3ox4wz8AAAA/SAEAAAAAAAABjAAAACoAAADm2oG5dmDeP4A3I96MeMM/AAAAP0gBAAAAAAAAAY0AAAAqAAAA6jamIPSP3j/wPM/zPM/DPwAAAD9IAQAAAAAAAAGOAAAAKgAAAO7AXDsw194/8DzP8zzPwz8AAAA/SAEAAAAAAAABjwAAACoAAADyHIGirQbfP/A8z/M8z8M/AAAAP0gBAAAAAAAAAZAAAAAqAAAA9KY3velN3z/wPM/zPM/DPwAAAD9YAQAAAAAAAAGRAAAAKgAAAPgCXCRnfd8/8DzP8zzPwz8AAAA/WAEAAAAAAAABkgAAACoAAAD+uqTyYdzfP/A8z/M8z8M/AAAAP1gBAAAAAAAAAZMAAAAqAAAAgaKtBs8R4D/wPM/zPM/DPwAAAD9YAQAAAAAAAAGUAAAAKgAAAIPQP7qNKeA/8DzP8zzPwz8AAAA/WAEAAAAAAAABlQAAACoAAACFFZvHK03gP/A8z/M8z8M/AAAAP1gBAAAAAAAAAZYAAAAqAAAAh0Mte+pk4D/wPM/zPM/DPwAAAD9YAQAAAAAAAAGXAAAAKgAAAIhxvy6pfOA/8DzP8zzPwz8AAAA/aAEAAAAAAAABmAAAACoAAACJn1HiZ5TgP/A8z/M8z8M/AAAAP2gBAAAAAAAAAZkAAAAqAAAAi83jlSas4D/wPM/zPM/DPwAAAD9oAQAAAAAAAAGaAAAAKgAAAI37dUnlw+A/WEJ7Ce0lxD8AAAA/aAEAAAAAAAABmwAAACoAAACOKQj9o9vgP1hCewntJcQ/AAAAP2gBAAAAAAAAAZwAAAAqAAAAkG5jCkL/4D9YQnsJ7SXEPwAAAD9oAQAAAAAAAAGdAAAAKgAAAJKc9b0AF+E/WEJ7Ce0lxD8AAAA/aAEAAAAAAAABngAAACoAAACTyodxvy7hP1hCewntJcQ/AAAAP3cBAAAAAAAAAZ8AAAAqAAAAlPgZJX5G4T9YQnsJ7SXEPwAAAD93AQAAAAAAAAGgAAAAKgAAAJYmrNg8XuE/WEJ7Ce0lxD8AAAA/dwEAAAAAAAABoQAAACoAAACYVD6M+3XhP8BHJx+dfMQ/AAAAP3cBAAAAAAAAAaIAAAAqAAAAmZmZmZmZ4T/ARycfnXzEPwAAAD93AQAAAAAAAAGjAAAAKgAAAJvHK01YseE/wEcnH518xD8AAAA/dwEAAAAAAAABpAAAACoAAACeDIda9tThP8BHJx+dfMQ/AAAAP3cBAAAAAAAAAaUAAAAqAAAAoDoZDrXs4T/ARycfnXzEPwAAAD93AQAAAAAAAAGmAAAAKgAAAJ9R4meU+OE/wEcnH518xD8AAAA/dwEAAAAAAAABpwAAACoAAACilj11MhziP8BHJx+dfMQ/AAAAP4cBAAAAAAAAAagAAAAqAAAApvJh3K9L4j84TdM0TdPEPwAAAD+HAQAAAAAAAAGpAAAAKgAAAKYg9I9uY+I/OE3TNE3TxD8AAAA/hwEAAAAAAAABqgAAACoAAACpZU+dDIfiPzhN0zRN08Q/AAAAP4cBAAAAAAAAAasAAAAqAAAAqnwY9+uS4j84TdM0TdPEPwAAAD+HAQAAAAAAAAGsAAAAKgAAAKvBcwSKtuI/OE3TNE3TxD8AAAA/hwEAAAAAAAABrQAAACoAAACuBs8RKNriPzhN0zRN08Q/AAAAP5YBAAAAAAAAAa4AAAAqAAAAsEsqH8b94j84TdM0TdPEPwAAAD+WAQAAAAAAAAGvAAAAKgAAALF5vNKEFeM/OE3TNE3TxD8AAAA/lgEAAAAAAAABsAAAACoAAACykIUsZCHjPzhN0zRN08Q/AAAAP5YBAAAAAAAAAbEAAAAqAAAAtL4X4CI54z84TdM0TdPEPwAAAD+WAQAAAAAAAAGyAAAAKgAAALXsqZPhUOM/oFJ/Sv0pxT8AAAA/lgEAAAAAAAABswAAACoAAAC3GjxHoGjjP6BSf0r9KcU/AAAAP5YBAAAAAAAAAbQAAAAqAAAAuEjO+l6A4z+gUn9K/SnFPwAAAD+WAQAAAAAAAAG1AAAAKgAAALlfl1Q+jOM/oFJ/Sv0pxT8AAAA/pgEAAAAAAAABtgAAACoAAAC7pPJh3K/jP6BSf0r9KcU/AAAAP6YBAAAAAAAAAbcAAAAqAAAAvdKEFZvH4z+gUn9K/SnFPwAAAD+mAQAAAAAAAAG4AAAAKgAAAL4AF8lZ3+M/oFJ/Sv0pxT8AAAA/pgEAAAAAAAABuQAAACoAAAC/F+AiOevjPxBYK2CtgMU/AAAAP6YBAAAAAAAAAboAAAAqAAAAwC6pfBj34z8QWCtgrYDFPwAAAD+mAQAAAAAAAAG7AAAAKgAAAMFcOzDXDuQ/EFgrYK2AxT8AAAA/tgEAAAAAAAABvAAAACoAAADCcwSKthrkPxBYK2CtgMU/AAAAP7YBAAAAAAAAAb0AAAAqAAAAxc8o8TNK5D8QWCtgrYDFPwAAAD+2AQAAAAAAAAG+AAAAKgAAAMXm8UoTVuQ/EFgrYK2AxT8AAAA/tgEAAAAAAAABvwAAACoAAADG/bqk8mHkPxBYK2CtgMU/AAAAP7YBAAAAAAAAAcAAAAAqAAAAxxSE/tFt5D8QWCtgrYDFPwAAAD+2AQAAAAAAAAHBAAAAKgAAAMgrTVixeeQ/EFgrYK2AxT8AAAA/xQEAAAAAAAABwgAAACoAAADKWd8LcJHkPxBYK2CtgMU/AAAAP8UBAAAAAAAAAcMAAAAqAAAAy546GQ615D94Xdd1XdfFPwAAAD/FAQAAAAAAAAHEAAAAKgAAAMy1A3PtwOQ/eF3XdV3XxT8AAAA/xQEAAAAAAAABxQAAACoAAADO45UmrNjkP3hd13Vd18U/AAAAP8UBAAAAAAAAAcYAAAAqAAAAz/pegIvk5D/gYoOLDS7GPwAAAD/VAQAAAAAAAAHHAAAAKgAAANA/uo0pCOU/4GKDiw0uxj8AAAA/1QEAAAAAAAAByAAAACoAAADRVoPnCBTlP+Big4sNLsY/AAAAP9UBAAAAAAAAAckAAAAqAAAA04QVm8cr5T9QaC+hvYTGPwAAAD/VAQAAAAAAAAHKAAAAKgAAANSb3vSmN+U/UGgvob2Exj8AAAA/1QEAAAAAAAABywAAACoAAADWyXCoZU/lP1BoL6G9hMY/AAAAP9UBAAAAAAAAAcwAAAAqAAAA1+A5AkVb5T9QaC+hvYTGPwAAAD/VAQAAAAAAAAHNAAAAKgAAANcOzLUDc+U/UGgvob2Exj8AAAA/5QEAAAAAAAABzgAAACoAAADbavAcgaLlP1BoL6G9hMY/AAAAP+UBAAAAAAAAAc8AAAAqAAAA3ZiC0D+65T9QaC+hvYTGPwAAAD/lAQAAAAAAAAHQAAAAKgAAAN3GFIT+0eU/uG3btm3bxj8AAAA/5QEAAAAAAAAB0QAAACoAAADf9KY3venlP7ht27Zt28Y/AAAAP+UBAAAAAAAAAdIAAAAqAAAA4SI563sB5j+4bdu2bdvGPwAAAD/lAQAAAAAAAAHTAAAAKgAAAOJQy546GeY/IHOHzB0yxz8AAAA/9AEAAAAAAAAB1AAAACoAAADjfl1S+TDmPyBzh8wdMsc/AAAAP/QBAAAAAAAAAdUAAAAqAAAA5sO4X5dU5j8gc4fMHTLHPwAAAD/0AQAAAAAAAAHWAAAAKgAAAOgIFG01eOY/IHOHzB0yxz8AAAA/9AEAAAAAAAAB1wAAACoAAADqTW9605vmPyBzh8wdMsc/AAAAP/QBAAAAAAAAAdgAAAAqAAAA7HsBLpKz5j8gc4fMHTLHPwAAAD/0AQAAAAAAAAHZAAAAKgAAAO2pk+FQy+Y/IHOHzB0yxz8AAAA/9AEAAAAAAAAB2gAAACoAAADv1yWVD+PmPyBzh8wdMsc/AAAAP/QBAAAAAAAAAdsAAAAqAAAA8AW4SM765j8gc4fMHTLHPwAAAD8EAgAAAAAAAAHcAAAAKgAAAPgCXCRnfec/IHOHzB0yxz8AAAA/BAIAAAAAAAAB3QAAACoAAAD6MO7XJZXnPyBzh8wdMsc/AAAAPwQCAAAAAAAAAd4AAAAqAAAA+0e3MQWh5z8gc4fMHTLHPwAAAD8EAgAAAAAAAAHfAAAAKgAAAPt1SeXDuOc/IHOHzB0yxz8AAAA/EwIAAAAAAAAB4AAAACoAAAD+uqTyYdznPyBzh8wdMsc/AAAAPxMCAAAAAAAAAeEAAAAqAAAAAOk2piD05z8gc4fMHTLHPwAAAD8TAgAAAAAAAAHiAAAAKgAAAAEAAAAAAOg/IHOHzB0yxz8AAAA/EwIAAAAAAAAB4wAAACoAAAACF8lZ3wvoPyBzh8wdMsc/AAAAPxMCAAAAAAAAAeQAAAAqAAAABHPtwFw76D8gc4fMHTLHPwAAAD8TAgAAAAAAAAHlAAAAKgAAAAahf3QbU+g/IHOHzB0yxz8AAAA/EwIAAAAAAAAB5gAAACoAAAAIzxEo2mroP7ht27Zt28Y/AAAAPyMCAAAAAAAAAecAAAAqAAAAB+bagbl26D+4bdu2bdvGPwAAAD8jAgAAAAAAAAHoAAAAKgAAAAj9o9uYgug/uG3btm3bxj8AAAA/IwIAAAAAAAAB6QAAACoAAAAJFG01eI7oP7ht27Zt28Y/AAAAPyMCAAAAAAAAAeoAAAAqAAAAC0L/6Dam6D+4bdu2bdvGPwAAAD8jAgAAAAAAAAHrAAAAKgAAAAxZyEIWsug/uG3btm3bxj8AAAA/IwIAAAAAAAAB7AAAACoAAAANcJGc9b3oP7ht27Zt28Y/AAAAPzMCAAAAAAAAAe0AAAAqAAAADoda9tTJ6D+4bdu2bdvGPwAAAD8zAgAAAAAAAAHuAAAAKgAAAA2eI1C01eg/uG3btm3bxj8AAAA/MwIAAAAAAAAB7wAAACoAAAANniNQtNXoP1BoL6G9hMY/AAAAP6ACAAAAAAAAAfAAAAAqAAAADrXsqZPh6D9QaC+hvYTGPwAAAD/+AgAAAAAAAAHxAAAAKgAAAA617KmT4eg/4GKDiw0uxj8AAAA//gIAAAAAAAAB8gAAACoAAAAQ435dUvnoP3hd13Vd18U/AAAAP/4CAAAAAAAAAfMAAAAqAAAAEON+XVL56D8QWCtgrYDFPwAAAD/+AgAAAAAAAAH0AAAAKgAAABH6R7cxBek/EFgrYK2AxT8AAAA/DQMAAAAAAAAB9QAAACoAAAAR+ke3MQXpP6BSf0r9KcU/AAAAPw0DAAAAAAAAAfYAAAAqAAAAEhERERER6T+gUn9K/SnFPwAAAD8NAwAAAAAAAAH3AAAAKgAAAFeD5wgUbcU/AMdxHMdxnD8AAAA/AAAAAAAAAAAB+AAAACoAAABXg+cIFG3FP4Dy0clHJ58/AAAAPxAAAAAAAAAAAfkAAAAqAAAAVSfDoZY9xT+A8tHJRyefPwAAAD8QAAAAAAAAAAH6AAAAKgAAAFUnw6GWPcU/4A6ZO2TuoD8AAAA/EAAAAAAAAAAB+wAAACoAAABRy546GQ7FP+AOmTtk7qA/AAAAPx8AAAAAAAAAAfwAAAAqAAAAT29605vexD/gDpk7ZO6gPwAAAD8fAAAAAAAAAAH9AAAAKgAAAE9vetOb3sQ/gCRJkiRJoj8AAAA/HwAAAAAAAAAB/gAAACoAAABLE1ZsHq/EP4AkSZIkSaI/AAAAPy8AAAAAAAAAAf8AAAAqAAAASxNWbB6vxD9AOvno5KOjPwAAAD8vAAAAAAAAAAEAAQAAKgAAAEm3MQWhf8Q/QDr56OSjoz8AAAA/LwAAAAAAAAABAQEAACoAAABD/+g2piDEP4BlWZZlWaY/AAAAPz8AAAAAAAAAAQIBAAAqAAAAQ//oNqYgxD9AewntJbSnPwAAAD8/AAAAAAAAAAEDAQAAKgAAAD+jxM8o8cM/4JC5Q+YOqT8AAAA/TgAAAAAAAAABBAEAACoAAAA/o8TPKPHDP4CmaZqmaao/AAAAP04AAAAAAAAAAQUBAAAqAAAAP6PEzyjxwz9AvBnxZsSrPwAAAD9OAAAAAAAAAAEGAQAAKgAAAD1HoGirwcM/QLwZ8WbEqz8AAAA/TgAAAAAAAAABBwEAACoAAAA563sBLpLDP+DRyUcnH60/AAAAP04AAAAAAAAAAQgBAAAqAAAAOet7AS6Swz+A53me53muPwAAAD9eAAAAAAAAAAEJAQAAKgAAADnrewEuksM/cAntJbSXsD8AAAA/XgAAAAAAAAABCgEAACoAAAA563sBLpLDP0AURVEURbE/AAAAP14AAAAAAAAAAQsBAAAqAAAAN49XmrBiwz9AFEVRFEWxPwAAAD9eAAAAAAAAAAEMAQAAKgAAADePV5qwYsM/IB+dfHTysT8AAAA/XgAAAAAAAAABDQEAACoAAAA3j1easGLDP/Ap9afUn7I/AAAAP14AAAAAAAAAAQ4BAAAqAAAAMzMzMzMzwz/wKfWn1J+yPwAAAD9eAAAAAAAAAAEPAQAAKgAAADMzMzMzM8M/wDRN0zRNsz8AAAA/bgAAAAAAAAABEAEAACoAAAAzMzMzMzPDP4BK/Sn1p7Q/AAAAP24AAAAAAAAAAREBAAAqAAAAMzMzMzMzwz9gVVVVVVW1PwAAAD9uAAAAAAAAAAESAQAAKgAAADHXDsy1A8M/MGCtgLUCtj8AAAA/bgAAAAAAAAABEwEAACoAAAAx1w7MtQPDPwBrBawVsLY/AAAAP24AAAAAAAAAARQBAAAqAAAAMdcOzLUDwz/gdV3XdV23PwAAAD99AAAAAAAAAAEVAQAAKgAAAC176mQ41MI/4HVd13Vdtz8AAAA/fQAAAAAAAAABFgEAACoAAAAte+pkONTCP7CAtQLWCrg/AAAAP30AAAAAAAAAARcBAAAqAAAALXvqZDjUwj+Aiw0uNri4PwAAAD99AAAAAAAAAAEYAQAAKgAAAC176mQ41MI/YJZlWZZluT8AAAA/jQAAAAAAAAABGQEAACoAAAAte+pkONTCPzChvYT2Ero/AAAAP40AAAAAAAAAARoBAAAqAAAALXvqZDjUwj8ArBWwVsC6PwAAAD+NAAAAAAAAAAEbAQAAKgAAAC176mQ41MI/4LZt27Ztuz8AAAA/jQAAAAAAAAABHAEAACoAAAAte+pkONTCP7DBxQYXG7w/AAAAP40AAAAAAAAAAR0BAAAqAAAALXvqZDjUwj+AzB0yd8i8PwAAAD+NAAAAAAAAAAEeAQAAKgAAAC176mQ41MI/YNd1Xdd1vT8AAAA/nAAAAAAAAAABHwEAACoAAAAte+pkONTCPwDtJbSX0L4/AAAAP5wAAAAAAAAAASABAAAqAAAALXvqZDjUwj/g933f932/PwAAAD+cAAAAAAAAAAEhAQAAKgAAAC176mQ41MI/WAFrBawVwD8AAAA/nAAAAAAAAAABIgEAACoAAAAte+pkONTCP8AGFxtcbMA/AAAAP5wAAAAAAAAAASMBAAAqAAAALXvqZDjUwj8wDMMwDMPAPwAAAD+sAAAAAAAAAAEkAQAAKgAAAC176mQ41MI/mBFvRrwZwT8AAAA/rAAAAAAAAAABJQEAACoAAAAte+pkONTCPwAXG1xscME/AAAAP6wAAAAAAAAAASYBAAAqAAAAMdcOzLUDwz8AFxtcbHDBPwAAAD+sAAAAAAAAAAEnAQAAKgAAADHXDsy1A8M/cBzHcRzHwT8AAAA/rAAAAAAAAAABKAEAACoAAAAx1w7MtQPDP9ghc4fMHcI/AAAAP7wAAAAAAAAAASkBAAAqAAAAMdcOzLUDwz9AJx+dfHTCPwAAAD+8AAAAAAAAAAEqAQAAKgAAADMzMzMzM8M/sCzLsizLwj8AAAA/vAAAAAAAAAABKwEAACoAAAAzMzMzMzPDPxgyd8jcIcM/AAAAP7wAAAAAAAAAASwBAAAqAAAAMzMzMzMzwz+ANyPejHjDPwAAAD+8AAAAAAAAAAEtAQAAKgAAADePV5qwYsM/gDcj3ox4wz8AAAA/vAAAAAAAAAABLgEAACoAAAA3j1easGLDP/A8z/M8z8M/AAAAP7wAAAAAAAAAAS8BAAAqAAAAN49XmrBiwz9YQnsJ7SXEPwAAAD/LAAAAAAAAAAEwAQAAKgAAADnrewEuksM/wEcnH518xD8AAAA/ywAAAAAAAAABMQEAACoAAAA9R6Boq8HDP8BHJx+dfMQ/AAAAP8sAAAAAAAAAATIBAAAqAAAAPUegaKvBwz84TdM0TdPEPwAAAD/bAAAAAAAAAAEzAQAAKgAAAD+jxM8o8cM/OE3TNE3TxD8AAAA/2wAAAAAAAAABNAEAACoAAABD/+g2piDEPzhN0zRN08Q/AAAAP9sAAAAAAAAAATUBAAAqAAAAQ//oNqYgxD+gUn9K/SnFPwAAAD/rAAAAAAAAAAE2AQAAKgAAAEVbDZ4jUMQ/oFJ/Sv0pxT8AAAA/6wAAAAAAAAABNwEAACoAAABJtzEFoX/EP6BSf0r9KcU/AAAAP+sAAAAAAAAAATgBAAAqAAAASxNWbB6vxD+gUn9K/SnFPwAAAD/6AAAAAAAAAAE5AQAAKgAAAE9vetOb3sQ/oFJ/Sv0pxT8AAAA/+gAAAAAAAAABOgEAACoAAABRy546GQ7FP6BSf0r9KcU/AAAAPwoBAAAAAAAAATsBAAAqAAAAVSfDoZY9xT+gUn9K/SnFPwAAAD8KAQAAAAAAAAE8AQAAKgAAAFeD5wgUbcU/oFJ/Sv0pxT8AAAA/CgEAAAAAAAABPQEAACoAAABb3wtwkZzFP6BSf0r9KcU/AAAAPwoBAAAAAAAAAT4BAAAqAAAAXTsw1w7MxT+gUn9K/SnFPwAAAD8ZAQAAAAAAAAE/AQAAKgAAAGGXVD6M+8U/oFJ/Sv0pxT8AAAA/GQEAAAAAAAABQAEAACoAAABl83ilCSvGP6BSf0r9KcU/AAAAPxkBAAAAAAAAAUEBAAAqAAAAZU+dDIdaxj+gUn9K/SnFPwAAAD8ZAQAAAAAAAAFCAQAAKgAAAG0H5tqBucY/oFJ/Sv0pxT8AAAA/GQEAAAAAAAABQwEAACoAAABvYwpC/+jGP6BSf0r9KcU/AAAAPykBAAAAAAAAAUQBAAAqAAAAeXd3d3d3xz+gUn9K/SnFPwAAAD8pAQAAAAAAAAFFAQAAKgAAAHvTm970psc/oFJ/Sv0pxT8AAAA/KQEAAAAAAAABRgEAACoAAACBi+Ss7wXIP6BSf0r9KcU/AAAAPykBAAAAAAAAAUcBAAAqAAAAg+cIFG01yD+gUn9K/SnFPwAAAD8pAQAAAAAAAAFIAQAAKgAAAIdDLXvqZMg/oFJ/Sv0pxT8AAAA/KQEAAAAAAAABSQEAACoAAACLn1HiZ5TIP6BSf0r9KcU/AAAAPzkBAAAAAAAAAUoBAAAqAAAAk7O+F+AiyT+gUn9K/SnFPwAAAD85AQAAAAAAAAFLAQAAKgAAAJdrB+bagck/oFJ/Sv0pxT8AAAA/OQEAAAAAAAABTAEAACoAAACbxytNWLHJP6BSf0r9KcU/AAAAPzkBAAAAAAAAAU0BAAAqAAAAo390G1MQyj+gUn9K/SnFPwAAAD85AQAAAAAAAAFOAQAAKgAAAKc3velNb8o/oFJ/Sv0pxT8AAAA/SAEAAAAAAAABTwEAACoAAACv7wW4SM7KP6BSf0r9KcU/AAAAP0gBAAAAAAAAAVABAAAqAAAAr0sqH8b9yj+gUn9K/SnFPwAAAD9IAQAAAAAAAAFRAQAAKgAAALcDc+3AXMs/oFJ/Sv0pxT8AAAA/SAEAAAAAAAABUgEAACoAAAC7u7u7u7vLP6BSf0r9KcU/AAAAP0gBAAAAAAAAAVMBAAAqAAAAw3MEirYazD+gUn9K/SnFPwAAAD9IAQAAAAAAAAFUAQAAKgAAAMfPKPEzSsw/oFJ/Sv0pxT8AAAA/WAEAAAAAAAABVQEAACoAAADRP7qNKQjNP6BSf0r9KcU/AAAAP1gBAAAAAAAAAVYBAAAqAAAA05ve9KY3zT+gUn9K/SnFPwAAAD9YAQAAAAAAAAFXAQAAKgAAANf3AlwkZ80/oFJ/Sv0pxT8AAAA/WAEAAAAAAAABWAEAACoAAADdr0sqH8bNP6BSf0r9KcU/AAAAP1gBAAAAAAAAAVkBAAAqAAAA4QtwkZz1zT+gUn9K/SnFPwAAAD9YAQAAAAAAAAFaAQAAKgAAAOXDuF+XVM4/oFJ/Sv0pxT8AAAA/aAEAAAAAAAABWwEAACoAAADpH93GFITOP6BSf0r9KcU/AAAAP2gBAAAAAAAAAVwBAAAqAAAA7XsBLpKzzj+gUn9K/SnFPwAAAD9oAQAAAAAAAAFdAQAAKgAAAO/XJZUP484/oFJ/Sv0pxT8AAAA/aAEAAAAAAAABXgEAACoAAADxM0r8jBLPP6BSf0r9KcU/AAAAP2gBAAAAAAAAAV8BAAAqAAAA9Y9uYwpCzz+gUn9K/SnFPwAAAD9oAQAAAAAAAAFgAQAAKgAAAPtHtzEFoc8/oFJ/Sv0pxT8AAAA/dwEAAAAAAAABYQEAACoAAAD9o9uYgtDPP6BSf0r9KcU/AAAAP3cBAAAAAAAAAWIBAAAqAAAAAi6Ss74X0D+gUn9K/SnFPwAAAD93AQAAAAAAAAFjAQAAKgAAAAJcJGd9L9A/oFJ/Sv0pxT8AAAA/dwEAAAAAAAABZAEAACoAAAAGuEjO+l7QP6BSf0r9KcU/AAAAP3cBAAAAAAAAAWUBAAAqAAAACObagbl20D+gUn9K/SnFPwAAAD93AQAAAAAAAAFmAQAAKgAAAAgUbTV4jtA/oFJ/Sv0pxT8AAAA/hwEAAAAAAAABZwEAACoAAAAKQv/oNqbQP6BSf0r9KcU/AAAAP4cBAAAAAAAAAWgBAAAqAAAADp4jULTV0D+gUn9K/SnFPwAAAD+HAQAAAAAAAAFpAQAAKgAAAA7MtQNz7dA/oFJ/Sv0pxT8AAAA/hwEAAAAAAAABagEAACoAAAASKNpq8BzRP6BSf0r9KcU/AAAAP4cBAAAAAAAAAWsBAAAqAAAAFFZsHq800T84TdM0TdPEPwAAAD+WAQAAAAAAAAFsAQAAKgAAABaykIUsZNE/OE3TNE3TxD8AAAA/lgEAAAAAAAABbQEAACoAAAAY4CI563vRPzhN0zRN08Q/AAAAP5YBAAAAAAAAAW4BAAAqAAAAGg617KmT0T84TdM0TdPEPwAAAD+WAQAAAAAAAAFvAQAAKgAAABoOteypk9E/wEcnH518xD8AAAA/pgEAAAAAAAABcAEAACoAAAAcatlTJ8PRP8BHJx+dfMQ/AAAAP6YBAAAAAAAAAXEBAAAqAAAAHGrZUyfD0T9YQnsJ7SXEPwAAAD+mAQAAAAAAAAFyAQAAKgAAAB6Yawfm2tE/WEJ7Ce0lxD8AAAA/tgEAAAAAAAABcwEAACoAAAAemGsH5trRP/A8z/M8z8M/AAAAP7YBAAAAAAAAAXQBAAAqAAAAIMb9uqTy0T/wPM/zPM/DPwAAAD+2AQAAAAAAAAF1AQAAKgAAACDG/bqk8tE/gDcj3ox4wz8AAAA/xQEAAAAAAAABdgEAACoAAAAi9I9uYwrSPxgyd8jcIcM/AAAAP8UBAAAAAAAAAXcBAAAqAAAAIvSPbmMK0j+wLMuyLMvCPwAAAD/FAQAAAAAAAAF4AQAAKgAAACIiIiIiItI/QCcfnXx0wj8AAAA/1QEAAAAAAAABeQEAACoAAAAiIiIiIiLSP9ghc4fMHcI/AAAAP9UBAAAAAAAAAXoBAAAqAAAAJFC01eA50j/YIXOHzB3CPwAAAD/VAQAAAAAAAAF7AQAAKgAAACRQtNXgOdI/cBzHcRzHwT8AAAA/1QEAAAAAAAABfAEAACoAAAAmfkaJn1HSPzAMwzAMw8A/AAAAP+UBAAAAAAAAAX0BAAAqAAAAKKzYPF5p0j/ABhcbXGzAPwAAAD/lAQAAAAAAAAF+AQAAKgAAACjaavAcgdI/WAFrBawVwD8AAAA/5QEAAAAAAAABfwEAACoAAAAqCP2j25jSP+D3fd/3fb8/AAAAP/QBAAAAAAAAAYABAAAqAAAALDaPV5qw0j8A7SW0l9C+PwAAAD/0AQAAAAAAAAGBAQAAKgAAACw2j1easNI/MOLNiDcjvj8AAAA/9AEAAAAAAAABggEAACoAAAAuZCELWcjSP2DXdV3Xdb0/AAAAP/QBAAAAAAAAAYMBAAAqAAAALpKzvhfg0j+AzB0yd8i8PwAAAD8EAgAAAAAAAAGEAQAAKgAAADDARXLW99I/sMHFBhcbvD8AAAA/BAIAAAAAAAABhQEAACoAAAAwwEVy1vfSP+C2bdu2bbs/AAAAPwQCAAAAAAAAAYYBAAAqAAAAMu7XJZUP0z/gtm3btm27PwAAAD8EAgAAAAAAAAGHAQAAKgAAADLu1yWVD9M/AKwVsFbAuj8AAAA/BAIAAAAAAAABiAEAACoAAAA0HGrZUyfTPwCsFbBWwLo/AAAAPxMCAAAAAAAAAYkBAAAqAAAANEr8jBI/0z8wob2E9hK6PwAAAD8TAgAAAAAAAAGKAQAAKgAAADRK/IwSP9M/YJZlWZZluT8AAAA/EwIAAAAAAAABiwEAACoAAAA2eI5A0VbTP4CLDS42uLg/AAAAPyMCAAAAAAAAAYwBAAAqAAAANniOQNFW0z+wgLUC1gq4PwAAAD8jAgAAAAAAAAGNAQAAKgAAADZ4jkDRVtM/4HVd13Vdtz8AAAA/QgIAAAAAAAABjgEAACoAAAA2eI5A0VbTPwBrBawVsLY/AAAAP0ICAAAAAAAAAY8BAAAqAAAANniOQNFW0z8wYK2AtQK2PwAAAD9SAgAAAAAAAAGQAQAAKgAAADZ4jkDRVtM/YFVVVVVVtT8AAAA/UgIAAAAAAAABkQEAACoAAAA2eI5A0VbTP4BK/Sn1p7Q/AAAAP2ICAAAAAAAAAZIBAAAqAAAANniOQNFW0z+gP6X+lPqzPwAAAD9iAgAAAAAAAAGTAQAAKgAAADZ4jkDRVtM/wDRN0zRNsz8AAAA/YgIAAAAAAAABlAEAACoAAAA2eI5A0VbTP/Ap9afUn7I/AAAAP2ICAAAAAAAAAZUBAAAqAAAANniOQNFW0z8gH518dPKxPwAAAD9xAgAAAAAAAAGWAQAAKgAAADZ4jkDRVtM/QBRFURRFsT8AAAA/cQIAAAAAAAABlwEAACoAAAA0SvyMEj/TP0AURVEURbE/AAAAP4ECAAAAAAAAAZgBAAAqAAAANEr8jBI/0z9wCe0ltJewPwAAAD+BAgAAAAAAAAGZAQAAKgAAADRK/IwSP9M/QP0p9afUrz8AAAA/gQIAAAAAAAABmgEAACoAAAA0HGrZUyfTP0D9KfWn1K8/AAAAP4ECAAAAAAAAAZsBAAAqAAAANBxq2VMn0z+A53me53muPwAAAD+BAgAAAAAAAAGcAQAAKgAAADQcatlTJ9M/4NHJRycfrT8AAAA/kAIAAAAAAAABnQEAACoAAAAy7tcllQ/TP+DRyUcnH60/AAAAP5ACAAAAAAAAAZ4BAAAqAAAAMu7XJZUP0z9AvBnxZsSrPwAAAD+QAgAAAAAAAAGfAQAAKgAAADLu1yWVD9M/gKZpmqZpqj8AAAA/kAIAAAAAAAABoAEAACoAAAAwwEVy1vfSP+CQuUPmDqk/AAAAP6ACAAAAAAAAAaEBAAAqAAAAMMBFctb30j9AewntJbSnPwAAAD+gAgAAAAAAAAGiAQAAKgAAAC6Ss74X4NI/QHsJ7SW0pz8AAAA/oAIAAAAAAAABowEAACoAAAAuZCELWcjSP4BlWZZlWaY/AAAAP7ACAAAAAAAAAaQBAAAqAAAALmQhC1nI0j/gT6k/pf6kPwAAAD+wAgAAAAAAAAGlAQAAKgAAACw2j1easNI/4E+pP6X+pD8AAAA/sAIAAAAAAAABpgEAACoAAAAsNo9XmrDSP0A6+ejko6M/AAAAP7ACAAAAAAAAAacBAAAqAAAAKgj9o9uY0j9AOvno5KOjPwAAAD+/AgAAAAAAAAGoAQAAKgAAACoI/aPbmNI/gCRJkiRJoj8AAAA/vwIAAAAAAAABqQEAACoAAAAo2mrwHIHSP4AkSZIkSaI/AAAAP78CAAAAAAAAAaoBAAAqAAAAKKzYPF5p0j/gDpk7ZO6gPwAAAD/PAgAAAAAAAAGrAQAAKgAAACZ+RomfUdI/4A6ZO2TuoD8AAAA/zwIAAAAAAAABrAEAACoAAAAmfkaJn1HSP4Dy0clHJ58/AAAAP88CAAAAAAAAAa0BAAAqAAAAJFC01eA50j8Ax3Ecx3GcPwAAAD/PAgAAAAAAAAGuAQAAKgAAACIiIiIiItI/AMdxHMdxnD8AAAA/3wIAAAAAAAABrwEAACoAAAAi9I9uYwrSPwDHcRzHcZw/AAAAP98CAAAAAAAAAbABAAAqAAAAIvSPbmMK0j/AmxFvRryZPwAAAD/fAgAAAAAAAAGxAQAAKgAAACDG/bqk8tE/wJsRb0a8mT8AAAA/3wIAAAAAAAABsgEAACoAAAAemGsH5trRP8CbEW9GvJk/AAAAP98CAAAAAAAAAbMBAAAqAAAAHphrB+ba0T+AcLHBxQaXPwAAAD/fAgAAAAAAAAG0AQAAKgAAABxq2VMnw9E/gHCxwcUGlz8AAAA/7gIAAAAAAAABtQEAACoAAAAaPEegaKvRP4BwscHFBpc/AAAAP+4CAAAAAAAAAbYBAAAqAAAAFrKQhSxk0T+AGfFmxJuRPwAAAD/uAgAAAAAAAAG3AQAAKgAAABSE/tFtTNE/gBnxZsSbkT8AAAA/7gIAAAAAAAABuAEAACoAAAAUVmwerzTRP4AZ8WbEm5E/AAAAP/4CAAAAAAAAAbkBAAAqAAAAEPpHtzEF0T+A3CFzh8yNPwAAAD/+AgAAAAAAAAG6AQAAKgAAAA7MtQNz7dA/gNwhc4fMjT8AAAA//gIAAAAAAAABuwEAACoAAAAOniNQtNXQP4DcIXOHzI0/AAAAP/4CAAAAAAAAAbwBAAAqAAAADHCRnPW90D+A3CFzh8yNPwAAAD8NAwAAAAAAAAG9AQAAKgAAAApC/+g2ptA/gNwhc4fMjT8AAAA/DQMAAAAAAAABvgEAACoAAAAIFG01eI7QP4DcIXOHzI0/AAAAPw0DAAAAAAAAAb8BAAAqAAAACBRtNXiO0D8AhmEYhmGIPwAAAD8NAwAAAAAAAAHAAQAAKgAAAAjm2oG5dtA/AIZhGIZhiD8AAAA/DQMAAAAAAAABwQEAACoAAAACXCRnfS/QPwCGYRiGYYg/AAAAPx0DAAAAAAAAAcIBAAAqAAAAAi6Ss74X0D8AhmEYhmGIPwAAAD8dAwAAAAAAAAHDAQAAKgAAAAAAAAAAANA/AIZhGIZhiD8AAAA/HQMAAAAAAAABxAEAACoAAAD9o9uYgtDPPwCGYRiGYYg/AAAAPx0DAAAAAAAAAcUBAAAqAAAA/aPbmILQzz8AL6G9hPaCPwAAAD8tAwAAAAAAAAHGAQAAKgAAAPnrksqHcc8/AC+hvYT2gj8AAAA/LQMAAAAAAAABxwEAACoAAAD1j25jCkLPPwAvob2E9oI/AAAAPy0DAAAAAAAAAcgBAAAqAAAA8TNK/IwSzz8AL6G9hPaCPwAAAD8tAwAAAAAAAAHJAQAAKgAAAPEzSvyMEs8/ALHBxQYXez8AAAA/LQMAAAAAAAABygEAACoAAADv1yWVD+POPwCxwcUGF3s/AAAAPzwDAAAAAAAAAcsBAAAqAAAA7XsBLpKzzj8AscHFBhd7PwAAAD88AwAAAAAAAAHMAQAAKgAAAOkf3cYUhM4/ALHBxQYXez8AAAA/PAMAAAAAAAABzQEAACoAAADlw7hfl1TOPwCxwcUGF3s/AAAAPzwDAAAAAAAAAc4BAAAqAAAA42eU+Bklzj8AscHFBhd7PwAAAD88AwAAAAAAAAHPAQAAKgAAAOELcJGc9c0/ALHBxQYXez8AAAA/TAMAAAAAAAAB0AEAACoAAADdr0sqH8bNPwCxwcUGF3s/AAAAP0wDAAAAAAAAAdEBAAAqAAAA21Mnw6GWzT8AscHFBhd7PwAAAD9MAwAAAAAAAAHSAQAAKgAAANf3AlwkZ80/ALHBxQYXez8AAAA/XAMAAAAAAAAB0wEAACoAAADX9wJcJGfNPwAEQRAEQXA/AAAAP1wDAAAAAAAAAdQBAAAqAAAA05ve9KY3zT8ABEEQBEFwPwAAAD9cAwAAAAAAAAHVAQAAKgAAANE/uo0pCM0/AARBEARBcD8AAAA/XAMAAAAAAAAB1gEAACoAAADP45UmrNjMPwAEQRAEQXA/AAAAP2sDAAAAAAAAAdcBAAAqAAAAy4dxvy6pzD8ABEEQBEFwPwAAAD9rAwAAAAAAAAHYAQAAKgAAAMcrTVixecw/AARBEARBcD8AAAA/ewMAAAAAAAAB2QEAACoAAADHzyjxM0rMPwAEQRAEQXA/AAAAP3sDAAAAAAAAAdoBAAAqAAAAw3MEirYazD8ABEEQBEFwPwAAAD97AwAAAAAAAAHbAQAAKgAAAL8X4CI568s/AARBEARBcD8AAAA/igMAAAAAAAAB3AEAACoAAAC7u7u7u7vLPwAEQRAEQXA/AAAAP4oDAAAAAAAAAd0BAAAqAAAAu1+XVD6Myz8ABEEQBEFwPwAAAD+aAwAAAAAAAAHeAQAAKgAAALcDc+3AXMs/AARBEARBcD8AAAA/mgMAAAAAAAAB3wEAACoAAACzp06GQy3LPwAEQRAEQXA/AAAAP6oDAAAAAAAAAeABAAAqAAAAr0sqH8b9yj8ABEEQBEFwPwAAAD+qAwAAAAAAAAHhAQAAKgAAAK/vBbhIzso/AARBEARBcD8AAAA/uQMAAAAAAAAB4gEAACoAAACrk+FQy57KPwAEQRAEQXA/AAAAP7kDAAAAAAAAAeMBAAAqAAAApze96U1vyj8AscHFBhd7PwAAAD/JAwAAAAAAAAHkAQAAKgAAAKPbmILQP8o/ALHBxQYXez8AAAA/yQMAAAAAAAAB5QEAACoAAACj25iC0D/KPwAvob2E9oI/AAAAP8kDAAAAAAAAAeYBAAAqAAAAo390G1MQyj8AL6G9hPaCPwAAAD/ZAwAAAAAAAAHnAQAAKgAAAJ8jULTV4Mk/AIZhGIZhiD8AAAA/2QMAAAAAAAAB6AEAACoAAACbxytNWLHJPwCGYRiGYYg/AAAAP9kDAAAAAAAAAekBAAAqAAAAm8crTVixyT+A3CFzh8yNPwAAAD/oAwAAAAAAAAHqAQAAKgAAAJdrB+bagck/gNwhc4fMjT8AAAA/6AMAAAAAAAAB6wEAACoAAACXawfm2oHJP4AZ8WbEm5E/AAAAP+gDAAAAAAAAAewBAAAqAAAAlw/jfl1SyT+AGfFmxJuRPwAAAD/oAwAAAAAAAAHtAQAAKgAAAJOzvhfgIsk/AEVRFEVRlD8AAAA/+AMAAAAAAAAB7gEAACoAAACPV5qwYvPIP4BwscHFBpc/AAAAP/gDAAAAAAAAAe8BAAAqAAAAj1easGLzyD/AmxFvRryZPwAAAD/4AwAAAAAAAAHwAQAAKgAAAI37dUnlw8g/AMdxHMdxnD8AAAA/BwQAAAAAAAAB8QEAACoAAACLn1HiZ5TIP4Dy0clHJ58/AAAAPwcEAAAAAAAAAfIBAAAqAAAAi59R4meUyD/gDpk7ZO6gPwAAAD8HBAAAAAAAAAHzAQAAKgAAAIdDLXvqZMg/4A6ZO2TuoD8AAAA/FQQAAAAAAAAB9AEAACoAAACHQy176mTIP4AkSZIkSaI/AAAAPxUEAAAAAAAAAfUBAAAqAAAAg+cIFG01yD+AJEmSJEmiPwAAAD8VBAAAAAAAAAH2AQAAKgAAAIPnCBRtNcg/QDr56OSjoz8AAAA/JQQAAAAAAAAB9wEAACoAAACD5wgUbTXIP+BPqT+l/qQ/AAAAPzQEAAAAAAAAAfgBAAAqAAAAAIGirQbPYT9QFEVRFEXpPwAAAD8AAAAAAAAAAAH5AQAAKgAAAMCBuXZgrm0/UBRFURRF6T8AAAA/EAAAAAAAAAAB+gEAACoAAABAQegf3cZ0P1AURVEURek/AAAAP3wAAAAAAAAAAfsBAAAqAAAAoMFzBIq2ej9QFEVRFEXpPwAAAD+MAAAAAAAAAAH8AQAAKgAAAAChf3QbU4A/UBRFURRF6T8AAAA/jAAAAAAAAAAB/QEAACoAAAAAoX90G1OAP/QS2ktoL+k/AAAAP5sAAAAAAAAAAf4BAAAqAAAAMGHF5vFKgz/0EtpLaC/pPwAAAD+bAAAAAAAAAAH/AQAAKgAAAGAhC1nIQoY/9BLaS2gv6T8AAAA/mwAAAAAAAAABAAIAACoAAACQ4VDLnjqJP/QS2ktoL+k/AAAAP5sAAAAAAAAAAQECAAAqAAAAwKGWPXUyjD/0EtpLaC/pPwAAAD+rAAAAAAAAAAECAgAAKgAAAPBh3K9LKo8/9BLaS2gv6T8AAAA/qwAAAAAAAAABAwIAACoAAADwYdyvSyqPP5wRb0a8Gek/AAAAP6sAAAAAAAAAAQQCAAAqAAAAGBERERERkT+cEW9GvBnpPwAAAD+rAAAAAAAAAAEFAgAAKgAAACjxM0r8jJI/nBFvRrwZ6T8AAAA/qwAAAAAAAAABBgIAACoAAABA0VaD5wiUP5wRb0a8Gek/AAAAP7sAAAAAAAAAAQcCAAAqAAAAQNFWg+cIlD9AEARBEATpPwAAAD+7AAAAAAAAAAEIAgAAKgAAAFixebzShJU/QBAEQRAE6T8AAAA/uwAAAAAAAAABCQIAACoAAABwkZz1vQCXP0AQBEEQBOk/AAAAP7sAAAAAAAAAAQoCAAAqAAAAiHG/Lql8mD/kDpk7ZO7oPwAAAD/KAAAAAAAAAAELAgAAKgAAAKBR4meU+Jk/5A6ZO2Tu6D8AAAA/ygAAAAAAAAABDAIAACoAAAC4MQWhf3SbP+QOmTtk7ug/AAAAP8oAAAAAAAAAAQ0CAAAqAAAA0BEo2mrwnD/kDpk7ZO7oPwAAAD/KAAAAAAAAAAEOAgAAKgAAANARKNpq8Jw/jA0uNrjY6D8AAAA/2gAAAAAAAAABDwIAACoAAADg8UoTVmyeP4wNLja42Og/AAAAP9oAAAAAAAAAARACAAAqAAAAANJtTEHonz+MDS42uNjoPwAAAD/aAAAAAAAAAAERAgAAKgAAAAhZyEIWsqA/jA0uNrjY6D8AAAA/2gAAAAAAAAABEgIAACoAAAAYyVnfC3ChPzAMwzAMw+g/AAAAP+oAAAAAAAAAARMCAAAqAAAAIDnrewEuoj8wDMMwDMPoPwAAAD/qAAAAAAAAAAEUAgAAKgAAADCpfBj366I/MAzDMAzD6D8AAAA/6gAAAAAAAAABFQIAACoAAAA4GQ617KmjPzAMwzAMw+g/AAAAP/kAAAAAAAAAARYCAAAqAAAASImfUeJnpD8wDMMwDMPoPwAAAD8JAQAAAAAAAAEXAgAAKgAAAFD5MO7XJaU/MAzDMAzD6D8AAAA/GAEAAAAAAAABGAIAACoAAABgacKKzeOlPzAMwzAMw+g/AAAAPxgBAAAAAAAAARkCAAAqAAAAaNlTJ8Ohpj8wDMMwDMPoPwAAAD8oAQAAAAAAAAEaAgAAKgAAAHhJ5cO4X6c/MAzDMAzD6D8AAAA/OAEAAAAAAAABGwIAACoAAACEuXZgrh2oPzAMwzAMw+g/AAAAPzgBAAAAAAAAARwCAAAqAAAAjCkI/aPbqD8wDMMwDMPoPwAAAD84AQAAAAAAAAEdAgAAKgAAAJyZmZmZmak/MAzDMAzD6D8AAAA/RwEAAAAAAAABHgIAACoAAACkCSs2j1eqPzAMwzAMw+g/AAAAP0cBAAAAAAAAAR8CAAAqAAAAtHm80oQVqz8wDMMwDMPoPwAAAD9XAQAAAAAAAAEgAgAAKgAAALzpTW9606s/MAzDMAzD6D8AAAA/VwEAAAAAAAABIQIAACoAAADMWd8LcJGsPzAMwzAMw+g/AAAAP1cBAAAAAAAAASICAAAqAAAA1MlwqGVPrT8wDMMwDMPoPwAAAD9nAQAAAAAAAAEjAgAAKgAAAOQ5AkVbDa4/MAzDMAzD6D8AAAA/ZwEAAAAAAAABJAIAACoAAADsqZPhUMuuPzAMwzAMw+g/AAAAP3YBAAAAAAAAASUCAAAqAAAA/BklfkaJrz8wDMMwDMPoPwAAAD92AQAAAAAAAAEmAgAAKgAAAPwZJX5Gia8/1ApYK2Ct6D8AAAA/hgEAAAAAAAABJwIAACoAAAACRVsNniOwP9QKWCtgreg/AAAAP4YBAAAAAAAAASgCAAAqAAAACv2j25iCsD/UClgrYK3oPwAAAD+VAQAAAAAAAAEpAgAAKgAAAA617KmT4bA/1ApYK2Ct6D8AAAA/lQEAAAAAAAABKgIAACoAAAAWbTV4jkCxP9QKWCtgreg/AAAAP6UBAAAAAAAAASsCAAAqAAAAGiV+RomfsT/UClgrYK3oPwAAAD+1AQAAAAAAAAEsAgAAKgAAACDdxhSE/rE/1ApYK2Ct6D8AAAA/tQEAAAAAAAABLQIAACoAAAAmlQ/jfl2yP9QKWCtgreg/AAAAP8QBAAAAAAAAAS4CAAAqAAAALE1YsXm8sj/UClgrYK3oPwAAAD/EAQAAAAAAAAEvAgAAKgAAADIFoX90G7M/1ApYK2Ct6D8AAAA/xAEAAAAAAAABMAIAACoAAAA4velNb3qzP9QKWCtgreg/AAAAP9QBAAAAAAAAATECAAAqAAAAPnUyHGrZsz/UClgrYK3oPwAAAD/UAQAAAAAAAAEyAgAAKgAAAEQte+pkOLQ/1ApYK2Ct6D8AAAA/1AEAAAAAAAABMwIAACoAAABI5cO4X5e0P9QKWCtgreg/AAAAP+QBAAAAAAAAATQCAAAqAAAAUJ0Mh1r2tD/UClgrYK3oPwAAAD/kAQAAAAAAAAE1AgAAKgAAAFRVVVVVVbU/1ApYK2Ct6D8AAAA/8wEAAAAAAAABNgIAACoAAABcDZ4jULS1P9QKWCtgreg/AAAAP/MBAAAAAAAAATcCAAAqAAAAYMXm8UoTtj/UClgrYK3oPwAAAD/zAQAAAAAAAAE4AgAAKgAAAGh9L8BFcrY/1ApYK2Ct6D8AAAA/AwIAAAAAAAABOQIAACoAAABsNXiOQNG2P9QKWCtgreg/AAAAPwMCAAAAAAAAAToCAAAqAAAAdO3AXDswtz/UClgrYK3oPwAAAD8DAgAAAAAAAAE7AgAAKgAAAHilCSs2j7c/1ApYK2Ct6D8AAAA/EgIAAAAAAAABPAIAACoAAAB4pQkrNo+3PzAMwzAMw+g/AAAAPxICAAAAAAAAAT0CAAAqAAAAgF1S+TDutz8wDMMwDMPoPwAAAD8SAgAAAAAAAAE+AgAAKgAAAIYVm8crTbg/MAzDMAzD6D8AAAA/EgIAAAAAAAABPwIAACoAAACMzeOVJqy4PzAMwzAMw+g/AAAAPxICAAAAAAAAAUACAAAqAAAAkoUsZCELuT8wDMMwDMPoPwAAAD8SAgAAAAAAAAFBAgAAKgAAAJg9dTIcark/MAzDMAzD6D8AAAA/IgIAAAAAAAABQgIAACoAAACirQbPESi6P4wNLja42Og/AAAAPyICAAAAAAAAAUMCAAAqAAAAqmVPnQyHuj+MDS42uNjoPwAAAD8iAgAAAAAAAAFEAgAAKgAAAK4dmGsH5ro/jA0uNrjY6D8AAAA/IgIAAAAAAAABRQIAACoAAAC21eA5AkW7P4wNLja42Og/AAAAPzICAAAAAAAAAUYCAAAqAAAAuo0pCP2juz+MDS42uNjoPwAAAD8yAgAAAAAAAAFHAgAAKgAAAMJFctb3Arw/jA0uNrjY6D8AAAA/MgIAAAAAAAABSAIAACoAAADG/bqk8mG8P4wNLja42Og/AAAAPzICAAAAAAAAAUkCAAAqAAAAzrUDc+3AvD+MDS42uNjoPwAAAD8yAgAAAAAAAAFKAgAAKgAAANollQ/jfr0/jA0uNrjY6D8AAAA/MgIAAAAAAAABSwIAACoAAADe3d3d3d29P4wNLja42Og/AAAAPzICAAAAAAAAAUwCAAAqAAAA6k1vetObvj+MDS42uNjoPwAAAD9BAgAAAAAAAAFNAgAAKgAAAPIFuEjO+r4/5A6ZO2Tu6D8AAAA/QQIAAAAAAAABTgIAACoAAAD2vQAXyVm/P+QOmTtk7ug/AAAAP0ECAAAAAAAAAU8CAAAqAAAAARfJWd8LwD/kDpk7ZO7oPwAAAD9BAgAAAAAAAAFQAgAAKgAAAAVz7cBcO8A/5A6ZO2Tu6D8AAAA/QQIAAAAAAAABUQIAACoAAAAHzxEo2mrAP+QOmTtk7ug/AAAAP0ECAAAAAAAAAVICAAAqAAAADYda9tTJwD/kDpk7ZO7oPwAAAD9BAgAAAAAAAAFTAgAAKgAAABHjfl1S+cA/5A6ZO2Tu6D8AAAA/UQIAAAAAAAABVAIAACoAAAAVm8crTVjBP+QOmTtk7ug/AAAAP1kCAAAAAAAAAVUCAAAqAAAAGffrksqHwT/kDpk7ZO7oPwAAAD9ZAgAAAAAAAAFWAgAAKgAAAB+vNGHF5sE/5A6ZO2Tu6D8AAAA/WQIAAAAAAAABVwIAACoAAAAhC1nIQhbCP+QOmTtk7ug/AAAAP1kCAAAAAAAAAVgCAAAqAAAAJWd9L8BFwj/kDpk7ZO7oPwAAAD9ZAgAAAAAAAAFZAgAAKgAAACfDoZY9dcI/5A6ZO2Tu6D8AAAA/aQIAAAAAAAABWgIAACoAAAArH8b9uqTCP+QOmTtk7ug/AAAAP2kCAAAAAAAAAVsCAAAqAAAAMdcOzLUDwz+MDS42uNjoPwAAAD9pAgAAAAAAAAFcAgAAKgAAADePV5qwYsM/jA0uNrjY6D8AAAA/aQIAAAAAAAABXQIAACoAAAA563sBLpLDP4wNLja42Og/AAAAP2kCAAAAAAAAAV4CAAAqAAAAPUegaKvBwz+MDS42uNjoPwAAAD94AgAAAAAAAAFfAgAAKgAAAD+jxM8o8cM/jA0uNrjY6D8AAAA/eAIAAAAAAAABYAIAACoAAABD/+g2piDEP4wNLja42Og/AAAAP3gCAAAAAAAAAWECAAAqAAAARVsNniNQxD8wDMMwDMPoPwAAAD94AgAAAAAAAAFiAgAAKgAAAEsTVmwer8Q/MAzDMAzD6D8AAAA/eAIAAAAAAAABYwIAACoAAABPb3rTm97EPzAMwzAMw+g/AAAAP4gCAAAAAAAAAWQCAAAqAAAAUcueOhkOxT8wDMMwDMPoPwAAAD+IAgAAAAAAAAFlAgAAKgAAAFUnw6GWPcU/MAzDMAzD6D8AAAA/iAIAAAAAAAABZgIAACoAAABXg+cIFG3FPzAMwzAMw+g/AAAAP5cCAAAAAAAAAWcCAAAqAAAAW98LcJGcxT8wDMMwDMPoPwAAAD+XAgAAAAAAAAFoAgAAKgAAAF07MNcOzMU/MAzDMAzD6D8AAAA/lwIAAAAAAAABaQIAACoAAABhl1Q+jPvFPzAMwzAMw+g/AAAAP5cCAAAAAAAAAWoCAAAqAAAAZfN4pQkrxj8wDMMwDMPoPwAAAD+XAgAAAAAAAAFrAgAAKgAAAGVPnQyHWsY/MAzDMAzD6D8AAAA/lwIAAAAAAAABbAIAACoAAABpq8FzBIrGPzAMwzAMw+g/AAAAP6cCAAAAAAAAAW0CAAAqAAAAbQfm2oG5xj8wDMMwDMPoPwAAAD+nAgAAAAAAAAFuAgAAKgAAAG9jCkL/6MY/MAzDMAzD6D8AAAA/pwIAAAAAAAABbwIAACoAAABxvy6pfBjHPzAMwzAMw+g/AAAAP6cCAAAAAAAAAXACAAAqAAAAeXd3d3d3xz8wDMMwDMPoPwAAAD+3AgAAAAAAAAFxAgAAKgAAAHvTm970psc/MAzDMAzD6D8AAAA/twIAAAAAAAABcgIAACoAAACBi+Ss7wXIPzAMwzAMw+g/AAAAP7cCAAAAAAAAAXMCAAAqAAAAg+cIFG01yD8wDMMwDMPoPwAAAD+3AgAAAAAAAAF0AgAAKgAAAIufUeJnlMg/MAzDMAzD6D8AAAA/twIAAAAAAAABdQIAACoAAACN+3VJ5cPIPzAMwzAMw+g/AAAAP7cCAAAAAAAAAXYCAAAqAAAAj1easGLzyD8wDMMwDMPoPwAAAD/GAgAAAAAAAAF3AgAAKgAAAJOzvhfgIsk/MAzDMAzD6D8AAAA/xgIAAAAAAAABeAIAACoAAACXawfm2oHJPzAMwzAMw+g/AAAAP8YCAAAAAAAAAXkCAAAqAAAAm8crTVixyT8wDMMwDMPoPwAAAD/GAgAAAAAAAAF6AgAAKgAAAJ8jULTV4Mk/MAzDMAzD6D8AAAA/xgIAAAAAAAABewIAACoAAACj25iC0D/KPzAMwzAMw+g/AAAAP9YCAAAAAAAAAXwCAAAqAAAAq5PhUMueyj8wDMMwDMPoPwAAAD/WAgAAAAAAAAF9AgAAKgAAAK/vBbhIzso/MAzDMAzD6D8AAAA/1gIAAAAAAAABfgIAACoAAACvSyofxv3KPzAMwzAMw+g/AAAAP9YCAAAAAAAAAX8CAAAqAAAAs6dOhkMtyz8wDMMwDMPoPwAAAD/WAgAAAAAAAAGAAgAAKgAAALcDc+3AXMs/MAzDMAzD6D8AAAA/1gIAAAAAAAABgQIAACoAAAC7X5dUPozLPzAMwzAMw+g/AAAAP+YCAAAAAAAAAYICAAAqAAAAw3MEirYazD8wDMMwDMPoPwAAAD/mAgAAAAAAAAGDAgAAKgAAAMfPKPEzSsw/MAzDMAzD6D8AAAA/5gIAAAAAAAABhAIAACoAAADHzyjxM0rMP4wNLja42Og/AAAAP+YCAAAAAAAAAYUCAAAqAAAAy4dxvy6pzD+MDS42uNjoPwAAAD/mAgAAAAAAAAGGAgAAKgAAAM/jlSas2Mw/5A6ZO2Tu6D8AAAA/9QIAAAAAAAABhwIAACoAAADRP7qNKQjNP+QOmTtk7ug/AAAAP/UCAAAAAAAAAYgCAAAqAAAA05ve9KY3zT/kDpk7ZO7oPwAAAD/1AgAAAAAAAAGJAgAAKgAAANf3AlwkZ80/5A6ZO2Tu6D8AAAA/9QIAAAAAAAABigIAACoAAADpH93GFITOP0AQBEEQBOk/AAAAPwUDAAAAAAAAAYsCAAAqAAAA8TNK/IwSzz+cEW9GvBnpPwAAAD8UAwAAAAAAAAGMAgAAKgAAAPtHtzEFoc8/nBFvRrwZ6T8AAAA/FAMAAAAAAAABjQIAACoAAAD7R7cxBaHPP/QS2ktoL+k/AAAAPxQDAAAAAAAAAY4CAAAqAAAACBRtNXiO0D/0EtpLaC/pPwAAAD8kAwAAAAAAAAGPAgAAKgAAAApC/+g2ptA/9BLaS2gv6T8AAAA/JAMAAAAAAAABkAIAACoAAAAOzLUDc+3QP/QS2ktoL+k/AAAAPyQDAAAAAAAAAZECAAAqAAAAFFZsHq800T/0EtpLaC/pPwAAAD8kAwAAAAAAAAGSAgAAKgAAABjgIjnre9E/9BLaS2gv6T8AAAA/JAMAAAAAAAABkwIAACoAAAAaDrXsqZPRP/QS2ktoL+k/AAAAPzQDAAAAAAAAAZQCAAAqAAAAGjxHoGir0T/0EtpLaC/pPwAAAD80AwAAAAAAAAGVAgAAKgAAABxq2VMnw9E/9BLaS2gv6T8AAAA/NAMAAAAAAAABlgIAACoAAAAi9I9uYwrSP/QS2ktoL+k/AAAAPzQDAAAAAAAAAZcCAAAqAAAAIiIiIiIi0j/0EtpLaC/pPwAAAD80AwAAAAAAAAGYAgAAKgAAACRQtNXgOdI/9BLaS2gv6T8AAAA/NAMAAAAAAAABmQIAACoAAAAorNg8XmnSP/QS2ktoL+k/AAAAPzQDAAAAAAAAAZoCAAAqAAAAKNpq8ByB0j/0EtpLaC/pPwAAAD9DAwAAAAAAAAGbAgAAKgAAACoI/aPbmNI/9BLaS2gv6T8AAAA/QwMAAAAAAAABnAIAACoAAAAuZCELWcjSP/QS2ktoL+k/AAAAP0MDAAAAAAAAAZ0CAAAqAAAALpKzvhfg0j/0EtpLaC/pPwAAAD9DAwAAAAAAAAGeAgAAKgAAADLu1yWVD9M/9BLaS2gv6T8AAAA/QwMAAAAAAAABnwIAACoAAAA0SvyMEj/TP/QS2ktoL+k/AAAAP0MDAAAAAAAAAaACAAAqAAAANniOQNFW0z/0EtpLaC/pPwAAAD9TAwAAAAAAAAGhAgAAKgAAADrUsqdOhtM/9BLaS2gv6T8AAAA/UwMAAAAAAAABogIAACoAAAA6AkVbDZ7TP/QS2ktoL+k/AAAAP1MDAAAAAAAAAaMCAAAqAAAAPDDXDsy10z/0EtpLaC/pPwAAAD9TAwAAAAAAAAGkAgAAKgAAAECM+3VJ5dM/9BLaS2gv6T8AAAA/UwMAAAAAAAABpQIAACoAAABAjPt1SeXTP5wRb0a8Gek/AAAAP2MDAAAAAAAAAaYCAAAqAAAAQLqNKQj90z+cEW9GvBnpPwAAAD9jAwAAAAAAAAGnAgAAKgAAAELoH93GFNQ/nBFvRrwZ6T8AAAA/YwMAAAAAAAABqAIAACoAAABEFrKQhSzUP5wRb0a8Gek/AAAAP2MDAAAAAAAAAakCAAAqAAAARkRERERE1D+cEW9GvBnpPwAAAD9jAwAAAAAAAAGqAgAAKgAAAEZy1vcCXNQ/nBFvRrwZ6T8AAAA/cgMAAAAAAAABqwIAACoAAABIoGirwXPUP0AQBEEQBOk/AAAAP3IDAAAAAAAAAawCAAAqAAAASs76XoCL1D9AEARBEATpPwAAAD9yAwAAAAAAAAGtAgAAKgAAAEz8jBI/o9Q/QBAEQRAE6T8AAAA/ggMAAAAAAAABrgIAACoAAABMKh/G/brUP0AQBEEQBOk/AAAAP4IDAAAAAAAAAa8CAAAqAAAATlixebzS1D9AEARBEATpPwAAAD+CAwAAAAAAAAGwAgAAKgAAAFCGQy176tQ/QBAEQRAE6T8AAAA/ggMAAAAAAAABsQIAACoAAABQtNXgOQLVP0AQBEEQBOk/AAAAP5EDAAAAAAAAAbICAAAqAAAAUuJnlPgZ1T9AEARBEATpPwAAAD+RAwAAAAAAAAGzAgAAKgAAAFQQ+ke3MdU/QBAEQRAE6T8AAAA/kQMAAAAAAAABtAIAACoAAABWPoz7dUnVP0AQBEEQBOk/AAAAP6EDAAAAAAAAAbUCAAAqAAAAVmwerzRh1T9AEARBEATpPwAAAD+hAwAAAAAAAAG2AgAAKgAAAFiasGLzeNU/QBAEQRAE6T8AAAA/oQMAAAAAAAABtwIAACoAAABayEIWspDVP0AQBEEQBOk/AAAAP6EDAAAAAAAAAbgCAAAqAAAAXPbUyXCo1T9AEARBEATpPwAAAD+xAwAAAAAAAAG5AgAAKgAAAF5S+TDu19U/QBAEQRAE6T8AAAA/sQMAAAAAAAABugIAACoAAABggIvkrO/VP0AQBEEQBOk/AAAAP7EDAAAAAAAAAbsCAAAqAAAAYK4dmGsH1j9AEARBEATpPwAAAD+xAwAAAAAAAAG8AgAAKgAAAGLcr0sqH9Y/QBAEQRAE6T8AAAA/wAMAAAAAAAABvQIAACoAAABkCkL/6DbWP0AQBEEQBOk/AAAAP8ADAAAAAAAAAb4CAAAqAAAAZjjUsqdO1j+cEW9GvBnpPwAAAD/AAwAAAAAAAAG/AgAAKgAAAGZmZmZmZtY/nBFvRrwZ6T8AAAA/wAMAAAAAAAABwAIAACoAAABolPgZJX7WP5wRb0a8Gek/AAAAP8ADAAAAAAAAAcECAAAqAAAAasKKzeOV1j+cEW9GvBnpPwAAAD/AAwAAAAAAAAHCAgAAKgAAAGrwHIGirdY/nBFvRrwZ6T8AAAA/0AMAAAAAAAABwwIAACoAAABsHq80YcXWP5wRb0a8Gek/AAAAP9ADAAAAAAAAAcQCAAAqAAAAbkxB6B/d1j+cEW9GvBnpPwAAAD/QAwAAAAAAAAHFAgAAKgAAAHB605ve9NY/nBFvRrwZ6T8AAAA/0AMAAAAAAAABxgIAACoAAABwqGVPnQzXP5wRb0a8Gek/AAAAP9ADAAAAAAAAAccCAAAqAAAActb3Alwk1z/0EtpLaC/pPwAAAD/QAwAAAAAAAAHIAgAAKgAAAHQEirYaPNc/9BLaS2gv6T8AAAA/0AMAAAAAAAAByQIAACoAAAB4jkDRVoPXP/QS2ktoL+k/AAAAP+ADAAAAAAAAAcoCAAAqAAAAerzShBWb1z/0EtpLaC/pPwAAAD/gAwAAAAAAAAHLAgAAKgAAAH4Y9+uSytc/9BLaS2gv6T8AAAA/4AMAAAAAAAABzAIAACoAAACAdBtTEPrXP/QS2ktoL+k/AAAAP+ADAAAAAAAAAc0CAAAqAAAAgqKtBs8R2D/0EtpLaC/pPwAAAD/gAwAAAAAAAAHOAgAAKgAAAIT+0W1MQdg/9BLaS2gv6T8AAAA/7wMAAAAAAAABzwIAACoAAACKiIiIiIjYP/QS2ktoL+k/AAAAP+8DAAAAAAAAAdACAAAqAAAAjOSs7wW42D/0EtpLaC/pPwAAAD/vAwAAAAAAAAHRAgAAKgAAAI4SP6PEz9g/9BLaS2gv6T8AAAA/7wMAAAAAAAAB0gIAACoAAACQQNFWg+fYP/QS2ktoL+k/AAAAP/8DAAAAAAAAAdMCAAAqAAAAlMqHcb8u2T/0EtpLaC/pPwAAAD//AwAAAAAAAAHUAgAAKgAAAJYmrNg8Xtk/9BLaS2gv6T8AAAA//wMAAAAAAAAB1QIAACoAAACagtA/uo3ZP/QS2ktoL+k/AAAAP/8DAAAAAAAAAdYCAAAqAAAAmrBi83il2T/0EtpLaC/pPwAAAD8OBAAAAAAAAAHXAgAAKgAAAJ4Mh1r21Nk/9BLaS2gv6T8AAAA/DgQAAAAAAAAB2AIAACoAAACgOhkOtezZP/QS2ktoL+k/AAAAPw4EAAAAAAAAAdkCAAAqAAAAopY9dTIc2j/0EtpLaC/pPwAAAD8eBAAAAAAAAAHaAgAAKgAAAKTEzyjxM9o/9BLaS2gv6T8AAAA/HgQAAAAAAAAB2wIAACoAAACk8mHcr0vaP/QS2ktoL+k/AAAAPx4EAAAAAAAAAdwCAAAqAAAApiD0j25j2j/0EtpLaC/pPwAAAD8eBAAAAAAAAAHdAgAAKgAAAKhOhkMte9o/9BLaS2gv6T8AAAA/HgQAAAAAAAAB3gIAACoAAACqfBj365LaP/QS2ktoL+k/AAAAPx4EAAAAAAAAAd8CAAAqAAAAqqqqqqqq2j/0EtpLaC/pPwAAAD8uBAAAAAAAAAHgAgAAKgAAAKzYPF5pwto/9BLaS2gv6T8AAAA/LgQAAAAAAAAB4QIAACoAAACuBs8RKNraP5wRb0a8Gek/AAAAPy4EAAAAAAAAAeICAAAqAAAArjRhxebx2j+cEW9GvBnpPwAAAD8uBAAAAAAAAAHjAgAAKgAAALBi83ilCds/nBFvRrwZ6T8AAAA/LgQAAAAAAAAB5AIAACoAAACykIUsZCHbP5wRb0a8Gek/AAAAPy4EAAAAAAAAAeUCAAAqAAAAtL4X4CI52z+cEW9GvBnpPwAAAD89BAAAAAAAAAHmAgAAKgAAALTsqZPhUNs/nBFvRrwZ6T8AAAA/PQQAAAAAAAAB5wIAACoAAAC2GjxHoGjbP0AQBEEQBOk/AAAAPz0EAAAAAAAAAegCAAAqAAAAuEjO+l6A2z9AEARBEATpPwAAAD89BAAAAAAAAAHpAgAAKgAAALp2YK4dmNs/QBAEQRAE6T8AAAA/PQQAAAAAAAAB6gIAACoAAAC6pPJh3K/bP0AQBEEQBOk/AAAAPz0EAAAAAAAAAesCAAAqAAAAvNKEFZvH2z/kDpk7ZO7oPwAAAD89BAAAAAAAAAHsAgAAKgAAAMKKzeOVJtw/5A6ZO2Tu6D8AAAA/TQQAAAAAAAAB7QIAACoAAADG5vFKE1bcP+QOmTtk7ug/AAAAP00EAAAAAAAAAe4CAAAqAAAAyEIWspCF3D/kDpk7ZO7oPwAAAD9NBAAAAAAAAAHvAgAAKgAAAMyeOhkOtdw/5A6ZO2Tu6D8AAAA/TQQAAAAAAAAB8AIAACoAAADO+l6Ai+TcP+QOmTtk7ug/AAAAP00EAAAAAAAAAfECAAAqAAAA0laD5wgU3T/kDpk7ZO7oPwAAAD9NBAAAAAAAAAHyAgAAKgAAANSyp06GQ90/5A6ZO2Tu6D8AAAA/TQQAAAAAAAAB8wIAACoAAADYDsy1A3PdP+QOmTtk7ug/AAAAP10EAAAAAAAAAfQCAAAqAAAA3sYUhP7R3T/kDpk7ZO7oPwAAAD9dBAAAAAAAAAH1AgAAKgAAAOR+XVL5MN4/jA0uNrjY6D8AAAA/XQQAAAAAAAAB9gIAACoAAADoCBRtNXjeP4wNLja42Og/AAAAP10EAAAAAAAAAfcCAAAqAAAA7JLKh3G/3j+MDS42uNjoPwAAAD9dBAAAAAAAAAH4AgAAKgAAAPDu7u7u7t4/jA0uNrjY6D8AAAA/bAQAAAAAAAAB+QIAACoAAAD0ShNWbB7fP4wNLja42Og/AAAAP2wEAAAAAAAAAfoCAAAqAAAA+AJcJGd93z+MDS42uNjoPwAAAD9sBAAAAAAAAAH7AgAAKgAAAPxegIvkrN8/jA0uNrjY6D8AAAA/bAQAAAAAAAAB/AIAACoAAACE5wgUbTXgP4wNLja42Og/AAAAP3wEAAAAAAAAAf0CAAAqAAAAhRWbxytN4D+MDS42uNjoPwAAAD98BAAAAAAAAAH+AgAAKgAAAIda9tTJcOA/jA0uNrjY6D8AAAA/fAQAAAAAAAAB/wIAACoAAACJn1HiZ5TgP4wNLja42Og/AAAAP3wEAAAAAAAAAQADAAAqAAAAirYaPEeg4D+MDS42uNjoPwAAAD98BAAAAAAAAAEBAwAAKgAAAIzkrO8FuOA/jA0uNrjY6D8AAAA/fAQAAAAAAAABAgMAACoAAACN+3VJ5cPgP4wNLja42Og/AAAAP3wEAAAAAAAAAQMDAAAqAAAAjkDRVoPn4D+MDS42uNjoPwAAAD+LBAAAAAAAAAEEAwAAKgAAAI9XmrBi8+A/jA0uNrjY6D8AAAA/iwQAAAAAAAABBQMAACoAAACTyodxvy7hP+QOmTtk7ug/AAAAP4sEAAAAAAAAAQYDAAAqAAAAlPgZJX5G4T9AEARBEATpPwAAAD+LBAAAAAAAAAEHAwAAKgAAAJUP435dUuE/QBAEQRAE6T8AAAA/iwQAAAAAAAABCAMAACoAAACXPXUyHGrhP0AQBEEQBOk/AAAAP4sEAAAAAAAAAQkDAAAqAAAAmWsH5tqB4T9AEARBEATpPwAAAD+bBAAAAAAAAAEKAwAAKgAAAJmZmZmZmeE/QBAEQRAE6T8AAAA/mwQAAAAAAAABCwMAACoAAACasGLzeKXhP0AQBEEQBOk/AAAAP5sEAAAAAAAAAQwDAAAqAAAAnN70pje94T+cEW9GvBnpPwAAAD+bBAAAAAAAAAENAwAAKgAAAJ4Mh1r21OE/nBFvRrwZ6T8AAAA/mwQAAAAAAAABDgMAACoAAACfUeJnlPjhP/QS2ktoL+k/AAAAP5sEAAAAAAAAAQ8DAAAqAAAAoGirwXME4j/0EtpLaC/pPwAAAD+bBAAAAAAAAAEQAwAAKgAAAKKWPXUyHOI/UBRFURRF6T8AAAA/mwQAAAAAAAABEQMAACoAAACjrQbPESjiP1AURVEURek/AAAAP6sEAAAAAAAAARIDAAAqAAAApiD0j25j4j9QFEVRFEXpPwAAAD+rBAAAAAAAAAETAwAAKgAAAKc3velNb+I/rBWwVsBa6T8AAAA/qwQAAAAAAAABFAMAACoAAACpZU+dDIfiP6wVsFbAWuk/AAAAP6sEAAAAAAAAARUDAAAqAAAAq5PhUMue4j+sFbBWwFrpPwAAAD+rBAAAAAAAAAEWAwAAKgAAAKzYPF5pwuI/BBcbXGxw6T8AAAA/qwQAAAAAAAABFwMAACoAAACuBs8RKNriPwQXG1xscOk/AAAAP7oEAAAAAAAAARgDAAAqAAAAsXm80oQV4z9kGIZhGIbpPwAAAD+6BAAAAAAAAAEZAwAAKgAAALOnToZDLeM/ZBiGYRiG6T8AAAA/ugQAAAAAAAABGgMAACoAAAC17KmT4VDjP2QYhmEYhuk/AAAAP7oEAAAAAAAAARsDAAAqAAAAuDEFoX904z9kGIZhGIbpPwAAAD+6BAAAAAAAAAEcAwAAKgAAALlfl1Q+jOM/ZBiGYRiG6T8AAAA/ugQAAAAAAAABHQMAACoAAAC6jSkI/aPjP2QYhmEYhuk/AAAAP7oEAAAAAAAAAR4DAAAqAAAAvLu7u7u74z9kGIZhGIbpPwAAAD/KBAAAAAAAAAEfAwAAKgAAAMAuqXwY9+M/ZBiGYRiG6T8AAAA/ygQAAAAAAAABIAMAACoAAADCcwSKthrkP2QYhmEYhuk/AAAAP8oEAAAAAAAAASEDAAAqAAAAxLhfl1Q+5D9kGIZhGIbpPwAAAD/KBAAAAAAAAAEiAwAAKgAAAMb9uqTyYeQ/ZBiGYRiG6T8AAAA/ygQAAAAAAAABIwMAACoAAADIK01YsXnkP2QYhmEYhuk/AAAAP8oEAAAAAAAAASQDAAAqAAAAylnfC3CR5D9kGIZhGIbpPwAAAD/KBAAAAAAAAAElAwAAKgAAAMueOhkOteQ/ZBiGYRiG6T8AAAA/2gQAAAAAAAABJgMAACoAAADQP7qNKQjlP2QYhmEYhuk/AAAAP9oEAAAAAAAAAScDAAAqAAAA0m1MQegf5T9kGIZhGIbpPwAAAD/aBAAAAAAAAAEoAwAAKgAAANSb3vSmN+U/ZBiGYRiG6T8AAAA/2gQAAAAAAAABKQMAACoAAADWyXCoZU/lP2QYhmEYhuk/AAAAP9oEAAAAAAAAASoDAAAqAAAA1vcCXCRn5T9kGIZhGIbpPwAAAD/aBAAAAAAAAAErAwAAKgAAANgllQ/jfuU/ZBiGYRiG6T8AAAA/6QQAAAAAAAABLAMAACoAAADZPF5pworlPwQXG1xscOk/AAAAP+kEAAAAAAAAAS0DAAAqAAAA3ZiC0D+65T8EFxtcbHDpPwAAAD/pBAAAAAAAAAEuAwAAKgAAANyvSyofxuU/BBcbXGxw6T8AAAA/6QQAAAAAAAABLwMAACoAAADe3d3d3d3lP6wVsFbAWuk/AAAAP+kEAAAAAAAAATADAAAqAAAA3/SmN73p5T+sFbBWwFrpPwAAAD/pBAAAAAAAAAExAwAAKgAAAOALcJGc9eU/rBWwVsBa6T8AAAA/6QQAAAAAAAABMgMAACoAAADiOQJFWw3mP1AURVEURek/AAAAP/kEAAAAAAAAATMDAAAqAAAA4lDLnjoZ5j9QFEVRFEXpPwAAAD/5BAAAAAAAAAE0AwAAKgAAAOJnlPgZJeY/UBRFURRF6T8AAAA/+QQAAAAAAAABNQMAACoAAADklSas2DzmP1AURVEURek/AAAAP/kEAAAAAAAAATYDAAAqAAAA5azvBbhI5j/0EtpLaC/pPwAAAD8IBQAAAAAAAAE3AwAAKgAAAObDuF+XVOY/9BLaS2gv6T8AAAA/CAUAAAAAAAABOAMAACoAAADn2oG5dmDmP/QS2ktoL+k/AAAAPwgFAAAAAAAAATkDAAAqAAAA5/FKE1Zs5j/0EtpLaC/pPwAAAD8IBQAAAAAAAAE6AwAAKgAAAOgIFG01eOY/9BLaS2gv6T8AAAA/GAUAAAAAAAABOwMAACoAAADpH93GFITmP/QS2ktoL+k/AAAAPxgFAAAAAAAAATwDAAAqAAAA6TamIPSP5j/0EtpLaC/pPwAAAD8YBQAAAAAAAAE9AwAAKgAAAOpNb3rTm+Y/9BLaS2gv6T8AAAA/KAUAAAAAAAABPgMAACoAAADrZDjUsqfmP/QS2ktoL+k/AAAAPygFAAAAAAAAAT8DAAAqAAAA7HsBLpKz5j/0EtpLaC/pPwAAAD8oBQAAAAAAAAFAAwAAKgAAAOySyodxv+Y/9BLaS2gv6T8AAAA/KAUAAAAAAAABQQMAACoAAADtqZPhUMvmP/QS2ktoL+k/AAAAPygFAAAAAAAAAUIDAAAqAAAA7+7u7u7u5j/0EtpLaC/pPwAAAD83BQAAAAAAAAFDAwAAKgAAAPEcgaKtBuc/9BLaS2gv6T8AAAA/NwUAAAAAAAABRAMAACoAAADxM0r8jBLnP/QS2ktoL+k/AAAAPzcFAAAAAAAAAUUDAAAqAAAA8koTVmwe5z/0EtpLaC/pPwAAAD83BQAAAAAAAAFGAwAAKgAAAPR4pQkrNuc/9BLaS2gv6T8AAAA/NwUAAAAAAAABRwMAACoAAAD1pje96U3nP/QS2ktoL+k/AAAAP0cFAAAAAAAAAUgDAAAqAAAA9+uSyodx5z9QFEVRFEXpPwAAAD9HBQAAAAAAAAFJAwAAKgAAAPgCXCRnfec/UBRFURRF6T8AAAA/RwUAAAAAAAABSgMAACoAAAD7R7cxBaHnP6wVsFbAWuk/AAAAP0cFAAAAAAAAAUsDAAAqAAAA+16Ai+Ss5z+sFbBWwFrpPwAAAD9HBQAAAAAAAAFMAwAAKgAAAPyMEj+jxOc/BBcbXGxw6T8AAAA/RwUAAAAAAAABTQMAACoAAAD+uqTyYdznPwQXG1xscOk/AAAAP1cFAAAAAAAAAU4DAAAqAAAAAOk2piD05z8EFxtcbHDpPwAAAD9XBQAAAAAAAAFPAwAAKgAAAAjPESjaaug/BBcbXGxw6T8AAAA/VwUAAAAAAAABUAMAACoAAAAI/aPbmILoP2QYhmEYhuk/AAAAP2YFAAAAAAAAAVEDAAAqAAAAC0L/6Dam6D9kGIZhGIbpPwAAAD9mBQAAAAAAAAFSAwAAKgAAAA/MtQNz7eg/vBnxZsSb6T8AAAA/ZgUAAAAAAAABUwMAACoAAAAUbTV4jkDpP7wZ8WbEm+k/AAAAP3YFAAAAAAAAAVQDAAAqAAAAGMlZ3wtw6T+8GfFmxJvpPwAAAD92BQAAAAAAAAFVAwAAKgAAABxTEPpHt+k/vBnxZsSb6T8AAAA/dgUAAAAAAAABVgMAACoAAAAiC1nIQhbqPxgbXGxwsek/AAAAP3YFAAAAAAAAAVcDAAAqAAAAIznrewEu6j8YG1xscLHpPwAAAD+FBQAAAAAAAAFYAwAAKgAAACVnfS/AReo/GBtcbHCx6T8AAAA/hQUAAAAAAAABWQMAACoAAAAmlQ/jfl3qPxgbXGxwsek/AAAAP4UFAAAAAAAAAVoDAAAqAAAAL6l8GPfr6j8YG1xscLHpPwAAAD+VBQAAAAAAAAFbAwAAKgAAADIcatlTJ+s/GBtcbHCx6T8AAAA/lQUAAAAAAAABXAMAACoAAAA0SvyMEj/rPxgbXGxwsek/AAAAP5UFAAAAAAAAAV0DAAAqAAAAOut7AS6S6z8YG1xscLHpPwAAAD+VBQAAAAAAAAFeAwAAKgAAADwZDrXsqes/GBtcbHCx6T8AAAA/lQUAAAAAAAABXwMAACoAAAA8R6Boq8HrPxgbXGxwsek/AAAAP5UFAAAAAAAAAWADAAAqAAAAPoz7dUnl6z8YG1xscLHpPwAAAD+lBQAAAAAAAAFhAwAAKgAAAEQte+pkOOw/ZBiGYRiG6T8AAAA/pQUAAAAAAAABYgMAACoAAABGWw2eI1DsP2QYhmEYhuk/AAAAP6UFAAAAAAAAAWMDAAAqAAAARnLW9wJc7D9kGIZhGIbpPwAAAD+lBQAAAAAAAAFkAwAAKgAAAEi3MQWhf+w/ZBiGYRiG6T8AAAA/pQUAAAAAAAABZQMAACoAAABK5cO4X5fsP2QYhmEYhuk/AAAAP6UFAAAAAAAAAWYDAAAqAAAATPyMEj+j7D8EFxtcbHDpPwAAAD+0BQAAAAAAAAFnAwAAKgAAAEwqH8b9uuw/rBWwVsBa6T8AAAA/tAUAAAAAAAABaAMAACoAAABQnQyHWvbsP1AURVEURek/AAAAP7QFAAAAAAAAAWkDAAAqAAAAUrTV4DkC7T9QFEVRFEXpPwAAAD+0BQAAAAAAAAFqAwAAKgAAAFLiZ5T4Ge0/UBRFURRF6T8AAAA/tAUAAAAAAAABawMAACoAAABS+TDu1yXtP/QS2ktoL+k/AAAAP7QFAAAAAAAAAWwDAAAqAAAAVBD6R7cx7T/0EtpLaC/pPwAAAD+0BQAAAAAAAAFtAwAAKgAAAFZVVVVVVe0/nBFvRrwZ6T8AAAA/xAUAAAAAAAABbgMAACoAAABYbB6vNGHtP5wRb0a8Gek/AAAAP8QFAAAAAAAAAW8DAAAqAAAAWGwerzRh7T9AEARBEATpPwAAAD/EBQAAAAAAAAFwAwAAKgAAAFaD5wgUbe0/QBAEQRAE6T8AAAA/xAUAAAAAAAABcQMAACoAAABYmrBi83jtP0AQBEEQBOk/AAAAP8QFAAAAAAAAAXIDAAAqAAAAWLF5vNKE7T9AEARBEATpPwAAAD/UBQAAAAAAAAFzAwAAKgAAAFrIQhaykO0/5A6ZO2Tu6D8AAAA/1AUAAAAAAAABdAMAACoAAABa3wtwkZztP+QOmTtk7ug/AAAAP9QFAAAAAAAAAXUDAAAqAAAAXPbUyXCo7T/kDpk7ZO7oPwAAAD/UBQAAAAAAAAF2AwAAKgAAAFwNniNQtO0/5A6ZO2Tu6D8AAAA/4wUAAAAAAAABdwMAACoAAABeJGd9L8DtP+QOmTtk7ug/AAAAP+MFAAAAAAAAAXgDAAAqAAAAXjsw1w7M7T/kDpk7ZO7oPwAAAD/jBQAAAAAAAAF5AwAAKgAAAF47MNcOzO0/jA0uNrjY6D8AAAA/4wUAAAAAAAABegMAACoAAABeUvkw7tftP4wNLja42Og/AAAAP/MFAAAAAAAAAXsDAAAqAAAAYICL5Kzv7T+MDS42uNjoPwAAAD/zBQAAAAAAAAF8AwAAKgAAAGKuHZhrB+4/jA0uNrjY6D8AAAA/8wUAAAAAAAABfQMAACoAAABixebxShPuP4wNLja42Og/AAAAP/MFAAAAAAAAAX4DAAAqAAAAYtyvSyof7j+MDS42uNjoPwAAAD8CBgAAAAAAAAF/AwAAKgAAAGTzeKUJK+4/jA0uNrjY6D8AAAA/AgYAAAAAAAABgAMAACoAAABkCkL/6DbuP4wNLja42Og/AAAAPwIGAAAAAAAAAYEDAAAqAAAAZCELWchC7j+MDS42uNjoPwAAAD8CBgAAAAAAAAGCAwAAKgAAAGY41LKnTu4/jA0uNrjY6D8AAAA/AgYAAAAAAAABgwMAACoAAABoZmZmZmbuP4wNLja42Og/AAAAPwIGAAAAAAAAAYQDAAAqAAAAaH0vwEVy7j+MDS42uNjoPwAAAD8SBgAAAAAAAAGFAwAAKgAAAGrZUyfDoe4/jA0uNrjY6D8AAAA/EgYAAAAAAAABhgMAACoAAABsB+bagbnuP4wNLja42Og/AAAAPxIGAAAAAAAAAYcDAAAqAAAAbB6vNGHF7j+MDS42uNjoPwAAAD8iBgAAAAAAAAGIAwAAKgAAAG41eI5A0e4/jA0uNrjY6D8AAAA/IgYAAAAAAAABiQMAACoAAABuTEHoH93uP4wNLja42Og/AAAAPyIGAAAAAAAAAYoDAAAqAAAAcGMKQv/o7j+MDS42uNjoPwAAAD8iBgAAAAAAAAGLAwAAKgAAAHB605ve9O4/jA0uNrjY6D8AAAA/IgYAAAAAAAABjAMAACoAAABwkZz1vQDvP4wNLja42Og/AAAAPzEGAAAAAAAAAY0DAAAqAAAAcqhlT50M7z+MDS42uNjoPwAAAD8xBgAAAAAAAAGOAwAAKgAAAHK/Lql8GO8/jA0uNrjY6D8AAAA/QQYAAAAAAAABjwMAACoAAABy1vcCXCTvP4wNLja42Og/AAAAP2AGAAAAAAAAAZADAAAqAAAAlMqHcb8u2T8kSZIkSZLUPwAAAD8AAAAAAAAAAAGRAwAAKgAAAJb4GSV+Rtk/JEmSJEmS1D8AAAA/bQAAAAAAAAABkgMAACoAAACWJqzYPF7ZPyRJkiRJktQ/AAAAP20AAAAAAAAAAZMDAAAqAAAAmFQ+jPt12T8kSZIkSZLUPwAAAD99AAAAAAAAAAGUAwAAKgAAAJqC0D+6jdk/JEmSJEmS1D8AAAA/fQAAAAAAAAABlQMAACoAAACasGLzeKXZPyRJkiRJktQ/AAAAP4wAAAAAAAAAAZYDAAAqAAAAnN70pje92T8kSZIkSZLUPwAAAD+MAAAAAAAAAAGXAwAAKgAAAJ4Mh1r21Nk/JEmSJEmS1D8AAAA/jAAAAAAAAAABmAMAACoAAACgOhkOtezZPyRJkiRJktQ/AAAAP4wAAAAAAAAAAZkDAAAqAAAAopY9dTIc2j8kSZIkSZLUPwAAAD+cAAAAAAAAAAGaAwAAKgAAAKTEzyjxM9o/JEmSJEmS1D8AAAA/nAAAAAAAAAABmwMAACoAAACk8mHcr0vaPyRJkiRJktQ/AAAAP5wAAAAAAAAAAZwDAAAqAAAApiD0j25j2j8kSZIkSZLUPwAAAD+cAAAAAAAAAAGdAwAAKgAAAKhOhkMte9o/JEmSJEmS1D8AAAA/nAAAAAAAAAABngMAACoAAACqfBj365LaPyRJkiRJktQ/AAAAP6sAAAAAAAAAAZ8DAAAqAAAArgbPESja2j/cS2gvob3UPwAAAD+rAAAAAAAAAAGgAwAAKgAAALBi83ilCds/3EtoL6G91D8AAAA/qwAAAAAAAAABoQMAACoAAACykIUsZCHbP9xLaC+hvdQ/AAAAP6sAAAAAAAAAAaIDAAAqAAAAtL4X4CI52z/cS2gvob3UPwAAAD+7AAAAAAAAAAGjAwAAKgAAALhIzvpegNs/kE4+Ovno1D8AAAA/uwAAAAAAAAABpAMAACoAAAC6pPJh3K/bP0RRFEVRFNU/AAAAP7sAAAAAAAAAAaUDAAAqAAAAvNKEFZvH2z9EURRFURTVPwAAAD+7AAAAAAAAAAGmAwAAKgAAAL4AF8lZ39s/RFEURVEU1T8AAAA/uwAAAAAAAAABpwMAACoAAADALql8GPfbP0RRFEVRFNU/AAAAP7sAAAAAAAAAAagDAAAqAAAAworN45Um3D9EURRFURTVPwAAAD+7AAAAAAAAAAGpAwAAKgAAAMKKzeOVJtw//FPqT6k/1T8AAAA/ywAAAAAAAAABqgMAACoAAADG5vFKE1bcP/xT6k+pP9U/AAAAP8sAAAAAAAAAAasDAAAqAAAAxhSE/tFt3D/8U+pPqT/VPwAAAD/LAAAAAAAAAAGsAwAAKgAAAMhCFrKQhdw/sFbAWgFr1T8AAAA/ywAAAAAAAAABrQMAACoAAADKcKhlT53cP7BWwFoBa9U/AAAAP8sAAAAAAAAAAa4DAAAqAAAAzJ46GQ613D+wVsBaAWvVPwAAAD/LAAAAAAAAAAGvAwAAKgAAAMzMzMzMzNw/sFbAWgFr1T8AAAA/ywAAAAAAAAABsAMAACoAAADQKPEzSvzcP7BWwFoBa9U/AAAAP9oAAAAAAAAAAbEDAAAqAAAA0laD5wgU3T+wVsBaAWvVPwAAAD/aAAAAAAAAAAGyAwAAKgAAANSyp06GQ90/ZFmWZVmW1T8AAAA/2gAAAAAAAAABswMAACoAAADW4DkCRVvdP2RZlmVZltU/AAAAP9oAAAAAAAAAAbQDAAAqAAAA2DxeacKK3T9kWZZlWZbVPwAAAD/aAAAAAAAAAAG1AwAAKgAAANpq8ByBot0/ZFmWZVmW1T8AAAA/6gAAAAAAAAABtgMAACoAAADgIjnrewHeP2RZlmVZltU/AAAAP+oAAAAAAAAAAbcDAAAqAAAA4lDLnjoZ3j9kWZZlWZbVPwAAAD/qAAAAAAAAAAG4AwAAKgAAAOR+XVL5MN4/ZFmWZVmW1T8AAAA/6gAAAAAAAAABuQMAACoAAADmrO8FuEjeP2RZlmVZltU/AAAAP/oAAAAAAAAAAboDAAAqAAAA6AgUbTV43j9kWZZlWZbVPwAAAD/6AAAAAAAAAAG7AwAAKgAAAOxkONSyp94/ZFmWZVmW1T8AAAA/+gAAAAAAAAABvAMAACoAAADsksqHcb/eP2RZlmVZltU/AAAAP/oAAAAAAAAAAb0DAAAqAAAA7sBcOzDX3j9kWZZlWZbVPwAAAD8JAQAAAAAAAAG+AwAAKgAAAPDu7u7u7t4/ZFmWZVmW1T8AAAA/CQEAAAAAAAABvwMAACoAAAD0ShNWbB7fP2RZlmVZltU/AAAAPwkBAAAAAAAAAcADAAAqAAAA9HilCSs23z9kWZZlWZbVPwAAAD8JAQAAAAAAAAHBAwAAKgAAAPSmN73pTd8/ZFmWZVmW1T8AAAA/CQEAAAAAAAABwgMAACoAAAD21MlwqGXfP2RZlmVZltU/AAAAPwkBAAAAAAAAAcMDAAAqAAAA+AJcJGd93z9kWZZlWZbVPwAAAD8JAQAAAAAAAAHEAwAAKgAAAPxegIvkrN8/ZFmWZVmW1T8AAAA/GQEAAAAAAAABxQMAACoAAAD+uqTyYdzfP2RZlmVZltU/AAAAPxkBAAAAAAAAAcYDAAAqAAAAgIvkrO8F4D9kWZZlWZbVPwAAAD8ZAQAAAAAAAAHHAwAAKgAAAIGirQbPEeA/ZFmWZVmW1T8AAAA/GQEAAAAAAAAByAMAACoAAACCuXZgrh3gP7BWwFoBa9U/AAAAPxkBAAAAAAAAAckDAAAqAAAAhOcIFG014D+wVsBaAWvVPwAAAD8ZAQAAAAAAAAHKAwAAKgAAAIUVm8crTeA/sFbAWgFr1T8AAAA/GQEAAAAAAAABywMAACoAAACGLGQhC1ngP7BWwFoBa9U/AAAAPygBAAAAAAAAAcwDAAAqAAAAh0Mte+pk4D/8U+pPqT/VPwAAAD8oAQAAAAAAAAHNAwAAKgAAAIhxvy6pfOA/RFEURVEU1T8AAAA/KAEAAAAAAAABzgMAACoAAACJiIiIiIjgP0RRFEVRFNU/AAAAPygBAAAAAAAAAc8DAAAqAAAAirYaPEeg4D9EURRFURTVPwAAAD8oAQAAAAAAAAHQAwAAKgAAAIvN45UmrOA/RFEURVEU1T8AAAA/KAEAAAAAAAAB0QMAACoAAACN+3VJ5cPgP5BOPjr56NQ/AAAAPygBAAAAAAAAAdIDAAAqAAAAjRI/o8TP4D/cS2gvob3UPwAAAD8oAQAAAAAAAAHTAwAAKgAAAI5A0VaD5+A/JEmSJEmS1D8AAAA/OAEAAAAAAAAB1AMAACoAAACPV5qwYvPgPyRJkiRJktQ/AAAAPzgBAAAAAAAAAdUDAAAqAAAAkYUsZCEL4T8kSZIkSZLUPwAAAD84AQAAAAAAAAHWAwAAKgAAAJKc9b0AF+E/bEa8GfFm1D8AAAA/OAEAAAAAAAAB1wMAACoAAACTyodxvy7hP2xGvBnxZtQ/AAAAPzgBAAAAAAAAAdgDAAAqAAAAk8qHcb8u4T+0Q+YOmTvUPwAAAD84AQAAAAAAAAHZAwAAKgAAAJT4GSV+RuE/AEEQBEEQ1D8AAAA/OAEAAAAAAAAB2gMAACoAAACVD+N+XVLhPwBBEARBENQ/AAAAPzgBAAAAAAAAAdsDAAAqAAAAlias2Dxe4T8AQRAEQRDUPwAAAD9IAQAAAAAAAAHcAwAAKgAAAJlrB+bageE/lDtk7pC50z8AAAA/SAEAAAAAAAAB3QMAACoAAACYgtA/uo3hP5Q7ZO6QudM/AAAAP0gBAAAAAAAAAd4DAAAqAAAAmZmZmZmZ4T/gOI7jOI7TPwAAAD9IAQAAAAAAAAHfAwAAKgAAAJqwYvN4peE/4DiO4ziO0z8AAAA/SAEAAAAAAAAB4AMAACoAAACbxytNWLHhP+A4juM4jtM/AAAAP0gBAAAAAAAAAeEDAAAqAAAAm8crTVix4T8sNrjY4GLTPwAAAD9XAQAAAAAAAAHiAwAAKgAAAJ31vQAXyeE/dDPizYg30z8AAAA/VwEAAAAAAAAB4wMAACoAAACeDIda9tThP3Qz4s2IN9M/AAAAP1cBAAAAAAAAAeQDAAAqAAAAngyHWvbU4T/AMAzDMAzTPwAAAD9XAQAAAAAAAAHlAwAAKgAAAJ8jULTV4OE/wDAMwzAM0z8AAAA/ZgEAAAAAAAAB5gMAACoAAACfI1C01eDhPwwuNrjY4NI/AAAAP2YBAAAAAAAAAecDAAAqAAAAoDoZDrXs4T8MLja42ODSPwAAAD9mAQAAAAAAAAHoAwAAKgAAAJ9R4meU+OE/DC42uNjg0j8AAAA/ZgEAAAAAAAAB6QMAACoAAACfUeJnlPjhP1QrYK2AtdI/AAAAP3YBAAAAAAAAAeoDAAAqAAAAn1HiZ5T44T+gKIqiKIrSPwAAAD92AQAAAAAAAAHrAwAAKgAAAKBoq8FzBOI/oCiKoiiK0j8AAAA/dgEAAAAAAAAB7AMAACoAAACgaKvBcwTiP+wltJfQXtI/AAAAP4UBAAAAAAAAAe0DAAAqAAAAoGirwXME4j80I96MeDPSPwAAAD+VAQAAAAAAAAHuAwAAKgAAAKBoq8FzBOI/gCAIgiAI0j8AAAA/lQEAAAAAAAAB7wMAACoAAACgaKvBcwTiP8wdMnfI3NE/AAAAP6QBAAAAAAAAAfADAAAqAAAAoGirwXME4j8UG1xscLHRPwAAAD+kAQAAAAAAAAHxAwAAKgAAAKBoq8FzBOI/YBiGYRiG0T8AAAA/pAEAAAAAAAAB8gMAACoAAACgaKvBcwTiP/QS2ktoL9E/AAAAP7QBAAAAAAAAAfMDAAAqAAAAoGirwXME4j9AEARBEATRPwAAAD/EAQAAAAAAAAH0AwAAKgAAAKBoq8FzBOI/jA0uNrjY0D8AAAA/xAEAAAAAAAAB9QMAACoAAACgaKvBcwTiP9QKWCtgrdA/AAAAP8QBAAAAAAAAAfYDAAAqAAAAoGirwXME4j8gCIIgCILQPwAAAD/EAQAAAAAAAAH3AwAAKgAAAJ9R4meU+OE/bAWsFbBW0D8AAAA/0wEAAAAAAAAB+AMAACoAAACgOhkOtezhP7QC1gpYK9A/AAAAP9MBAAAAAAAAAfkDAAAqAAAAnyNQtNXg4T8AAAAAAADQPwAAAD/TAQAAAAAAAAH6AwAAKgAAAJ8jULTV4OE/mPpT6k+pzz8AAAA/0wEAAAAAAAAB+wMAACoAAACeDIda9tThP5j6U+pPqc8/AAAAP+MBAAAAAAAAAfwDAAAqAAAAngyHWvbU4T8o9afUn1LPPwAAAD/jAQAAAAAAAAH9AwAAKgAAAJ4Mh1r21OE/wO/7vu/7zj8AAAA/4wEAAAAAAAAB/gMAACoAAACd9b0AF8nhP8Dv+77v+84/AAAAP+MBAAAAAAAAAf8DAAAqAAAAnN70pje94T/A7/u+7/vOPwAAAD/jAQAAAAAAAAEABAAAKgAAAJze9KY3veE/4OSjk49Ozj8AAAA/4wEAAAAAAAABAQQAACoAAACbxytNWLHhP+Dko5OPTs4/AAAAP+MBAAAAAAAAAQIEAAAqAAAAmrBi83il4T943/d93/fNPwAAAD/zAQAAAAAAAAEDBAAAKgAAAJmZmZmZmeE/ENpLaC+hzT8AAAA/8wEAAAAAAAABBAQAACoAAACYgtA/uo3hP6DUn1J/Ss0/AAAAP/MBAAAAAAAAAQUEAAAqAAAAmWsH5tqB4T+g1J9Sf0rNPwAAAD/zAQAAAAAAAAEGBAAAKgAAAJlrB+bageE/OM/zPM/zzD8AAAA/8wEAAAAAAAABBwQAACoAAACYVD6M+3XhPzjP8zzP88w/AAAAPwICAAAAAAAAAQgEAAAqAAAAlz11Mhxq4T/QyUcnH53MPwAAAD8CAgAAAAAAAAEJBAAAKgAAAJUP435dUuE/YMSbEW9GzD8AAAA/AgIAAAAAAAABCgQAACoAAACVD+N+XVLhP/i+7/u+78s/AAAAPwICAAAAAAAAAQsEAAAqAAAAlPgZJX5G4T/4vu/7vu/LPwAAAD8CAgAAAAAAAAEMBAAAKgAAAJPhUMueOuE/+L7v+77vyz8AAAA/AgIAAAAAAAABDQQAACoAAACTyodxvy7hP5C5Q+YOmcs/AAAAPxICAAAAAAAAAQ4EAAAqAAAAkpz1vQAX4T8gtJfQXkLLPwAAAD8SAgAAAAAAAAEPBAAAKgAAAJKc9b0AF+E/uK7ruq7ryj8AAAA/EgIAAAAAAAABEAQAACoAAACRhSxkIQvhP7iu67qu68o/AAAAPxICAAAAAAAAAREEAAAqAAAAkG5jCkL/4D9QqT+l/pTKPwAAAD8SAgAAAAAAAAESBAAAKgAAAI9XmrBi8+A/UKk/pf6Uyj8AAAA/EgIAAAAAAAABEwQAACoAAACOQNFWg+fgP1CpP6X+lMo/AAAAPyECAAAAAAAAARQEAAAqAAAAjikI/aPb4D/go5OPTj7KPwAAAD8hAgAAAAAAAAEVBAAAKgAAAI0SP6PEz+A/eJ7neZ7nyT8AAAA/IQIAAAAAAAABFgQAACoAAACN+3VJ5cPgP3ie53me58k/AAAAPyECAAAAAAAAARcEAAAqAAAAjOSs7wW44D8QmTtk7pDJPwAAAD8hAgAAAAAAAAEYBAAAKgAAAIq2GjxHoOA/oJOPTj46yT8AAAA/IQIAAAAAAAABGQQAACoAAACJn1HiZ5TgP6CTj04+Osk/AAAAPyECAAAAAAAAARoEAAAqAAAAiHG/Lql84D84juM4juPIPwAAAD8xAgAAAAAAAAEbBAAAKgAAAIda9tTJcOA/OI7jOI7jyD8AAAA/MQIAAAAAAAABHAQAACoAAACFFZvHK03gP2CDiw0uNsg/AAAAPzECAAAAAAAAAR0EAAAqAAAAhP7RbUxB4D9gg4sNLjbIPwAAAD8xAgAAAAAAAAEeBAAAKgAAAIPQP7qNKeA/YIOLDS42yD8AAAA/QQIAAAAAAAABHwQAACoAAACAi+Ss7wXgP5B4M+LNiMc/AAAAP0ECAAAAAAAAASAEAAAqAAAA/owSP6PE3z+QeDPizYjHPwAAAD9BAgAAAAAAAAEhBAAAKgAAAP6MEj+jxN8/IHOHzB0yxz8AAAA/QQIAAAAAAAABIgQAACoAAAD8XoCL5KzfPyBzh8wdMsc/AAAAP0ECAAAAAAAAASMEAAAqAAAA+AJcJGd93z+4bdu2bdvGPwAAAD9BAgAAAAAAAAEkBAAAKgAAAPbUyXCoZd8/uG3btm3bxj8AAAA/UAIAAAAAAAABJQQAACoAAAD0pje96U3fP7ht27Zt28Y/AAAAP1ACAAAAAAAAASYEAAAqAAAA9HilCSs23z+4bdu2bdvGPwAAAD9QAgAAAAAAAAEnBAAAKgAAAPRKE1ZsHt8/UGgvob2Exj8AAAA/UAIAAAAAAAABKAQAACoAAADyHIGirQbfP1BoL6G9hMY/AAAAP1ACAAAAAAAAASkEAAAqAAAA7sBcOzDX3j/gYoOLDS7GPwAAAD9QAgAAAAAAAAEqBAAAKgAAAOySyodxv94/4GKDiw0uxj8AAAA/UAIAAAAAAAABKwQAACoAAADsZDjUsqfeP+Big4sNLsY/AAAAP1ACAAAAAAAAASwEAAAqAAAA6AgUbTV43j/gYoOLDS7GPwAAAD9gAgAAAAAAAAEtBAAAKgAAAOas7wW4SN4/eF3XdV3XxT8AAAA/YAIAAAAAAAABLgQAACoAAADkfl1S+TDeP3hd13Vd18U/AAAAP2ACAAAAAAAAAS8EAAAqAAAA4lDLnjoZ3j94Xdd1XdfFPwAAAD9gAgAAAAAAAAEwBAAAKgAAAOAiOet7Ad4/eF3XdV3XxT8AAAA/YAIAAAAAAAABMQQAACoAAADg9KY3vendP3hd13Vd18U/AAAAP2ACAAAAAAAAATIEAAAqAAAA3sYUhP7R3T94Xdd1XdfFPwAAAD9gAgAAAAAAAAEzBAAAKgAAANpq8ByBot0/EFgrYK2AxT8AAAA/cAIAAAAAAAABNAQAACoAAADYPF5pwordPxBYK2CtgMU/AAAAP3ACAAAAAAAAATUEAAAqAAAA1uA5AkVb3T+gUn9K/SnFPwAAAD9wAgAAAAAAAAE2BAAAKgAAANKEFZvHK90/oFJ/Sv0pxT8AAAA/cAIAAAAAAAABNwQAACoAAADSVoPnCBTdP6BSf0r9KcU/AAAAP38CAAAAAAAAATgEAAAqAAAAzMzMzMzM3D84TdM0TdPEPwAAAD9/AgAAAAAAAAE5BAAAKgAAAMyeOhkOtdw/OE3TNE3TxD8AAAA/fwIAAAAAAAABOgQAACoAAADKcKhlT53cPzhN0zRN08Q/AAAAP38CAAAAAAAAATsEAAAqAAAAyEIWspCF3D84TdM0TdPEPwAAAD9/AgAAAAAAAAE8BAAAKgAAAMbm8UoTVtw/OE3TNE3TxD8AAAA/fwIAAAAAAAABPQQAACoAAADEuF+XVD7cPzhN0zRN08Q/AAAAP48CAAAAAAAAAT4EAAAqAAAAwC6pfBj32z/ARycfnXzEPwAAAD+PAgAAAAAAAAE/BAAAKgAAAL4AF8lZ39s/wEcnH518xD8AAAA/jwIAAAAAAAABQAQAACoAAAC80oQVm8fbP8BHJx+dfMQ/AAAAP48CAAAAAAAAAUEEAAAqAAAAuqTyYdyv2z/ARycfnXzEPwAAAD+eAgAAAAAAAAFCBAAAKgAAALp2YK4dmNs/wEcnH518xD8AAAA/ngIAAAAAAAABQwQAACoAAAC4SM76XoDbP8BHJx+dfMQ/AAAAP54CAAAAAAAAAUQEAAAqAAAAtho8R6Bo2z/ARycfnXzEPwAAAD+eAgAAAAAAAAFFBAAAKgAAALTsqZPhUNs/wEcnH518xD8AAAA/ngIAAAAAAAABRgQAACoAAAC0vhfgIjnbP8BHJx+dfMQ/AAAAP64CAAAAAAAAAUcEAAAqAAAAsGLzeKUJ2z/ARycfnXzEPwAAAD+uAgAAAAAAAAFIBAAAKgAAAK40YcXm8do/wEcnH518xD8AAAA/rgIAAAAAAAABSQQAACoAAACuBs8RKNraP8BHJx+dfMQ/AAAAP64CAAAAAAAAAUoEAAAqAAAArNg8XmnC2j/ARycfnXzEPwAAAD++AgAAAAAAAAFLBAAAKgAAAKqqqqqqqto/wEcnH518xD8AAAA/vgIAAAAAAAABTAQAACoAAACoToZDLXvaP8BHJx+dfMQ/AAAAP74CAAAAAAAAAU0EAAAqAAAApiD0j25j2j/ARycfnXzEPwAAAD/NAgAAAAAAAAFOBAAAKgAAAKTyYdyvS9o/wEcnH518xD8AAAA/zQIAAAAAAAABTwQAACoAAACkxM8o8TPaP8BHJx+dfMQ/AAAAP80CAAAAAAAAAVAEAAAqAAAAopY9dTIc2j/ARycfnXzEPwAAAD/NAgAAAAAAAAFRBAAAKgAAAKKWPXUyHNo/OE3TNE3TxD8AAAA/3QIAAAAAAAABUgQAACoAAACgaKvBcwTaPzhN0zRN08Q/AAAAP90CAAAAAAAAAVMEAAAqAAAAoDoZDrXs2T+gUn9K/SnFPwAAAD/dAgAAAAAAAAFUBAAAKgAAAJ4Mh1r21Nk/oFJ/Sv0pxT8AAAA/3QIAAAAAAAABVQQAACoAAACc3vSmN73ZP6BSf0r9KcU/AAAAP90CAAAAAAAAAVYEAAAqAAAAmrBi83il2T+gUn9K/SnFPwAAAD/dAgAAAAAAAAFXBAAAKgAAAJqwYvN4pdk/EFgrYK2AxT8AAAA/3QIAAAAAAAABWAQAACoAAACagtA/uo3ZPxBYK2CtgMU/AAAAP+0CAAAAAAAAAVkEAAAqAAAAmFQ+jPt12T8QWCtgrYDFPwAAAD/tAgAAAAAAAAFaBAAAKgAAAJhUPoz7ddk/eF3XdV3XxT8AAAA/7QIAAAAAAAABWwQAACoAAACWJqzYPF7ZP3hd13Vd18U/AAAAP+0CAAAAAAAAAVwEAAAqAAAAlvgZJX5G2T94Xdd1XdfFPwAAAD/tAgAAAAAAAAFdBAAAKgAAAJTKh3G/Ltk/eF3XdV3XxT8AAAA/7QIAAAAAAAABXgQAACoAAACUyodxvy7ZP+Big4sNLsY/AAAAP+0CAAAAAAAAAV8EAAAqAAAAkpz1vQAX2T9QaC+hvYTGPwAAAD/tAgAAAAAAAAFgBAAAKgAAAJBuYwpC/9g/UGgvob2Exj8AAAA//AIAAAAAAAABYQQAACoAAACQQNFWg+fYP1BoL6G9hMY/AAAAP/wCAAAAAAAAAWIEAAAqAAAAjhI/o8TP2D+4bdu2bdvGPwAAAD/8AgAAAAAAAAFjBAAAKgAAAIzkrO8FuNg/uG3btm3bxj8AAAA//AIAAAAAAAABZAQAACoAAACKiIiIiIjYP5B4M+LNiMc/AAAAPwwDAAAAAAAAAWUEAAAqAAAAiFr21Mlw2D+QeDPizYjHPwAAAD8MAwAAAAAAAAFmBAAAKgAAAIYsZCELWdg/+H3f933fxz8AAAA/DAMAAAAAAAABZwQAACoAAACE/tFtTEHYP/h93/d938c/AAAAPwwDAAAAAAAAAWgEAAAqAAAAhNA/uo0p2D/QiDcj3ozIPwAAAD8MAwAAAAAAAAFpBAAAKgAAAIKirQbPEdg/0Ig3I96MyD8AAAA/DAMAAAAAAAABagQAACoAAACAdBtTEPrXP9CINyPejMg/AAAAPwwDAAAAAAAAAWsEAAAqAAAAgHQbUxD61z84juM4juPIPwAAAD8MAwAAAAAAAAFsBAAAKgAAAH5GiZ9R4tc/OI7jOI7jyD8AAAA/GwMAAAAAAAABbQQAACoAAAB+RomfUeLXP6CTj04+Osk/AAAAPxsDAAAAAAAAAW4EAAAqAAAAfhj365LK1z8QmTtk7pDJPwAAAD8bAwAAAAAAAAFvBAAAKgAAAHzqZDjUstc/EJk7ZO6QyT8AAAA/GwMAAAAAAAABcAQAACoAAAB86mQ41LLXP3ie53me58k/AAAAPxsDAAAAAAAAAXEEAAAqAAAAfOpkONSy1z/go5OPTj7KPwAAAD8rAwAAAAAAAAFyBAAAKgAAAHq80oQVm9c/4KOTj04+yj8AAAA/KwMAAAAAAAABcwQAACoAAAB6vNKEFZvXP1CpP6X+lMo/AAAAPysDAAAAAAAAAXQEAAAqAAAAerzShBWb1z+4ruu6ruvKPwAAAD8rAwAAAAAAAAF1BAAAKgAAAHq80oQVm9c/ILSX0F5Cyz8AAAA/KwMAAAAAAAABdgQAACoAAAB4jkDRVoPXPyC0l9BeQss/AAAAPzsDAAAAAAAAAXcEAAAqAAAAeI5A0VaD1z/4vu/7vu/LPwAAAD87AwAAAAAAAAF4BAAAKgAAAHiOQNFWg9c/0MlHJx+dzD8AAAA/OwMAAAAAAAABeQQAACoAAAB4jkDRVoPXPzjP8zzP88w/AAAAPzsDAAAAAAAAAXoEAAAqAAAAeI5A0VaD1z+g1J9Sf0rNPwAAAD87AwAAAAAAAAF7BAAAKgAAAHiOQNFWg9c/eN/3fd/3zT8AAAA/SgMAAAAAAAABfAQAACoAAAB4jkDRVoPXP+Dko5OPTs4/AAAAP0oDAAAAAAAAAX0EAAAqAAAAeI5A0VaD1z9Q6k+pP6XOPwAAAD9KAwAAAAAAAAF+BAAAKgAAAHiOQNFWg9c/wO/7vu/7zj8AAAA/SgMAAAAAAAABfwQAACoAAAB4jkDRVoPXPyj1p9SfUs8/AAAAP0oDAAAAAAAAAYAEAAAqAAAAerzShBWb1z+Y+lPqT6nPPwAAAD9KAwAAAAAAAAGBBAAAKgAAAHq80oQVm9c/tALWClgr0D8AAAA/SgMAAAAAAAABggQAACoAAAB86mQ41LLXP9QKWCtgrdA/AAAAP1oDAAAAAAAAAYMEAAAqAAAAfhj365LK1z+MDS42uNjQPwAAAD9aAwAAAAAAAAGEBAAAKgAAAH4Y9+uSytc/QBAEQRAE0T8AAAA/WgMAAAAAAAABhQQAACoAAAB+GPfrksrXP/QS2ktoL9E/AAAAP1oDAAAAAAAAAYYEAAAqAAAAfkaJn1Hi1z9gGIZhGIbRPwAAAD9qAwAAAAAAAAGHBAAAKgAAAIB0G1MQ+tc/zB0yd8jc0T8AAAA/agMAAAAAAAABiAQAACoAAACCoq0GzxHYP4AgCIIgCNI/AAAAP2oDAAAAAAAAAYkEAAAqAAAAgqKtBs8R2D80I96MeDPSPwAAAD9qAwAAAAAAAAGKBAAAKgAAAITQP7qNKdg/7CW0l9Be0j8AAAA/agMAAAAAAAABiwQAACoAAACE/tFtTEHYP6AoiqIoitI/AAAAP3gDAAAAAAAAAYwEAAAqAAAAhixkIQtZ2D9UK2CtgLXSPwAAAD94AwAAAAAAAAGNBAAAKgAAAIYsZCELWdg/DC42uNjg0j8AAAA/eAMAAAAAAAABjgQAACoAAACGLGQhC1nYP8AwDMMwDNM/AAAAP3gDAAAAAAAAAY8EAAAqAAAAiFr21Mlw2D/AMAzDMAzTPwAAAD94AwAAAAAAAAGQBAAAKgAAAIq2GjxHoNg/dDPizYg30z8AAAA/iAMAAAAAAAABkQQAACoAAACKtho8R6DYPyw2uNjgYtM/AAAAP4gDAAAAAAAAAZIEAAAqAAAAjOSs7wW42D/gOI7jOI7TPwAAAD+IAwAAAAAAAAGTBAAAKgAAAI4SP6PEz9g/4DiO4ziO0z8AAAA/lwMAAAAAAAABlAQAACoAAACOEj+jxM/YP5Q7ZO6QudM/AAAAP5cDAAAAAAAAAZUEAAAqAAAAkG5jCkL/2D9MPjr56OTTPwAAAD+XAwAAAAAAAAGWBAAAKgAAAJKc9b0AF9k/TD46+ejk0z8AAAA/lwMAAAAAAAABlwQAACoAAACSnPW9ABfZPwBBEARBENQ/AAAAP5cDAAAAAAAAAZgEAAAqAAAAlMqHcb8u2T+0Q+YOmTvUPwAAAD+nAwAAAAAAAAGZBAAAKgAAAJb4GSV+Rtk/tEPmDpk71D8AAAA/pwMAAAAAAAABmgQAACoAAACWJqzYPF7ZP2xGvBnxZtQ/AAAAP6cDAAAAAAAAAZsEAAAqAAAAmFQ+jPt12T8kSZIkSZLUPwAAAD+nAwAAAAAAAAGcBAAAKgAAAJqC0D+6jdk/3EtoL6G91D8AAAA/twMAAAAAAAABnQQAACoAAACc3vSmN73ZP5BOPjr56NQ/AAAAP7cDAAAAAAAAAZ4EAAAqAAAAngyHWvbU2T9EURRFURTVPwAAAD+3AwAAAAAAAAGfBAAAKgAAAKBoq8FzBNo//FPqT6k/1T8AAAA/twMAAAAAAAABoAQAACoAAACilj11MhzaP7BWwFoBa9U/AAAAP8YDAAAAAAAAAaEEAAAqAAAAopY9dTIc2j9kWZZlWZbVPwAAAD/GAwAAAAAAAAGiBAAAKgAAAKTyYdyvS9o/ZFmWZVmW1T8AAAA/xgMAAAAAAAABowQAACoAAACoToZDLXvaP9BeQnsJ7dU/AAAAP8YDAAAAAAAAAaQEAAAqAAAAqnwY9+uS2j/QXkJ7Ce3VPwAAAD/GAwAAAAAAAAGlBAAAKgAAAKp8GPfrkto/hGEYhmEY1j8AAAA/1gMAAAAAAAABpgQAACoAAACqqqqqqqraP4RhGIZhGNY/AAAAP9YDAAAAAAAAAacEAAAqAAAArNg8XmnC2j88ZO6QuUPWPwAAAD/WAwAAAAAAAAGoBAAAKgAAAK4GzxEo2to/PGTukLlD1j8AAAA/1gMAAAAAAAABqQQAACoAAACuBs8RKNraP/BmxJsRb9Y/AAAAP9YDAAAAAAAAAaoEAAAqAAAArjRhxebx2j/wZsSbEW/WPwAAAD/mAwAAAAAAAAGrBAAAKgAAALBi83ilCds/8GbEmxFv1j8AAAA/5gMAAAAAAAABrAQAACoAAACykIUsZCHbP/BmxJsRb9Y/AAAAP1MEAAAAAAAAAa0EAAAqAAAAQNFWg+cIlD+MeDPizYjvPwAAAD8AAAAAAAAAAAGuBAAAKgAAAFixebzShJU/jHgz4s2I7z8AAAA/PwAAAAAAAAABrwQAACoAAABwkZz1vQCXP4x4M+LNiO8/AAAAPz8AAAAAAAAAAbAEAAAqAAAAiHG/Lql8mD+MeDPizYjvPwAAAD8/AAAAAAAAAAGxBAAAKgAAAKBR4meU+Jk/jHgz4s2I7z8AAAA/TgAAAAAAAAABsgQAACoAAAC4MQWhf3SbP4x4M+LNiO8/AAAAP04AAAAAAAAAAbMEAAAqAAAA0BEo2mrwnD+MeDPizYjvPwAAAD9OAAAAAAAAAAG0BAAAKgAAAODxShNWbJ4/jHgz4s2I7z8AAAA/TgAAAAAAAAABtQQAACoAAAAIWchCFrKgP4x4M+LNiO8/AAAAP04AAAAAAAAAAbYEAAAqAAAAGMlZ3wtwoT+MeDPizYjvPwAAAD9OAAAAAAAAAAG3BAAAKgAAADCpfBj366I/jHgz4s2I7z8AAAA/XQAAAAAAAAABuAQAACoAAABQ+TDu1yWlP4x4M+LNiO8/AAAAP10AAAAAAAAAAbkEAAAqAAAAaNlTJ8Ohpj+MeDPizYjvPwAAAD9dAAAAAAAAAAG6BAAAKgAAAHhJ5cO4X6c/jHgz4s2I7z8AAAA/XQAAAAAAAAABuwQAACoAAACEuXZgrh2oP4x4M+LNiO8/AAAAP10AAAAAAAAAAbwEAAAqAAAAnJmZmZmZqT+MeDPizYjvPwAAAD9tAAAAAAAAAAG9BAAAKgAAAOQ5AkVbDa4/jHgz4s2I7z8AAAA/bQAAAAAAAAABvgQAACoAAAD8GSV+RomvP4x4M+LNiO8/AAAAP20AAAAAAAAAAb8EAAAqAAAACv2j25iCsD+MeDPizYjvPwAAAD9tAAAAAAAAAAHABAAAKgAAABZtNXiOQLE/jHgz4s2I7z8AAAA/fAAAAAAAAAABwQQAACoAAAAaJX5GiZ+xP4x4M+LNiO8/AAAAP3wAAAAAAAAAAcIEAAAqAAAAIN3GFIT+sT+MeDPizYjvPwAAAD98AAAAAAAAAAHDBAAAKgAAAEQte+pkOLQ/jHgz4s2I7z8AAAA/jAAAAAAAAAABxAQAACoAAABofS/ARXK2P4x4M+LNiO8/AAAAP4wAAAAAAAAAAcUEAAAqAAAAhhWbxytNuD+MeDPizYjvPwAAAD+MAAAAAAAAAAHGBAAAKgAAAJg9dTIcark/jHgz4s2I7z8AAAA/jAAAAAAAAAABxwQAACoAAACirQbPESi6P4x4M+LNiO8/AAAAP4wAAAAAAAAAAcgEAAAqAAAArh2Yawfmuj+MeDPizYjvPwAAAD+bAAAAAAAAAAHJBAAAKgAAANollQ/jfr0/jHgz4s2I7z8AAAA/mwAAAAAAAAABygQAACoAAAD+dUnlw7i/P4x4M+LNiO8/AAAAP5sAAAAAAAAAAcsEAAAqAAAABXPtwFw7wD+MeDPizYjvPwAAAD+rAAAAAAAAAAHMBAAAKgAAAAsrNo9XmsA/jHgz4s2I7z8AAAA/qwAAAAAAAAABzQQAACoAAAAVm8crTVjBP4x4M+LNiO8/AAAAP6sAAAAAAAAAAc4EAAAqAAAAH680YcXmwT+MeDPizYjvPwAAAD+rAAAAAAAAAAHPBAAAKgAAACfDoZY9dcI/jHgz4s2I7z8AAAA/qwAAAAAAAAAB0AQAACoAAAAzMzMzMzPDP+h5nud5nu8/AAAAP7sAAAAAAAAAAdEEAAAqAAAAOet7AS6Swz/oeZ7neZ7vPwAAAD+7AAAAAAAAAAHSBAAAKgAAAEm3MQWhf8Q/6Hme53me7z8AAAA/uwAAAAAAAAAB0wQAACoAAABPb3rTm97EP+h5nud5nu8/AAAAP7sAAAAAAAAAAdQEAAAqAAAAVSfDoZY9xT/oeZ7neZ7vPwAAAD+7AAAAAAAAAAHVBAAAKgAAAFvfC3CRnMU/6Hme53me7z8AAAA/uwAAAAAAAAAB1gQAACoAAABhl1Q+jPvFP+h5nud5nu8/AAAAP7sAAAAAAAAAAdcEAAAqAAAAZU+dDIdaxj9AewntJbTvPwAAAD/KAAAAAAAAAAHYBAAAKgAAAG9jCkL/6MY/QHsJ7SW07z8AAAA/ygAAAAAAAAAB2QQAACoAAAB1G1MQ+kfHP0B7Ce0ltO8/AAAAP8oAAAAAAAAAAdoEAAAqAAAAfy/ARXLWxz9AewntJbTvPwAAAD/KAAAAAAAAAAHbBAAAKgAAAIPnCBRtNcg/QHsJ7SW07z8AAAA/ygAAAAAAAAAB3AQAACoAAACLn1HiZ5TIP0B7Ce0ltO8/AAAAP8oAAAAAAAAAAd0EAAAqAAAAj1easGLzyD9AewntJbTvPwAAAD/KAAAAAAAAAAHeBAAAKgAAAJcP435dUsk/QHsJ7SW07z8AAAA/ygAAAAAAAAAB3wQAACoAAACbxytNWLHJP0B7Ce0ltO8/AAAAP9oAAAAAAAAAAeAEAAAqAAAAo9uYgtA/yj9AewntJbTvPwAAAD/aAAAAAAAAAAHhBAAAKgAAAKuT4VDLnso/QHsJ7SW07z8AAAA/2gAAAAAAAAAB4gQAACoAAACvSyofxv3KP0B7Ce0ltO8/AAAAP9oAAAAAAAAAAeMEAAAqAAAAu1+XVD6Myz9AewntJbTvPwAAAD/aAAAAAAAAAAHkBAAAKgAAAL8X4CI568s/QHsJ7SW07z8AAAA/2gAAAAAAAAAB5QQAACoAAADHK01YsXnMP0B7Ce0ltO8/AAAAP9oAAAAAAAAAAeYEAAAqAAAAz+OVJqzYzD9AewntJbTvPwAAAD/aAAAAAAAAAAHnBAAAKgAAANOb3vSmN80/QHsJ7SW07z8AAAA/6gAAAAAAAAAB6AQAACoAAADbUyfDoZbNP0B7Ce0ltO8/AAAAP+oAAAAAAAAAAekEAAAqAAAA42eU+Bklzj9AewntJbTvPwAAAD/qAAAAAAAAAAHqBAAAKgAAAOkf3cYUhM4/QHsJ7SW07z8AAAA/6gAAAAAAAAAB6wQAACoAAADxM0r8jBLPP0B7Ce0ltO8/AAAAP+oAAAAAAAAAAewEAAAqAAAAAi6Ss74X0D9AewntJbTvPwAAAD/qAAAAAAAAAAHtBAAAKgAAAASKtho8R9A/QHsJ7SW07z8AAAA/6gAAAAAAAAAB7gQAACoAAAAIFG01eI7QP0B7Ce0ltO8/AAAAP/kAAAAAAAAAAe8EAAAqAAAADHCRnPW90D9AewntJbTvPwAAAD/5AAAAAAAAAAHwBAAAKgAAABD6R7cxBdE/QHsJ7SW07z8AAAA/+QAAAAAAAAAB8QQAACoAAAAUhP7RbUzRP0B7Ce0ltO8/AAAAP/kAAAAAAAAAAfIEAAAqAAAAGOAiOet70T9AewntJbTvPwAAAD/5AAAAAAAAAAHzBAAAKgAAABxq2VMnw9E/QHsJ7SW07z8AAAA/+QAAAAAAAAAB9AQAACoAAAAgxv26pPLRP0B7Ce0ltO8/AAAAP/kAAAAAAAAAAfUEAAAqAAAAJFC01eA50j9AewntJbTvPwAAAD8JAQAAAAAAAAH2BAAAKgAAACoI/aPbmNI/QHsJ7SW07z8AAAA/CQEAAAAAAAAB9wQAACoAAAAukrO+F+DSP0B7Ce0ltO8/AAAAPwkBAAAAAAAAAfgEAAAqAAAANBxq2VMn0z9AewntJbTvPwAAAD8JAQAAAAAAAAH5BAAAKgAAADZ4jkDRVtM/QHsJ7SW07z8AAAA/CQEAAAAAAAAB+gQAACoAAAA6AkVbDZ7TP0B7Ce0ltO8/AAAAPwkBAAAAAAAAAfsEAAAqAAAAPl5pworN0z9AewntJbTvPwAAAD8JAQAAAAAAAAH8BAAAKgAAAELoH93GFNQ/QHsJ7SW07z8AAAA/GAEAAAAAAAAB/QQAACoAAABGRERERETUP0B7Ce0ltO8/AAAAPxgBAAAAAAAAAf4EAAAqAAAASKBoq8Fz1D9AewntJbTvPwAAAD8YAQAAAAAAAAH/BAAAKgAAAEwqH8b9utQ/QHsJ7SW07z8AAAA/GAEAAAAAAAABAAUAACoAAABQhkMte+rUP0B7Ce0ltO8/AAAAPxgBAAAAAAAAAQEFAAAqAAAAVBD6R7cx1T9AewntJbTvPwAAAD8YAQAAAAAAAAECBQAAKgAAAFZsHq80YdU/QHsJ7SW07z8AAAA/GAEAAAAAAAABAwUAACoAAABayEIWspDVP0B7Ce0ltO8/AAAAPxgBAAAAAAAAAQQFAAAqAAAAXlL5MO7X1T9AewntJbTvPwAAAD8oAQAAAAAAAAEFBQAAKgAAAGY41LKnTtY/QHsJ7SW07z8AAAA/KAEAAAAAAAABBgUAACoAAABolPgZJX7WP0B7Ce0ltO8/AAAAPygBAAAAAAAAAQcFAAAqAAAAavAcgaKt1j9AewntJbTvPwAAAD8oAQAAAAAAAAEIBQAAKgAAAG5MQegf3dY/QHsJ7SW07z8AAAA/KAEAAAAAAAABCQUAACoAAABy1vcCXCTXP0B7Ce0ltO8/AAAAPygBAAAAAAAAAQoFAAAqAAAAfhj365LK1z9AewntJbTvPwAAAD84AQAAAAAAAAELBQAAKgAAAIKirQbPEdg/QHsJ7SW07z8AAAA/OAEAAAAAAAABDAUAACoAAACE/tFtTEHYP0B7Ce0ltO8/AAAAPzgBAAAAAAAAAQ0FAAAqAAAAioiIiIiI2D9AewntJbTvPwAAAD84AQAAAAAAAAEOBQAAKgAAAIzkrO8FuNg/QHsJ7SW07z8AAAA/OAEAAAAAAAABDwUAACoAAACQbmMKQv/YP0B7Ce0ltO8/AAAAPzgBAAAAAAAAARAFAAAqAAAAlvgZJX5G2T9AewntJbTvPwAAAD84AQAAAAAAAAERBQAAKgAAAJqC0D+6jdk/QHsJ7SW07z8AAAA/RwEAAAAAAAABEgUAACoAAACqqqqqqqraP+h5nud5nu8/AAAAP0cBAAAAAAAAARMFAAAqAAAArjRhxebx2j/oeZ7neZ7vPwAAAD9HAQAAAAAAAAEUBQAAKgAAALS+F+AiOds/6Hme53me7z8AAAA/RwEAAAAAAAABFQUAACoAAAC6dmCuHZjbP4x4M+LNiO8/AAAAP1cBAAAAAAAAARYFAAAqAAAAvgAXyVnf2z+MeDPizYjvPwAAAD9XAQAAAAAAAAEXBQAAKgAAAMS4X5dUPtw/jHgz4s2I7z8AAAA/VwEAAAAAAAABGAUAACoAAADO+l6Ai+TcPzB3yNwhc+8/AAAAP1cBAAAAAAAAARkFAAAqAAAA1LKnToZD3T8wd8jcIXPvPwAAAD9XAQAAAAAAAAEaBQAAKgAAANg8XmnCit0/MHfI3CFz7z8AAAA/VwEAAAAAAAABGwUAACoAAADg9KY3vendPzB3yNwhc+8/AAAAP1cBAAAAAAAAARwFAAAqAAAA5H5dUvkw3j8wd8jcIXPvPwAAAD9nAQAAAAAAAAEdBQAAKgAAAOo2piD0j94/MHfI3CFz7z8AAAA/ZwEAAAAAAAABHgUAACoAAADuwFw7MNfePzB3yNwhc+8/AAAAP2cBAAAAAAAAAR8FAAAqAAAA9HilCSs23z8wd8jcIXPvPwAAAD9nAQAAAAAAAAEgBQAAKgAAAPgCXCRnfd8/MHfI3CFz7z8AAAA/ZwEAAAAAAAABIQUAACoAAAD+uqTyYdzfPzB3yNwhc+8/AAAAP2cBAAAAAAAAASIFAAAqAAAAgaKtBs8R4D8wd8jcIXPvPwAAAD9nAQAAAAAAAAEjBQAAKgAAAITnCBRtNeA/MHfI3CFz7z8AAAA/ZwEAAAAAAAABJAUAACoAAACGLGQhC1ngPzB3yNwhc+8/AAAAP3YBAAAAAAAAASUFAAAqAAAAjft1SeXD4D8wd8jcIXPvPwAAAD92AQAAAAAAAAEmBQAAKgAAAI5A0VaD5+A/MHfI3CFz7z8AAAA/dgEAAAAAAAABJwUAACoAAACRhSxkIQvhPzB3yNwhc+8/AAAAP3YBAAAAAAAAASgFAAAqAAAAk8qHcb8u4T8wd8jcIXPvPwAAAD92AQAAAAAAAAEpBQAAKgAAAJUP435dUuE/MHfI3CFz7z8AAAA/dgEAAAAAAAABKgUAACoAAACXPXUyHGrhPzB3yNwhc+8/AAAAP4YBAAAAAAAAASsFAAAqAAAAngyHWvbU4T8wd8jcIXPvPwAAAD+GAQAAAAAAAAEsBQAAKgAAAKA6GQ617OE/MHfI3CFz7z8AAAA/hgEAAAAAAAABLQUAACoAAAChf3QbUxDiPzB3yNwhc+8/AAAAP4YBAAAAAAAAAS4FAAAqAAAApduYgtA/4j8wd8jcIXPvPwAAAD+GAQAAAAAAAAEvBQAAKgAAAKYg9I9uY+I/MHfI3CFz7z8AAAA/hgEAAAAAAAABMAUAACoAAACoToZDLXviPzB3yNwhc+8/AAAAP5UBAAAAAAAAATEFAAAqAAAAq5PhUMue4j8wd8jcIXPvPwAAAD+VAQAAAAAAAAEyBQAAKgAAAK3vBbhIzuI/MHfI3CFz7z8AAAA/lQEAAAAAAAABMwUAACoAAACwNGHF5vHiPzB3yNwhc+8/AAAAP5UBAAAAAAAAATQFAAAqAAAAspCFLGQh4z+MeDPizYjvPwAAAD+VAQAAAAAAAAE1BQAAKgAAALXV4DkCReM/jHgz4s2I7z8AAAA/lQEAAAAAAAABNgUAACoAAAC3GjxHoGjjP4x4M+LNiO8/AAAAP5UBAAAAAAAAATcFAAAqAAAAunZgrh2Y4z/oeZ7neZ7vPwAAAD+lAQAAAAAAAAE4BQAAKgAAAL8X4CI56+M/QHsJ7SW07z8AAAA/pQEAAAAAAAABOQUAACoAAADEuF+XVD7kP0B7Ce0ltO8/AAAAP6UBAAAAAAAAAToFAAAqAAAAxxSE/tFt5D9AewntJbTvPwAAAD+lAQAAAAAAAAE7BQAAKgAAAMqHcb8uqeQ/nHx08tHJ7z8AAAA/pQEAAAAAAAABPAUAACoAAADP+l6Ai+TkP5x8dPLRye8/AAAAP6UBAAAAAAAAAT0FAAAqAAAA0D+6jSkI5T+cfHTy0cnvPwAAAD+1AQAAAAAAAAE+BQAAKgAAANcOzLUDc+U/nHx08tHJ7z8AAAA/tQEAAAAAAAABPwUAACoAAADdmILQP7rlP/h93/d93+8/AAAAP7UBAAAAAAAAAUAFAAAqAAAA3t3d3d3d5T/4fd/3fd/vPwAAAD+1AQAAAAAAAAFBBQAAKgAAAOJQy546GeY/+H3f933f7z8AAAA/tQEAAAAAAAABQgUAACoAAADmw7hfl1TmP/h93/d93+8/AAAAP7UBAAAAAAAAAUMFAAAqAAAA6k1vetOb5j/4fd/3fd/vPwAAAD+1AQAAAAAAAAFEBQAAKgAAAO7AXDsw1+Y/+H3f933f7z8AAAA/xAEAAAAAAAABRQUAACoAAADxHIGirQbnP/h93/d93+8/AAAAP8QBAAAAAAAAAUYFAAAqAAAA9r0AF8lZ5z/4fd/3fd/vPwAAAD/EAQAAAAAAAAFHBQAAKgAAAPkZJX5Giec/+H3f933f7z8AAAA/xAEAAAAAAAABSAUAACoAAAD+uqTyYdznP/h93/d93+8/AAAAP8QBAAAAAAAAAUkFAAAqAAAAAhfJWd8L6D/4fd/3fd/vPwAAAD/EAQAAAAAAAAFKBQAAKgAAAAe4SM76Xug/+H3f933f7z8AAAA/xAEAAAAAAAABSwUAACoAAAAJFG01eI7oP/h93/d93+8/AAAAP8QBAAAAAAAAAUwFAAAqAAAADrXsqZPh6D/4fd/3fd/vPwAAAD/UAQAAAAAAAAFNBQAAKgAAABabxytNWOk/+H3f933f7z8AAAA/1AEAAAAAAAABTgUAACoAAAAaDrXsqZPpP/h93/d93+8/AAAAP9QBAAAAAAAAAU8FAAAqAAAAHYGirQbP6T/4fd/3fd/vPwAAAD/UAQAAAAAAAAFQBQAAKgAAACDdxhSE/uk/+H3f933f7z8AAAA/1AEAAAAAAAABUQUAACoAAAAjOet7AS7qP/h93/d93+8/AAAAP9QBAAAAAAAAAVIFAAAqAAAAKMOhlj116j/4fd/3fd/vPwAAAD/UAQAAAAAAAAFTBQAAKgAAACsfxv26pOo/nHx08tHJ7z8AAAA/5AEAAAAAAAABVAUAACoAAAAte+pkONTqP5x8dPLRye8/AAAAP+QBAAAAAAAAAVUFAAAqAAAAMdcOzLUD6z+cfHTy0cnvPwAAAD/kAQAAAAAAAAFWBQAAKgAAADRK/IwSP+s/QHsJ7SW07z8AAAA/5AEAAAAAAAABVwUAACoAAAA4piD0j27rP0B7Ce0ltO8/AAAAP+QBAAAAAAAAAVgFAAAqAAAAOgJFWw2e6z9AewntJbTvPwAAAD/kAQAAAAAAAAFZBQAAKgAAAD5eacKKzes/QHsJ7SW07z8AAAA/5AEAAAAAAAABWgUAACoAAABAuo0pCP3rP0B7Ce0ltO8/AAAAP/MBAAAAAAAAAVsFAAAqAAAARnLW9wJc7D9AewntJbTvPwAAAD/zAQAAAAAAAAFcBQAAKgAAAErO+l6Ai+w/QHsJ7SW07z8AAAA/8wEAAAAAAAABXQUAACoAAABKE1ZsHq/sP0B7Ce0ltO8/AAAAP/MBAAAAAAAAAV4FAAAqAAAATlixebzS7D/oeZ7neZ7vPwAAAD/zAQAAAAAAAAFfBQAAKgAAAFCdDIda9uw/6Hme53me7z8AAAA/8wEAAAAAAAABYAUAACoAAABS4meU+BntP+h5nud5nu8/AAAAP/MBAAAAAAAAAWEFAAAqAAAAVCfDoZY97T/oeZ7neZ7vPwAAAD/zAQAAAAAAAAFiBQAAKgAAAFhsHq80Ye0/6Hme53me7z8AAAA/AwIAAAAAAAABYwUAACoAAABc9tTJcKjtP+h5nud5nu8/AAAAPwMCAAAAAAAAAWQFAAAqAAAAXiRnfS/A7T+MeDPizYjvPwAAAD8DAgAAAAAAAAFlBQAAKgAAAF5pworN4+0/jHgz4s2I7z8AAAA/AwIAAAAAAAABZgUAACoAAABgl1Q+jPvtP4x4M+LNiO8/AAAAPwMCAAAAAAAAAWcFAAAqAAAAYtyvSyof7j+MeDPizYjvPwAAAD8DAgAAAAAAAAFoBQAAKgAAAGQKQv/oNu4/jHgz4s2I7z8AAAA/EgIAAAAAAAABaQUAACoAAABmONSyp07uP4x4M+LNiO8/AAAAPxICAAAAAAAAAWoFAAAqAAAAaGZmZmZm7j+MeDPizYjvPwAAAD8SAgAAAAAAAAFrBQAAKgAAAGqrwXMEiu4/MHfI3CFz7z8AAAA/EgIAAAAAAAABbAUAACoAAABq2VMnw6HuPzB3yNwhc+8/AAAAPxICAAAAAAAAAW0FAAAqAAAAbAfm2oG57j8wd8jcIXPvPwAAAD8SAgAAAAAAAAFuBQAAKgAAAHBjCkL/6O4/MHfI3CFz7z8AAAA/IgIAAAAAAAABbwUAACoAAABwkZz1vQDvPzB3yNwhc+8/AAAAPyICAAAAAAAAAXAFAAAqAAAAcr8uqXwY7z8wd8jcIXPvPwAAAD8iAgAAAAAAAAFxBQAAKgAAAHYbUxD6R+8/MHfI3CFz7z8AAAA/IgIAAAAAAAABcgUAACoAAAB2SeXDuF/vPzB3yNwhc+8/AAAAPyICAAAAAAAAAXMFAAAqAAAAeHd3d3d37z8wd8jcIXPvPwAAAD8iAgAAAAAAAAF0BQAAKgAAAHh3d3d3d+8/2HVd13Vd7z8AAAA/IgIAAAAAAAABdQUAACoAAAB6pQkrNo/vP9h1Xdd1Xe8/AAAAPzICAAAAAAAAAXYFAAAqAAAAfOpkONSy7z/YdV3XdV3vPwAAAD8yAgAAAAAAAAF3BQAAKgAAAHwBLpKzvu8/fHTy0clH7z8AAAA/MgIAAAAAAAABeAUAACoAAAB8GPfrksrvP3x08tHJR+8/AAAAPzICAAAAAAAAAXkFAAAqAAAAfi/ARXLW7z98dPLRyUfvPwAAAD8yAgAAAAAAAAF6BQAAKgAAAH5GiZ9R4u8/IHOHzB0y7z8AAAA/QQIAAAAAAAABewUAACoAAACAXVL5MO7vPyBzh8wdMu8/AAAAP0ECAAAAAAAAAXwFAAAqAAAAgF1S+TDu7z/IcRzHcRzvPwAAAD+eAgAAAAAAAAs=</ink>
</athena>
</file>

<file path=customXml/item48.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8AAAAR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GZFAAAAAAAABev///8MQWN0aW9uVHlwZVYxAQAAAAd2YWx1ZV9fAAgCAAAAAAAAAAEFAAAABAAAAAkWAAAACRcAAAAnUQAAAAAAAAHo////6////wAAAAABBgAAAAQAAAAJGQAAAAkaAAAADVQAAAAAAAAB5f///+v///8AAAAAAQcAAAAEAAAACRwAAAAJHQAAAB9WAAAAAAAAAeL////r////AAAAAAEIAAAABAAAAAkfAAAACSAAAABGXAAAAAAAAAHf////6////wAAAAABCQAAAAQAAAAJIgAAAAkjAAAAll4AAAAAAAAB3P///+v///8AAAAAAQoAAAAEAAAACSUAAAAJJgAAALuSAAAAAAAAAdn////r////AAAAAAELAAAABAAAAAkoAAAACSkAAABjlgAAAAAAAAHW////6////wAAAAABDAAAAAQAAAAJKwAAAAksAAAAXJwAAAAAAAAB0////+v///8AAAAAAQ0AAAAEAAAACS4AAAAJLwAAAKWxAAAAAAAAAdD////r////AAAAAAEOAAAABAAAAAkxAAAACTIAAADwxgAAAAAAAAHN////6////wAAAAABDwAAAAQAAAAJNAAAAAk1AAAAAM4AAAAAAAAByv///+v///8AAAAAARAAAAAEAAAACTcAAAAJOAAAADvWAAAAAAAAAcf////r////AAAAAAERAAAABAAAAAk6AAAACTsAAAB53QAAAAAAAAHE////6////wAAAAAFEgAAAA1DbGVhckNhbnZhc1YxAgAAAAlTdGFydFRpbWUEVHlwZQAEEAxBY3Rpb25UeXBlVjECAAAAAgAAALLwAAAAAAAAAcP////r////AAAAAAUTAAAAD1BlbkF0dHJpYnV0ZXNWMQoAAAAHX2NvbG9yQQdfY29sb3JSB19jb2xvckcHX2NvbG9yQgpGaXRUb0N1cnZlBkhlaWdodA5JZ25vcmVQcmVzc3VyZQ1Jc0hpZ2hsaWdodGVyBVNoYXBlBVdpZHRoAAAAAAAAAAAEAAICAgIBBgEBDEJydXNoU2hhcGVWMQIAAAAGAgAAAP//AAAAAAAAAAAACEAAAAXC////DEJydXNoU2hhcGVWMQEAAAAHdmFsdWVfXwAIAgAAAAEAAAAAAAAAAAAIQAUUAAAACklua1RyYWNlVjEDAAAADUxpc3RgMStfaXRlbXMMTGlzdGAxK19zaXplD0xpc3RgMStfdmVyc2lvbgQAABhTaGFyZWQuSW5raW5nLklua1BvaW50W10CAAAACAgCAAAACT8AAABcAAAAXAAAAAEWAAAAEwAAAP//AAAAAAAAAAAACEAAAAHA////wv///wEAAAAAAAAAAAAIQAEXAAAAFAAAAAlBAAAAPgAAAD4AAAABGQAAABMAAAD//wAAAAAAAAAAAAhAAAABvv///8L///8BAAAAAAAAAAAACEABGgAAABQAAAAJQwAAACQAAAAkAAAAARwAAAATAAAA//8AAAAAAAAAAAAIQAAAAbz////C////AQAAAAAAAAAAAAhAAR0AAAAUAAAACUUAAAAgAAAAIAAAAAEfAAAAEwAAAP//AAAAAAAAAAAACEAAAAG6////wv///wEAAAAAAAAAAAAIQAEgAAAAFAAAAAlHAAAAQAAAAEAAAAABIgAAABMAAAD//wAAAAAAAAAAAAhAAAABuP///8L///8BAAAAAAAAAAAACEABIwAAABQAAAAJSQAAADoAAAA6AAAAASUAAAATAAAA//8AAAAAAAAAAAAIQAAAAbb////C////AQAAAAAAAAAAAAhAASYAAAAUAAAACUsAAAByAAAAcgAAAAEoAAAAEwAAAP//AAAAAAAAAAAACEAAAAG0////wv///wEAAAAAAAAAAAAIQAEpAAAAFAAAAAlNAAAATwAAAE8AAAABKwAAABMAAAD//wAAAAAAAAAAAAhAAAABsv///8L///8BAAAAAAAAAAAACEABLAAAABQAAAAJTwAAAD0BAAA9AQAAAS4AAAATAAAA//8AAAAAAAAAAAAIQAAAAbD////C////AQAAAAAAAAAAAAhAAS8AAAAUAAAACVEAAABtAAAAbQAAAAExAAAAEwAAAP//AAAAAAAAAAAACEAAAAGu////wv///wEAAAAAAAAAAAAIQAEyAAAAFAAAAAlTAAAAAAEAAAABAAABNAAAABMAAAD//wAAAAAAAAAAAAhAAAABrP///8L///8BAAAAAAAAAAAACEABNQAAABQAAAAJVQAAAOMAAADjAAAAATcAAAATAAAA//8AAAAAAAAAAAAIQAAAAar////C////AQAAAAAAAAAAAAhAATgAAAAUAAAACVcAAAAqAQAAKgEAAAE6AAAAEwAAAP//AAAAAAAAAAAACEAAAAGo////wv///wEAAAAAAAAAAAAIQAE7AAAAFAAAAAlZAAAAAgEAAAIBAAAHPwAAAAABAAAAg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DSQHQQAAAAABAAAAQAAAAAQKSW5rUG9pbnRWMQI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DQIHQwAAAAABAAAAQAAAAAQKSW5rUG9pbnRWMQIAAAAJ9AAAAAn1AAAACfYAAAAJ9wAAAAn4AAAACfkAAAAJ+gAAAAn7AAAACfwAAAAJ/QAAAAn+AAAACf8AAAAJAAEAAAkBAQAACQIBAAAJAwEAAAkEAQAACQUBAAAJBgEAAAkHAQAACQgBAAAJCQEAAAkKAQAACQsBAAAJDAEAAAkNAQAACQ4BAAAJDwEAAAkQAQAACREBAAAJEgEAAAkTAQAACRQBAAAJFQEAAAkWAQAACRcBAAANHAdFAAAAAAEAAAAgAAAABApJbmtQb2ludFYxAgAAAAkYAQAACRkBAAAJGgEAAAkbAQAACRwBAAAJHQEAAAkeAQAACR8BAAAJIAEAAAkhAQAACSIBAAAJIwEAAAkkAQAACSUBAAAJJgEAAAknAQAACSgBAAAJKQEAAAkqAQAACSsBAAAJLAEAAAktAQAACS4BAAAJLwEAAAkwAQAACTEBAAAJMgEAAAkzAQAACTQBAAAJNQEAAAk2AQAACTcBAAAHRwAAAAABAAAAQAAAAAQKSW5rUG9pbnRWMQIA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dJAAAAAAEAAABAAAAABApJbmtQb2ludFYxAgA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DQYHSwAAAAABAAAAgAAAAAQKSW5rUG9pbnRWMQIA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NDgdNAAAAAAEAAACAAAAABApJbmtQb2ludFYxAgA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DTEHTwAAAAABAAAAAAIAAAQKSW5rUG9pbnRWMQIA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DcMHUQAAAAABAAAAgAAAAAQKSW5rUG9pbnRWMQIA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0TB1MAAAAAAQAAAAABAAAECklua1BvaW50VjECA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HVQAAAAABAAAAAAEAAAQKSW5rUG9pbnRWMQIA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DR0HVwAAAAABAAAAAAIAAAQKSW5rUG9pbnRWMQIA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3WB1kAAAAAAQAAAAACAAAECklua1BvaW50VjECAA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Df4FWgAAAApJbmtQb2ludFYxBAAAAAFYAVkOUHJlc3N1cmVGYWN0b3IJVGltZVN0YW1wAAAAAAYGCxACAAAAuI7/majOoj9mssgBQorLPwAAAD8AAAAAAAAAAAFbAAAAWgAAAOhk2NbxP6M/ZrLIAUKKyz8AAAA/XgAAAAAAAAABXAAAAFoAAAAUO7ETO7GjP2ayyAFCiss/AAAAP24AAAAAAAAAAV0AAABaAAAARBGKUIQipD9mssgBQorLPwAAAD9uAAAAAAAAAAFeAAAAWgAAAHDnYo3Nk6Q/ZrLIAUKKyz8AAAA/fQAAAAAAAAABXwAAAFoAAACgvTvKFgWlP2ayyAFCiss/AAAAP40AAAAAAAAAAWAAAABaAAAAzJMUB2B2pT9mssgBQorLPwAAAD+NAAAAAAAAAAFhAAAAWgAAAPxp7UOp56U/ZrLIAUKKyz8AAAA/nAAAAAAAAAABYgAAAFoAAAAoQMaA8limP2ayyAFCiss/AAAAP6wAAAAAAAAAAWMAAABaAAAAWBafvTvKpj9mssgBQorLPwAAAD+sAAAAAAAAAAFkAAAAWgAAAIjsd/qEO6c/ZrLIAUKKyz8AAAA/vAAAAAAAAAABZQAAAFoAAAC4wlA3zqynP2ayyAFCiss/AAAAP7wAAAAAAAAAAWYAAABaAAAA6JgpdBceqD9mssgBQorLPwAAAD/LAAAAAAAAAAFnAAAAWgAAABRvArFgj6g/ZrLIAUKKyz8AAAA/ywAAAAAAAAABaAAAAFoAAABERdvtqQCpP2ayyAFCiss/AAAAP9sAAAAAAAAAAWkAAABaAAAAcBu0KvNxqT9mssgBQorLPwAAAD/bAAAAAAAAAAFqAAAAWgAAAKDxjGc846k/ZrLIAUKKyz8AAAA/2wAAAAAAAAABawAAAFoAAADMx2WkhVSqP2ayyAFCiss/AAAAP+sAAAAAAAAAAWwAAABaAAAA/J0+4c7Fqj9mssgBQorLPwAAAD/rAAAAAAAAAAFtAAAAWgAAACx0Fx4YN6s/ZrLIAUKKyz8AAAA/6wAAAAAAAAABbgAAAFoAAABcSvBaYairP2ayyAFCiss/AAAAP+sAAAAAAAAAAW8AAABaAAAAiCDJl6oZrD9mssgBQorLPwAAAD/6AAAAAAAAAAFwAAAAWgAAALj2odTziqw/ZrLIAUKKyz8AAAA/+gAAAAAAAAABcQAAAFoAAADkzHoRPfysP2ayyAFCiss/AAAAP/oAAAAAAAAAAXIAAABaAAAAFKNTToZtrT9mssgBQorLPwAAAD/6AAAAAAAAAAFzAAAAWgAAAEB5LIvP3q0/ZrLIAUKKyz8AAAA/+gAAAAAAAAABdAAAAFoAAABwTwXIGFCuP2ayyAFCiss/AAAAPwoBAAAAAAAAAXUAAABaAAAAnCXeBGLBrj9mssgBQorLPwAAAD8KAQAAAAAAAAF2AAAAWgAAAMz7tkGrMq8/ZrLIAUKKyz8AAAA/CgEAAAAAAAABdwAAAFoAAAD80Y9+9KOvP2ayyAFCiss/AAAAPwoBAAAAAAAAAXgAAABaAAAA/NGPfvSjrz96qX5OWMPLPwAAAD8KAQAAAAAAAAF5AAAAWgAAABZUtN2eCrA/eql+TljDyz8AAAA/GQEAAAAAAAABegAAAFoAAAAsvyB8Q0OwP3qpfk5Yw8s/AAAAPxkBAAAAAAAAAXsAAABaAAAARCqNGuh7sD96qX5OWMPLPwAAAD8ZAQAAAAAAAAF8AAAAWgAAAFqV+biMtLA/eql+TljDyz8AAAA/GQEAAAAAAAABfQAAAFoAAAByAGZXMe2wP3qpfk5Yw8s/AAAAPykBAAAAAAAAAX4AAABaAAAAiGvS9dUlsT96qX5OWMPLPwAAAD8pAQAAAAAAAAF/AAAAWgAAAKDWPpR6XrE/eql+TljDyz8AAAA/KQEAAAAAAAABgAAAAFoAAAC2QasyH5exP3qpfk5Yw8s/AAAAPykBAAAAAAAAAYEAAABaAAAAtkGrMh+XsT+QoDSbbvzLPwAAAD8pAQAAAAAAAAGCAAAAWgAAAM6sF9HDz7E/kKA0m278yz8AAAA/KQEAAAAAAAABgwAAAFoAAADmF4RvaAiyP5CgNJtu/Ms/AAAAPzkBAAAAAAAAAYQAAABaAAAA/oLwDQ1Bsj+QoDSbbvzLPwAAAD85AQAAAAAAAAGFAAAAWgAAABTuXKyxebI/kKA0m278yz8AAAA/OQEAAAAAAAABhgAAAFoAAABExDXp+uqyP6SX6ueENcw/AAAAPzkBAAAAAAAAAYcAAABaAAAAWi+ih58jsz+kl+rnhDXMPwAAAD9IAQAAAAAAAAGIAAAAWgAAAHKaDiZEXLM/pJfq54Q1zD8AAAA/SAEAAAAAAAABiQAAAFoAAACgcOdijc2zP6SX6ueENcw/AAAAP0gBAAAAAAAAAYoAAABaAAAA0EbAn9Y+tD+kl+rnhDXMPwAAAD9IAQAAAAAAAAGLAAAAWgAAAOaxLD57d7Q/pJfq54Q1zD8AAAA/SAEAAAAAAAABjAAAAFoAAAD+HJncH7C0P6SX6ueENcw/AAAAP1gBAAAAAAAAAY0AAABaAAAAFIgFe8TotD+kl+rnhDXMPwAAAD9YAQAAAAAAAAGOAAAAWgAAACzzcRlpIbU/pJfq54Q1zD8AAAA/WAEAAAAAAAABjwAAAFoAAABCXt63DVq1P6SX6ueENcw/AAAAP1gBAAAAAAAAAZAAAABaAAAAWslKVrKStT+kl+rnhDXMPwAAAD9YAQAAAAAAAAGRAAAAWgAAAHA0t/RWy7U/pJfq54Q1zD8AAAA/WAEAAAAAAAABkgAAAFoAAACInyOT+wO2P6SX6ueENcw/AAAAP1gBAAAAAAAAAZMAAABaAAAAoAqQMaA8tj+kl+rnhDXMPwAAAD9YAQAAAAAAAAGUAAAAWgAAALh1/M9EdbY/pJfq54Q1zD8AAAA/aAEAAAAAAAABlQAAAFoAAADO4Ghu6a22P6SX6ueENcw/AAAAP2gBAAAAAAAAAZYAAABaAAAA5kvVDI7mtj+kl+rnhDXMPwAAAD9oAQAAAAAAAAGXAAAAWgAAACqNGuh7kLc/uI6gNJtuzD8AAAA/aAEAAAAAAAABmAAAAFoAAABC+IaGIMm3P7iOoDSbbsw/AAAAP2gBAAAAAAAAAZkAAABaAAAAWmPzJMUBuD+4jqA0m27MPwAAAD9oAQAAAAAAAAGaAAAAWgAAAHDOX8NpOrg/uI6gNJtuzD8AAAA/dwEAAAAAAAABmwAAAFoAAACIOcxhDnO4P7iOoDSbbsw/AAAAP3cBAAAAAAAAAZwAAABaAAAAuA+lnlfkuD+4jqA0m27MPwAAAD93AQAAAAAAAAGdAAAAWgAAAMx6ET38HLk/uI6gNJtuzD8AAAA/dwEAAAAAAAABngAAAFoAAADk5X3boFW5P7iOoDSbbsw/AAAAP3cBAAAAAAAAAZ8AAABaAAAAFLxWGOrGuT+4jqA0m27MPwAAAD93AQAAAAAAAAGgAAAAWgAAACwnw7aO/7k/zIVWgbGnzD8AAAA/dwEAAAAAAAABoQAAAFoAAABCki9VMzi6P8yFVoGxp8w/AAAAP3cBAAAAAAAAAaIAAABaAAAAcmgIknypuj/MhVaBsafMPwAAAD+HAQAAAAAAAAGjAAAAWgAAAIjTdDAh4ro/zIVWgbGnzD8AAAA/hwEAAAAAAAABpAAAAFoAAACePuHOxRq7P8yFVoGxp8w/AAAAP4cBAAAAAAAAAaUAAABaAAAAtqlNbWpTuz/MhVaBsafMPwAAAD+HAQAAAAAAAAGmAAAAWgAAAOZ/JqqzxLs/zIVWgbGnzD8AAAA/hwEAAAAAAAABpwAAAFoAAAD66pJIWP27P8yFVoGxp8w/AAAAP5YBAAAAAAAAAagAAABaAAAAElb/5vw1vD/MhVaBsafMPwAAAD+WAQAAAAAAAAGpAAAAWgAAAFiXRMLq37w/4HwMzsfgzD8AAAA/lgEAAAAAAAABqgAAAFoAAACIbR3/M1G9P+B8DM7H4Mw/AAAAP5YBAAAAAAAAAasAAABaAAAAoNiJndiJvT/gfAzOx+DMPwAAAD+mAQAAAAAAAAGsAAAAWgAAAMyuYtoh+70/4HwMzsfgzD8AAAA/pgEAAAAAAAABrQAAAFoAAADkGc94xjO+P+B8DM7H4Mw/AAAAP6YBAAAAAAAAAa4AAABaAAAAEvCntQ+lvj/gfAzOx+DMPwAAAD+mAQAAAAAAAAGvAAAAWgAAACpbFFS03b4/4HwMzsfgzD8AAAA/tgEAAAAAAAABsAAAAFoAAABCxoDyWBa/P+B8DM7H4Mw/AAAAP7YBAAAAAAAAAbEAAABaAAAAQsaA8lgWvz/0c8Ia3hnNPwAAAD+2AQAAAAAAAAGyAAAAWgAAAFox7ZD9Tr8/9HPCGt4ZzT8AAAA/xQEAAAAAAAABswAAAFoAAABunFkvooe/P/RzwhreGc0/AAAAP8UBAAAAAAAAAbQAAABaAAAAhgfGzUbAvz/0c8Ia3hnNPwAAAD/VAQAAAAAAAAG1AAAAWgAAAJ5yMmzr+L8/9HPCGt4ZzT8AAAA/9AEAAAAAAAABtgAAAFoAAAB9Q0OQ5EvFP+wpDzEXWtU/AAAAPwAAAAAAAAAAAbcAAABaAAAACXl53zZoxT/sKQ8xF1rVPwAAAD8vAAAAAAAAAAG4AAAAWgAAAJWury6JhMU/7CkPMRda1T8AAAA/TgAAAAAAAAABuQAAAFoAAACVrq8uiYTFP2IutAqMPdU/AAAAP30AAAAAAAAAAboAAABaAAAAla6vLomExT/YMlnkACHVPwAAAD+MAAAAAAAAAAG7AAAAWgAAAJWury6JhMU/Tjf+vXUE1T8AAAA/jAAAAAAAAAABvAAAAFoAAACVrq8uiYTFP8Q7o5fq59Q/AAAAP4wAAAAAAAAAAb0AAABaAAAAIeTlfdugxT/EO6OX6ufUPwAAAD+MAAAAAAAAAAG+AAAAWgAAACHk5X3boMU/OkBIcV/L1D8AAAA/nAAAAAAAAAABvwAAAFoAAAAh5OV926DFP7BE7UrUrtQ/AAAAP5wAAAAAAAAAAcAAAABaAAAAIeTlfdugxT8kSZIkSZLUPwAAAD+cAAAAAAAAAAHBAAAAWgAAACHk5X3boMU/mk03/r111D8AAAA/nAAAAAAAAAABwgAAAFoAAAAh5OV926DFPxBS3NcyWdQ/AAAAP5wAAAAAAAAAAcMAAABaAAAAqxkczS29xT+GVoGxpzzUPwAAAD+sAAAAAAAAAAHEAAAAWgAAAKsZHM0tvcU//Fomixwg1D8AAAA/rAAAAAAAAAABxQAAAFoAAACrGRzNLb3FP3Jfy2SRA9Q/AAAAP6wAAAAAAAAAAcYAAABaAAAAN09SHIDZxT/oY3A+BufTPwAAAD+sAAAAAAAAAAHHAAAAWgAAADdPUhyA2cU/XGgVGHvK0z8AAAA/rAAAAAAAAAAByAAAAFoAAAA3T1IcgNnFP9JsuvHvrdM/AAAAP6wAAAAAAAAAAckAAABaAAAAN09SHIDZxT9IcV/LZJHTPwAAAD+sAAAAAAAAAAHKAAAAWgAAADdPUhyA2cU/vnUEpdl00z8AAAA/uwAAAAAAAAABywAAAFoAAADDhIhr0vXFPzR6qX5OWNM/AAAAP7sAAAAAAAAAAcwAAABaAAAAw4SIa9L1xT+qfk5YwzvTPwAAAD+7AAAAAAAAAAHNAAAAWgAAAMOEiGvS9cU/loeYC60C0z8AAAA/uwAAAAAAAAABzgAAAFoAAADDhIhr0vXFPwyMPeUh5tI/AAAAP7sAAAAAAAAAAc8AAABaAAAAw4SIa9L1xT+AkOK+lsnSPwAAAD+7AAAAAAAAAAHQAAAAWgAAAE+6vrokEsY/bJkscoCQ0j8AAAA/ywAAAAAAAAAB0QAAAFoAAABPur66JBLGP1iidiVqV9I/AAAAP8sAAAAAAAAAAdIAAABaAAAAZSUrWclKxj+kuK9lssjRPwAAAD/LAAAAAAAAAAHTAAAAWgAAAGUlK1nJSsY/kMH5GJyP0T8AAAA/ywAAAAAAAAAB1AAAAFoAAABlJStZyUrGP3zKQ8yFVtE/AAAAP8sAAAAAAAAAAdUAAABaAAAA8VphqBtnxj/yzuil+jnRPwAAAD/bAAAAAAAAAAHWAAAAWgAAAH2Ql/dtg8Y/tOnGv7eO0D8AAAA/2wAAAAAAAAAB1wAAAFoAAAB9kJf3bYPGP57yEHOhVdA/AAAAP9sAAAAAAAAAAdgAAABaAAAAB8bNRsCfxj+K+1omixzQPwAAAD/bAAAAAAAAAAHZAAAAWgAAAJP7A5YSvMY/AAAAAAAA0D8AAAA/2wAAAAAAAAAB2gAAAFoAAACT+wOWErzGP9gRlGbTjc8/AAAAP+oAAAAAAAAAAdsAAABaAAAAq2ZwNLf0xj8cYi60CozNPwAAAD/qAAAAAAAAAAHcAAAAWgAAAKtmcDS39MY/4HwMzsfgzD8AAAA/6gAAAAAAAAAB3QAAAFoAAAA1nKaDCRHHP7iOoDSbbsw/AAAAP/oAAAAAAAAAAd4AAABaAAAANZymgwkRxz+QoDSbbvzLPwAAAD/6AAAAAAAAAAHfAAAAWgAAAE0HEyKuScc/Ks2mG//eyj8AAAA/+gAAAAAAAAAB4AAAAFoAAABNBxMirknHPwLfOoLSbMo/AAAAP/oAAAAAAAAAAeEAAABaAAAATQcTIq5Jxz/W8M7opfrJPwAAAD/6AAAAAAAAAAHiAAAAWgAAAE0HEyKuScc/wPkYnI/ByT8AAAA/+gAAAAAAAAAB4wAAAFoAAADZPElxAGbHP1wmixwgpMg/AAAAPwkBAAAAAAAAAeQAAABaAAAAZXJ/wFKCxz9IL9XPCWvIPwAAAD8JAQAAAAAAAAHlAAAAWgAAAGVyf8BSgsc/Mjgfg/MxyD8AAAA/CQEAAAAAAAAB5gAAAFoAAABlcn/AUoLHPwpKs+nGv8c/AAAAPwkBAAAAAAAAAecAAABaAAAAZXJ/wFKCxz/2Uv2csIbHPwAAAD8JAQAAAAAAAAHoAAAAWgAAAGVyf8BSgsc/4ltHUJpNxz8AAAA/CQEAAAAAAAAB6QAAAFoAAABlcn/AUoLHP7Zt27Zt28Y/AAAAPxkBAAAAAAAAAeoAAABaAAAAZXJ/wFKCxz+idiVqV6LGPwAAAD8ZAQAAAAAAAAHrAAAAWgAAAPGntQ+lnsc/eIi50Cowxj8AAAA/GQEAAAAAAAAB7AAAAFoAAADxp7UPpZ7HP1CaTTf+vcU/AAAAPxkBAAAAAAAAAe0AAABaAAAA8ae1D6Wexz88o5fq54TFPwAAAD8pAQAAAAAAAAHuAAAAWgAAAH3d6173usc/FLUrUbsSxT8AAAA/KQEAAAAAAAAB7wAAAFoAAAB93ete97rHPwC+dQSl2cQ/AAAAPykBAAAAAAAAAfAAAABaAAAAfd3rXve6xz/qxr+3jqDEPwAAAD8pAQAAAAAAAAHxAAAAWgAAAH3d6173usc/1s8Ja3hnxD8AAAA/KQEAAAAAAAAB8gAAAFoAAAB93ete97rHP8LYUx5iLsQ/AAAAPzgBAAAAAAAAAfMAAABaAAAAfd3rXve6xz+u4Z3RS/XDPwAAAD84AQAAAAAAAAH0AAAAWgAAAGVyf8BSgsc/wthTHmIuxD8AAAA/AAAAAAAAAAAB9QAAAFoAAABlcn/AUoLHP9bPCWt4Z8Q/AAAAPwAAAAAAAAAAAfYAAABaAAAA2TxJcQBmxz/WzwlreGfEPwAAAD8AAAAAAAAAAAH3AAAAWgAAAE0HEyKuScc/1s8Ja3hnxD8AAAA/EAAAAAAAAAAB+AAAAFoAAABNBxMirknHP+rGv7eOoMQ/AAAAPxAAAAAAAAAAAfkAAABaAAAAwdHc0lstxz8AvnUEpdnEPwAAAD8QAAAAAAAAAAH6AAAAWgAAADWcpoMJEcc/AL51BKXZxD8AAAA/EAAAAAAAAAAB+wAAAFoAAACrZnA0t/TGPyis4Z3RS8U/AAAAPx8AAAAAAAAAAfwAAABaAAAAHzE65WTYxj8orOGd0UvFPwAAAD8fAAAAAAAAAAH9AAAAWgAAAB8xOuVk2MY/PKOX6ueExT8AAAA/LwAAAAAAAAAB/gAAAFoAAACT+wOWErzGPzyjl+rnhMU/AAAAPy8AAAAAAAAAAf8AAABaAAAAB8bNRsCfxj88o5fq54TFPwAAAD8vAAAAAAAAAAEAAQAAWgAAAAfGzUbAn8Y/UJpNN/69xT8AAAA/LwAAAAAAAAABAQEAAFoAAAB9kJf3bYPGP2SRA4QU98U/AAAAPz8AAAAAAAAAAQIBAABaAAAAfZCX922Dxj94iLnQKjDGPwAAAD8/AAAAAAAAAAEDAQAAWgAAAPFaYagbZ8Y/eIi50Cowxj8AAAA/PwAAAAAAAAABBAEAAFoAAADxWmGoG2fGP45/bx1BacY/AAAAP04AAAAAAAAAAQUBAABaAAAAZSUrWclKxj+Of28dQWnGPwAAAD9OAAAAAAAAAAEGAQAAWgAAANnv9Al3LsY/jn9vHUFpxj8AAAA/TgAAAAAAAAABBwEAAFoAAADZ7/QJdy7GP6J2JWpXosY/AAAAP14AAAAAAAAAAQgBAABaAAAAT7q+uiQSxj+idiVqV6LGPwAAAD9eAAAAAAAAAAEJAQAAWgAAAE+6vrokEsY/tm3btm3bxj8AAAA/XgAAAAAAAAABCgEAAFoAAADDhIhr0vXFP85kkQOEFMc/AAAAP24AAAAAAAAAAQsBAABaAAAAN09SHIDZxT/iW0dQmk3HPwAAAD9uAAAAAAAAAAEMAQAAWgAAAKsZHM0tvcU/4ltHUJpNxz8AAAA/fQAAAAAAAAABDQEAAFoAAACrGRzNLb3FP/ZS/Zywhsc/AAAAP30AAAAAAAAAAQ4BAABaAAAAIeTlfdugxT/2Uv2csIbHPwAAAD99AAAAAAAAAAEPAQAAWgAAACHk5X3boMU/Ckqz6ca/xz8AAAA/fQAAAAAAAAABEAEAAFoAAAAh5OV926DFPx5BaTbd+Mc/AAAAP40AAAAAAAAAAREBAABaAAAAla6vLomExT8eQWk23fjHPwAAAD+NAAAAAAAAAAESAQAAWgAAAJWury6JhMU/Mjgfg/MxyD8AAAA/jQAAAAAAAAABEwEAAFoAAAAJeXnfNmjFPzI4H4PzMcg/AAAAP5wAAAAAAAAAARQBAABaAAAACXl53zZoxT9IL9XPCWvIPwAAAD+cAAAAAAAAAAEVAQAAWgAAAH1DQ5DkS8U/SC/VzwlryD8AAAA/rAAAAAAAAAABFgEAAFoAAADxDQ1Bki/FP0gv1c8Ja8g/AAAAP7wAAAAAAAAAARcBAABaAAAA8Q0NQZIvxT9cJoscIKTIPwAAAD+8AAAAAAAAAAEYAQAAWgAAAH3d6173usc/4ltHUJpNxz8AAAA/AAAAAAAAAAABGQEAAFoAAAAJEyKuSdfHP+JbR1CaTcc/AAAAPz8AAAAAAAAAARoBAABaAAAACRMirknXxz/2Uv2csIbHPwAAAD8/AAAAAAAAAAEbAQAAWgAAAAkTIq5J18c/Ckqz6ca/xz8AAAA/TwAAAAAAAAABHAEAAFoAAACVSFj9m/PHPx5BaTbd+Mc/AAAAP08AAAAAAAAAAR0BAABaAAAAH36OTO4PyD9IL9XPCWvIPwAAAD9PAAAAAAAAAAEeAQAAWgAAAKuzxJtALMg/XCaLHCCkyD8AAAA/TwAAAAAAAAABHwEAAFoAAAA36frqkkjIP4QU97VMFsk/AAAAP08AAAAAAAAAASABAABaAAAAN+n66pJIyD+YC60CY0/JPwAAAD9PAAAAAAAAAAEhAQAAWgAAADfp+uqSSMg/rAJjT3mIyT8AAAA/TwAAAAAAAAABIgEAAFoAAADDHjE65WTIP8D5GJyPwck/AAAAP14AAAAAAAAAASMBAABaAAAATVRniTeByD8C3zqC0mzKPwAAAD9eAAAAAAAAAAEkAQAAWgAAAE1UZ4k3gcg/Ftbwzuilyj8AAAA/XgAAAAAAAAABJQEAAFoAAADZiZ3YiZ3IPyrNphv/3so/AAAAP14AAAAAAAAAASYBAABaAAAAZb/TJ9y5yD8+xFxoFRjLPwAAAD9eAAAAAAAAAAEnAQAAWgAAAGW/0yfcucg/UrsStStRyz8AAAA/XgAAAAAAAAABKAEAAFoAAADx9Al3LtbIP3qpfk5Yw8s/AAAAP14AAAAAAAAAASkBAABaAAAA8fQJdy7WyD+QoDSbbvzLPwAAAD9uAAAAAAAAAAEqAQAAWgAAAPH0CXcu1sg/uI6gNJtuzD8AAAA/bgAAAAAAAAABKwEAAFoAAAB7KkDGgPLIP8yFVoGxp8w/AAAAP24AAAAAAAAAASwBAABaAAAAB2B2FdMOyT/gfAzOx+DMPwAAAD9uAAAAAAAAAAEtAQAAWgAAAAdgdhXTDsk/9HPCGt4ZzT8AAAA/bgAAAAAAAAABLgEAAFoAAAAHYHYV0w7JPwhreGf0Us0/AAAAP24AAAAAAAAAAS8BAABaAAAAB2B2FdMOyT8cYi60CozNPwAAAD99AAAAAAAAAAEwAQAAWgAAAAdgdhXTDsk/NFnkACHFzT8AAAA/fQAAAAAAAAABMQEAAFoAAACTlaxkJSvJP0hQmk03/s0/AAAAP30AAAAAAAAAATIBAABaAAAAk5WsZCUryT9cR1CaTTfOPwAAAD99AAAAAAAAAAEzAQAAWgAAAB/L4rN3R8k/cD4G52Nwzj8AAAA/fQAAAAAAAAABNAEAAFoAAAAfy+Kzd0fJP4g1vDN6qc4/AAAAP40AAAAAAAAAATUBAABaAAAAH8vis3dHyT+cLHKAkOLOPwAAAD+NAAAAAAAAAAE2AQAAWgAAAB/L4rN3R8k/sCMozaYbzz8AAAA/jQAAAAAAAAABNwEAAFoAAAAfy+Kzd0fJP8Qa3hm9VM8/AAAAP40AAAAAAAAAATgBAABaAAAAwbjZCPjTyj/AlskiBwjZPwAAAD8AAAAAAAAAAAE5AQAAWgAAADWDo7mlt8o/wJbJIgcI2T8AAAA/AAAAAAAAAAABOgEAAFoAAACrTW1qU5vKP8CWySIHCNk/AAAAPw8AAAAAAAAAATsBAABaAAAAq01talObyj9KkiRJkiTZPwAAAD8fAAAAAAAAAAE8AQAAWgAAAB8YNxsBf8o/SpIkSZIk2T8AAAA/LgAAAAAAAAABPQEAAFoAAAAfGDcbAX/KP9SNf28dQdk/AAAAPy4AAAAAAAAAAT4BAABaAAAAHxg3GwF/yj9eidqVqF3ZPwAAAD8uAAAAAAAAAAE/AQAAWgAAAJPiAMyuYso/Xonalahd2T8AAAA/PgAAAAAAAAABQAEAAFoAAAAHrcp8XEbKP16J2pWoXdk/AAAAPz4AAAAAAAAAAUEBAABaAAAAB63KfFxGyj/ohDW8M3rZPwAAAD8+AAAAAAAAAAFCAQAAWgAAAAetynxcRso/coCQ4r6W2T8AAAA/PgAAAAAAAAABQwEAAFoAAAAHrcp8XEbKP/x76whKs9k/AAAAPz4AAAAAAAAAAUQBAABaAAAAfXeULQoqyj+Gd0Yv1c/ZPwAAAD9OAAAAAAAAAAFFAQAAWgAAAPFBXt63Dco/EHOhVWDs2T8AAAA/TgAAAAAAAAABRgEAAFoAAADxQV7etw3KP5xu/HvrCNo/AAAAP04AAAAAAAAAAUcBAABaAAAA8UFe3rcNyj8maleidiXaPwAAAD9OAAAAAAAAAAFIAQAAWgAAAGUMKI9l8ck/sGWyyAFC2j8AAAA/TgAAAAAAAAABSQEAAFoAAABlDCiPZfHJPzphDe+MXto/AAAAP04AAAAAAAAAAUoBAABaAAAAZQwoj2XxyT/EXGgVGHvaPwAAAD9OAAAAAAAAAAFLAQAAWgAAAGUMKI9l8ck/TljDO6OX2j8AAAA/XQAAAAAAAAABTAEAAFoAAABlDCiPZfHJP9pTHmIutNo/AAAAP10AAAAAAAAAAU0BAABaAAAA2dbxPxPVyT94Ri/VzwnbPwAAAD9dAAAAAAAAAAFOAQAAWgAAANnW8T8T1ck/jD3lIeZC2z8AAAA/XQAAAAAAAAABTwEAAFoAAADZ1vE/E9XJPxY5QEhxX9s/AAAAP10AAAAAAAAAAVABAABaAAAA2dbxPxPVyT8qMPaUh5jbPwAAAD9dAAAAAAAAAAFRAQAAWgAAANnW8T8T1ck/QCes4Z3R2z8AAAA/bQAAAAAAAAABUgEAAFoAAADZ1vE/E9XJP34MzsfgfNw/AAAAP20AAAAAAAAAAVMBAABaAAAA2dbxPxPVyT+SA4QU97XcPwAAAD9tAAAAAAAAAAFUAQAAWgAAANnW8T8T1ck/pvo5YQ3v3D8AAAA/bQAAAAAAAAABVQEAAFoAAADZ1vE/E9XJP0TtStSuRN0/AAAAP20AAAAAAAAAAVYBAABaAAAA2dbxPxPVyT9Y5AAhxX3dPwAAAD9tAAAAAAAAAAFXAQAAWgAAANnW8T8T1ck/btu2bdu23T8AAAA/fQAAAAAAAAABWAEAAFoAAADZ1vE/E9XJPw7Ox+B8DN4/AAAAP30AAAAAAAAAAVkBAABaAAAA2dbxPxPVyT9Ks+nGv7fePwAAAD99AAAAAAAAAAFaAQAAWgAAANnW8T8T1ck/6KX6OWEN3z8AAAA/fQAAAAAAAAABWwEAAFoAAADZ1vE/E9XJP/ycsIZ3Rt8/AAAAP30AAAAAAAAAAVwBAABaAAAA2dbxPxPVyT+cj8H5GJzfPwAAAD99AAAAAAAAAAFdAQAAWgAAANnW8T8T1ck/PILSbLrx3z8AAAA/jAAAAAAAAAABXgEAAFoAAADZ1vE/E9XJP6g8xFxoFeA/AAAAP4wAAAAAAAAAAV8BAABaAAAA2dbxPxPVyT+Bsac8xFzgPwAAAD+MAAAAAAAAAAFgAQAAWgAAANnW8T8T1ck/0Cow9pSH4D8AAAA/jAAAAAAAAAABYQEAAFoAAADZ1vE/E9XJP0mSJEmSJOE/AAAAP5wAAAAAAAAAAWIBAABaAAAA2dbxPxPVyT84/r11BKXhPwAAAD+cAAAAAAAAAAFjAQAAWgAAANnW8T8T1ck/wvkYnI/B4T8AAAA/nAAAAAAAAAABZAEAAFoAAADZ1vE/E9XJP0z1c8Ia3uE/AAAAP5wAAAAAAAAAAWUBAABaAAAA2dbxPxPVyT/W8M7opfrhPwAAAD+rAAAAAAAAAAFmAQAAWgAAANnW8T8T1ck/m278e+sI4j8AAAA/qwAAAAAAAAABZwEAAFoAAADZ1vE/E9XJP2DsKQ8xF+I/AAAAP6sAAAAAAAAAAWgBAABaAAAA2dbxPxPVyT8laleidiXiPwAAAD+rAAAAAAAAAAFpAQAAWgAAAE+hu/DAuMk/r2WyyAFC4j8AAAA/qwAAAAAAAAABagEAAFoAAABPobvwwLjJP3Xj31tHUOI/AAAAP6sAAAAAAAAAAWsBAABaAAAAT6G78MC4yT86YQ3vjF7iPwAAAD+rAAAAAAAAAAFsAQAAWgAAAMNrhaFunMk//946gtJs4j8AAAA/uwAAAAAAAAABbQEAAFoAAADDa4WhbpzJP8RcaBUYe+I/AAAAP7sAAAAAAAAAAW4BAABaAAAAw2uFoW6cyT+J2pWoXYniPwAAAD+7AAAAAAAAAAFvAQAAWgAAAMNrhaFunMk/TljDO6OX4j8AAAA/uwAAAAAAAAABcAEAAFoAAAA3Nk9SHIDJP05Ywzujl+I/AAAAP7sAAAAAAAAAAXEBAABaAAAANzZPUhyAyT+J2pWoXYniPwAAAD8IAQAAAAAAAAFyAQAAWgAAADc2T1IcgMk/xFxoFRh74j8AAAA/CAEAAAAAAAABcwEAAFoAAAA3Nk9SHIDJP//eOoLSbOI/AAAAPwgBAAAAAAAAAXQBAABaAAAANzZPUhyAyT86YQ3vjF7iPwAAAD8YAQAAAAAAAAF1AQAAWgAAADc2T1IcgMk/dePfW0dQ4j8AAAA/GAEAAAAAAAABdgEAAFoAAAA3Nk9SHIDJP+rnhDW8M+I/AAAAPxgBAAAAAAAAAXcBAABaAAAANzZPUhyAyT8laleidiXiPwAAAD8YAQAAAAAAAAF4AQAAWgAAAAkTIq5J18c/5iHmQqvA4D8AAAA/AAAAAAAAAAABeQEAAFoAAAAJEyKuSdfHP3AdQWk23eA/AAAAPwAAAAAAAAAAAXoBAABaAAAACRMirknXxz81m278e+vgPwAAAD8AAAAAAAAAAAF7AQAAWgAAAAkTIq5J18c/+hicj8H54D8AAAA/AAAAAAAAAAABfAEAAFoAAAAJEyKuSdfHP4QU97VMFuE/AAAAPxAAAAAAAAAAAX0BAABaAAAACRMirknXxz8OEFLc1zLhPwAAAD8QAAAAAAAAAAF+AQAAWgAAAAkTIq5J18c/041/bx1B4T8AAAA/EAAAAAAAAAABfwEAAFoAAAAJEyKuSdfHP5gLrQJjT+E/AAAAPxAAAAAAAAAAAYABAABaAAAACRMirknXxz9didqVqF3hPwAAAD8QAAAAAAAAAAGBAQAAWgAAAAkTIq5J18c/6IQ1vDN64T8AAAA/IAAAAAAAAAABggEAAFoAAAAJEyKuSdfHP3OAkOK+luE/AAAAPyAAAAAAAAAAAYMBAABaAAAAlUhY/Zvzxz/9e+sISrPhPwAAAD8gAAAAAAAAAAGEAQAAWgAAAJVIWP2b88c/h3dGL9XP4T8AAAA/IAAAAAAAAAABhQEAAFoAAACVSFj9m/PHP0z1c8Ia3uE/AAAAPyAAAAAAAAAAAYYBAABaAAAAlUhY/Zvzxz8Rc6FVYOzhPwAAAD8gAAAAAAAAAAGHAQAAWgAAAJVIWP2b88c/m278e+sI4j8AAAA/IAAAAAAAAAABiAEAAFoAAACVSFj9m/PHP2DsKQ8xF+I/AAAAPy8AAAAAAAAAAYkBAABaAAAAH36OTO4PyD86YQ3vjF7iPwAAAD8vAAAAAAAAAAGKAQAAWgAAAKuzxJtALMg//946gtJs4j8AAAA/LwAAAAAAAAABiwEAAFoAAACrs8SbQCzIP8RcaBUYe+I/AAAAPy8AAAAAAAAAAYwBAABaAAAAq7PEm0AsyD+J2pWoXYniPwAAAD8vAAAAAAAAAAGNAQAAWgAAAKuzxJtALMg/TljDO6OX4j8AAAA/PwAAAAAAAAABjgEAAFoAAACrs8SbQCzIP9hTHmIutOI/AAAAPz8AAAAAAAAAAY8BAABaAAAAq7PEm0AsyD+f0Uv1c8LiPwAAAD8/AAAAAAAAAAGQAQAAWgAAAKuzxJtALMg/ZE95iLnQ4j8AAAA/PwAAAAAAAAABkQEAAFoAAACrs8SbQCzIPynNphv/3uI/AAAAPz8AAAAAAAAAAZIBAABaAAAAN+n66pJIyD8pzaYb/97iPwAAAD9OAAAAAAAAAAGTAQAAWgAAADfp+uqSSMg/s8gBQor74j8AAAA/TgAAAAAAAAABlAEAAFoAAAA36frqkkjIP3hGL9XPCeM/AAAAP14AAAAAAAAAAZUBAABaAAAAwx4xOuVkyD94Ri/VzwnjPwAAAD+0AAAAAAAAAAGWAQAAWgAAAE1UZ4k3gcg/eEYv1c8J4z8AAAA/tAAAAAAAAAABlwEAAFoAAADZiZ3YiZ3IP3hGL9XPCeM/AAAAP/MAAAAAAAAAAZgBAABaAAAA2Ymd2ImdyD+zyAFCivviPwAAAD/zAAAAAAAAAAGZAQAAWgAAANmJndiJncg/7krUrkTt4j8AAAA/8wAAAAAAAAABmgEAAFoAAABlv9Mn3LnIP+5K1K5E7eI/AAAAP/MAAAAAAAAAAZsBAABaAAAAZb/TJ9y5yD8pzaYb/97iPwAAAD8CAQAAAAAAAAGcAQAAWgAAAHsqQMaA8sg/2FMeYi604j8AAAA/AgEAAAAAAAABnQEAAFoAAAAHYHYV0w7JP9hTHmIutOI/AAAAPwIBAAAAAAAAAZ4BAABaAAAAB2B2FdMOyT8T1vDO6KXiPwAAAD8CAQAAAAAAAAGfAQAAWgAAAJOVrGQlK8k/TljDO6OX4j8AAAA/AgEAAAAAAAABoAEAAFoAAAAfy+Kzd0fJP4nalahdieI/AAAAPxIBAAAAAAAAAaEBAABaAAAAH8vis3dHyT/EXGgVGHviPwAAAD8SAQAAAAAAAAGiAQAAWgAAADc2T1IcgMk/dePfW0dQ4j8AAAA/EgEAAAAAAAABowEAAFoAAAA3Nk9SHIDJP69lssgBQuI/AAAAPxIBAAAAAAAAAaQBAABaAAAAw2uFoW6cyT+vZbLIAULiPwAAAD8SAQAAAAAAAAGlAQAAWgAAAE+hu/DAuMk/JWpXonYl4j8AAAA/EgEAAAAAAAABpgEAAFoAAADZ1vE/E9XJP2DsKQ8xF+I/AAAAPyIBAAAAAAAAAacBAABaAAAA2dbxPxPVyT/W8M7opfrhPwAAAD8iAQAAAAAAAAGoAQAAWgAAAGUMKI9l8ck/EXOhVWDs4T8AAAA/IgEAAAAAAAABqQEAAFoAAABlDCiPZfHJP0z1c8Ia3uE/AAAAPyIBAAAAAAAAAaoBAABaAAAA8UFe3rcNyj+Hd0Yv1c/hPwAAAD8iAQAAAAAAAAGrAQAAWgAAAH13lC0KKso/h3dGL9XP4T8AAAA/MQEAAAAAAAABrAEAAFoAAAB9d5QtCirKP8L5GJyPweE/AAAAPzEBAAAAAAAAAa0BAABaAAAAfXeULQoqyj84/r11BKXhPwAAAD8xAQAAAAAAAAGuAQAAWgAAAAetynxcRso/OP69dQSl4T8AAAA/MQEAAAAAAAABrwEAAFoAAAAHrcp8XEbKP3OAkOK+luE/AAAAPzEBAAAAAAAAAbABAABaAAAAB63KfFxGyj+tAmNPeYjhPwAAAD9BAQAAAAAAAAGxAQAAWgAAAJPiAMyuYso/rQJjT3mI4T8AAAA/QQEAAAAAAAABsgEAAFoAAADk/oClBK+VP5IDhBT3teQ/AAAAPwAAAAAAAAAAAbMBAABaAAAAjFLPK3LMlD+SA4QU97XkPwAAAD8QAAAAAAAAAAG0AQAAWgAAAIxSzytyzJQ/zYVWgbGn5D8AAAA/EAAAAAAAAAABtQEAAFoAAACMUs8rcsyUPwgIKe5rmeQ/AAAAPx8AAAAAAAAAAbYBAABaAAAAjFLPK3LMlD9DivtaJovkPwAAAD8fAAAAAAAAAAG3AQAAWgAAACymHbLf6ZM/fgzOx+B85D8AAAA/HwAAAAAAAAABuAEAAFoAAAAsph2y3+mTP7eOoDSbbuQ/AAAAPy4AAAAAAAAAAbkBAABaAAAA0PlrOE0Hkz/yEHOhVWDkPwAAAD8uAAAAAAAAAAG6AQAAWgAAAND5azhNB5M/LZNFDhBS5D8AAAA/LgAAAAAAAAABuwEAAFoAAADQ+Ws4TQeTP2gVGHvKQ+Q/AAAAPz4AAAAAAAAAAbwBAABaAAAA0PlrOE0Hkz+jl+rnhDXkPwAAAD8+AAAAAAAAAAG9AQAAWgAAAND5azhNB5M/3hm9VD8n5D8AAAA/PgAAAAAAAAABvgEAAFoAAAB0Tbq+uiSSP94ZvVQ/J+Q/AAAAP00AAAAAAAAAAb8BAABaAAAAdE26vrokkj8ZnI/B+RjkPwAAAD9NAAAAAAAAAAHAAQAAWgAAAHRNur66JJI/Ux5iLrQK5D8AAAA/TQAAAAAAAAABwQEAAFoAAAB0Tbq+uiSSP46gNJtu/OM/AAAAP00AAAAAAAAAAcIBAABaAAAAFKEIRShCkT+OoDSbbvzjPwAAAD9NAAAAAAAAAAHDAQAAWgAAABShCEUoQpE/ySIHCCnu4z8AAAA/TQAAAAAAAAABxAEAAFoAAAAUoQhFKEKRPwSl2XTj3+M/AAAAP10AAAAAAAAAAcUBAABaAAAAFKEIRShCkT8/J6zhndHjPwAAAD9dAAAAAAAAAAHGAQAAWgAAABShCEUoQpE/eql+TljD4z8AAAA/XQAAAAAAAAABxwEAAFoAAAAUoQhFKEKRP7UrUbsSteM/AAAAP10AAAAAAAAAAcgBAABaAAAAFKEIRShCkT/wrSMozabjPwAAAD9dAAAAAAAAAAHJAQAAWgAAALj0VsuVX5A/ZrLIAUKK4z8AAAA/XQAAAAAAAAABygEAAFoAAAC49FbLlV+QP6E0m278e+M/AAAAP2wAAAAAAAAAAcsBAABaAAAAuPRWy5VfkD8XOUBIcV/jPwAAAD9sAAAAAAAAAAHMAQAAWgAAALj0VsuVX5A/UrsStStR4z8AAAA/bAAAAAAAAAABzQEAAFoAAACwkEqjBvqOP1K7ErUrUeM/AAAAP2wAAAAAAAAAAc4BAABaAAAAsJBKowb6jj/Hv7eOoDTjPwAAAD9sAAAAAAAAAAHPAQAAWgAAAAA456/hNI0/PcRcaBUY4z8AAAA/bAAAAAAAAAAB0AEAAFoAAAAAOOev4TSNP3hGL9XPCeM/AAAAP2wAAAAAAAAAAdEBAABaAAAAADjnr+E0jT/uStSuRO3iPwAAAD98AAAAAAAAAAHSAQAAWgAAAEDfg7y8b4s/2FMeYi604j8AAAA/fAAAAAAAAAAB0wEAAFoAAACIhiDJl6qJP05Ywzujl+I/AAAAP3wAAAAAAAAAAdQBAABaAAAAyC291XLlhz/EXGgVGHviPwAAAD98AAAAAAAAAAHVAQAAWgAAAMgtvdVy5Yc/OmEN74xe4j8AAAA/fAAAAAAAAAAB1gEAAFoAAADILb3VcuWHP69lssgBQuI/AAAAP3wAAAAAAAAAAdcBAABaAAAAGNVZ4k0ghj9g7CkPMRfiPwAAAD+MAAAAAAAAAAHYAQAAWgAAAFh89u4oW4Q/1vDO6KX64T8AAAA/jAAAAAAAAAAB2QEAAFoAAABYfPbuKFuEP0z1c8Ia3uE/AAAAP4wAAAAAAAAAAdoBAABaAAAAoCOT+wOWgj/C+Ricj8HhPwAAAD+MAAAAAAAAAAHbAQAAWgAAAKAjk/sDloI/OP69dQSl4T8AAAA/jAAAAAAAAAAB3AEAAFoAAACgI5P7A5aCP60CY095iOE/AAAAP4wAAAAAAAAAAd0BAABaAAAA4MovCN/QgD8jBwgp7mvhPwAAAD+MAAAAAAAAAAHeAQAAWgAAAGDkmCl0F34/041/bx1B4T8AAAA/jAAAAAAAAAAB3wEAAFoAAABg5JgpdBd+Pw4QUtzXMuE/AAAAP4wAAAAAAAAAAeABAABaAAAAYOSYKXQXfj+EFPe1TBbhPwAAAD+bAAAAAAAAAAHhAQAAWgAAAOAy0kIqjXo/q58T1vDO4D8AAAA/mwAAAAAAAAAB4gEAAFoAAACAgQtc4AJ3PyGkuK9lsuA/AAAAP5sAAAAAAAAAAeMBAABaAAAAgIELXOACdz+WqF2J2pXgPwAAAD+bAAAAAAAAAAHkAQAAWgAAAADQRHWWeHM/0Cow9pSH4D8AAAA/mwAAAAAAAAAB5QEAAFoAAAAA0ER1lnhzPwutAmNPeeA/AAAAP6sAAAAAAAAAAeYBAABaAAAAANBEdZZ4cz8yOB+D8zHgPwAAAD+rAAAAAAAAAAHnAQAAWgAAAADQRHWWeHM/bbrx760j4D8AAAA/qwAAAAAAAAAB6AEAAFoAAAAA0ER1lnhzP+O+lskiB+A/AAAAP6sAAAAAAAAAAekBAABaAAAAANBEdZZ4cz88gtJsuvHfPwAAAD+rAAAAAAAAAAHqAQAAWgAAAADQRHWWeHM/soZ3Ri/V3z8AAAA/qwAAAAAAAAAB6wEAAFoAAAAgPfwcmdxvP5yPwfkYnN8/AAAAP6sAAAAAAAAAAewBAABaAAAAID38HJncbz8SlGbTjX/fPwAAAD+7AAAAAAAAAAHtAQAAWgAAACA9/ByZ3G8/6KX6OWEN3z8AAAA/uwAAAAAAAAAB7gEAAFoAAAAgPfwcmdxvP16qnxPW8N4/AAAAP7sAAAAAAAAAAe8BAABaAAAAINpuTwXIaD9Ks+nGv7fePwAAAD+7AAAAAAAAAAHwAQAAWgAAACDabk8FyGg/wLeOoDSb3j8AAAA/uwAAAAAAAAAB8QEAAFoAAAAg2m5PBchoPza8M3qpft4/AAAAP8oAAAAAAAAAAfIBAABaAAAAINpuTwXIaD+C0my68e/dPwAAAD/KAAAAAAAAAAHzAQAAWgAAACDabk8FyGg/+NYRlGbT3T8AAAA/ygAAAAAAAAAB9AEAAFoAAAAg2m5PBchoP27btm3btt0/AAAAP9oAAAAAAAAAAfUBAABaAAAAINpuTwXIaD9Y5AAhxX3dPwAAAD/aAAAAAAAAAAH2AQAAWgAAACDabk8FyGg/RO1K1K5E3T8AAAA/2gAAAAAAAAAB9wEAAFoAAAAg2m5PBchoP7rx760jKN0/AAAAP9oAAAAAAAAAAfgBAABaAAAAINpuTwXIaD8w9pSHmAvdPwAAAD/aAAAAAAAAAAH5AQAAWgAAACDabk8FyGg/pvo5YQ3v3D8AAAA/6QAAAAAAAAAB+gEAAFoAAAAg2m5PBchoPwgIKe5rmdw/AAAAP+kAAAAAAAAAAfsBAABaAAAAINpuTwXIaD9+DM7H4HzcPwAAAD/pAAAAAAAAAAH8AQAAWgAAACA9/ByZ3G8/9BBzoVVg3D8AAAA/6QAAAAAAAAAB/QEAAFoAAAAgPfwcmdxvP2gVGHvKQ9w/AAAAP+kAAAAAAAAAAf4BAABaAAAAID38HJncbz/eGb1UPyfcPwAAAD/5AAAAAAAAAAH/AQAAWgAAAADQRHWWeHM/KjD2lIeY2z8AAAA/+QAAAAAAAAABAAIAAFoAAAAA0ER1lnhzPxY5QEhxX9s/AAAAPwkBAAAAAAAAAQECAABaAAAAgIELXOACdz94Ri/VzwnbPwAAAD8JAQAAAAAAAAECAgAAWgAAAOAy0kIqjXo/7krUrkTt2j8AAAA/CQEAAAAAAAABAwIAAFoAAABg5JgpdBd+PzphDe+MXto/AAAAPwkBAAAAAAAAAQQCAABaAAAA4MovCN/QgD+wZbLIAULaPwAAAD8YAQAAAAAAAAEFAgAAWgAAAFh89u4oW4Q/hndGL9XP2T8AAAA/GAEAAAAAAAABBgIAAFoAAAAY1VniTSCGP/x76whKs9k/AAAAPxgBAAAAAAAAAQcCAABaAAAAQN+DvLxviz8gpLivZbLYPwAAAD8YAQAAAAAAAAEIAgAAWgAAALj0VsuVX5A/+LVMFjlA2D8AAAA/GAEAAAAAAAABCQIAAFoAAAC49FbLlV+QP2y68e+tI9g/AAAAPygBAAAAAAAAAQoCAABaAAAALKYdst/pkz+Q4r6WySLXPwAAAD8oAQAAAAAAAAELAgAAWgAAAIxSzytyzJQ/kOK+lski1z8AAAA/OAEAAAAAAAABDAIAAFoAAADk/oClBK+VP/LvrSMozdY/AAAAPzgBAAAAAAAAAQ0CAABaAAAARKsyH5eRlj9o9FL9nLDWPwAAAD84AQAAAAAAAAEOAgAAWgAAAESrMh+XkZY/3vj31hGU1j8AAAA/OAEAAAAAAAABDwIAAFoAAACgV+SYKXSXP97499YRlNY/AAAAPzgBAAAAAAAAARACAABaAAAAoFfkmCl0lz9U/ZywhnfWPwAAAD9HAQAAAAAAAAERAgAAWgAAAFiwR4xOOZk/yAFCivta1j8AAAA/RwEAAAAAAAABEgIAAFoAAABYsEeMTjmZPz4G52NwPtY/AAAAP0cBAAAAAAAAARMCAABaAAAAWLBHjE45mT+0Cow95SHWPwAAAD9HAQAAAAAAAAEUAgAAWgAAALhc+QXhG5o/tAqMPeUh1j8AAAA/VwEAAAAAAAABFQIAAFoAAAC4XPkF4RuaPyoPMRdaBdY/AAAAP1cBAAAAAAAAARYCAABaAAAAFAmrf3P+mj+gE9bwzujVPwAAAD9XAQAAAAAAAAEXAgAAWgAAABQJq39z/po/Fhh7ykPM1T8AAAA/ZgEAAAAAAAABGAIAAFoAAAB0tVz5BeGbPxYYe8pDzNU/AAAAP2YBAAAAAAAAARkCAABaAAAAdLVc+QXhmz+MHCCkuK/VPwAAAD92AQAAAAAAAAEaAgAAWgAAAMxhDnOYw5w/jBwgpLiv1T8AAAA/dgEAAAAAAAABGwIAAFoAAAAsDsDsKqadPwIhxX0tk9U/AAAAP4YBAAAAAAAAARwCAABaAAAALA7A7CqmnT92JWpXonbVPwAAAD+GAQAAAAAAAAEdAgAAWgAAAIi6cWa9iJ4/7CkPMRda1T8AAAA/lQEAAAAAAAABHgIAAFoAAADkZiPgT2ufP+wpDzEXWtU/AAAAP6UBAAAAAAAAAR8CAABaAAAA5GYj4E9rnz9iLrQKjD3VPwAAAD+lAQAAAAAAAAEgAgAAWgAAAKCJ6izxJqA/Yi60Cow91T8AAAA/tQEAAAAAAAABIQIAAFoAAADQX8NpOpigP2IutAqMPdU/AAAAP7UBAAAAAAAAASICAABaAAAA0F/DaTqYoD/YMlnkACHVPwAAAD/EAQAAAAAAAAEjAgAAWgAAAPw1nKaDCaE/2DJZ5AAh1T8AAAA/xAEAAAAAAAABJAIAAFoAAADk/oClBK+VP3Jfy2SRA9Q/AAAAPwAAAAAAAAAAASUCAABaAAAARKsyH5eRlj9yX8tkkQPUPwAAAD8fAAAAAAAAAAEmAgAAWgAAAKBX5JgpdJc/cl/LZJED1D8AAAA/LgAAAAAAAAABJwIAAFoAAAAABJYSvFaYP3Jfy2SRA9Q/AAAAPy4AAAAAAAAAASgCAABaAAAAWLBHjE45mT9yX8tkkQPUPwAAAD8uAAAAAAAAAAEpAgAAWgAAALhc+QXhG5o/cl/LZJED1D8AAAA/LgAAAAAAAAABKgIAAFoAAAAUCat/c/6aP3Jfy2SRA9Q/AAAAPz4AAAAAAAAAASsCAABaAAAAdLVc+QXhmz9yX8tkkQPUPwAAAD8+AAAAAAAAAAEsAgAAWgAAAMxhDnOYw5w/cl/LZJED1D8AAAA/PgAAAAAAAAABLQIAAFoAAAAsDsDsKqadP3Jfy2SRA9Q/AAAAPz4AAAAAAAAAAS4CAABaAAAAiLpxZr2Inj9yX8tkkQPUPwAAAD9OAAAAAAAAAAEvAgAAWgAAAORmI+BPa58/cl/LZJED1D8AAAA/TgAAAAAAAAABMAIAAFoAAACgieos8SagP3Jfy2SRA9Q/AAAAP04AAAAAAAAAATECAABaAAAA0F/DaTqYoD9yX8tkkQPUPwAAAD9OAAAAAAAAAAEyAgAAWgAAAPw1nKaDCaE/cl/LZJED1D8AAAA/XQAAAAAAAAABMwIAAFoAAAAsDHXjzHqhP3Jfy2SRA9Q/AAAAP10AAAAAAAAAATQCAABaAAAAWOJNIBbsoT9yX8tkkQPUPwAAAD9dAAAAAAAAAAE1AgAAWgAAAIi4Jl1fXaI/cl/LZJED1D8AAAA/XQAAAAAAAAABNgIAAFoAAAC4jv+ZqM6iP3Jfy2SRA9Q/AAAAP20AAAAAAAAAATcCAABaAAAA6GTY1vE/oz9yX8tkkQPUPwAAAD9tAAAAAAAAAAE4AgAAWgAAABQ7sRM7saM/cl/LZJED1D8AAAA/bQAAAAAAAAABOQIAAFoAAABEEYpQhCKkP3Jfy2SRA9Q/AAAAP20AAAAAAAAAAToCAABaAAAAcOdijc2TpD9yX8tkkQPUPwAAAD99AAAAAAAAAAE7AgAAWgAAAKC9O8oWBaU/cl/LZJED1D8AAAA/fQAAAAAAAAABPAIAAFoAAADMkxQHYHalP3Jfy2SRA9Q/AAAAP4wAAAAAAAAAAT0CAABaAAAA/GntQ6nnpT9yX8tkkQPUPwAAAD+MAAAAAAAAAAE+AgAAWgAAAChAxoDyWKY/cl/LZJED1D8AAAA/jAAAAAAAAAABPwIAAFoAAABYFp+9O8qmP/xaJoscINQ/AAAAP4wAAAAAAAAAAUACAABaAAAAiOx3+oQ7pz+GVoGxpzzUPwAAAD+MAAAAAAAAAAFBAgAAWgAAALjCUDfOrKc/hlaBsac81D8AAAA/nAAAAAAAAAABQgIAAFoAAADomCl0Fx6oPxBS3NcyWdQ/AAAAP5wAAAAAAAAAAUMCAABaAAAAFG8CsWCPqD8QUtzXMlnUPwAAAD+cAAAAAAAAAAFEAgAAWgAAABRvArFgj6g/mk03/r111D8AAAA/nAAAAAAAAAABRQIAAFoAAABERdvtqQCpP5pNN/69ddQ/AAAAP5wAAAAAAAAAAUYCAABaAAAAcBu0KvNxqT+aTTf+vXXUPwAAAD+rAAAAAAAAAAFHAgAAWgAAAHAbtCrzcak/JEmSJEmS1D8AAAA/qwAAAAAAAAABSAIAAFoAAACg8YxnPOOpP7BE7UrUrtQ/AAAAP6sAAAAAAAAAAUkCAABaAAAAzMdlpIVUqj+wRO1K1K7UPwAAAD+rAAAAAAAAAAFKAgAAWgAAAPydPuHOxao/OkBIcV/L1D8AAAA/qwAAAAAAAAABSwIAAFoAAAAsdBceGDerPzpASHFfy9Q/AAAAP7sAAAAAAAAAAUwCAABaAAAALHQXHhg3qz/EO6OX6ufUPwAAAD+7AAAAAAAAAAFNAgAAWgAAAFxK8FphqKs/xDujl+rn1D8AAAA/uwAAAAAAAAABTgIAAFoAAACIIMmXqhmsP8Q7o5fq59Q/AAAAP8sAAAAAAAAAAU8CAABaAAAAiCDJl6oZrD9ON/69dQTVPwAAAD/LAAAAAAAAAAFQAgAAWgAAAIggyZeqGaw/2DJZ5AAh1T8AAAA/CQEAAAAAAAABUQIAAFoAAACIIMmXqhmsP2IutAqMPdU/AAAAPxkBAAAAAAAAAVICAABaAAAAXErwWmGoqz/sKQ8xF1rVPwAAAD8oAQAAAAAAAAFTAgAAWgAAAFxK8FphqKs/diVqV6J21T8AAAA/KAEAAAAAAAABVAIAAFoAAAAsdBceGDerP3YlaleidtU/AAAAPygBAAAAAAAAAVUCAABaAAAALHQXHhg3qz8CIcV9LZPVPwAAAD8oAQAAAAAAAAFWAgAAWgAAAPydPuHOxao/AiHFfS2T1T8AAAA/OAEAAAAAAAABVwIAAFoAAAD8nT7hzsWqP4wcIKS4r9U/AAAAPzgBAAAAAAAAAVgCAABaAAAAzMdlpIVUqj+MHCCkuK/VPwAAAD84AQAAAAAAAAFZAgAAWgAAAMzHZaSFVKo/Fhh7ykPM1T8AAAA/OAEAAAAAAAABWgIAAFoAAACg8YxnPOOpPxYYe8pDzNU/AAAAP0gBAAAAAAAAAVsCAABaAAAAoPGMZzzjqT+gE9bwzujVPwAAAD9IAQAAAAAAAAFcAgAAWgAAAKDxjGc846k/Kg8xF1oF1j8AAAA/SAEAAAAAAAABXQIAAFoAAABwG7Qq83GpPyoPMRdaBdY/AAAAP1cBAAAAAAAAAV4CAABaAAAAREXb7akAqT+0Cow95SHWPwAAAD9XAQAAAAAAAAFfAgAAWgAAAERF2+2pAKk/PgbnY3A+1j8AAAA/VwEAAAAAAAABYAIAAFoAAAAUbwKxYI+oPz4G52NwPtY/AAAAP1cBAAAAAAAAAWECAABaAAAAFG8CsWCPqD/IAUKK+1rWPwAAAD9nAQAAAAAAAAFiAgAAWgAAABRvArFgj6g/VP2csIZ31j8AAAA/ZwEAAAAAAAABYwIAAFoAAADomCl0Fx6oP1T9nLCGd9Y/AAAAP2cBAAAAAAAAAWQCAABaAAAA6JgpdBceqD/e+PfWEZTWPwAAAD9nAQAAAAAAAAFlAgAAWgAAALjCUDfOrKc/3vj31hGU1j8AAAA/ZwEAAAAAAAABZgIAAFoAAAC4wlA3zqynP2j0Uv2csNY/AAAAP2cBAAAAAAAAAWcCAABaAAAAiOx3+oQ7pz9o9FL9nLDWPwAAAD93AQAAAAAAAAFoAgAAWgAAAIjsd/qEO6c/8u+tIyjN1j8AAAA/dwEAAAAAAAABaQIAAFoAAABYFp+9O8qmP3zrCEqz6dY/AAAAP3cBAAAAAAAAAWoCAABaAAAAWBafvTvKpj8G52NwPgbXPwAAAD93AQAAAAAAAAFrAgAAWgAAAChAxoDyWKY/BudjcD4G1z8AAAA/hgEAAAAAAAABbAIAAFoAAAAoQMaA8limP5DivpbJItc/AAAAP4YBAAAAAAAAAW0CAABaAAAA/GntQ6nnpT+Q4r6WySLXPwAAAD+WAQAAAAAAAAFuAgAAWgAAAMyTFAdgdqU/kOK+lski1z8AAAA/lgEAAAAAAAABbwIAAFoAAADMkxQHYHalPxzeGb1UP9c/AAAAP5YBAAAAAAAAAXACAABaAAAAoL07yhYFpT+m2XTj31vXPwAAAD+lAQAAAAAAAAFxAgAAWgAAAKC9O8oWBaU/MNXPCWt41z8AAAA/5AEAAAAAAAABcgIAAFoAAABw52KNzZOkPzDVzwlreNc/AAAAP/QBAAAAAAAAAXMCAABaAAAAWLBHjE45mT9Xwzujl+rvPwAAAD8AAAAAAAAAAAF0AgAAWgAAAFiwR4xOOZk/k0UOEFLc7z8AAAA/PwAAAAAAAAABdQIAAFoAAABYsEeMTjmZP83H4HwMzu8/AAAAP04AAAAAAAAAAXYCAABaAAAAWLBHjE45mT8JSrPpxr/vPwAAAD9OAAAAAAAAAAF3AgAAWgAAAFiwR4xOOZk/Q8yFVoGx7z8AAAA/TgAAAAAAAAABeAIAAFoAAABYsEeMTjmZP39OWMM7o+8/AAAAP14AAAAAAAAAAXkCAABaAAAAAASWErxWmD9/TljDO6PvPwAAAD9eAAAAAAAAAAF6AgAAWgAAAAAElhK8Vpg/udAqMPaU7z8AAAA/XgAAAAAAAAABewIAAFoAAAAABJYSvFaYP/VS/Zywhu8/AAAAP24AAAAAAAAAAXwCAABaAAAAoFfkmCl0lz/1Uv2csIbvPwAAAD9uAAAAAAAAAAF9AgAAWgAAAKBX5JgpdJc/L9XPCWt47z8AAAA/bgAAAAAAAAABfgIAAFoAAACgV+SYKXSXP2tXonYlau8/AAAAP30AAAAAAAAAAX8CAABaAAAARKsyH5eRlj9rV6J2JWrvPwAAAD99AAAAAAAAAAGAAgAAWgAAAESrMh+XkZY/pdl0499b7z8AAAA/fQAAAAAAAAABgQIAAFoAAABEqzIfl5GWP99bR1CaTe8/AAAAP30AAAAAAAAAAYICAABaAAAA5P6ApQSvlT/fW0dQmk3vPwAAAD+NAAAAAAAAAAGDAgAAWgAAAOT+gKUEr5U/G94ZvVQ/7z8AAAA/jQAAAAAAAAABhAIAAFoAAADk/oClBK+VP1Vg7CkPMe8/AAAAP40AAAAAAAAAAYUCAABaAAAAjFLPK3LMlD/LZJEDhBTvPwAAAD+cAAAAAAAAAAGGAgAAWgAAAIxSzytyzJQ/B+djcD4G7z8AAAA/nAAAAAAAAAABhwIAAFoAAACMUs8rcsyUP0FpNt349+4/AAAAP5wAAAAAAAAAAYgCAABaAAAALKYdst/pkz9BaTbd+PfuPwAAAD+cAAAAAAAAAAGJAgAAWgAAACymHbLf6ZM/fesISrPp7j8AAAA/rAAAAAAAAAABigIAAFoAAADQ+Ws4TQeTPy1ygJDivu4/AAAAP6wAAAAAAAAAAYsCAABaAAAAdE26vrokkj+jdiVqV6LuPwAAAD+sAAAAAAAAAAGMAgAAWgAAAHRNur66JJI/GXvKQ8yF7j8AAAA/vAAAAAAAAAABjQIAAFoAAAAUoQhFKEKRP1P9nLCGd+4/AAAAP7wAAAAAAAAAAY4CAABaAAAAFKEIRShCkT+Nf28dQWnuPwAAAD+8AAAAAAAAAAGPAgAAWgAAALj0VsuVX5A/yQFCivta7j8AAAA/vAAAAAAAAAABkAIAAFoAAAC49FbLlV+QPwOEFPe1TO4/AAAAP7wAAAAAAAAAAZECAABaAAAAuPRWy5VfkD89BudjcD7uPwAAAD+8AAAAAAAAAAGSAgAAWgAAALCQSqMG+o4/eYi50Cow7j8AAAA/vAAAAAAAAAABkwIAAFoAAACwkEqjBvqOP7MKjD3lIe4/AAAAP8sAAAAAAAAAAZQCAABaAAAAADjnr+E0jT8pDzEXWgXuPwAAAD/LAAAAAAAAAAGVAgAAWgAAAEDfg7y8b4s/ZZEDhBT37T8AAAA/ywAAAAAAAAABlgIAAFoAAABA34O8vG+LP58T1vDO6O0/AAAAP8sAAAAAAAAAAZcCAABaAAAAQN+DvLxviz/blahdidrtPwAAAD/LAAAAAAAAAAGYAgAAWgAAAEDfg7y8b4s/UZpNN/697T8AAAA/ywAAAAAAAAABmQIAAFoAAACIhiDJl6qJP1GaTTf+ve0/AAAAP9sAAAAAAAAAAZoCAABaAAAAiIYgyZeqiT+LHCCkuK/tPwAAAD/bAAAAAAAAAAGbAgAAWgAAAIiGIMmXqok/x57yEHOh7T8AAAA/2wAAAAAAAAABnAIAAFoAAADILb3VcuWHPwEhxX0tk+0/AAAAP9sAAAAAAAAAAZ0CAABaAAAAyC291XLlhz87o5fq54TtPwAAAD/bAAAAAAAAAAGeAgAAWgAAAMgtvdVy5Yc/dyVqV6J27T8AAAA/6wAAAAAAAAABnwIAAFoAAADILb3VcuWHP7GnPMRcaO0/AAAAP+sAAAAAAAAAAaACAABaAAAAyC291XLlhz/tKQ8xF1rtPwAAAD/rAAAAAAAAAAGhAgAAWgAAAMgtvdVy5Yc/J6zhndFL7T8AAAA/+gAAAAAAAAABogIAAFoAAAAY1VniTSCGPyes4Z3RS+0/AAAAP/oAAAAAAAAAAaMCAABaAAAAGNVZ4k0ghj9jLrQKjD3tPwAAAD/6AAAAAAAAAAGkAgAAWgAAABjVWeJNIIY/nbCGd0Yv7T8AAAA/+gAAAAAAAAABpQIAAFoAAAAY1VniTSCGP9kyWeQAIe0/AAAAPwoBAAAAAAAAAaYCAABaAAAAGNVZ4k0ghj8TtStRuxLtPwAAAD8KAQAAAAAAAAGnAgAAWgAAABjVWeJNIIY/Tzf+vXUE7T8AAAA/CgEAAAAAAAABqAIAAFoAAABYfPbuKFuEP4m50Cow9uw/AAAAPxkBAAAAAAAAAakCAABaAAAAWHz27ihbhD/FO6OX6ufsPwAAAD8ZAQAAAAAAAAGqAgAAWgAAAFh89u4oW4Q//711BKXZ7D8AAAA/KQEAAAAAAAABqwIAAFoAAABYfPbuKFuEPzlASHFfy+w/AAAAPykBAAAAAAAAAawCAABaAAAAWHz27ihbhD9zwhreGb3sPwAAAD8pAQAAAAAAAAGtAgAAWgAAAKAjk/sDloI/r0TtStSu7D8AAAA/OQEAAAAAAAABrgIAAFoAAACgI5P7A5aCP+nGv7eOoOw/AAAAPzkBAAAAAAAAAa8CAABaAAAAoCOT+wOWgj8jSZIkSZLsPwAAAD85AQAAAAAAAAGwAgAAWgAAAKAjk/sDloI/X8tkkQOE7D8AAAA/OQEAAAAAAAABsQIAAFoAAACgI5P7A5aCP5lNN/69dew/AAAAP0gBAAAAAAAAAbICAABaAAAA4MovCN/QgD8PUtzXMlnsPwAAAD9IAQAAAAAAAAGzAgAAWgAAAODKLwjf0IA/S9SuRO1K7D8AAAA/SAEAAAAAAAABtAIAAFoAAADgyi8I39CAP4VWgbGnPOw/AAAAP0gBAAAAAAAAAbUCAABaAAAA4MovCN/QgD/B2FMeYi7sPwAAAD9IAQAAAAAAAAG2AgAAWgAAAODKLwjf0IA/+1omixwg7D8AAAA/WAEAAAAAAAABtwIAAFoAAABg5JgpdBd+Pzfd+PfWEew/AAAAP1gBAAAAAAAAAbgCAABaAAAAYOSYKXQXfj9xX8tkkQPsPwAAAD9YAQAAAAAAAAG5AgAAWgAAAGDkmCl0F34/reGd0Uv16z8AAAA/WAEAAAAAAAABugIAAFoAAADgMtJCKo16P63hndFL9es/AAAAP1gBAAAAAAAAAbsCAABaAAAA4DLSQiqNej/nY3A+BufrPwAAAD9YAQAAAAAAAAG8AgAAWgAAAOAy0kIqjXo/l+rnhDW86z8AAAA/dwEAAAAAAAABvQIAAFoAAADgMtJCKo16P9NsuvHvres/AAAAP3cBAAAAAAAAAb4CAABaAAAA4DLSQiqNej8N74xeqp/rPwAAAD93AQAAAAAAAAG/AgAAWgAAAOAy0kIqjXo/SXFfy2SR6z8AAAA/dwEAAAAAAAABwAIAAFoAAADgMtJCKo16P4PzMTgfg+s/AAAAP3cBAAAAAAAAAcECAABaAAAA4DLSQiqNej+/dQSl2XTrPwAAAD+HAQAAAAAAAAHCAgAAWgAAAICBC1zgAnc/+ffWEZRm6z8AAAA/hwEAAAAAAAABwwIAAFoAAACAgQtc4AJ3PzV6qX5OWOs/AAAAP5YBAAAAAAAAAcQCAABaAAAAgIELXOACdz9v/HvrCErrPwAAAD+WAQAAAAAAAAHFAgAAWgAAAICBC1zgAnc/5QAhxX0t6z8AAAA/lgEAAAAAAAABxgIAAFoAAACAgQtc4AJ3Px+D8zE4H+s/AAAAP5YBAAAAAAAAAccCAABaAAAAgIELXOACdz9ZBcae8hDrPwAAAD+mAQAAAAAAAAHIAgAAWgAAAICBC1zgAnc/lYeYC60C6z8AAAA/pgEAAAAAAAAByQIAAFoAAAAA0ER1lnhzP5WHmAutAus/AAAAP6YBAAAAAAAAAcoCAABaAAAAANBEdZZ4cz+7ErUrUbvqPwAAAD+mAQAAAAAAAAHLAgAAWgAAAADQRHWWeHM/9ZSHmAut6j8AAAA/pgEAAAAAAAABzAIAAFoAAAAA0ER1lnhzPzEXWgXGnuo/AAAAP6YBAAAAAAAAAc0CAABaAAAAANBEdZZ4cz9rmSxygJDqPwAAAD+2AQAAAAAAAAHOAgAAWgAAACA9/ByZ3G8/kyRJkiRJ6j8AAAA/tgEAAAAAAAABzwIAAFoAAAAgPfwcmdxvPwkp7muZLOo/AAAAP7YBAAAAAAAAAdACAABaAAAAID38HJncbz9/LZNFDhDqPwAAAD+2AQAAAAAAAAHRAgAAWgAAACA9/ByZ3G8/ua9lssgB6j8AAAA/tgEAAAAAAAAB0gIAAFoAAAAgPfwcmdxvP/MxOB+D8+k/AAAAP7YBAAAAAAAAAdMCAABaAAAAID38HJncbz9pNt3499bpPwAAAD/FAQAAAAAAAAHUAgAAWgAAACA9/ByZ3G8/3zqC0my66T8AAAA/xQEAAAAAAAAB1QIAAFoAAAAgPfwcmdxvP5HB+Ricj+k/AAAAP8UBAAAAAAAAAdYCAABaAAAAID38HJncbz/LQ8yFVoHpPwAAAD/FAQAAAAAAAAHXAgAAWgAAACA9/ByZ3G8/Bcae8hBz6T8AAAA/xQEAAAAAAAAB2AIAAFoAAAAgPfwcmdxvPz9IcV/LZOk/AAAAP8UBAAAAAAAAAdkCAABaAAAAID38HJncbz+1TBY5QEjpPwAAAD/VAQAAAAAAAAHaAgAAWgAAACA9/ByZ3G8/oVVg7CkP6T8AAAA/1QEAAAAAAAAB2wIAAFoAAAAgPfwcmdxvP9vXMlnkAOk/AAAAP9UBAAAAAAAAAdwCAABaAAAAID38HJncbz8XWgXGnvLoPwAAAD/VAQAAAAAAAAHdAgAAWgAAACA9/ByZ3G8/UdzXMlnk6D8AAAA/1QEAAAAAAAAB3gIAAFoAAAAgPfwcmdxvP41eqp8T1ug/AAAAP+UBAAAAAAAAAd8CAABaAAAAID38HJncbz/H4HwMzsfoPwAAAD/lAQAAAAAAAAHgAgAAWgAAACA9/ByZ3G8/PeUh5kKr6D8AAAA/5QEAAAAAAAAB4QIAAFoAAAAgPfwcmdxvP3ln9FL9nOg/AAAAP+UBAAAAAAAAAeICAABaAAAAID38HJncbz/va5kscoDoPwAAAD/lAQAAAAAAAAHjAgAAWgAAACA9/ByZ3G8/Ke5rmSxy6D8AAAA/9AEAAAAAAAAB5AIAAFoAAAAgPfwcmdxvP5/yEHOhVeg/AAAAP/QBAAAAAAAAAeUCAABaAAAAID38HJncbz/bdOPfW0foPwAAAD/0AQAAAAAAAAHmAgAAWgAAAADQRHWWeHM/T3mIudAq6D8AAAA/9AEAAAAAAAAB5wIAAFoAAAAA0ER1lnhzP4v7WiaLHOg/AAAAPwQCAAAAAAAAAegCAABaAAAAANBEdZZ4cz87gtJsuvHnPwAAAD8EAgAAAAAAAAHpAgAAWgAAAADQRHWWeHM/sYZ3Ri/V5z8AAAA/BAIAAAAAAAAB6gIAAFoAAAAA0ER1lnhzP+sISrPpxuc/AAAAPxMCAAAAAAAAAesCAABaAAAAANBEdZZ4cz8lixwgpLjnPwAAAD8TAgAAAAAAAAHsAgAAWgAAAICBC1zgAnc/1xGUZtON5z8AAAA/EwIAAAAAAAAB7QIAAFoAAACAgQtc4AJ3P00WOUBIcec/AAAAPxMCAAAAAAAAAe4CAABaAAAAgIELXOACdz+HmAutAmPnPwAAAD8jAgAAAAAAAAHvAgAAWgAAAICBC1zgAnc/wxreGb1U5z8AAAA/IwIAAAAAAAAB8AIAAFoAAACAgQtc4AJ3P/2csIZ3Ruc/AAAAPyMCAAAAAAAAAfECAABaAAAA4DLSQiqNej83H4PzMTjnPwAAAD8jAgAAAAAAAAHyAgAAWgAAAOAy0kIqjXo/c6FVYOwp5z8AAAA/IwIAAAAAAAAB8wIAAFoAAADgMtJCKo16P+ml+jlhDec/AAAAPzMCAAAAAAAAAfQCAABaAAAA4DLSQiqNej8kKM2mG//mPwAAAD8zAgAAAAAAAAH1AgAAWgAAAOAy0kIqjXo/X6qfE9bw5j8AAAA/MwIAAAAAAAAB9gIAAFoAAADgMtJCKo16P5oscoCQ4uY/AAAAPzMCAAAAAAAAAfcCAABaAAAAYOSYKXQXfj/UrkTtStTmPwAAAD8zAgAAAAAAAAH4AgAAWgAAAGDkmCl0F34/DzEXWgXG5j8AAAA/QgIAAAAAAAAB+QIAAFoAAADgyi8I39CAPw8xF1oFxuY/AAAAP0ICAAAAAAAAAfoCAABaAAAA4MovCN/QgD9Ks+nGv7fmPwAAAD9CAgAAAAAAAAH7AgAAWgAAAODKLwjf0IA/hTW8M3qp5j8AAAA/QgIAAAAAAAAB/AIAAFoAAADgyi8I39CAP8C3jqA0m+Y/AAAAP0ICAAAAAAAAAf0CAABaAAAA4MovCN/QgD/7OWEN74zmPwAAAD9CAgAAAAAAAAH+AgAAWgAAAODKLwjf0IA/Nrwzeql+5j8AAAA/UgIAAAAAAAAB/wIAAFoAAACgI5P7A5aCP3E+BudjcOY/AAAAP1ICAAAAAAAAAQADAABaAAAAoCOT+wOWgj+swNhTHmLmPwAAAD9SAgAAAAAAAAEBAwAAWgAAAKAjk/sDloI/50KrwNhT5j8AAAA/YgIAAAAAAAABAgMAAFoAAACgI5P7A5aCPyLFfS2TReY/AAAAP2ICAAAAAAAAAQMDAABaAAAAWHz27ihbhD8ixX0tk0XmPwAAAD9iAgAAAAAAAAEEAwAAWgAAAFh89u4oW4Q/XUdQmk035j8AAAA/YgIAAAAAAAABBQMAAFoAAABYfPbuKFuEP5jJIgcIKeY/AAAAP3ECAAAAAAAAAQYDAABaAAAAWHz27ihbhD/RS/VzwhrmPwAAAD9xAgAAAAAAAAEHAwAAWgAAAFh89u4oW4Q/DM7H4HwM5j8AAAA/cQIAAAAAAAABCAMAAFoAAABYfPbuKFuEP0dQmk03/uU/AAAAP4ECAAAAAAAAAQkDAABaAAAAWHz27ihbhD+C0my68e/lPwAAAD+BAgAAAAAAAAEKAwAAWgAAAFh89u4oW4Q/vVQ/J6zh5T8AAAA/gQIAAAAAAAABCwMAAFoAAABYfPbuKFuEP/fWEZRm0+U/AAAAP5ACAAAAAAAAAQwDAABaAAAAGNVZ4k0ghj/31hGUZtPlPwAAAD+QAgAAAAAAAAENAwAAWgAAABjVWeJNIIY/bdu2bdu25T8AAAA/kAIAAAAAAAABDgMAAFoAAAAY1VniTSCGP6hdidqVqOU/AAAAP5ACAAAAAAAAAQ8DAABaAAAAGNVZ4k0ghj/j31tHUJrlPwAAAD+QAgAAAAAAAAEQAwAAWgAAABjVWeJNIIY/HmIutAqM5T8AAAA/oAIAAAAAAAABEQMAAFoAAADILb3VcuWHP1nkACHFfeU/AAAAP6ACAAAAAAAAARIDAABaAAAAyC291XLlhz+UZtONf2/lPwAAAD+gAgAAAAAAAAETAwAAWgAAAMgtvdVy5Yc/Cmt4Z/RS5T8AAAA/oAIAAAAAAAABFAMAAFoAAADILb3VcuWHP0XtStSuROU/AAAAP6ACAAAAAAAAARUDAABaAAAAyC291XLlhz+78e+tIyjlPwAAAD+wAgAAAAAAAAEWAwAAWgAAAMgtvdVy5Yc/9nPCGt4Z5T8AAAA/sAIAAAAAAAABFwMAAFoAAACIhiDJl6qJP2t4Z/RS/eQ/AAAAP7ACAAAAAAAAARgDAABaAAAAiIYgyZeqiT/hfAzOx+DkPwAAAD+/AgAAAAAAAAEZAwAAWgAAAIiGIMmXqok/HP/eOoLS5D8AAAA/vwIAAAAAAAABGgMAAFoAAACIhiDJl6qJP1eBsac8xOQ/AAAAP78CAAAAAAAAARsDAABaAAAAiIYgyZeqiT+SA4QU97XkPwAAAD+/AgAAAAAAAAEcAwAAWgAAAIiGIMmXqok/zYVWgbGn5D8AAAA/vwIAAAAAAAABHQMAAFoAAABA34O8vG+LP82FVoGxp+Q/AAAAP88CAAAAAAAAAR4DAABaAAAAQN+DvLxviz9+DM7H4HzkPwAAAD/PAgAAAAAAAAEfAwAAWgAAAAA456/hNI0/fgzOx+B85D8AAAA/zwIAAAAAAAABIAMAAFoAAAAAOOev4TSNP/IQc6FVYOQ/AAAAP88CAAAAAAAAASEDAABaAAAAADjnr+E0jT8tk0UOEFLkPwAAAD/fAgAAAAAAAAEiAwAAWgAAAAA456/hNI0/o5fq54Q15D8AAAA/3wIAAAAAAAABIwMAAFoAAAAAOOev4TSNP94ZvVQ/J+Q/AAAAP98CAAAAAAAAASQDAABaAAAAADjnr+E0jT8ZnI/B+RjkPwAAAD/fAgAAAAAAAAElAwAAWgAAAAA456/hNI0/jqA0m2784z8AAAA/3wIAAAAAAAABJgMAAFoAAACwkEqjBvqOPwSl2XTj3+M/AAAAP+4CAAAAAAAAAScDAABaAAAAsJBKowb6jj96qX5OWMPjPwAAAD/uAgAAAAAAAAEoAwAAWgAAALCQSqMG+o4/tStRuxK14z8AAAA/7gIAAAAAAAABKQMAAFoAAACwkEqjBvqOP/CtIyjNpuM/AAAAP+4CAAAAAAAAASoDAABaAAAAsJBKowb6jj8rMPaUh5jjPwAAAD/+AgAAAAAAAAErAwAAWgAAALCQSqMG+o4/ZrLIAUKK4z8AAAA//gIAAAAAAAABLAMAAFoAAACwkEqjBvqOP6E0m278e+M/AAAAP/4CAAAAAAAAAS0DAABaAAAAsJBKowb6jj/ctm3btm3jPwAAAD/+AgAAAAAAAAEuAwAAWgAAALCQSqMG+o4/FzlASHFf4z8AAAA/DQMAAAAAAAABLwMAAFoAAAC49FbLlV+QPxc5QEhxX+M/AAAAPw0DAAAAAAAAATADAABaAAAAuPRWy5VfkD9SuxK1K1HjPwAAAD8NAwAAAAAAAAExAwAAWgAAALj0VsuVX5A/jD3lIeZC4z8AAAA/FwQAAAAAAAABMgMAAFoAAAC49FbLlV+QP8e/t46gNOM/AAAAPxcEAAAAAAAAATMDAABaAAAAuPRWy5VfkD8CQor7WibjPwAAAD8nBAAAAAAAAAE0AwAAWgAAALj0VsuVX5A/PcRcaBUY4z8AAAA/JwQAAAAAAAABNQMAAFoAAAC49FbLlV+QP3hGL9XPCeM/AAAAPzYEAAAAAAAAATYDAABaAAAAuPRWy5VfkD+zyAFCivviPwAAAD82BAAAAAAAAAE3AwAAWgAAALj0VsuVX5A/7krUrkTt4j8AAAA/NgQAAAAAAAABOAMAAFoAAAC49FbLlV+QPynNphv/3uI/AAAAP0YEAAAAAAAAATkDAABaAAAAuPRWy5VfkD9kT3mIudDiPwAAAD9GBAAAAAAAAAE6AwAAWgAAALj0VsuVX5A/n9FL9XPC4j8AAAA/VgQAAAAAAAABOwMAAFoAAAC49FbLlV+QP9hTHmIutOI/AAAAP1YEAAAAAAAAATwDAABaAAAAuPRWy5VfkD8T1vDO6KXiPwAAAD9lBAAAAAAAAAE9AwAAWgAAALj0VsuVX5A/TljDO6OX4j8AAAA/dQQAAAAAAAABPgMAAFoAAAC49FbLlV+QP4nalahdieI/AAAAP3UEAAAAAAAAAT8DAABaAAAAuPRWy5VfkD/EXGgVGHviPwAAAD91BAAAAAAAAAFAAwAAWgAAALj0VsuVX5A//946gtJs4j8AAAA/hAQAAAAAAAABQQMAAFoAAAC49FbLlV+QPzphDe+MXuI/AAAAP4QEAAAAAAAAAUIDAABaAAAAFKEIRShCkT+vZbLIAULiPwAAAD+UBAAAAAAAAAFDAwAAWgAAABShCEUoQpE/6ueENbwz4j8AAAA/lAQAAAAAAAABRAMAAFoAAAAUoQhFKEKRPyVqV6J2JeI/AAAAP5QEAAAAAAAAAUUDAABaAAAAFKEIRShCkT9g7CkPMRfiPwAAAD+kBAAAAAAAAAFGAwAAWgAAABShCEUoQpE/m278e+sI4j8AAAA/pAQAAAAAAAABRwMAAFoAAAAUoQhFKEKRP9bwzuil+uE/AAAAP6QEAAAAAAAAAUgDAABaAAAAFKEIRShCkT8Rc6FVYOzhPwAAAD+kBAAAAAAAAAFJAwAAWgAAABShCEUoQpE/TPVzwhre4T8AAAA/swQAAAAAAAABSgMAAFoAAAAUoQhFKEKRP4d3Ri/Vz+E/AAAAP7MEAAAAAAAAAUsDAABaAAAAFKEIRShCkT/C+Ricj8HhPwAAAD+zBAAAAAAAAAFMAwAAWgAAABShCEUoQpE/OP69dQSl4T8AAAA/wwQAAAAAAAABTQMAAFoAAAAUoQhFKEKRP3OAkOK+luE/AAAAP8MEAAAAAAAAAU4DAABaAAAAFKEIRShCkT+tAmNPeYjhPwAAAD/TBAAAAAAAAAFPAwAAWgAAABShCEUoQpE/6IQ1vDN64T8AAAA/0wQAAAAAAAABUAMAAFoAAAAUoQhFKEKRPyMHCCnua+E/AAAAP9MEAAAAAAAAAVEDAABaAAAAFKEIRShCkT9didqVqF3hPwAAAD/iBAAAAAAAAAFSAwAAWgAAABShCEUoQpE/mAutAmNP4T8AAAA/4gQAAAAAAAABUwMAAFoAAAAUoQhFKEKRP9ONf28dQeE/AAAAP+IEAAAAAAAAAVQDAABaAAAAFKEIRShCkT8OEFLc1zLhPwAAAD/iBAAAAAAAAAFVAwAAWgAAABShCEUoQpE/SZIkSZIk4T8AAAA/4gQAAAAAAAABVgMAAFoAAAAUoQhFKEKRP4QU97VMFuE/AAAAP+IEAAAAAAAAAVcDAABaAAAAFKEIRShCkT+/lskiBwjhPwAAAD/yBAAAAAAAAAFYAwAAWgAAABShCEUoQpE/NZtu/Hvr4D8AAAA/8gQAAAAAAAABWQMAAFoAAAAUoQhFKEKRP6ufE9bwzuA/AAAAP/IEAAAAAAAAAVoDAABaAAAAFKEIRShCkT/mIeZCq8DgPwAAAD/yBAAAAAAAAAFbAwAAWgAAABShCEUoQpE/WyaLHCCk4D8AAAA/8gQAAAAAAAABXAMAAFoAAAAUoQhFKEKRP5aoXYnaleA/AAAAP/IEAAAAAAAAAV0DAABaAAAAFKEIRShCkT8LrQJjT3ngPwAAAD/yBAAAAAAAAAFeAwAAWgAAABShCEUoQpE/gbGnPMRc4D8AAAA/AQUAAAAAAAABXwMAAFoAAAAUoQhFKEKRP2268e+tI+A/AAAAPwEFAAAAAAAAAWADAABaAAAAFKEIRShCkT+oPMRcaBXgPwAAAD8BBQAAAAAAAAFhAwAAWgAAABShCEUoQpE/PILSbLrx3z8AAAA/AQUAAAAAAAABYgMAAFoAAAAUoQhFKEKRPyiLHCCkuN8/AAAAPwEFAAAAAAAAAWMDAABaAAAAFKEIRShCkT8SlGbTjX/fPwAAAD8BBQAAAAAAAAFkAwAAWgAAABShCEUoQpE//JywhndG3z8AAAA/AQUAAAAAAAABZQMAAFoAAAAUoQhFKEKRP+il+jlhDd8/AAAAPxEFAAAAAAAAAWYDAABaAAAAFKEIRShCkT/At46gNJvePwAAAD8RBQAAAAAAAAFnAwAAWgAAABShCEUoQpE/rMDYUx5i3j8AAAA/EQUAAAAAAAABaAMAAFoAAAAUoQhFKEKRP5jJIgcIKd4/AAAAPxEFAAAAAAAAAWkDAABaAAAAFKEIRShCkT+C0my68e/dPwAAAD8RBQAAAAAAAAFqAwAAWgAAABShCEUoQpE/btu2bdu23T8AAAA/EQUAAAAAAAABawMAAFoAAAAUoQhFKEKRP+TfW0dQmt0/AAAAPyEFAAAAAAAAAWwDAABaAAAAFKEIRShCkT/O6KX6OWHdPwAAAD8hBQAAAAAAAAFtAwAAWgAAAHRNur66JJI/pvo5YQ3v3D8AAAA/IQUAAAAAAAABbgMAAFoAAAB0Tbq+uiSSP5IDhBT3tdw/AAAAPyEFAAAAAAAAAW8DAABaAAAAdE26vrokkj8ICCnua5ncPwAAAD8hBQAAAAAAAAFwAwAAWgAAAHRNur66JJI/fgzOx+B83D8AAAA/IQUAAAAAAAABcQMAAFoAAAB0Tbq+uiSSP2gVGHvKQ9w/AAAAPyEFAAAAAAAAAXIDAABaAAAA0PlrOE0Hkz9UHmIutArcPwAAAD8wBQAAAAAAAAFzAwAAWgAAACymHbLf6ZM/QCes4Z3R2z8AAAA/MAUAAAAAAAABdAMAAFoAAAAsph2y3+mTP7QrUbsStds/AAAAPzAFAAAAAAAAAXUDAABaAAAALKYdst/pkz8qMPaUh5jbPwAAAD8wBQAAAAAAAAF2AwAAWgAAACymHbLf6ZM/FjlASHFf2z8AAAA/MAUAAAAAAAABdwMAAFoAAACMUs8rcsyUPxY5QEhxX9s/AAAAPzAFAAAAAAAAAXgDAABaAAAAjFLPK3LMlD+MPeUh5kLbPwAAAD8wBQAAAAAAAAF5AwAAWgAAAIxSzytyzJQ/AkKK+1om2z8AAAA/QAUAAAAAAAABegMAAFoAAADk/oClBK+VP3hGL9XPCds/AAAAP0AFAAAAAAAAAXsDAABaAAAA5P6ApQSvlT/uStSuRO3aPwAAAD9ABQAAAAAAAAF8AwAAWgAAAOT+gKUEr5U/ZE95iLnQ2j8AAAA/QAUAAAAAAAABfQMAAFoAAADk/oClBK+VP9pTHmIutNo/AAAAP0AFAAAAAAAAAX4DAABaAAAA5P6ApQSvlT9OWMM7o5faPwAAAD9ABQAAAAAAAAF/AwAAWgAAAESrMh+XkZY/TljDO6OX2j8AAAA/QAUAAAAAAAABgAMAAFoAAABEqzIfl5GWP8RcaBUYe9o/AAAAP1AFAAAAAAAAAYEDAABaAAAARKsyH5eRlj86YQ3vjF7aPwAAAD9QBQAAAAAAAAGCAwAAWgAAAESrMh+XkZY/sGWyyAFC2j8AAAA/UAUAAAAAAAABgwMAAFoAAABEqzIfl5GWPyZqV6J2Jdo/AAAAP1AFAAAAAAAAAYQDAABaAAAARKsyH5eRlj+cbvx76wjaPwAAAD9fBQAAAAAAAAGFAwAAWgAAAKBX5JgpdJc/nG78e+sI2j8AAAA/XwUAAAAAAAABhgMAAFoAAACgV+SYKXSXPxBzoVVg7Nk/AAAAP18FAAAAAAAAAYcDAABaAAAAoFfkmCl0lz+Gd0Yv1c/ZPwAAAD9fBQAAAAAAAAGIAwAAWgAAAAAElhK8Vpg/hndGL9XP2T8AAAA/XwUAAAAAAAABiQMAAFoAAAAABJYSvFaYP/x76whKs9k/AAAAP18FAAAAAAAAAYoDAABaAAAAAASWErxWmD9ygJDivpbZPwAAAD9vBQAAAAAAAAGLAwAAWgAAAAAElhK8Vpg/6IQ1vDN62T8AAAA/bwUAAAAAAAABjAMAAFoAAABYsEeMTjmZP+iENbwzetk/AAAAP28FAAAAAAAAAY0DAABaAAAAWLBHjE45mT9eidqVqF3ZPwAAAD9vBQAAAAAAAAGOAwAAWgAAAFiwR4xOOZk/1I1/bx1B2T8AAAA/fgUAAAAAAAABjwMAAFoAAABYsEeMTjmZP0qSJEmSJNk/AAAAP34FAAAAAAAAAZADAABaAAAAuFz5BeEbmj9KkiRJkiTZPwAAAD9+BQAAAAAAAAGRAwAAWgAAALhc+QXhG5o/wJbJIgcI2T8AAAA/fgUAAAAAAAABkgMAAFoAAAC4XPkF4RuaPzabbvx769g/AAAAP44FAAAAAAAAAZMDAABaAAAAFAmrf3P+mj82m278e+vYPwAAAD+OBQAAAAAAAAGUAwAAWgAAABQJq39z/po/qp8T1vDO2D8AAAA/jgUAAAAAAAABlQMAAFoAAAB0tVz5BeGbP5aoXYnaldg/AAAAP44FAAAAAAAAAZYDAABaAAAAdLVc+QXhmz8MrQJjT3nYPwAAAD+eBQAAAAAAAAGXAwAAWgAAAMxhDnOYw5w/DK0CY0952D8AAAA/ngUAAAAAAAABmAMAAFoAAADMYQ5zmMOcP4KxpzzEXNg/AAAAP54FAAAAAAAAAZkDAABaAAAAzGEOc5jDnD/4tUwWOUDYPwAAAD+tBQAAAAAAAAGaAwAAWgAAAMxhDnOYw5w/bLrx760j2D8AAAA/rQUAAAAAAAABmwMAAFoAAAAsDsDsKqadP2y68e+tI9g/AAAAP70FAAAAAAAAAZwDAABaAAAALA7A7CqmnT/ivpbJIgfYPwAAAD+9BQAAAAAAAAGdAwAAWgAAAIi6cWa9iJ4/4r6WySIH2D8AAAA/vQUAAAAAAAABngMAAFoAAACIunFmvYieP1jDO6OX6tc/AAAAP80FAAAAAAAAAZ8DAABaAAAAiLpxZr2Inj/Ox+B8DM7XPwAAAD/sBQAAAAAAAAGgAwAAWgAAAORmI+BPa58/zsfgfAzO1z8AAAA/5gYAAAAAAAABoQMAAFoAAACgieos8SagP1jDO6OX6tc/AAAAP4wHAAAAAAAAAaIDAABaAAAAoInqLPEmoD/ivpbJIgfYPwAAAD+bBwAAAAAAAAGjAwAAWgAAANBfw2k6mKA/+LVMFjlA2D8AAAA/mwcAAAAAAAABpAMAAFoAAAD8NZymgwmhP4KxpzzEXNg/AAAAP5sHAAAAAAAAAaUDAABaAAAA/DWcpoMJoT8MrQJjT3nYPwAAAD+bBwAAAAAAAAGmAwAAWgAAAPw1nKaDCaE/lqhdidqV2D8AAAA/mwcAAAAAAAABpwMAAFoAAAAsDHXjzHqhPyCkuK9lstg/AAAAP6sHAAAAAAAAAagDAABaAAAAiLgmXV9doj9eidqVqF3ZPwAAAD+rBwAAAAAAAAGpAwAAWgAAAIi4Jl1fXaI/6IQ1vDN62T8AAAA/qwcAAAAAAAABqgMAAFoAAACIuCZdX12iP/x76whKs9k/AAAAP7sHAAAAAAAAAasDAABaAAAA6GTY1vE/oz8Qc6FVYOzZPwAAAD+7BwAAAAAAAAGsAwAAWgAAAOhk2NbxP6M/nG78e+sI2j8AAAA/uwcAAAAAAAABrQMAAFoAAADoZNjW8T+jPyZqV6J2Jdo/AAAAP8oHAAAAAAAAAa4DAABaAAAA6GTY1vE/oz86YQ3vjF7aPwAAAD/KBwAAAAAAAAGvAwAAWgAAABQ7sRM7saM/xFxoFRh72j8AAAA/ygcAAAAAAAABsAMAAFoAAAAA0ER1lnhzP58T1vDO6O0/AAAAPwAAAAAAAAAAAbEDAABaAAAAANBEdZZ4cz/blahdidrtPwAAAD8AAAAAAAAAAAGyAwAAWgAAAADQRHWWeHM/FRh7ykPM7T8AAAA/AAAAAAAAAAABswMAAFoAAAAA0ER1lnhzP8ee8hBzoe0/AAAAPxAAAAAAAAAAAbQDAABaAAAAANBEdZZ4cz87o5fq54TtPwAAAD8QAAAAAAAAAAG1AwAAWgAAAADQRHWWeHM/dyVqV6J27T8AAAA/EAAAAAAAAAABtgMAAFoAAAAA0ER1lnhzP+0pDzEXWu0/AAAAPyAAAAAAAAAAAbcDAABaAAAAANBEdZZ4cz8nrOGd0UvtPwAAAD8gAAAAAAAAAAG4AwAAWgAAACA9/ByZ3G8/Yy60Cow97T8AAAA/IAAAAAAAAAABuQMAAFoAAAAgPfwcmdxvP9kyWeQAIe0/AAAAPyAAAAAAAAAAAboDAABaAAAAID38HJncbz8TtStRuxLtPwAAAD8gAAAAAAAAAAG7AwAAWgAAACDabk8FyGg/Tzf+vXUE7T8AAAA/IAAAAAAAAAABvAMAAFoAAAAg2m5PBchoP8U7o5fq5+w/AAAAPyAAAAAAAAAAAb0DAABaAAAAINpuTwXIaD85QEhxX8vsPwAAAD8vAAAAAAAAAAG+AwAAWgAAACDabk8FyGg/6ca/t46g7D8AAAA/LwAAAAAAAAABvwMAAFoAAAAg2m5PBchoPyNJkiRJkuw/AAAAPy8AAAAAAAAAAcADAABaAAAAINpuTwXIaD/VzwlreGfsPwAAAD8vAAAAAAAAAAHBAwAAWgAAAGB34YFxs2E/D1Lc1zJZ7D8AAAA/LwAAAAAAAAABwgMAAFoAAABgd+GBcbNhP4VWgbGnPOw/AAAAPy8AAAAAAAAAAcMDAABaAAAAYHfhgXGzYT/7WiaLHCDsPwAAAD8vAAAAAAAAAAHEAwAAWgAAAGB34YFxs2E/cV/LZJED7D8AAAA/PwAAAAAAAAABxQMAAFoAAABgd+GBcbNhP+djcD4G5+s/AAAAPz8AAAAAAAAAAcYDAABaAAAAwCioaLs9VT9daBUYe8rrPwAAAD8/AAAAAAAAAAHHAwAAWgAAAMAoqGi7PVU/02y68e+t6z8AAAA/PwAAAAAAAAAByAMAAFoAAADAKKhouz1VP0lxX8tkkes/AAAAPz8AAAAAAAAAAckDAABaAAAAwCioaLs9VT+/dQSl2XTrPwAAAD8/AAAAAAAAAAHKAwAAWgAAAMAoqGi7PVU/q35OWMM76z8AAAA/PwAAAAAAAAABywMAAFoAAADAKKhouz1VPx+D8zE4H+s/AAAAP04AAAAAAAAAAcwDAABaAAAAwCioaLs9VT+Vh5gLrQLrPwAAAD9OAAAAAAAAAAHNAwAAWgAAAMAoqGi7PVU/zwlreGf06j8AAAA/TgAAAAAAAAABzgMAAFoAAADAKKhouz1VPwuMPeUh5uo/AAAAP04AAAAAAAAAAc8DAABaAAAAwCioaLs9VT+7ErUrUbvqPwAAAD9OAAAAAAAAAAHQAwAAWgAAAMAoqGi7PVU/MRdaBcae6j8AAAA/TgAAAAAAAAAB0QMAAFoAAADAKKhouz1VP6cb/946guo/AAAAP04AAAAAAAAAAdIDAABaAAAAwCioaLs9VT9XonYlalfqPwAAAD9eAAAAAAAAAAHTAwAAWgAAAMAoqGi7PVU/kyRJkiRJ6j8AAAA/XgAAAAAAAAAB1AMAAFoAAADAKKhouz1VP82mG//eOuo/AAAAP14AAAAAAAAAAdUDAABaAAAAwCioaLs9VT9Dq8DYUx7qPwAAAD9eAAAAAAAAAAHWAwAAWgAAAMAoqGi7PVU/ua9lssgB6j8AAAA/XgAAAAAAAAAB1wMAAFoAAADAKKhouz1VP/MxOB+D8+k/AAAAP14AAAAAAAAAAdgDAABaAAAAwCioaLs9VT+luK9lssjpPwAAAD9uAAAAAAAAAAHZAwAAWgAAAMAoqGi7PVU/3zqC0my66T8AAAA/bgAAAAAAAAAB2gMAAFoAAADAKKhouz1VPxu9VD8nrOk/AAAAP24AAAAAAAAAAdsDAABaAAAAwCioaLs9VT9VPyes4Z3pPwAAAD9uAAAAAAAAAAHcAwAAWgAAAMAoqGi7PVU/kcH5GJyP6T8AAAA/bgAAAAAAAAAB3QMAAFoAAADAKKhouz1VP8tDzIVWgek/AAAAP24AAAAAAAAAAd4DAABaAAAAwCioaLs9VT/xzuil+jnpPwAAAD99AAAAAAAAAAHfAwAAWgAAAMAoqGi7PVU/K1G7ErUr6T8AAAA/fQAAAAAAAAAB4AMAAFoAAADAKKhouz1VP2fTjX9vHek/AAAAP30AAAAAAAAAAeEDAABaAAAAwCioaLs9VT+hVWDsKQ/pPwAAAD99AAAAAAAAAAHiAwAAWgAAAMAoqGi7PVU/29cyWeQA6T8AAAA/jQAAAAAAAAAB4wMAAFoAAADAKKhouz1VP8fgfAzOx+g/AAAAP40AAAAAAAAAAeQDAABaAAAAwCioaLs9VT8DY095iLnoPwAAAD+NAAAAAAAAAAHlAwAAWgAAAMAoqGi7PVU/eWf0Uv2c6D8AAAA/jQAAAAAAAAAB5gMAAFoAAABgd+GBcbNhP7Ppxr+3jug/AAAAP50AAAAAAAAAAecDAABaAAAAYHfhgXGzYT9lcD4G52PoPwAAAD+dAAAAAAAAAAHoAwAAWgAAACDabk8FyGg/Ffe1TBY56D8AAAA/nQAAAAAAAAAB6QMAAFoAAAAg2m5PBchoP095iLnQKug/AAAAP50AAAAAAAAAAeoDAABaAAAAID38HJncbz+L+1omixzoPwAAAD+dAAAAAAAAAAHrAwAAWgAAACA9/ByZ3G8/xX0tk0UO6D8AAAA/nQAAAAAAAAAB7AMAAFoAAAAgPfwcmdxvPwEAAAAAAOg/AAAAP50AAAAAAAAAAe0DAABaAAAAID38HJncbz87gtJsuvHnPwAAAD+sAAAAAAAAAAHuAwAAWgAAAADQRHWWeHM/sYZ3Ri/V5z8AAAA/rAAAAAAAAAAB7wMAAFoAAAAA0ER1lnhzP+sISrPpxuc/AAAAP6wAAAAAAAAAAfADAABaAAAAANBEdZZ4cz9hDe+MXqrnPwAAAD+sAAAAAAAAAAHxAwAAWgAAAICBC1zgAnc/YQ3vjF6q5z8AAAA/rAAAAAAAAAAB8gMAAFoAAACAgQtc4AJ3P5uPwfkYnOc/AAAAP7wAAAAAAAAAAfMDAABaAAAA4DLSQiqNej8RlGbTjX/nPwAAAD+8AAAAAAAAAAH0AwAAWgAAAGDkmCl0F34/h5gLrQJj5z8AAAA/vAAAAAAAAAAB9QMAAFoAAABg5JgpdBd+P8Ma3hm9VOc/AAAAP8sAAAAAAAAAAfYDAABaAAAAYOSYKXQXfj/9nLCGd0bnPwAAAD/LAAAAAAAAAAH3AwAAWgAAAODKLwjf0IA/Nx+D8zE45z8AAAA/ywAAAAAAAAAB+AMAAFoAAADgyi8I39CAP3OhVWDsKec/AAAAP8sAAAAAAAAAAfkDAABaAAAA4MovCN/QgD+tIyjNphvnPwAAAD/LAAAAAAAAAAH6AwAAWgAAAKAjk/sDloI/6aX6OWEN5z8AAAA/ywAAAAAAAAAB+wMAAFoAAABYfPbuKFuEPyQozaYb/+Y/AAAAP9sAAAAAAAAAAfwDAABaAAAAWHz27ihbhD+aLHKAkOLmPwAAAD/bAAAAAAAAAAH9AwAAWgAAABjVWeJNIIY/1K5E7UrU5j8AAAA/2wAAAAAAAAAB/gMAAFoAAAAY1VniTSCGPw8xF1oFxuY/AAAAP9sAAAAAAAAAAf8DAABaAAAAGNVZ4k0ghj9Ks+nGv7fmPwAAAD/rAAAAAAAAAAEABAAAWgAAAMgtvdVy5Yc/SrPpxr+35j8AAAA/6wAAAAAAAAABAQQAAFoAAADILb3VcuWHP4U1vDN6qeY/AAAAP+sAAAAAAAAAAQIEAABaAAAAyC291XLlhz/At46gNJvmPwAAAD/rAAAAAAAAAAEDBAAAWgAAAIiGIMmXqok/wLeOoDSb5j8AAAA/6wAAAAAAAAABBAQAAFoAAACIhiDJl6qJP/s5YQ3vjOY/AAAAP+sAAAAAAAAAAQUEAABaAAAAQN+DvLxviz/7OWEN74zmPwAAAD/6AAAAAAAAAAEGBAAAWgAAAEDfg7y8b4s/Nrwzeql+5j8AAAA/+gAAAAAAAAABBwQAAFoAAAAAOOev4TSNPza8M3qpfuY/AAAAP/oAAAAAAAAAAQgEAABaAAAAADjnr+E0jT9xPgbnY3DmPwAAAD/6AAAAAAAAAAEJBAAAWgAAALCQSqMG+o4/cT4G52Nw5j8AAAA/CgEAAAAAAAABCgQAAFoAAACwkEqjBvqOP6zA2FMeYuY/AAAAPwoBAAAAAAAAAQsEAABaAAAAuPRWy5VfkD+swNhTHmLmPwAAAD8KAQAAAAAAAAEMBAAAWgAAABShCEUoQpE/rMDYUx5i5j8AAAA/CgEAAAAAAAABDQQAAFoAAAAUoQhFKEKRP+dCq8DYU+Y/AAAAPxoBAAAAAAAAAQ4EAABaAAAAdE26vrokkj/nQqvA2FPmPwAAAD8aAQAAAAAAAAEPBAAAWgAAAND5azhNB5M/IsV9LZNF5j8AAAA/KQEAAAAAAAABEAQAAFoAAAAsph2y3+mTPyLFfS2TReY/AAAAPzkBAAAAAAAAAREEAABaAAAAjFLPK3LMlD8ixX0tk0XmPwAAAD9IAQAAAAAAAAESBAAAWgAAAIxSzytyzJQ/XUdQmk035j8AAAA/SAEAAAAAAAABEwQAAFoAAADk/oClBK+VP5jJIgcIKeY/AAAAP1gBAAAAAAAAARQEAABaAAAARKsyH5eRlj/RS/VzwhrmPwAAAD9YAQAAAAAAAAEVBAAAWgAAAKBX5JgpdJc/0Uv1c8Ia5j8AAAA/aAEAAAAAAAABFgQAAFoAAAAABJYSvFaYPwzOx+B8DOY/AAAAP2gBAAAAAAAAARcEAABaAAAAWLBHjE45mT8MzsfgfAzmPwAAAD9oAQAAAAAAAAEYBAAAWgAAAFiwR4xOOZk/R1CaTTf+5T8AAAA/dwEAAAAAAAABGQQAAFoAAAC4XPkF4RuaP0dQmk03/uU/AAAAP3cBAAAAAAAAARoEAABaAAAAuFz5BeEbmj+C0my68e/lPwAAAD93AQAAAAAAAAEbBAAAWgAAABQJq39z/po/gtJsuvHv5T8AAAA/hwEAAAAAAAABHAQAAFoAAAB0tVz5BeGbP4LSbLrx7+U/AAAAP+UBAAAAAAAAAR0EAABaAAAAgr4HeXnf1j8sUbsStSuxPwAAAD8AAAAAAAAAAAEeBAAAWgAAAIK+B3l539Y/WD8nrOGdsT8AAAA/AAAAAAAAAAABHwQAAFoAAABI2aKgou3WP1g/J6zhnbE/AAAAPxAAAAAAAAAAASAEAABaAAAASNmioKLt1j+ALZNFDhCyPwAAAD8QAAAAAAAAAAEhBAAAWgAAAA70PcjL+9Y/gC2TRQ4Qsj8AAAA/EAAAAAAAAAABIgQAAFoAAAAO9D3Iy/vWP6gb/946grI/AAAAPxAAAAAAAAAAASMEAABaAAAA1A7Z7/QJ1z+oG//eOoKyPwAAAD8gAAAAAAAAAAEkBAAAWgAAANQO2e/0Cdc/0AlreGf0sj8AAAA/IAAAAAAAAAABJQQAAFoAAACYKXQXHhjXP9AJa3hn9LI/AAAAPy8AAAAAAAAAASYEAABaAAAAmCl0Fx4Y1z/499YRlGazPwAAAD8/AAAAAAAAAAEnBAAAWgAAAF5EDz9HJtc/JOZCq8DYsz8AAAA/TwAAAAAAAAABKAQAAFoAAAAkX6pmcDTXPyTmQqvA2LM/AAAAP14AAAAAAAAAASkEAABaAAAAJF+qZnA01z9M1K5E7Uq0PwAAAD9uAAAAAAAAAAEqBAAAWgAAAOp5RY6ZQtc/TNSuRO1KtD8AAAA/bgAAAAAAAAABKwQAAFoAAACwlOC1wlDXP3TCGt4ZvbQ/AAAAP30AAAAAAAAAASwEAABaAAAAdq973ete1z90whreGb20PwAAAD+NAAAAAAAAAAEtBAAAWgAAAHave93rXtc/oLCGd0YvtT8AAAA/jQAAAAAAAAABLgQAAFoAAAA8yhYFFW3XP6CwhndGL7U/AAAAP40AAAAAAAAAAS8EAABaAAAAPMoWBRVt1z/InvIQc6G1PwAAAD+dAAAAAAAAAAEwBAAAWgAAAALlsSw+e9c/yJ7yEHOhtT8AAAA/nQAAAAAAAAABMQQAAFoAAADI/0xUZ4nXP8ie8hBzobU/AAAAP50AAAAAAAAAATIEAABaAAAAyP9MVGeJ1z/wjF6qnxO2PwAAAD+sAAAAAAAAAAEzBAAAWgAAAI4a6HuQl9c/8Ixeqp8Ttj8AAAA/rAAAAAAAAAABNAQAAFoAAABUNYOjuaXXP/CMXqqfE7Y/AAAAP6wAAAAAAAAAATUEAABaAAAAGlAey+Kz1z/wjF6qnxO2PwAAAD+8AAAAAAAAAAE2BAAAWgAAAOBqufILwtc/GHvKQ8yFtj8AAAA/vAAAAAAAAAABNwQAAFoAAACmhVQaNdDXP0BpNt3497Y/AAAAP7wAAAAAAAAAATgEAABaAAAAbKDvQV7e1z9AaTbd+Pe2PwAAAD/MAAAAAAAAAAE5BAAAWgAAADK7immH7Nc/QGk23fj3tj8AAAA/zAAAAAAAAAABOgQAAFoAAAAyu4pph+zXP2xXonYlarc/AAAAP8wAAAAAAAAAATsEAABaAAAA9tUlkbD61z9sV6J2JWq3PwAAAD/MAAAAAAAAAAE8BAAAWgAAALzwwLjZCNg/lEUOEFLctz8AAAA/2wAAAAAAAAABPQQAAFoAAACCC1zgAhfYP5RFDhBS3Lc/AAAAP9sAAAAAAAAAAT4EAABaAAAASCb3Bywl2D+URQ4QUty3PwAAAD/bAAAAAAAAAAE/BAAAWgAAAA5Bki9VM9g/lEUOEFLctz8AAAA/6wAAAAAAAAABQAQAAFoAAACadsh+p0/YP8Azeql+Trg/AAAAP+sAAAAAAAAAAUEEAABaAAAAYJFjptBd2D/AM3qpfk64PwAAAD/rAAAAAAAAAAFCBAAAWgAAACas/s35a9g/wDN6qX5OuD8AAAA/6wAAAAAAAAABQwQAAFoAAACw4TQdTIjYP+gh5kKrwLg/AAAAP/oAAAAAAAAAAUQEAABaAAAAdvzPRHWW2D8QEFLc1zK5PwAAAD/6AAAAAAAAAAFFBAAAWgAAADwXa2yepNg/EBBS3NcyuT8AAAA/+gAAAAAAAAABRgQAAFoAAAACMgaUx7LYPxAQUtzXMrk/AAAAP/oAAAAAAAAAAUcEAABaAAAAyEyhu/DA2D8QEFLc1zK5PwAAAD/6AAAAAAAAAAFIBAAAWgAAAFSC1wpD3dg/EBBS3NcyuT8AAAA/+gAAAAAAAAABSQQAAFoAAADetw1alfnYPzj+vXUEpbk/AAAAP/oAAAAAAAAAAUoEAABaAAAA9iJ6+Dky2T9g7CkPMRe6PwAAAD8KAQAAAAAAAAFLBAAAWgAAAIJYsEeMTtk/iNqVqF2Juj8AAAA/CgEAAAAAAAABTAQAAFoAAABIc0tvtVzZP4jalahdibo/AAAAPwoBAAAAAAAAAU0EAABaAAAA1KiBvgd52T+I2pWoXYm6PwAAAD8KAQAAAAAAAAFOBAAAWgAAAGDetw1aldk/iNqVqF2Juj8AAAA/CgEAAAAAAAABTwQAAFoAAADqE+5crLHZP4jalahdibo/AAAAPwoBAAAAAAAAAVAEAABaAAAAsC6JhNW/2T+0yAFCivu6PwAAAD8aAQAAAAAAAAFRBAAAWgAAAHZJJKz+zdk/tMgBQor7uj8AAAA/GgEAAAAAAAABUgQAAFoAAACOtJBKowbaP7TIAUKK+7o/AAAAPxoBAAAAAAAAAVMEAABaAAAAGurGmfUi2j+0yAFCivu6PwAAAD8aAQAAAAAAAAFUBAAAWgAAAOAEYsEeMdo/3LZt27Ztuz8AAAA/GgEAAAAAAAABVQQAAFoAAABqOpgQcU3aP9y2bdu2bbs/AAAAPxoBAAAAAAAAAVYEAABaAAAA9m/OX8Np2j/ctm3btm27PwAAAD8pAQAAAAAAAAFXBAAAWgAAALyKaYfsd9o/3LZt27Ztuz8AAAA/KQEAAAAAAAABWAQAAFoAAACYEHFNur7aP9y2bdu2bbs/AAAAPykBAAAAAAAAAVkEAABaAAAAXisMdePM2j/ctm3btm27PwAAAD8pAQAAAAAAAAFaBAAAWgAAALB73ete99o/3LZt27Ztuz8AAAA/KQEAAAAAAAABWwQAAFoAAAB2lngTiAXbP9y2bdu2bbs/AAAAPykBAAAAAAAAAVwEAABaAAAAPLETO7ET2z/ctm3btm27PwAAAD85AQAAAAAAAAFdBAAAWgAAAI4B5bEsPts/3LZt27Ztuz8AAAA/OQEAAAAAAAABXgQAAFoAAABUHIDZVUzbPwil2XTj37s/AAAAPzkBAAAAAAAAAV8EAABaAAAAGjcbAX9a2z8Ipdl049+7PwAAAD85AQAAAAAAAAFgBAAAWgAAAKZsUVDRdts/CKXZdOPfuz8AAAA/OQEAAAAAAAABYQQAAFoAAABsh+x3+oTbPwil2XTj37s/AAAAPzkBAAAAAAAAAWIEAABaAAAAMqKHnyOT2z8Ipdl049+7PwAAAD85AQAAAAAAAAFjBAAAWgAAAPa8IsdMods/CKXZdOPfuz8AAAA/SQEAAAAAAAABZAQAAFoAAACC8lgWn73bPwil2XTj37s/AAAAP0kBAAAAAAAAAWUEAABaAAAASA30PcjL2z8Ipdl049+7PwAAAD9JAQAAAAAAAAFmBAAAWgAAAA4oj2Xx2ds/CKXZdOPfuz8AAAA/SQEAAAAAAAABZwQAAFoAAACaXcW0Q/bbPwil2XTj37s/AAAAP0kBAAAAAAAAAWgEAABaAAAAYHhg3GwE3D8Ipdl049+7PwAAAD9YAQAAAAAAAAFpBAAAWgAAALDIMVPoLtw/CKXZdOPfuz8AAAA/WAEAAAAAAAABagQAAFoAAAB248x6ET3cPwil2XTj37s/AAAAP1gBAAAAAAAAAWsEAABaAAAAPP5nojpL3D8Ipdl049+7PwAAAD9YAQAAAAAAAAFsBAAAWgAAAAIZA8pjWdw/CKXZdOPfuz8AAAA/WAEAAAAAAAABbQQAAFoAAADIM57xjGfcPwil2XTj37s/AAAAP1gBAAAAAAAAAW4EAABaAAAAjk45GbZ13D8Ipdl049+7PwAAAD9YAQAAAAAAAAFvBAAAWgAAAFRp1EDfg9w/CKXZdOPfuz8AAAA/WAEAAAAAAAABcAQAAFoAAAAYhG9oCJLcPwil2XTj37s/AAAAP2gBAAAAAAAAAXEEAABaAAAApLmlt1qu3D8Ipdl049+7PwAAAD9oAQAAAAAAAAFyBAAAWgAAAGrUQN+DvNw/CKXZdOPfuz8AAAA/aAEAAAAAAAABcwQAAFoAAAAw79sGrcrcPwil2XTj37s/AAAAP2gBAAAAAAAAAXQEAABaAAAA9gl3LtbY3D8Ipdl049+7PwAAAD9oAQAAAAAAAAF1BAAAWgAAAII/rX0o9dw/CKXZdOPfuz8AAAA/aAEAAAAAAAABdgQAAFoAAABGWkilUQPdPwil2XTj37s/AAAAP2gBAAAAAAAAAXcEAABaAAAAmKoZHM0t3T8Ipdl049+7PwAAAD93AQAAAAAAAAF4BAAAWgAAAF7FtEP2O90/CKXZdOPfuz8AAAA/dwEAAAAAAAABeQQAAFoAAADq+uqSSFjdP9y2bdu2bbs/AAAAP3cBAAAAAAAAAXoEAABaAAAAsBWGunFm3T/ctm3btm27PwAAAD93AQAAAAAAAAF7BAAAWgAAADxLvAnEgt0/3LZt27Ztuz8AAAA/dwEAAAAAAAABfAQAAFoAAAACZlcx7ZDdP7TIAUKK+7o/AAAAP4cBAAAAAAAAAX0EAABaAAAA4Ote97rX3T+I2pWoXYm6PwAAAD+HAQAAAAAAAAF+BAAAWgAAAGohlUYN9N0/YOwpDzEXuj8AAAA/hwEAAAAAAAABfwQAAFoAAAAwPDBuNgLePzj+vXUEpbk/AAAAP4cBAAAAAAAAAYAEAABaAAAA9lbLlV8Q3j84/r11BKW5PwAAAD+HAQAAAAAAAAGBBAAAWgAAAIKMAeWxLN4/OP69dQSluT8AAAA/lwEAAAAAAAABggQAAFoAAAAOwjc0BEnePxAQUtzXMrk/AAAAP5cBAAAAAAAAAYMEAABaAAAA1NzSWy1X3j8QEFLc1zK5PwAAAD+XAQAAAAAAAAGEBAAAWgAAAJj3bYNWZd4/6CHmQqvAuD8AAAA/lwEAAAAAAAABhQQAAFoAAABeEgmrf3PeP8Azeql+Trg/AAAAP5cBAAAAAAAAAYYEAABaAAAA6kc/+tGP3j/AM3qpfk64PwAAAD+XAQAAAAAAAAGHBAAAWgAAALBi2iH7nd4/wDN6qX5OuD8AAAA/lwEAAAAAAAABiAQAAFoAAAB2fXVJJKzeP5RFDhBS3Lc/AAAAP6YBAAAAAAAAAYkEAABaAAAAPJgQcU263j9sV6J2JWq3PwAAAD+mAQAAAAAAAAGKBAAAWgAAAMbNRsCf1t4/QGk23fj3tj8AAAA/pgEAAAAAAAABiwQAAFoAAACM6OHnyOTeP0BpNt3497Y/AAAAP6YBAAAAAAAAAYwEAABaAAAAUgN9D/Ly3j8Ye8pDzIW2PwAAAD+2AQAAAAAAAAGNBAAAWgAAAN44s15ED98/GHvKQ8yFtj8AAAA/tgEAAAAAAAABjgQAAFoAAACkU06GbR3fP/CMXqqfE7Y/AAAAP7YBAAAAAAAAAY8EAABaAAAApFNOhm0d3z/InvIQc6G1PwAAAD+2AQAAAAAAAAGQBAAAWgAAAGpu6a2WK98/yJ7yEHOhtT8AAAA/xgEAAAAAAAABkQQAAFoAAABqbumtlivfP6CwhndGL7U/AAAAP9UBAAAAAAAAAZIEAABaAAAAMImE1b853z+gsIZ3Ri+1PwAAAD/lAQAAAAAAAAGTBAAAWgAAADCJhNW/Od8/dMIa3hm9tD8AAAA/5QEAAAAAAAABlAQAAFoAAAAwiYTVvznfP0zUrkTtSrQ/AAAAP/QBAAAAAAAAAZUEAABaAAAAMImE1b853z8k5kKrwNizPwAAAD/0AQAAAAAAAAGWBAAAWgAAADCJhNW/Od8/+PfWEZRmsz8AAAA/9AEAAAAAAAABlwQAAFoAAAAwiYTVvznfP9AJa3hn9LI/AAAAPwQCAAAAAAAAAZgEAABaAAAAMImE1b853z+oG//eOoKyPwAAAD8EAgAAAAAAAAGZBAAAWgAAADCJhNW/Od8/gC2TRQ4Qsj8AAAA/BAIAAAAAAAABmgQAAFoAAAAwiYTVvznfP1g/J6zhnbE/AAAAPwQCAAAAAAAAAZsEAABaAAAAMImE1b853z8sUbsStSuxPwAAAD8UAgAAAAAAAAGcBAAAWgAAADCJhNW/Od8/BGNPeYi5sD8AAAA/FAIAAAAAAAABnQQAAFoAAAAwiYTVvznfP9x0499bR7A/AAAAPxQCAAAAAAAAAZ4EAABaAAAAMImE1b853z9gDe+MXqqvPwAAAD8UAgAAAAAAAAGfBAAAWgAAADCJhNW/Od8/EDEXWgXGrj8AAAA/FAIAAAAAAAABoAQAAFoAAAAwiYTVvznfP8BUPyes4a0/AAAAPyMCAAAAAAAAAaEEAABaAAAAMImE1b853z9weGf0Uv2sPwAAAD8jAgAAAAAAAAGiBAAAWgAAADCJhNW/Od8/IJyPwfkYrD8AAAA/IwIAAAAAAAABowQAAFoAAABqbumtlivfP8i/t46gNKs/AAAAPyMCAAAAAAAAAaQEAABaAAAAam7prZYr3z94499bR1CqPwAAAD8zAgAAAAAAAAGlBAAAWgAAAGpu6a2WK98/KAcIKe5rqT8AAAA/MwIAAAAAAAABpgQAAFoAAACkU06GbR3fPygHCCnua6k/AAAAPzMCAAAAAAAAAacEAABaAAAApFNOhm0d3z/QKjD2lIeoPwAAAD8zAgAAAAAAAAGoBAAAWgAAAKRTToZtHd8/gE5Ywzujpz8AAAA/MwIAAAAAAAABqQQAAFoAAADeOLNeRA/fPzBygJDivqY/AAAAPzMCAAAAAAAAAaoEAABaAAAAGB4YNxsB3z/glahdidqlPwAAAD9DAgAAAAAAAAGrBAAAWgAAABgeGDcbAd8/iLnQKjD2pD8AAAA/QwIAAAAAAAABrAQAAFoAAABSA30P8vLeP4i50Cow9qQ/AAAAP0MCAAAAAAAAAa0EAABaAAAAUgN9D/Ly3j843fj31hGkPwAAAD9DAgAAAAAAAAGuBAAAWgAAAIzo4efI5N4/6AAhxX0toz8AAAA/QwIAAAAAAAABrwQAAFoAAACM6OHnyOTeP5gkSZIkSaI/AAAAP0MCAAAAAAAAAbAEAABaAAAAxs1GwJ/W3j9ASHFfy2ShPwAAAD9DAgAAAAAAAAGxBAAAWgAAAAKzq5h2yN4/QEhxX8tkoT8AAAA/UgIAAAAAAAABsgQAAFoAAAA8mBBxTbreP0Afg/MxOJ8/AAAAP1ICAAAAAAAAAbMEAABaAAAAPJgQcU263j+gZtONf2+dPwAAAD9SAgAAAAAAAAG0BAAAWgAAAHZ9dUkkrN4/oGbTjX9vnT8AAAA/UgIAAAAAAAABtQQAAFoAAACwYtoh+53eP/CtIyjNpps/AAAAP1ICAAAAAAAAAbYEAABaAAAA6kc/+tGP3j9Q9XPCGt6ZPwAAAD9iAgAAAAAAAAG3BAAAWgAAACQtpNKogd4/sDzEXGgVmD8AAAA/YgIAAAAAAAABuAQAAFoAAABeEgmrf3PeP7A8xFxoFZg/AAAAP2ICAAAAAAAAAbkEAABaAAAAmPdtg1Zl3j8QhBT3tUyWPwAAAD9iAgAAAAAAAAG6BAAAWgAAANTc0lstV94/YMtkkQOElD8AAAA/YgIAAAAAAAABuwQAAFoAAAAOwjc0BEneP2DLZJEDhJQ/AAAAP3ECAAAAAAAAAbwEAABaAAAASKecDNs63j/AErUrUbuSPwAAAD9xAgAAAAAAAAG9BAAAWgAAAIKMAeWxLN4/IFoFxp7ykD8AAAA/cQIAAAAAAAABvgQAAFoAAAC8cWa9iB7ePyBaBcae8pA/AAAAP3ECAAAAAAAAAb8EAABaAAAA9lbLlV8Q3j8gWgXGnvKQPwAAAD9xAgAAAAAAAAHABAAAWgAAAGohlUYN9N0/oNFL9XPCij8AAAA/gQIAAAAAAAABwQQAAFoAAACmBvoe5OXdP6DRS/Vzwoo/AAAAP4ECAAAAAAAAAcIEAABaAAAA4Ote97rX3T9gYOwpDzGHPwAAAD+BAgAAAAAAAAHDBAAAWgAAABrRw8+Ryd0/YGDsKQ8xhz8AAAA/gQIAAAAAAAABxAQAAFoAAABUtiioaLvdP2Bg7CkPMYc/AAAAP5ECAAAAAAAAAcUEAABaAAAAjpuNgD+t3T9gYOwpDzGHPwAAAD+RAgAAAAAAAAHGBAAAWgAAAAJmVzHtkN0/IO+MXqqfgz8AAAA/kQIAAAAAAAABxwQAAFoAAAA8S7wJxILdP+B9LZNFDoA/AAAAP5ECAAAAAAAAAcgEAABaAAAAsBWGunFm3T/gfS2TRQ6APwAAAD+gAgAAAAAAAAHJBAAAWgAAAOr66pJIWN0/4H0tk0UOgD8AAAA/oAIAAAAAAAABygQAAFoAAAAk4E9rH0rdPwAZnI/B+Xg/AAAAP6ACAAAAAAAAAcsEAABaAAAAXsW0Q/Y73T8AGZyPwfl4PwAAAD+gAgAAAAAAAAHMBAAAWgAAAJiqGRzNLd0/ABmcj8H5eD8AAAA/oAIAAAAAAAABzQQAAFoAAADSj370ox/dPwAZnI/B+Xg/AAAAP7ACAAAAAAAAAc4EAABaAAAADHXjzHoR3T8AGZyPwfl4PwAAAD+wAgAAAAAAAAHPBAAAWgAAAEZaSKVRA90/gDbd+PfWcT8AAAA/sAIAAAAAAAAB0AQAAFoAAACCP619KPXcP4A23fj31nE/AAAAP7ACAAAAAAAAAdEEAABaAAAAvCQSVv/m3D+ANt3499ZxPwAAAD+wAgAAAAAAAAHSBAAAWgAAAPYJdy7W2Nw/gDbd+PfWcT8AAAA/wAIAAAAAAAAB0wQAAFoAAAAw79sGrcrcPwCoPMRcaGU/AAAAP8ACAAAAAAAAAdQEAABaAAAAatRA34O83D8AqDzEXGhlPwAAAD/AAgAAAAAAAAHVBAAAWgAAAKS5pbdartw/AKg8xFxoZT8AAAA/wAIAAAAAAAAB1gQAAFoAAADengqQMaDcPwCoPMRcaGU/AAAAP88CAAAAAAAAAdcEAABaAAAAGIRvaAiS3D8AqDzEXGhlPwAAAD/PAgAAAAAAAAHYBAAAWgAAAFRp1EDfg9w/AKg8xFxoZT8AAAA/zwIAAAAAAAAB2QQAAFoAAACOTjkZtnXcPwCoPMRcaGU/AAAAP88CAAAAAAAAAdoEAABaAAAAyDOe8Yxn3D8AqDzEXGhlPwAAAD/PAgAAAAAAAAHbBAAAWgAAAAIZA8pjWdw/AKg8xFxoZT8AAAA/3wIAAAAAAAAB3AQAAFoAAAA8/meiOkvcPwCoPMRcaGU/AAAAP98CAAAAAAAAAd0EAABaAAAAduPMehE93D8AqDzEXGhlPwAAAD/fAgAAAAAAAAHeBAAAWgAAALDIMVPoLtw/AKg8xFxoZT8AAAA/3wIAAAAAAAAB3wQAAFoAAADqrZYrvyDcPwCoPMRcaGU/AAAAP+4CAAAAAAAAAeAEAABaAAAAYHhg3GwE3D8AqDzEXGhlPwAAAD/uAgAAAAAAAAHhBAAAWgAAANRCKo0a6Ns/AKg8xFxoZT8AAAA//gIAAAAAAAAB4gQAAFoAAAAOKI9l8dnbPwCoPMRcaGU/AAAAP/4CAAAAAAAAAeMEAABaAAAASA30PcjL2z8AqDzEXGhlPwAAAD/+AgAAAAAAAAHkBAAAWgAAAILyWBafvds/AKg8xFxoZT8AAAA//gIAAAAAAAAB5QQAAFoAAAC8173uda/bPwCoPMRcaGU/AAAAP/4CAAAAAAAAAeYEAABaAAAA9rwix0yh2z8AqDzEXGhlPwAAAD/+AgAAAAAAAAHnBAAAWgAAADKih58jk9s/AKg8xFxoZT8AAAA//gIAAAAAAAAB6AQAAFoAAABsh+x3+oTbPwCoPMRcaGU/AAAAPw4DAAAAAAAAAekEAABaAAAApmxRUNF22z8AqDzEXGhlPwAAAD8OAwAAAAAAAAHqBAAAWgAAAOBRtiioaNs/AKg8xFxoZT8AAAA/DgMAAAAAAAAB6wQAAFoAAAAaNxsBf1rbPwCoPMRcaGU/AAAAPw4DAAAAAAAAAewEAABaAAAAVByA2VVM2z8AqDzEXGhlPwAAAD8OAwAAAAAAAAHtBAAAWgAAAI4B5bEsPts/AKg8xFxoZT8AAAA/HQMAAAAAAAAB7gQAAFoAAADI5kmKAzDbPwCoPMRcaGU/AAAAPx0DAAAAAAAAAe8EAABaAAAAAsyuYtoh2z+ANt3499ZxPwAAAD8dAwAAAAAAAAHwBAAAWgAAADyxEzuxE9s/gDbd+PfWcT8AAAA/HQMAAAAAAAAB8QQAAFoAAAB2lngTiAXbP4A23fj31nE/AAAAPx0DAAAAAAAAAfIEAABaAAAAsHvd61732j+ANt3499ZxPwAAAD8dAwAAAAAAAAHzBAAAWgAAAOpgQsQ16do/ABmcj8H5eD8AAAA/LQMAAAAAAAAB9AQAAFoAAAAkRqecDNvaPwAZnI/B+Xg/AAAAPy0DAAAAAAAAAfUEAABaAAAAXisMdePM2j8AGZyPwfl4PwAAAD8tAwAAAAAAAAH2BAAAWgAAAJgQcU26vto/ABmcj8H5eD8AAAA/LQMAAAAAAAAB9wQAAFoAAACYEHFNur7aP+B9LZNFDoA/AAAAPy0DAAAAAAAAAfgEAABaAAAADts6/mei2j/gfS2TRQ6APwAAAD8tAwAAAAAAAAH5BAAAWgAAAA7bOv5noto/IO+MXqqfgz8AAAA/PQMAAAAAAAAB+gQAAFoAAACCpQSvFYbaPyDvjF6qn4M/AAAAPz0DAAAAAAAAAfsEAABaAAAAvIpph+x32j8g74xeqp+DPwAAAD89AwAAAAAAAAH8BAAAWgAAAPZvzl/Dado/IO+MXqqfgz8AAAA/PQMAAAAAAAAB/QQAAFoAAAAwVTM4mlvaP2Bg7CkPMYc/AAAAPz0DAAAAAAAAAf4EAABaAAAAajqYEHFN2j9gYOwpDzGHPwAAAD89AwAAAAAAAAH/BAAAWgAAAKYf/ehHP9o/YGDsKQ8xhz8AAAA/TAMAAAAAAAABAAUAAFoAAADgBGLBHjHaP2Bg7CkPMYc/AAAAP0wDAAAAAAAAAQEFAABaAAAAVM8rcswU2j+g0Uv1c8KKPwAAAD9MAwAAAAAAAAECBQAAWgAAAI60kEqjBto/oNFL9XPCij8AAAA/TAMAAAAAAAABAwUAAFoAAADImfUievjZP6DRS/Vzwoo/AAAAP0wDAAAAAAAAAQQFAABaAAAAAn9a+1Dq2T+g0Uv1c8KKPwAAAD9cAwAAAAAAAAEFBQAAWgAAADxkv9Mn3Nk/oNFL9XPCij8AAAA/XAMAAAAAAAABBgUAAFoAAACwLomE1b/ZP+BCq8DYU44/AAAAP1wDAAAAAAAAAQcFAABaAAAAYN63DVqV2T8gWgXGnvKQPwAAAD9cAwAAAAAAAAEIBQAAWgAAAA6O5pbeatk/wBK1K1G7kj8AAAA/XAMAAAAAAAABCQUAAFoAAABIc0tvtVzZP2DLZJEDhJQ/AAAAP2sDAAAAAAAAAQoFAABaAAAAvD0VIGNA2T9gy2SRA4SUPwAAAD9rAwAAAAAAAAELBQAAWgAAAPYievg5Mtk/EIQU97VMlj8AAAA/awMAAAAAAAABDAUAAFoAAABq7UOp5xXZP7A8xFxoFZg/AAAAP2sDAAAAAAAAAQ0FAABaAAAApNKogb4H2T+wPMRcaBWYPwAAAD97AwAAAAAAAAEOBQAAWgAAAN63DVqV+dg/UPVzwhremT8AAAA/ewMAAAAAAAABDwUAAFoAAABUgtcKQ93YP/CtIyjNpps/AAAAP4sDAAAAAAAAARAFAABaAAAAAjIGlMey2D+gZtONf2+dPwAAAD+LAwAAAAAAAAERBQAAWgAAACas/s35a9g/QEhxX8tkoT8AAAA/mgMAAAAAAAABEgUAAFoAAADUWy1XfkHYPzjd+PfWEaQ/AAAAP5oDAAAAAAAAARMFAABaAAAAggtc4AIX2D+IudAqMPakPwAAAD+qAwAAAAAAAAEUBQAAWgAAAGyg70Fe3tc/gE5Ywzujpz8AAAA/ugMAAAAAAAABFQUAAFoAAADgarnyC8LXP4BOWMM7o6c/AAAAP7oDAAAAAAAAARYFAABaAAAAyP9MVGeJ1z8oBwgp7mupPwAAAD/JAwAAAAAAAAEXBQAAWgAAAMj/TFRnidc/eOPfW0dQqj8AAAA/yQMAAAAAAAABGAUAAFoAAAAC5bEsPnvXP3jj31tHUKo/AAAAP8kDAAAAAAAAARkFAABaAAAAPMoWBRVt1z94499bR1CqPwAAAD/ZAwAAAAAAAAEaBQAAWgAAADzKFgUVbdc/yL+3jqA0qz8AAAA/+AMAAAAAAAABGwUAAFoAAAB2r3vd617XP8i/t46gNKs/AAAAPwgEAAAAAAAAARwFAABaAAAAdq973ete1z8gnI/B+RisPwAAAD8XBAAAAAAAAAEdBQAAWgAAAFfm4zLSQuo/WgXGnvIQwz8AAAA/AAAAAAAAAAABHgUAAFoAAABX5uMy0kLqP278e+sISsM/AAAAPxAAAAAAAAAAAR8FAABaAAAAV+bjMtJC6j+C8zE4H4PDPwAAAD8fAAAAAAAAAAEgBQAAWgAAALlzscbmSeo/gvMxOB+Dwz8AAAA/PgAAAAAAAAABIQUAAFoAAAAcAX9a+1DqP5rq54Q1vMM/AAAAPz4AAAAAAAAAASIFAABaAAAAf45M7g9Y6j+u4Z3RS/XDPwAAAD9OAAAAAAAAAAEjBQAAWgAAAOIbGoIkX+o/ruGd0Uv1wz8AAAA/XgAAAAAAAAABJAUAAFoAAADiGxqCJF/qP8LYUx5iLsQ/AAAAP14AAAAAAAAAASUFAABaAAAA4hsagiRf6j/WzwlreGfEPwAAAD9tAAAAAAAAAAEmBQAAWgAAAEWp5xU5Zuo/1s8Ja3hnxD8AAAA/bQAAAAAAAAABJwUAAFoAAACoNrWpTW3qP9bPCWt4Z8Q/AAAAP30AAAAAAAAAASgFAABaAAAAqDa1qU1t6j/qxr+3jqDEPwAAAD99AAAAAAAAAAEpBQAAWgAAAAvEgj1idOo/6sa/t46gxD8AAAA/fQAAAAAAAAABKgUAAFoAAABuUVDRdnvqPwC+dQSl2cQ/AAAAP40AAAAAAAAAASsFAABaAAAA0N4dZYuC6j8AvnUEpdnEPwAAAD+NAAAAAAAAAAEsBQAAWgAAADRs6/ifieo/FLUrUbsSxT8AAAA/nAAAAAAAAAABLQUAAFoAAACW+biMtJDqPyis4Z3RS8U/AAAAP5wAAAAAAAAAAS4FAABaAAAA+oaGIMmX6j8orOGd0UvFPwAAAD+cAAAAAAAAAAEvBQAAWgAAAMChIUjypeo/PKOX6ueExT8AAAA/nAAAAAAAAAABMAUAAFoAAACGvLxvG7TqP1CaTTf+vcU/AAAAP6wAAAAAAAAAATEFAABaAAAA6EmKAzC76j9kkQOEFPfFPwAAAD+sAAAAAAAAAAEyBQAAWgAAAErXV5dEwuo/ZJEDhBT3xT8AAAA/rAAAAAAAAAABMwUAAFoAAAAQ8vK+bdDqP2SRA4QU98U/AAAAP6wAAAAAAAAAATQFAABaAAAAdH/AUoLX6j94iLnQKjDGPwAAAD+sAAAAAAAAAAE1BQAAWgAAANYMjuaW3uo/eIi50Cowxj8AAAA/uwAAAAAAAAABNgUAAFoAAACcJykOwOzqP3iIudAqMMY/AAAAP7sAAAAAAAAAATcFAABaAAAAxM+Ryf0B6z+Of28dQWnGPwAAAD+7AAAAAAAAAAE4BQAAWgAAAIrqLPEmEOs/onYlaleixj8AAAA/ywAAAAAAAAABOQUAAFoAAAB4rTDUjTPrP7Zt27Zt28Y/AAAAP8sAAAAAAAAAAToFAABaAAAA3Dr+Z6I66z+2bdu2bdvGPwAAAD/LAAAAAAAAAAE7BQAAWgAAAKJVmY/LSOs/tm3btm3bxj8AAAA/ywAAAAAAAAABPAUAAFoAAAAE42Yj4E/rP7Zt27Zt28Y/AAAAP8sAAAAAAAAAAT0FAABaAAAAaHA0t/RW6z+2bdu2bdvGPwAAAD/LAAAAAAAAAAE+BQAAWgAAAC6Lz94dZes/tm3btm3bxj8AAAA/ywAAAAAAAAABPwUAAFoAAACQGJ1yMmzrP85kkQOEFMc/AAAAP9sAAAAAAAAAAUAFAABaAAAAVjM4mlt66z/OZJEDhBTHPwAAAD/bAAAAAAAAAAFBBQAAWgAAALnABS5wges/zmSRA4QUxz8AAAA/2wAAAAAAAAABQgUAAFoAAADiaG7prZbrP85kkQOEFMc/AAAAP9sAAAAAAAAAAUMFAABaAAAARfY7fcKd6z/OZJEDhBTHPwAAAD/bAAAAAAAAAAFEBQAAWgAAAKeDCRHXpOs/zmSRA4QUxz8AAAA/2wAAAAAAAAABRQUAAFoAAAAzuT9gKcHrP85kkQOEFMc/AAAAP9sAAAAAAAAAAUYFAABaAAAA+dPah1LP6z/OZJEDhBTHPwAAAD/qAAAAAAAAAAFHBQAAWgAAAF1hqBtn1us/zmSRA4QUxz8AAAA/6gAAAAAAAAABSAUAAFoAAADnlt5qufLrP85kkQOEFMc/AAAAP+oAAAAAAAAAAUkFAABaAAAArbF5kuIA7D/OZJEDhBTHPwAAAD/qAAAAAAAAAAFKBQAAWgAAAHPMFLoLD+w/zmSRA4QUxz8AAAA/6gAAAAAAAAABSwUAAFoAAADXWeJNIBbsP85kkQOEFMc/AAAAP+oAAAAAAAAAAUwFAABaAAAAm3R9dUkk7D/OZJEDhBTHPwAAAD/6AAAAAAAAAAFNBQAAWgAAAMUc5jCHOew/zmSRA4QUxz8AAAA/+gAAAAAAAAABTgUAAFoAAACLN4FYsEfsP85kkQOEFMc/AAAAP/oAAAAAAAAAAU8FAABaAAAAUFIcgNlV7D/OZJEDhBTHPwAAAD/6AAAAAAAAAAFQBQAAWgAAALPf6RPuXOw/zmSRA4QUxz8AAAA/+gAAAAAAAAABUQUAAFoAAAB5+oQ7F2vsP85kkQOEFMc/AAAAP/oAAAAAAAAAAVIFAABaAAAA3IdSzyty7D/OZJEDhBTHPwAAAD/6AAAAAAAAAAFTBQAAWgAAAD8VIGNAeew/zmSRA4QUxz8AAAA/+gAAAAAAAAABVAUAAFoAAACiou32VIDsP85kkQOEFMc/AAAAPwoBAAAAAAAAAVUFAABaAAAALtgjRqec7D+2bdu2bdvGPwAAAD8KAQAAAAAAAAFWBQAAWgAAAC7YI0annOw/onYlaleixj8AAAA/CgEAAAAAAAABVwUAAFoAAACQZfHZu6PsP6J2JWpXosY/AAAAPwoBAAAAAAAAAVgFAABaAAAA8/K+bdCq7D+idiVqV6LGPwAAAD8KAQAAAAAAAAFZBQAAWgAAAFaAjAHlsew/jn9vHUFpxj8AAAA/GQEAAAAAAAABWgUAAFoAAAC5DVqV+bjsP45/bx1BacY/AAAAPxkBAAAAAAAAAVsFAABaAAAAHJsnKQ7A7D+Of28dQWnGPwAAAD8ZAQAAAAAAAAFcBQAAWgAAABybJykOwOw/eIi50Cowxj8AAAA/GQEAAAAAAAABXQUAAFoAAAAcmycpDsDsP2SRA4QU98U/AAAAPxkBAAAAAAAAAV4FAABaAAAAfij1vCLH7D9kkQOEFPfFPwAAAD8ZAQAAAAAAAAFfBQAAWgAAAOK1wlA3zuw/ZJEDhBT3xT8AAAA/KQEAAAAAAAABYAUAAFoAAABEQ5DkS9XsP1CaTTf+vcU/AAAAPykBAAAAAAAAAWEFAABaAAAAREOQ5EvV7D88o5fq54TFPwAAAD8pAQAAAAAAAAFiBQAAWgAAAKjQXXhg3Ow/PKOX6ueExT8AAAA/KQEAAAAAAAABYwUAAFoAAACo0F14YNzsPyis4Z3RS8U/AAAAPzgBAAAAAAAAAWQFAABaAAAACl4rDHXj7D8UtStRuxLFPwAAAD84AQAAAAAAAAFlBQAAWgAAAG7r+J+J6uw/AL51BKXZxD8AAAA/OAEAAAAAAAABZgUAAFoAAADQeMYznvHsPwC+dQSl2cQ/AAAAPzgBAAAAAAAAAWcFAABaAAAA0HjGM57x7D/qxr+3jqDEPwAAAD9IAQAAAAAAAAFoBQAAWgAAADQGlMey+Ow/6sa/t46gxD8AAAA/SAEAAAAAAAABaQUAAFoAAAA0BpTHsvjsP9bPCWt4Z8Q/AAAAP0gBAAAAAAAAAWoFAABaAAAA+CAv79sG7T/WzwlreGfEPwAAAD9IAQAAAAAAAAFrBQAAWgAAAPggL+/bBu0/wthTHmIuxD8AAAA/SAEAAAAAAAABbAUAAFoAAABcrvyC8A3tP67hndFL9cM/AAAAP1gBAAAAAAAAAW0FAABaAAAAvjvKFgUV7T+a6ueENbzDPwAAAD9YAQAAAAAAAAFuBQAAWgAAACLJl6oZHO0/murnhDW8wz8AAAA/ZwEAAAAAAAABbwUAAFoAAAAiyZeqGRztP4LzMTgfg8M/AAAAP2cBAAAAAAAAAXAFAABaAAAA6OMy0kIq7T9aBcae8hDDPwAAAD9nAQAAAAAAAAFxBQAAWgAAAEpxAGZXMe0/WgXGnvIQwz8AAAA/ZwEAAAAAAAABcgUAAFoAAABKcQBmVzHtP0YOEFLc18I/AAAAP3cBAAAAAAAAAXMFAABaAAAArv7N+Ws47T8wF1oFxp7CPwAAAD93AQAAAAAAAAF0BQAAWgAAAK7+zflrOO0/HCCkuK9lwj8AAAA/dwEAAAAAAAABdQUAAFoAAAAQjJuNgD/tPxwgpLivZcI/AAAAP3cBAAAAAAAAAXYFAABaAAAAEIybjYA/7T8IKe5rmSzCPwAAAD+HAQAAAAAAAAF3BQAAWgAAAHIZaSGVRu0/CCnua5kswj8AAAA/hwEAAAAAAAABeAUAAFoAAAByGWkhlUbtP/QxOB+D88E/AAAAP4cBAAAAAAAAAXkFAABaAAAAchlpIZVG7T/gOoLSbLrBPwAAAD+HAQAAAAAAAAF6BQAAWgAAANamNrWpTe0/4DqC0my6wT8AAAA/hwEAAAAAAAABewUAAFoAAADWpja1qU3tP8xDzIVWgcE/AAAAP5YBAAAAAAAAAXwFAABaAAAA1qY2talN7T+4TBY5QEjBPwAAAD+WAQAAAAAAAAF9BQAAWgAAANamNrWpTe0/olVg7CkPwT8AAAA/lgEAAAAAAAABfgUAAFoAAAA4NARJvlTtP6JVYOwpD8E/AAAAP5YBAAAAAAAAAX8FAABaAAAAODQESb5U7T+MXqqfE9bAPwAAAD+mAQAAAAAAAAGABQAAWgAAADg0BEm+VO0/eGf0Uv2cwD8AAAA/pgEAAAAAAAABgQUAAFoAAAA4NARJvlTtP2RwPgbnY8A/AAAAP6YBAAAAAAAAAYIFAABaAAAAODQESb5U7T9QeYi50CrAPwAAAD+mAQAAAAAAAAGDBQAAWgAAADg0BEm+VO0/eASl2XTjvz8AAAA/tQEAAAAAAAABhAUAAFoAAAA4NARJvlTtP1AWOUBIcb8/AAAAP7UBAAAAAAAAAYUFAABaAAAAODQESb5U7T8oKM2mG/++PwAAAD+1AQAAAAAAAAGGBQAAWgAAADg0BEm+VO0//DlhDe+Mvj8AAAA/tQEAAAAAAAABhwUAAFoAAADWpja1qU3tP9BL9XPCGr4/AAAAP8UBAAAAAAAAAYgFAABaAAAA1qY2talN7T+oXYnalai9PwAAAD/FAQAAAAAAAAGJBQAAWgAAAHIZaSGVRu0/gG8dQWk2vT8AAAA/xQEAAAAAAAABigUAAFoAAAAQjJuNgD/tPzCTRQ4QUrw/AAAAP8UBAAAAAAAAAYsFAABaAAAASnEAZlcx7T8Ipdl049+7PwAAAD/VAQAAAAAAAAGMBQAAWgAAAEpxAGZXMe0/3LZt27Ztuz8AAAA/1QEAAAAAAAABjQUAAFoAAADo4zLSQirtP7TIAUKK+7o/AAAAP9UBAAAAAAAAAY4FAABaAAAA6OMy0kIq7T+I2pWoXYm6PwAAAD/VAQAAAAAAAAGPBQAAWgAAAIRWZT4uI+0/iNqVqF2Juj8AAAA/1QEAAAAAAAABkAUAAFoAAAAiyZeqGRztP2DsKQ8xF7o/AAAAP9UBAAAAAAAAAZEFAABaAAAAvjvKFgUV7T84/r11BKW5PwAAAD/kAQAAAAAAAAGSBQAAWgAAAPggL+/bBu0/EBBS3NcyuT8AAAA/5AEAAAAAAAABkwUAAFoAAAD4IC/v2wbtP+gh5kKrwLg/AAAAP+QBAAAAAAAAAZQFAABaAAAAlpNhW8f/7D/AM3qpfk64PwAAAD/kAQAAAAAAAAGVBQAAWgAAADQGlMey+Ow/lEUOEFLctz8AAAA/5AEAAAAAAAABlgUAAFoAAADQeMYznvHsP5RFDhBS3Lc/AAAAP/QBAAAAAAAAAZcFAABaAAAACl4rDHXj7D9sV6J2JWq3PwAAAD/0AQAAAAAAAAGYBQAAWgAAAApeKwx14+w/QGk23fj3tj8AAAA/9AEAAAAAAAABmQUAAFoAAACo0F14YNzsP0BpNt3497Y/AAAAP/QBAAAAAAAAAZoFAABaAAAAREOQ5EvV7D9AaTbd+Pe2PwAAAD/0AQAAAAAAAAGbBQAAWgAAAOK1wlA3zuw/GHvKQ8yFtj8AAAA/9AEAAAAAAAABnAUAAFoAAAAcmycpDsDsPxh7ykPMhbY/AAAAP/QBAAAAAAAAAZ0FAABaAAAAuQ1alfm47D/wjF6qnxO2PwAAAD/0AQAAAAAAAAGeBQAAWgAAALkNWpX5uOw/yJ7yEHOhtT8AAAA/BAIAAAAAAAABnwUAAFoAAAAu2CNGp5zsP6CwhndGL7U/AAAAPwQCAAAAAAAAAaAFAABaAAAABTC7immH7D90whreGb20PwAAAD8EAgAAAAAAAAGhBQAAWgAAAKKi7fZUgOw/TNSuRO1KtD8AAAA/BAIAAAAAAAABogUAAFoAAADch1LPK3LsP0zUrkTtSrQ/AAAAPwQCAAAAAAAAAaMFAABaAAAAefqEOxdr7D8k5kKrwNizPwAAAD8EAgAAAAAAAAGkBQAAWgAAALPf6RPuXOw/JOZCq8DYsz8AAAA/EwIAAAAAAAABpQUAAFoAAACbdH11SSTsP9AJa3hn9LI/AAAAPxMCAAAAAAAAAaYFAABaAAAA11niTSAW7D+oG//eOoKyPwAAAD8TAgAAAAAAAAGnBQAAWgAAABE/Ryb3B+w/qBv/3jqCsj8AAAA/EwIAAAAAAAABqAUAAFoAAABLJKz+zfnrP6gb/946grI/AAAAPxMCAAAAAAAAAakFAABaAAAAhQkR16Tr6z+ALZNFDhCyPwAAAD8jAgAAAAAAAAGqBQAAWgAAAF1hqBtn1us/WD8nrOGdsT8AAAA/IwIAAAAAAAABqwUAAFoAAAD509qHUs/rP1g/J6zhnbE/AAAAPyMCAAAAAAAAAawFAABaAAAA0StyzBS66z8sUbsStSuxPwAAAD8jAgAAAAAAAAGtBQAAWgAAAG2epDgAs+s/LFG7ErUrsT8AAAA/IwIAAAAAAAABrgUAAFoAAABF9jt9wp3rPyxRuxK1K7E/AAAAPyMCAAAAAAAAAa8FAABaAAAAf9ugVZmP6z8sUbsStSuxPwAAAD8jAgAAAAAAAAGwBQAAWgAAALnABS5wges/BGNPeYi5sD8AAAA/IwIAAAAAAAABsQUAAFoAAABWMziaW3rrPwRjT3mIubA/AAAAPzICAAAAAAAAAbIFAABaAAAA86VqBkdz6z8EY095iLmwPwAAAD8yAgAAAAAAAAGzBQAAWgAAAGhwNLf0Vus/3HTj31tHsD8AAAA/MgIAAAAAAAABtAUAAFoAAAAE42Yj4E/rP9x0499bR7A/AAAAPzICAAAAAAAAAbUFAABaAAAAolWZj8tI6z/cdOPfW0ewPwAAAD8yAgAAAAAAAAG2BQAAWgAAANw6/meiOus/3HTj31tHsD8AAAA/MgIAAAAAAAABtwUAAFoAAAB4rTDUjTPrP9x0499bR7A/AAAAP0ICAAAAAAAAAbgFAABaAAAAUAXIGFAe6z/cdOPfW0ewPwAAAD9CAgAAAAAAAAG5BQAAWgAAAO53+oQ7F+s/3HTj31tHsD8AAAA/QgIAAAAAAAABugUAAFoAAACK6izxJhDrP9x0499bR7A/AAAAP1ICAAAAAAAAAbsFAABaAAAAKF1fXRIJ6z/cdOPfW0ewPwAAAD9SAgAAAAAAAAG8BQAAWgAAAMTPkcn9Aes/3HTj31tHsD8AAAA/UgIAAAAAAAABvQUAAFoAAABiQsQ16frqP9x0499bR7A/AAAAP1ICAAAAAAAAAb4FAABaAAAA/rT2odTz6j/cdOPfW0ewPwAAAD9hAgAAAAAAAAG/BQAAWgAAAJwnKQ7A7Oo/3HTj31tHsD8AAAA/YQIAAAAAAAABwAUAAFoAAAA6mlt6q+XqP9x0499bR7A/AAAAP2ECAAAAAAAAAcEFAABaAAAAdH/AUoLX6j/cdOPfW0ewPwAAAD9xAgAAAAAAAAHCBQAAWgAAABDy8r5t0Oo/3HTj31tHsD8AAAA/gQIAAAAAAAABwwUAAFoAAACuZCUrWcnqP9x0499bR7A/AAAAP4ECAAAAAAAAAcQFAABaAAAAStdXl0TC6j/cdOPfW0ewPwAAAD+QAgAAAAAAAAHFBQAAWgAAAOhJigMwu+o/BGNPeYi5sD8AAAA/kAIAAAAAAAABxgUAAFoAAACGvLxvG7TqPwRjT3mIubA/AAAAP6ACAAAAAAAAAccFAABaAAAAIi/v2wat6j8EY095iLmwPwAAAD+gAgAAAAAAAAHIBQAAWgAAACIv79sGreo/LFG7ErUrsT8AAAA/oAIAAAAAAAAByQUAAFoAAADAoSFI8qXqPyxRuxK1K7E/AAAAP6ACAAAAAAAAAcoFAABaAAAAXBRUtN2e6j8sUbsStSuxPwAAAD+gAgAAAAAAAAHLBQAAWgAAAFwUVLTdnuo/WD8nrOGdsT8AAAA/rwIAAAAAAAABzAUAAFoAAAD6hoYgyZfqP4Atk0UOELI/AAAAP68CAAAAAAAAAc0FAABaAAAAlvm4jLSQ6j+ALZNFDhCyPwAAAD+vAgAAAAAAAAHOBQAAWgAAAJb5uIy0kOo/qBv/3jqCsj8AAAA/rwIAAAAAAAABzwUAAFoAAAA0bOv4n4nqP6gb/946grI/AAAAP78CAAAAAAAAAdAFAABaAAAANGzr+J+J6j/QCWt4Z/SyPwAAAD+/AgAAAAAAAAHRBQAAWgAAANDeHWWLguo/0AlreGf0sj8AAAA/vwIAAAAAAAAB0gUAAFoAAADQ3h1li4LqP/j31hGUZrM/AAAAP78CAAAAAAAAAdMFAABaAAAAblFQ0XZ76j8k5kKrwNizPwAAAD+/AgAAAAAAAAHUBQAAWgAAAAvEgj1idOo/JOZCq8DYsz8AAAA/zwIAAAAAAAAB1QUAAFoAAAALxII9YnTqP0zUrkTtSrQ/AAAAP88CAAAAAAAAAdYFAABaAAAAqDa1qU1t6j90whreGb20PwAAAD/PAgAAAAAAAAHXBQAAWgAAAKg2talNbeo/oLCGd0YvtT8AAAA/zwIAAAAAAAAB2AUAAFoAAABFqecVOWbqP8ie8hBzobU/AAAAP88CAAAAAAAAAdkFAABaAAAARannFTlm6j/wjF6qnxO2PwAAAD/eAgAAAAAAAAHaBQAAWgAAAOIbGoIkX+o/8Ixeqp8Ttj8AAAA/3gIAAAAAAAAB2wUAAFoAAAB/jkzuD1jqPxh7ykPMhbY/AAAAP94CAAAAAAAAAdwFAABaAAAAf45M7g9Y6j9AaTbd+Pe2PwAAAD/eAgAAAAAAAAHdBQAAWgAAABwBf1r7UOo/QGk23fj3tj8AAAA/7gIAAAAAAAAB3gUAAFoAAAAcAX9a+1DqP2xXonYlarc/AAAAP+4CAAAAAAAAAd8FAABaAAAAHAF/WvtQ6j+URQ4QUty3PwAAAD/uAgAAAAAAAAHgBQAAWgAAALlzscbmSeo/lEUOEFLctz8AAAA/7gIAAAAAAAAB4QUAAFoAAAC5c7HG5knqP8Azeql+Trg/AAAAP+4CAAAAAAAAAeIFAABaAAAAuXOxxuZJ6j/oIeZCq8C4PwAAAD/uAgAAAAAAAAHjBQAAWgAAALlzscbmSeo/EBBS3NcyuT8AAAA//gIAAAAAAAAB5AUAAFoAAABX5uMy0kLqPxAQUtzXMrk/AAAAP/4CAAAAAAAAAeUFAABaAAAAV+bjMtJC6j84/r11BKW5PwAAAD/+AgAAAAAAAAHmBQAAWgAAAFfm4zLSQuo/YOwpDzEXuj8AAAA//gIAAAAAAAAB5wUAAFoAAABX5uMy0kLqP4jalahdibo/AAAAP/4CAAAAAAAAAegFAABaAAAA81gWn7076j+I2pWoXYm6PwAAAD8NAwAAAAAAAAHpBQAAWgAAAPNYFp+9O+o/tMgBQor7uj8AAAA/DQMAAAAAAAAB6gUAAFoAAADzWBafvTvqP9y2bdu2bbs/AAAAPw0DAAAAAAAAAesFAABaAAAA81gWn7076j8Ipdl049+7PwAAAD8NAwAAAAAAAAHsBQAAWgAAAPNYFp+9O+o/MJNFDhBSvD8AAAA/DQMAAAAAAAAB7QUAAFoAAADzWBafvTvqP1iBsac8xLw/AAAAPx0DAAAAAAAAAe4FAABaAAAA81gWn7076j+Abx1BaTa9PwAAAD8dAwAAAAAAAAHvBQAAWgAAAPNYFp+9O+o/qF2J2pWovT8AAAA/HQMAAAAAAAAB8AUAAFoAAADzWBafvTvqP9BL9XPCGr4/AAAAPx0DAAAAAAAAAfEFAABaAAAA81gWn7076j/8OWEN74y+PwAAAD8dAwAAAAAAAAHyBQAAWgAAAPNYFp+9O+o/KCjNphv/vj8AAAA/LAMAAAAAAAAB8wUAAFoAAADzWBafvTvqP1AWOUBIcb8/AAAAPywDAAAAAAAAAfQFAABaAAAA81gWn7076j94BKXZdOO/PwAAAD8sAwAAAAAAAAH1BQAAWgAAAPNYFp+9O+o/UHmIudAqwD8AAAA/PAMAAAAAAAAB9gUAAFoAAADzWBafvTvqP2RwPgbnY8A/AAAAPzwDAAAAAAAAAfcFAABaAAAA81gWn7076j94Z/RS/ZzAPwAAAD9MAwAAAAAAAAH4BQAAWgAAAFfm4zLSQuo/eGf0Uv2cwD8AAAA/TAMAAAAAAAAB+QUAAFoAAABX5uMy0kLqP4xeqp8T1sA/AAAAP0wDAAAAAAAAAfoFAABaAAAAV+bjMtJC6j+iVWDsKQ/BPwAAAD9bAwAAAAAAAAH7BQAAWgAAALlzscbmSeo/olVg7CkPwT8AAAA/WwMAAAAAAAAB/AUAAFoAAAC5c7HG5knqP7hMFjlASME/AAAAP1sDAAAAAAAAAf0FAABaAAAAuXOxxuZJ6j/MQ8yFVoHBPwAAAD9rAwAAAAAAAAH+BQAAWgAAABwBf1r7UOo/zEPMhVaBwT8AAAA/awMAAAAAAAAB/wUAAFoAAAB/jkzuD1jqP8xDzIVWgcE/AAAAP6kDAAAAAAAAAQAGAABaAAAAPMoWBRVt1z+J2pWoXYniPwAAAD8AAAAAAAAAAAEBBgAAWgAAAALlsSw+e9c/idqVqF2J4j8AAAA/LwAAAAAAAAABAgYAAFoAAADI/0xUZ4nXP4nalahdieI/AAAAPy8AAAAAAAAAAQMGAABaAAAAjhroe5CX1z+J2pWoXYniPwAAAD8+AAAAAAAAAAEEBgAAWgAAAFQ1g6O5pdc/idqVqF2J4j8AAAA/PgAAAAAAAAABBQYAAFoAAAAaUB7L4rPXP4nalahdieI/AAAAP04AAAAAAAAAAQYGAABaAAAA4Gq58gvC1z+J2pWoXYniPwAAAD9OAAAAAAAAAAEHBgAAWgAAAKaFVBo10Nc/idqVqF2J4j8AAAA/XQAAAAAAAAABCAYAAFoAAABsoO9BXt7XP4nalahdieI/AAAAP20AAAAAAAAAAQkGAABaAAAAMruKaYfs1z+J2pWoXYniPwAAAD99AAAAAAAAAAEKBgAAWgAAAPbVJZGw+tc/idqVqF2J4j8AAAA/fQAAAAAAAAABCwYAAFoAAAC88MC42QjYP4nalahdieI/AAAAP30AAAAAAAAAAQwGAABaAAAAggtc4AIX2D+J2pWoXYniPwAAAD+MAAAAAAAAAAENBgAAWgAAAEgm9wcsJdg/idqVqF2J4j8AAAA/jAAAAAAAAAABDgYAAFoAAAAOQZIvVTPYP4nalahdieI/AAAAP4wAAAAAAAAAAQ8GAABaAAAAmnbIfqdP2D+J2pWoXYniPwAAAD+MAAAAAAAAAAEQBgAAWgAAAGCRY6bQXdg/TljDO6OX4j8AAAA/nAAAAAAAAAABEQYAAFoAAAAmrP7N+WvYP05Ywzujl+I/AAAAP5wAAAAAAAAAARIGAABaAAAA6saZ9SJ62D9OWMM7o5fiPwAAAD+cAAAAAAAAAAETBgAAWgAAALDhNB1MiNg/TljDO6OX4j8AAAA/nAAAAAAAAAABFAYAAFoAAAB2/M9EdZbYP05Ywzujl+I/AAAAP5wAAAAAAAAAARUGAABaAAAAPBdrbJ6k2D9OWMM7o5fiPwAAAD+cAAAAAAAAAAEWBgAAWgAAAMhMobvwwNg/E9bwzuil4j8AAAA/nAAAAAAAAAABFwYAAFoAAACOZzzjGc/YPxPW8M7opeI/AAAAP5wAAAAAAAAAARgGAABaAAAAVILXCkPd2D8T1vDO6KXiPwAAAD+sAAAAAAAAAAEZBgAAWgAAAGrtQ6nnFdk/2FMeYi604j8AAAA/rAAAAAAAAAABGgYAAFoAAAD2Inr4OTLZP9hTHmIutOI/AAAAP6wAAAAAAAAAARsGAABaAAAAvD0VIGNA2T/YUx5iLrTiPwAAAD+sAAAAAAAAAAEcBgAAWgAAAEhzS2+1XNk/2FMeYi604j8AAAA/rAAAAAAAAAABHQYAAFoAAADUqIG+B3nZP5/RS/VzwuI/AAAAP6wAAAAAAAAAAR4GAABaAAAAYN63DVqV2T+f0Uv1c8LiPwAAAD+7AAAAAAAAAAEfBgAAWgAAADxkv9Mn3Nk/ZE95iLnQ4j8AAAA/uwAAAAAAAAABIAYAAFoAAADImfUievjZP2RPeYi50OI/AAAAP7sAAAAAAAAAASEGAABaAAAAjrSQSqMG2j9kT3mIudDiPwAAAD+7AAAAAAAAAAEiBgAAWgAAABrqxpn1Ito/ZE95iLnQ4j8AAAA/uwAAAAAAAAABIwYAAFoAAACmH/3oRz/aP2RPeYi50OI/AAAAP7sAAAAAAAAAASQGAABaAAAAMFUzOJpb2j8pzaYb/97iPwAAAD/LAAAAAAAAAAElBgAAWgAAAIKlBK8Vhto/Kc2mG//e4j8AAAA/ywAAAAAAAAABJgYAAFoAAABIwJ/WPpTaPynNphv/3uI/AAAAP8sAAAAAAAAAAScGAABaAAAAmBBxTbq+2j8pzaYb/97iPwAAAD/LAAAAAAAAAAEoBgAAWgAAAOpgQsQ16do/7krUrkTt4j8AAAA/ywAAAAAAAAABKQYAAFoAAACwe93rXvfaP+5K1K5E7eI/AAAAP8sAAAAAAAAAASoGAABaAAAAPLETO7ET2z/uStSuRO3iPwAAAD/aAAAAAAAAAAErBgAAWgAAAMjmSYoDMNs/7krUrkTt4j8AAAA/2gAAAAAAAAABLAYAAFoAAABUHIDZVUzbP+5K1K5E7eI/AAAAP9oAAAAAAAAAAS0GAABaAAAAGjcbAX9a2z/uStSuRO3iPwAAAD/aAAAAAAAAAAEuBgAAWgAAAKZsUVDRdts/7krUrkTt4j8AAAA/2gAAAAAAAAABLwYAAFoAAAAyooefI5PbP+5K1K5E7eI/AAAAP9oAAAAAAAAAATAGAABaAAAAvNe97nWv2z/uStSuRO3iPwAAAD/aAAAAAAAAAAExBgAAWgAAAEgN9D3Iy9s/7krUrkTt4j8AAAA/2gAAAAAAAAABMgYAAFoAAADUQiqNGujbP+5K1K5E7eI/AAAAP+oAAAAAAAAAATMGAABaAAAAYHhg3GwE3D/uStSuRO3iPwAAAD/qAAAAAAAAAAE0BgAAWgAAAHbjzHoRPdw/7krUrkTt4j8AAAA/6gAAAAAAAAABNQYAAFoAAAACGQPKY1ncP+5K1K5E7eI/AAAAP+oAAAAAAAAAATYGAABaAAAAjk45GbZ13D/uStSuRO3iPwAAAD/qAAAAAAAAAAE3BgAAWgAAAFRp1EDfg9w/Kc2mG//e4j8AAAA/6gAAAAAAAAABOAYAAFoAAADengqQMaDcPynNphv/3uI/AAAAP/oAAAAAAAAAATkGAABaAAAAMO/bBq3K3D8pzaYb/97iPwAAAD/6AAAAAAAAAAE6BgAAWgAAAPYJdy7W2Nw/Kc2mG//e4j8AAAA/+gAAAAAAAAABOwYAAFoAAACCP619KPXcP2RPeYi50OI/AAAAP/oAAAAAAAAAATwGAABaAAAARlpIpVED3T9kT3mIudDiPwAAAD/6AAAAAAAAAAE9BgAAWgAAANKPfvSjH90/n9FL9XPC4j8AAAA/+gAAAAAAAAABPgYAAFoAAACYqhkczS3dP5/RS/VzwuI/AAAAP/oAAAAAAAAAAT8GAABaAAAAJOBPax9K3T+f0Uv1c8LiPwAAAD/6AAAAAAAAAAFABgAAWgAAALAVhrpxZt0/2FMeYi604j8AAAA/+gAAAAAAAAABQQYAAFoAAAB2MCHimnTdPxPW8M7opeI/AAAAPwkBAAAAAAAAAUIGAABaAAAAPEu8CcSC3T8T1vDO6KXiPwAAAD8JAQAAAAAAAAFDBgAAWgAAAMiA8lgWn90/TljDO6OX4j8AAAA/CQEAAAAAAAABRAYAAFoAAACOm42AP63dP4nalahdieI/AAAAPwkBAAAAAAAAAUUGAABaAAAAGtHDz5HJ3T+J2pWoXYniPwAAAD8JAQAAAAAAAAFGBgAAWgAAABrRw8+Ryd0/xFxoFRh74j8AAAA/CQEAAAAAAAABRwYAAFoAAACmBvoe5OXdP//eOoLSbOI/AAAAPxkBAAAAAAAAAUgGAABaAAAAaiGVRg303T//3jqC0mziPwAAAD8ZAQAAAAAAAAFJBgAAWgAAADA8MG42At4//946gtJs4j8AAAA/GQEAAAAAAAABSgYAAFoAAAD2VsuVXxDePzphDe+MXuI/AAAAPxkBAAAAAAAAAUsGAABaAAAAvHFmvYge3j91499bR1DiPwAAAD8ZAQAAAAAAAAFMBgAAWgAAAIKMAeWxLN4/dePfW0dQ4j8AAAA/GQEAAAAAAAABTQYAAFoAAABIp5wM2zreP69lssgBQuI/AAAAPxkBAAAAAAAAAU4GAABaAAAADsI3NARJ3j+vZbLIAULiPwAAAD8ZAQAAAAAAAAFPBgAAWgAAANTc0lstV94/6ueENbwz4j8AAAA/KQEAAAAAAAABUAYAAFoAAACY922DVmXePyVqV6J2JeI/AAAAPykBAAAAAAAAAVEGAABaAAAAXhIJq39z3j8laleidiXiPwAAAD8pAQAAAAAAAAFSBgAAWgAAAF4SCat/c94/YOwpDzEX4j8AAAA/KQEAAAAAAAABUwYAAFoAAADqRz/60Y/eP2DsKQ8xF+I/AAAAPykBAAAAAAAAAVQGAABaAAAAsGLaIfud3j+bbvx76wjiPwAAAD8pAQAAAAAAAAFVBgAAWgAAAHZ9dUkkrN4/m278e+sI4j8AAAA/KQEAAAAAAAABVgYAAFoAAAA8mBBxTbreP9bwzuil+uE/AAAAPykBAAAAAAAAAVcGAABaAAAAxs1GwJ/W3j8Rc6FVYOzhPwAAAD84AQAAAAAAAAFYBgAAWgAAAIzo4efI5N4/EXOhVWDs4T8AAAA/OAEAAAAAAAABWQYAAFoAAABSA30P8vLeP0z1c8Ia3uE/AAAAPzgBAAAAAAAAAVoGAABaAAAAGB4YNxsB3z9M9XPCGt7hPwAAAD84AQAAAAAAAAFbBgAAWgAAAN44s15ED98/TPVzwhre4T8AAAA/SAEAAAAAAAABXAYAAFoAAACkU06GbR3fP4d3Ri/Vz+E/AAAAP0gBAAAAAAAAAV0GAABaAAAAam7prZYr3z+Hd0Yv1c/hPwAAAD9IAQAAAAAAAAFeBgAAWgAAADCJhNW/Od8/h3dGL9XP4T8AAAA/SAEAAAAAAAABXwYAAFoAAAAwiYTVvznfP8L5GJyPweE/AAAAP1cBAAAAAAAAAWAGAABaAAAA9qMf/ehH3z/C+Ricj8HhPwAAAD9XAQAAAAAAAAFhBgAAWgAAALy+uiQSVt8//XvrCEqz4T8AAAA/VwEAAAAAAAABYgYAAFoAAACC2VVMO2TfP/176whKs+E/AAAAP2cBAAAAAAAAAWMGAABaAAAASPTwc2Ry3z/9e+sISrPhPwAAAD9nAQAAAAAAAAFkBgAAWgAAAEj08HNkct8/OP69dQSl4T8AAAA/ZwEAAAAAAAABZQYAAFoAAAAOD4ybjYDfPzj+vXUEpeE/AAAAP3cBAAAAAAAAAWYGAABaAAAADg+Mm42A3z9zgJDivpbhPwAAAD93AQAAAAAAAAFnBgAAWgAAANQpJ8O2jt8/c4CQ4r6W4T8AAAA/hgEAAAAAAAABaAYAAFoAAADUKSfDto7fP60CY095iOE/AAAAP4YBAAAAAAAAAWkGAABaAAAA1Cknw7aO3z/ohDW8M3rhPwAAAD+GAQAAAAAAAAFqBgAAWgAAAJpEwurfnN8/6IQ1vDN64T8AAAA/hgEAAAAAAAABawYAAFoAAACaRMLq35zfPyMHCCnua+E/AAAAP5YBAAAAAAAAAWwGAABaAAAAYF9dEgmr3z8jBwgp7mvhPwAAAD+WAQAAAAAAAAFtBgAAWgAAAGBfXRIJq98/XYnalahd4T8AAAA/lgEAAAAAAAABbgYAAFoAAABgX10SCavfP5gLrQJjT+E/AAAAP5YBAAAAAAAAAW8GAABaAAAAJnr4OTK53z+YC60CY0/hPwAAAD+mAQAAAAAAAAFwBgAAWgAAACZ6+Dkyud8/041/bx1B4T8AAAA/pgEAAAAAAAABcQYAAFoAAAAmevg5MrnfPw4QUtzXMuE/AAAAP6YBAAAAAAAAAXIGAABaAAAA6pSTYVvH3z8OEFLc1zLhPwAAAD+mAQAAAAAAAAFzBgAAWgAAAOqUk2Fbx98/SZIkSZIk4T8AAAA/pgEAAAAAAAABdAYAAFoAAADqlJNhW8ffP4QU97VMFuE/AAAAP7UBAAAAAAAAAXUGAABaAAAAsK8uiYTV3z+/lskiBwjhPwAAAD+1AQAAAAAAAAF2BgAAWgAAALCvLomE1d8/+hicj8H54D8AAAA/tQEAAAAAAAABdwYAAFoAAACwry6JhNXfPzWbbvx76+A/AAAAP7UBAAAAAAAAAXgGAABaAAAAsK8uiYTV3z9wHUFpNt3gPwAAAD/FAQAAAAAAAAF5BgAAWgAAALCvLomE1d8/q58T1vDO4D8AAAA/1AEAAAAAAAABegYAAFoAAACwry6JhNXfP+Yh5kKrwOA/AAAAP9QBAAAAAAAAAXsGAABaAAAAsK8uiYTV3z8hpLivZbLgPwAAAD/UAQAAAAAAAAF8BgAAWgAAALCvLomE1d8/WyaLHCCk4D8AAAA/5AEAAAAAAAABfQYAAFoAAACwry6JhNXfP5aoXYnaleA/AAAAP/QBAAAAAAAAAX4GAABaAAAAsK8uiYTV3z/QKjD2lIfgPwAAAD/0AQAAAAAAAAF/BgAAWgAAALCvLomE1d8/C60CY0954D8AAAA/9AEAAAAAAAABgAYAAFoAAACwry6JhNXfP0Yv1c8Ja+A/AAAAPwMCAAAAAAAAAYEGAABaAAAA6pSTYVvH3z9GL9XPCWvgPwAAAD8DAgAAAAAAAAGCBgAAWgAAAOqUk2Fbx98/gbGnPMRc4D8AAAA/AwIAAAAAAAABgwYAAFoAAADqlJNhW8ffP7wzeql+TuA/AAAAPwMCAAAAAAAAAYQGAABaAAAAJnr4OTK53z+8M3qpfk7gPwAAAD8DAgAAAAAAAAGFBgAAWgAAACZ6+Dkyud8/97VMFjlA4D8AAAA/AwIAAAAAAAABhgYAAFoAAABgX10SCavfPzI4H4PzMeA/AAAAPxMCAAAAAAAAAYcGAABaAAAAmkTC6t+c3z8yOB+D8zHgPwAAAD8TAgAAAAAAAAGIBgAAWgAAAJpEwurfnN8/bbrx760j4D8AAAA/EwIAAAAAAAABiQYAAFoAAACaRMLq35zfP6g8xFxoFeA/AAAAPxMCAAAAAAAAAYoGAABaAAAA1Cknw7aO3z+oPMRcaBXgPwAAAD8TAgAAAAAAAAGLBgAAWgAAANQpJ8O2jt8/476WySIH4D8AAAA/EwIAAAAAAAABjAYAAFoAAAAOD4ybjYDfP+O+lskiB+A/AAAAPxMCAAAAAAAAAY0GAABaAAAASPTwc2Ry3z88gtJsuvHfPwAAAD8jAgAAAAAAAAGOBgAAWgAAAEj08HNkct8/soZ3Ri/V3z8AAAA/IwIAAAAAAAABjwYAAFoAAACC2VVMO2TfPyiLHCCkuN8/AAAAPyMCAAAAAAAAAZAGAABaAAAAvL66JBJW3z8oixwgpLjfPwAAAD8jAgAAAAAAAAGRBgAAWgAAALy+uiQSVt8/nI/B+Ric3z8AAAA/IwIAAAAAAAABkgYAAFoAAAD2ox/96EffP5yPwfkYnN8/AAAAPzICAAAAAAAAAZMGAABaAAAAMImE1b853z8SlGbTjX/fPwAAAD8yAgAAAAAAAAGUBgAAWgAAAGpu6a2WK98/EpRm041/3z8AAAA/MgIAAAAAAAABlQYAAFoAAABqbumtlivfP4iYC60CY98/AAAAPzICAAAAAAAAAZYGAABaAAAApFNOhm0d3z+ImAutAmPfPwAAAD8yAgAAAAAAAAGXBgAAWgAAAKRTToZtHd8//JywhndG3z8AAAA/MgIAAAAAAAABmAYAAFoAAADeOLNeRA/fP/ycsIZ3Rt8/AAAAPzICAAAAAAAAAZkGAABaAAAAGB4YNxsB3z9yoVVg7CnfPwAAAD9CAgAAAAAAAAGaBgAAWgAAAFIDfQ/y8t4/cqFVYOwp3z8AAAA/QgIAAAAAAAABmwYAAFoAAACM6OHnyOTeP3KhVWDsKd8/AAAAP0ICAAAAAAAAAZwGAABaAAAAxs1GwJ/W3j/opfo5YQ3fPwAAAD9CAgAAAAAAAAGdBgAAWgAAAAKzq5h2yN4/6KX6OWEN3z8AAAA/QgIAAAAAAAABngYAAFoAAAA8mBBxTbreP+il+jlhDd8/AAAAP0ICAAAAAAAAAZ8GAABaAAAAPJgQcU263j9eqp8T1vDePwAAAD9RAgAAAAAAAAGgBgAAWgAAALBi2iH7nd4/1K5E7UrU3j8AAAA/UQIAAAAAAAABoQYAAFoAAADqRz/60Y/eP9SuRO1K1N4/AAAAP1ECAAAAAAAAAaIGAABaAAAAJC2k0qiB3j/UrkTtStTePwAAAD9RAgAAAAAAAAGjBgAAWgAAAF4SCat/c94/1K5E7UrU3j8AAAA/UQIAAAAAAAABpAYAAFoAAADU3NJbLVfeP0qz6ca/t94/AAAAP2ECAAAAAAAAAaUGAABaAAAAgowB5bEs3j/At46gNJvePwAAAD9hAgAAAAAAAAGmBgAAWgAAALxxZr2IHt4/wLeOoDSb3j8AAAA/YQIAAAAAAAABpwYAAFoAAAD2VsuVXxDeP8C3jqA0m94/AAAAP2ECAAAAAAAAAagGAABaAAAAaiGVRg303T82vDN6qX7ePwAAAD9hAgAAAAAAAAGpBgAAWgAAAKYG+h7k5d0/Nrwzeql+3j8AAAA/YQIAAAAAAAABqgYAAFoAAADg6173utfdPza8M3qpft4/AAAAP3ECAAAAAAAAAasGAABaAAAAPEu8CcSC3T+swNhTHmLePwAAAD9xAgAAAAAAAAGsBgAAWgAAALAVhrpxZt0/rMDYUx5i3j8AAAA/cQIAAAAAAAABrQYAAFoAAADq+uqSSFjdP6zA2FMeYt4/AAAAP3ECAAAAAAAAAa4GAABaAAAAXsW0Q/Y73T+swNhTHmLePwAAAD9xAgAAAAAAAAGvBgAAWgAAAJiqGRzNLd0/rMDYUx5i3j8AAAA/cQIAAAAAAAABsAYAAFoAAAAMdePMehHdP6zA2FMeYt4/AAAAP4ACAAAAAAAAAbEGAABaAAAApLmlt1qu3D8ixX0tk0XePwAAAD+AAgAAAAAAAAGyBgAAWgAAAI5OORm2ddw/IsV9LZNF3j8AAAA/gAIAAAAAAAABswYAAFoAAADIM57xjGfcPyLFfS2TRd4/AAAAP5ACAAAAAAAAAbQGAABaAAAAPP5nojpL3D8ixX0tk0XePwAAAD+QAgAAAAAAAAG1BgAAWgAAAJpdxbRD9ts/IsV9LZNF3j8AAAA/kAIAAAAAAAABtgYAAFoAAAAOKI9l8dnbPyLFfS2TRd4/AAAAP5ACAAAAAAAAAbcGAABaAAAASA30PcjL2z8ixX0tk0XePwAAAD+QAgAAAAAAAAG4BgAAWgAAALzXve51r9s/IsV9LZNF3j8AAAA/kAIAAAAAAAABuQYAAFoAAAAyooefI5PbPyLFfS2TRd4/AAAAP5ACAAAAAAAAAboGAABaAAAApmxRUNF22z8ixX0tk0XePwAAAD+gAgAAAAAAAAG7BgAAWgAAAFQcgNlVTNs/IsV9LZNF3j8AAAA/oAIAAAAAAAABvAYAAFoAAADI5kmKAzDbPyLFfS2TRd4/AAAAP6ACAAAAAAAAAb0GAABaAAAAPLETO7ET2z8ixX0tk0XePwAAAD+gAgAAAAAAAAG+BgAAWgAAAHaWeBOIBds/IsV9LZNF3j8AAAA/oAIAAAAAAAABvwYAAFoAAADqYELENenaP6zA2FMeYt4/AAAAP6ACAAAAAAAAAcAGAABaAAAAJEannAzb2j+swNhTHmLePwAAAD+gAgAAAAAAAAHBBgAAWgAAAEjAn9Y+lNo/Nrwzeql+3j8AAAA/rwIAAAAAAAABwgYAAFoAAAC8immH7HfaPza8M3qpft4/AAAAP68CAAAAAAAAAcMGAABaAAAAMFUzOJpb2j82vDN6qX7ePwAAAD+vAgAAAAAAAAHEBgAAWgAAAGo6mBBxTdo/Nrwzeql+3j8AAAA/rwIAAAAAAAABxQYAAFoAAACmH/3oRz/aPza8M3qpft4/AAAAP68CAAAAAAAAAcYGAABaAAAAVM8rcswU2j/At46gNJvePwAAAD+/AgAAAAAAAAHHBgAAWgAAAMiZ9SJ6+Nk/wLeOoDSb3j8AAAA/vwIAAAAAAAAByAYAAFoAAAACf1r7UOrZP8C3jqA0m94/AAAAP78CAAAAAAAAAckGAABaAAAAsC6JhNW/2T9Ks+nGv7fePwAAAD+/AgAAAAAAAAHKBgAAWgAAAOoT7lyssdk/SrPpxr+33j8AAAA/vwIAAAAAAAABywYAAFoAAABg3rcNWpXZP0qz6ca/t94/AAAAP78CAAAAAAAAAcwGAABaAAAAmsMc5jCH2T/UrkTtStTePwAAAD+/AgAAAAAAAAHNBgAAWgAAANSogb4Hedk/1K5E7UrU3j8AAAA/zgIAAAAAAAABzgYAAFoAAABIc0tvtVzZP9SuRO1K1N4/AAAAP84CAAAAAAAAAc8GAABaAAAAgliwR4xO2T/UrkTtStTePwAAAD/OAgAAAAAAAAHQBgAAWgAAALw9FSBjQNk/1K5E7UrU3j8AAAA/zgIAAAAAAAAB0QYAAFoAAAAwCN/QECTZP9SuRO1K1N4/AAAAP84CAAAAAAAAAdIGAABaAAAApNKogb4H2T/UrkTtStTePwAAAD/OAgAAAAAAAAHTBgAAWgAAAN63DVqV+dg/XqqfE9bw3j8AAAA/zgIAAAAAAAAB1AYAAFoAAABUgtcKQ93YP16qnxPW8N4/AAAAP84CAAAAAAAAAdUGAABaAAAAjmc84xnP2D9eqp8T1vDePwAAAD/eAgAAAAAAAAHWBgAAWgAAAHb8z0R1ltg/6KX6OWEN3z8AAAA/3gIAAAAAAAAB1wYAAFoAAADqxpn1InrYP+il+jlhDd8/AAAAP94CAAAAAAAAAdgGAABaAAAAJqz+zflr2D/opfo5YQ3fPwAAAD/eAgAAAAAAAAHZBgAAWgAAAGCRY6bQXdg/6KX6OWEN3z8AAAA/3gIAAAAAAAAB2gYAAFoAAADUWy1XfkHYP+il+jlhDd8/AAAAP+4CAAAAAAAAAdsGAABaAAAADkGSL1Uz2D/opfo5YQ3fPwAAAD/uAgAAAAAAAAHcBgAAWgAAAIILXOACF9g/cqFVYOwp3z8AAAA/7gIAAAAAAAAB3QYAAFoAAAC88MC42QjYP3KhVWDsKd8/AAAAP+4CAAAAAAAAAd4GAABaAAAA9tUlkbD61z9yoVVg7CnfPwAAAD/uAgAAAAAAAAHfBgAAWgAAADK7immH7Nc/cqFVYOwp3z8AAAA/7gIAAAAAAAAB4AYAAFoAAACmhVQaNdDXP3KhVWDsKd8/AAAAP/0CAAAAAAAAAeEGAABaAAAA4Gq58gvC1z/8nLCGd0bfPwAAAD/9AgAAAAAAAAHiBgAAWgAAABpQHsvis9c//JywhndG3z8AAAA//QIAAAAAAAAB4wYAAFoAAABUNYOjuaXXP/ycsIZ3Rt8/AAAAP/0CAAAAAAAAAeQGAABaAAAAjhroe5CX1z/8nLCGd0bfPwAAAD/9AgAAAAAAAAHlBgAAWgAAAMj/TFRnidc/iJgLrQJj3z8AAAA//QIAAAAAAAAB5gYAAFoAAAAC5bEsPnvXP4iYC60CY98/AAAAP/0CAAAAAAAAAecGAABaAAAAPMoWBRVt1z+ImAutAmPfPwAAAD8NAwAAAAAAAAHoBgAAWgAAACRfqmZwNNc/EpRm041/3z8AAAA/DQMAAAAAAAAB6QYAAFoAAABeRA8/RybXPxKUZtONf98/AAAAPw0DAAAAAAAAAeoGAABaAAAAmCl0Fx4Y1z+cj8H5GJzfPwAAAD8dAwAAAAAAAAHrBgAAWgAAANQO2e/0Cdc/nI/B+Ric3z8AAAA/HQMAAAAAAAAB7AYAAFoAAAAO9D3Iy/vWP5yPwfkYnN8/AAAAPx0DAAAAAAAAAe0GAABaAAAASNmioKLt1j8oixwgpLjfPwAAAD8dAwAAAAAAAAHuBgAAWgAAAIK+B3l539Y/KIscIKS43z8AAAA/HQMAAAAAAAAB7wYAAFoAAAC8o2xRUNHWPyiLHCCkuN8/AAAAPx0DAAAAAAAAAfAGAABaAAAA9ojRKSfD1j8oixwgpLjfPwAAAD8sAwAAAAAAAAHxBgAAWgAAADBuNgL+tNY/soZ3Ri/V3z8AAAA/LAMAAAAAAAAB8gYAAFoAAABqU5va1KbWP7KGd0Yv1d8/AAAAPywDAAAAAAAAAfMGAABaAAAApjgAs6uY1j88gtJsuvHfPwAAAD88AwAAAAAAAAH0BgAAWgAAAOAdZYuCitY/476WySIH4D8AAAA/PAMAAAAAAAAB9QYAAFoAAADgHWWLgorWP6g8xFxoFeA/AAAAPzwDAAAAAAAAAfYGAABaAAAAGgPKY1l81j+oPMRcaBXgPwAAAD88AwAAAAAAAAH3BgAAWgAAAFToLjwwbtY/Mjgfg/Mx4D8AAAA/SwMAAAAAAAAB+AYAAFoAAABU6C48MG7WP/e1TBY5QOA/AAAAP0sDAAAAAAAAAfkGAABaAAAAVOguPDBu1j+8M3qpfk7gPwAAAD9LAwAAAAAAAAH6BgAAWgAAAFToLjwwbtY/gbGnPMRc4D8AAAA/WwMAAAAAAAAB+wYAAFoAAACOzZMUB2DWPwutAmNPeeA/AAAAP1sDAAAAAAAAAfwGAABaAAAAjs2TFAdg1j/QKjD2lIfgPwAAAD9bAwAAAAAAAAH9BgAAWgAAAI7NkxQHYNY/lqhdidqV4D8AAAA/WwMAAAAAAAAB/gYAAFoAAADIsvjs3VHWP1smixwgpOA/AAAAP2sDAAAAAAAAAf8GAABaAAAAyLL47N1R1j+rnxPW8M7gPwAAAD9rAwAAAAAAAAEABwAAWgAAAMiy+OzdUdY/cB1BaTbd4D8AAAA/awMAAAAAAAABAQcAAFoAAADIsvjs3VHWPzWbbvx76+A/AAAAP2sDAAAAAAAAAQIHAABaAAAAyLL47N1R1j/6GJyPwfngPwAAAD9rAwAAAAAAAAEDBwAAWgAAAMiy+OzdUdY/v5bJIgcI4T8AAAA/awMAAAAAAAABBAcAAFoAAADIsvjs3VHWPw4QUtzXMuE/AAAAP3oDAAAAAAAAAQUHAABaAAAAyLL47N1R1j/TjX9vHUHhPwAAAD96AwAAAAAAAAEGBwAAWgAAAMiy+OzdUdY/mAutAmNP4T8AAAA/egMAAAAAAAABBwcAAFoAAADIsvjs3VHWP12J2pWoXeE/AAAAP3oDAAAAAAAAAQgHAABaAAAAyLL47N1R1j8jBwgp7mvhPwAAAD+KAwAAAAAAAAEJBwAAWgAAAMiy+OzdUdY/6IQ1vDN64T8AAAA/igMAAAAAAAABCgcAAFoAAADIsvjs3VHWP60CY095iOE/AAAAP4oDAAAAAAAAAQsHAABaAAAAyLL47N1R1j9zgJDivpbhPwAAAD+KAwAAAAAAAAEMBwAAWgAAAMiy+OzdUdY/OP69dQSl4T8AAAA/igMAAAAAAAABDQcAAFoAAADIsvjs3VHWP/176whKs+E/AAAAP5oDAAAAAAAAAQ4HAABaAAAAyLL47N1R1j/C+Ricj8HhPwAAAD+aAwAAAAAAAAEPBwAAWgAAAMiy+OzdUdY/h3dGL9XP4T8AAAA/qQMAAAAAAAABEAcAAFoAAADIsvjs3VHWP0z1c8Ia3uE/AAAAP6kDAAAAAAAAAREHAABaAAAAjs2TFAdg1j9M9XPCGt7hPwAAAD+pAwAAAAAAAAESBwAAWgAAAFToLjwwbtY/EXOhVWDs4T8AAAA/qQMAAAAAAAABEwcAAFoAAAAaA8pjWXzWP9bwzuil+uE/AAAAP7kDAAAAAAAAARQHAABaAAAAGgPKY1l81j+bbvx76wjiPwAAAD+5AwAAAAAAAAEVBwAAWgAAAOAdZYuCitY/m278e+sI4j8AAAA/uQMAAAAAAAABFgcAAFoAAADgHWWLgorWP2DsKQ8xF+I/AAAAP7kDAAAAAAAAARcHAABaAAAApjgAs6uY1j9g7CkPMRfiPwAAAD+5AwAAAAAAAAEYBwAAWgAAAGpTm9rUptY/JWpXonYl4j8AAAA/uQMAAAAAAAABGQcAAFoAAAAwbjYC/rTWP+rnhDW8M+I/AAAAP8gDAAAAAAAAARoHAABaAAAAvKNsUVDR1j91499bR1DiPwAAAD/IAwAAAAAAAAEbBwAAWgAAAIK+B3l539Y/dePfW0dQ4j8AAAA/yAMAAAAAAAABHAcAAFoAAACCvgd5ed/WPzphDe+MXuI/AAAAP8gDAAAAAAAAAR0HAABaAAAASNmioKLt1j86YQ3vjF7iPwAAAD/IAwAAAAAAAAEeBwAAWgAAANQO2e/0Cdc//946gtJs4j8AAAA/2AMAAAAAAAABHwcAAFoAAADUDtnv9AnXP8RcaBUYe+I/AAAAP9gDAAAAAAAAASAHAABaAAAAmCl0Fx4Y1z/EXGgVGHviPwAAAD/YAwAAAAAAAAEhBwAAWgAAAF5EDz9HJtc/idqVqF2J4j8AAAA/2AMAAAAAAAABIgcAAFoAAAAkX6pmcDTXP4nalahdieI/AAAAP9gDAAAAAAAAASMHAABaAAAA6nlFjplC1z+J2pWoXYniPwAAAD/oAwAAAAAAAAEkBwAAWgAAAOp5RY6ZQtc/E9bwzuil4j8AAAA/6AMAAAAAAAABJQcAAFoAAACwlOC1wlDXPxPW8M7opeI/AAAAP+gDAAAAAAAAASYHAABaAAAAdq973ete1z8T1vDO6KXiPwAAAD/3AwAAAAAAAAEnBwAAWgAAADzKFgUVbdc/E9bwzuil4j8AAAA/9wMAAAAAAAABKAcAAFoAAAA8yhYFFW3XP9hTHmIutOI/AAAAPwcEAAAAAAAAASkHAABaAAAAAuWxLD571z/YUx5iLrTiPwAAAD8XBAAAAAAAAAEqBwAAWgAAAMWCPWJ0yuk/ZrLIAUKK4z8AAAA/AAAAAAAAAAABKwcAAFoAAADFgj1idMrpPysw9pSHmOM/AAAAPxAAAAAAAAAAASwHAABaAAAAJxAL9ojR6T8rMPaUh5jjPwAAAD8QAAAAAAAAAAEtBwAAWgAAAIud2Imd2Ok/tStRuxK14z8AAAA/HwAAAAAAAAABLgcAAFoAAADtKqYdst/pP3qpfk5Yw+M/AAAAPx8AAAAAAAAAAS8HAABaAAAA7SqmHbLf6T8/J6zhndHjPwAAAD8fAAAAAAAAAAEwBwAAWgAAAFG4c7HG5uk/Pyes4Z3R4z8AAAA/HwAAAAAAAAABMQcAAFoAAACzRUFF2+3pP8kiBwgp7uM/AAAAPy8AAAAAAAAAATIHAABaAAAAF9MO2e/06T+OoDSbbvzjPwAAAD8vAAAAAAAAAAEzBwAAWgAAABfTDtnv9Ok/Ux5iLrQK5D8AAAA/LwAAAAAAAAABNAcAAFoAAAB5YNxsBPzpPxmcj8H5GOQ/AAAAPy8AAAAAAAAAATUHAABaAAAAeWDcbAT86T/eGb1UPyfkPwAAAD8vAAAAAAAAAAE2BwAAWgAAAN3tqQAZA+o/o5fq54Q15D8AAAA/PwAAAAAAAAABNwcAAFoAAAChCEUoQhHqPy2TRQ4QUuQ/AAAAPz8AAAAAAAAAATgHAABaAAAAoQhFKEIR6j+3jqA0m27kPwAAAD8/AAAAAAAAAAE5BwAAWgAAAGcj4E9rH+o/t46gNJtu5D8AAAA/PwAAAAAAAAABOgcAAFoAAABnI+BPax/qP0OK+1omi+Q/AAAAPz8AAAAAAAAAATsHAABaAAAAy7Ct438m6j8ICCnua5nkPwAAAD8/AAAAAAAAAAE8BwAAWgAAAJHLSAupNOo/zYVWgbGn5D8AAAA/TgAAAAAAAAABPQcAAFoAAACRy0gLqTTqP5IDhBT3teQ/AAAAP04AAAAAAAAAAT4HAABaAAAA81gWn7076j9XgbGnPMTkPwAAAD9OAAAAAAAAAAE/BwAAWgAAAPNYFp+9O+o/HP/eOoLS5D8AAAA/TgAAAAAAAAABQAcAAFoAAAC5c7HG5knqP2t4Z/RS/eQ/AAAAP04AAAAAAAAAAUEHAABaAAAAHAF/WvtQ6j9reGf0Uv3kPwAAAD9OAAAAAAAAAAFCBwAAWgAAAH+OTO4PWOo/9nPCGt4Z5T8AAAA/TgAAAAAAAAABQwcAAFoAAADiGxqCJF/qP/ZzwhreGeU/AAAAP14AAAAAAAAAAUQHAABaAAAARannFTlm6j+Abx1BaTblPwAAAD9eAAAAAAAAAAFFBwAAWgAAAKg2talNbeo/gG8dQWk25T8AAAA/XgAAAAAAAAABRgcAAFoAAAALxII9YnTqPwpreGf0UuU/AAAAP14AAAAAAAAAAUcHAABaAAAAblFQ0XZ76j8Ka3hn9FLlPwAAAD9eAAAAAAAAAAFIBwAAWgAAAG5RUNF2e+o/z+il+jlh5T8AAAA/XgAAAAAAAAABSQcAAFoAAADQ3h1li4LqP5Rm041/b+U/AAAAP14AAAAAAAAAAUoHAABaAAAANGzr+J+J6j+UZtONf2/lPwAAAD9tAAAAAAAAAAFLBwAAWgAAAFwUVLTdnuo/HmIutAqM5T8AAAA/bQAAAAAAAAABTAcAAFoAAADAoSFI8qXqP+PfW0dQmuU/AAAAP20AAAAAAAAAAU0HAABaAAAAIi/v2wat6j/j31tHUJrlPwAAAD9tAAAAAAAAAAFOBwAAWgAAAIa8vG8btOo/499bR1Ca5T8AAAA/bQAAAAAAAAABTwcAAFoAAADoSYoDMLvqP6hdidqVqOU/AAAAP20AAAAAAAAAAVAHAABaAAAAStdXl0TC6j+oXYnalajlPwAAAD99AAAAAAAAAAFRBwAAWgAAAK5kJStZyeo/bdu2bdu25T8AAAA/fQAAAAAAAAABUgcAAFoAAAB0f8BSgtfqPzJZ5AAhxeU/AAAAP30AAAAAAAAAAVMHAABaAAAA1gyO5pbe6j8yWeQAIcXlPwAAAD99AAAAAAAAAAFUBwAAWgAAADqaW3qr5eo/MlnkACHF5T8AAAA/fQAAAAAAAAABVQcAAFoAAAD+tPah1PPqP/fWEZRm0+U/AAAAP30AAAAAAAAAAVYHAABaAAAAYkLENen66j+9VD8nrOHlPwAAAD99AAAAAAAAAAFXBwAAWgAAAChdX10SCes/vVQ/J6zh5T8AAAA/jQAAAAAAAAABWAcAAFoAAAA+yMv7tkHrP4LSbLrx7+U/AAAAP40AAAAAAAAAAVkHAABaAAAAolWZj8tI6z9HUJpNN/7lPwAAAD+NAAAAAAAAAAFaBwAAWgAAAGhwNLf0Vus/R1CaTTf+5T8AAAA/nAAAAAAAAAABWwcAAFoAAADK/QFLCV7rP0dQmk03/uU/AAAAP5wAAAAAAAAAAVwHAABaAAAA86VqBkdz6z9HUJpNN/7lPwAAAD+cAAAAAAAAAAFdBwAAWgAAAFYzOJpbeus/R1CaTTf+5T8AAAA/nAAAAAAAAAABXgcAAFoAAAC5wAUucIHrP0dQmk03/uU/AAAAP5wAAAAAAAAAAV8HAABaAAAAf9ugVZmP6z9HUJpNN/7lPwAAAD+cAAAAAAAAAAFgBwAAWgAAAEX2O33Cnes/R1CaTTf+5T8AAAA/nAAAAAAAAAABYQcAAFoAAABtnqQ4ALPrP0dQmk03/uU/AAAAP5wAAAAAAAAAAWIHAABaAAAA0StyzBS66z8MzsfgfAzmPwAAAD+sAAAAAAAAAAFjBwAAWgAAAJdGDfQ9yOs/DM7H4HwM5j8AAAA/rAAAAAAAAAABZAcAAFoAAABdYagbZ9brPwzOx+B8DOY/AAAAP6wAAAAAAAAAAWUHAABaAAAAIXxDQ5Dk6z8MzsfgfAzmPwAAAD+sAAAAAAAAAAFmBwAAWgAAAOeW3mq58us/DM7H4HwM5j8AAAA/rAAAAAAAAAABZwcAAFoAAAARP0cm9wfsPwzOx+B8DOY/AAAAP6wAAAAAAAAAAWgHAABaAAAAOeev4TQd7D8MzsfgfAzmPwAAAD+sAAAAAAAAAAFpBwAAWgAAAP8BSwleK+w/DM7H4HwM5j8AAAA/rAAAAAAAAAABagcAAFoAAAAnqrPEm0DsPwzOx+B8DOY/AAAAP7wAAAAAAAAAAWsHAABaAAAA7cRO7MRO7D8MzsfgfAzmPwAAAD+8AAAAAAAAAAFsBwAAWgAAABZtt6cCZOw/DM7H4HwM5j8AAAA/vAAAAAAAAAABbQcAAFoAAADch1LPK3LsPwzOx+B8DOY/AAAAP7wAAAAAAAAAAW4HAABaAAAABTC7immH7D8MzsfgfAzmPwAAAD+8AAAAAAAAAAFvBwAAWgAAAC7YI0annOw/DM7H4HwM5j8AAAA/vAAAAAAAAAABcAcAAFoAAADz8r5t0KrsPwzOx+B8DOY/AAAAP7wAAAAAAAAAAXEHAABaAAAAHJsnKQ7A7D9HUJpNN/7lPwAAAD+8AAAAAAAAAAFyBwAAWgAAAOK1wlA3zuw/R1CaTTf+5T8AAAA/ywAAAAAAAAABcwcAAFoAAAA0BpTHsvjsP4LSbLrx7+U/AAAAP8sAAAAAAAAAAXQHAABaAAAAvjvKFgUV7T+9VD8nrOHlPwAAAD/LAAAAAAAAAAF1BwAAWgAAAOjjMtJCKu0/vVQ/J6zh5T8AAAA/ywAAAAAAAAABdgcAAFoAAACu/s35azjtP/fWEZRm0+U/AAAAP8sAAAAAAAAAAXcHAABaAAAAODQESb5U7T/31hGUZtPlPwAAAD/LAAAAAAAAAAF4BwAAWgAAAGLcbAT8ae0/MlnkACHF5T8AAAA/ywAAAAAAAAABeQcAAFoAAAAm9wcsJXjtP23btm3btuU/AAAAP9sAAAAAAAAAAXoHAABaAAAAPmJ0ysmw7T+oXYnalajlPwAAAD/bAAAAAAAAAAF7BwAAWgAAAAR9D/Lyvu0/499bR1Ca5T8AAAA/2wAAAAAAAAABfAcAAFoAAAAsJXitMNTtP+PfW0dQmuU/AAAAP9sAAAAAAAAAAX0HAABaAAAAuFqu/ILw7T8eYi60CozlPwAAAD/bAAAAAAAAAAF+BwAAWgAAAH51SSSs/u0/WeQAIcV95T8AAAA/2wAAAAAAAAABfwcAAFoAAADQxRqbJynuP5Rm041/b+U/AAAAP+oAAAAAAAAAAYAHAABaAAAA+m2DVmU+7j/P6KX6OWHlPwAAAD/qAAAAAAAAAAGBBwAAWgAAAL6IHn6OTO4/Cmt4Z/RS5T8AAAA/6gAAAAAAAAABggcAAFoAAABKvlTN4GjuPwpreGf0UuU/AAAAP+oAAAAAAAAAAYMHAABaAAAAdGa9iB5+7j9F7UrUrkTlPwAAAD/qAAAAAAAAAAGEBwAAWgAAADqBWLBHjO4/gG8dQWk25T8AAAA/6gAAAAAAAAABhQcAAFoAAAD+m/PXcJruP4BvHUFpNuU/AAAAP+oAAAAAAAAAAYYHAABaAAAAKERck66v7j+78e+tIyjlPwAAAD/6AAAAAAAAAAGHBwAAWgAAAO5e97rXve4/u/HvrSMo5T8AAAA/+gAAAAAAAAABiAcAAFoAAACiPJbFZ+/uP2t4Z/RS/eQ/AAAAP/oAAAAAAAAAAYkHAABaAAAAaFcx7ZD97j9reGf0Uv3kPwAAAD/6AAAAAAAAAAGKBwAAWgAAAC5yzBS6C+8/pvo5YQ3v5D8AAAA/+gAAAAAAAAABiwcAAFoAAADyjGc84xnvP+F8DM7H4OQ/AAAAP/oAAAAAAAAAAYwHAABaAAAAHDXQ9yAv7z8c/946gtLkPwAAAD8KAQAAAAAAAAGNBwAAWgAAAAr409qHUu8/kgOEFPe15D8AAAA/CgEAAAAAAAABjgcAAFoAAAD4ute97nXvPwgIKe5rmeQ/AAAAPxkBAAAAAAAAAY8HAABaAAAAIGNAeSyL7z9DivtaJovkPwAAAD8ZAQAAAAAAAAGQBwAAWgAAAITwDQ1Bku8/fgzOx+B85D8AAAA/GQEAAAAAAAABkQcAAFoAAABysxHwp7XvP/IQc6FVYOQ/AAAAPxkBAAAAAAAAAZIHAABaAAAA1kDfg7y87z8tk0UOEFLkPwAAAD8ZAQAAAAAAAAGTBwAAWgAAADjOrBfRw+8/aBUYe8pD5D8AAAA/KQEAAAAAAAABlAcAAFoAAACaW3qr5crvP6OX6ueENeQ/AAAAPykBAAAAAAAAAZUHAABaAAAAYHYV0w7Z7z9THmIutArkPwAAAD8pAQAAAAAAAAGWBwAAWgAAAMQD42Yj4O8/ySIHCCnu4z8AAAA/KQEAAAAAAAABlwcAAFoAAAAmkbD6N+fvPwSl2XTj3+M/AAAAPzkBAAAAAAAAAZgHAABaAAAAJpGw+jfn7z96qX5OWMPjPwAAAD85AQAAAAAAAAGZBwAAWgAAAIoefo5M7u8/oTSbbvx74z8AAAA/OQEAAAAAAAABmgcAAFoAAADsq0siYfXvPxc5QEhxX+M/AAAAP0gBAAAAAAAAAZsHAABaAAAA7KtLImH17z9SuxK1K1HjPwAAAD9IAQAAAAAAAAGcBwAAWgAAAOyrSyJh9e8/AkKK+1om4z8AAAA/SAEAAAAAAAABnQcAAFoAAADsq0siYfXvP3hGL9XPCeM/AAAAP0gBAAAAAAAAAZ4HAABaAAAA7KtLImH17z+zyAFCivviPwAAAD9IAQAAAAAAAAGfBwAAWgAAAOyrSyJh9e8/7krUrkTt4j8AAAA/SAEAAAAAAAABoAcAAFoAAADsq0siYfXvPynNphv/3uI/AAAAP1gBAAAAAAAAAaEHAABaAAAA7KtLImH17z+f0Uv1c8LiPwAAAD9YAQAAAAAAAAGiBwAAWgAAAOyrSyJh9e8/2FMeYi604j8AAAA/WAEAAAAAAAABowcAAFoAAADsq0siYfXvP05Ywzujl+I/AAAAP1gBAAAAAAAAAaQHAABaAAAAih5+jkzu7z9OWMM7o5fiPwAAAD9YAQAAAAAAAAGlBwAAWgAAAIoefo5M7u8/idqVqF2J4j8AAAA/WAEAAAAAAAABpgcAAFoAAACKHn6OTO7vP8RcaBUYe+I/AAAAP2cBAAAAAAAAAacHAABaAAAAih5+jkzu7z//3jqC0mziPwAAAD9nAQAAAAAAAAGoBwAAWgAAACaRsPo35+8//946gtJs4j8AAAA/ZwEAAAAAAAABqQcAAFoAAADEA+NmI+DvP//eOoLSbOI/AAAAP2cBAAAAAAAAAaoHAABaAAAAxAPjZiPg7z86YQ3vjF7iPwAAAD9nAQAAAAAAAAGrBwAAWgAAAMQD42Yj4O8/dePfW0dQ4j8AAAA/ZwEAAAAAAAABrAcAAFoAAABgdhXTDtnvP3Xj31tHUOI/AAAAP2cBAAAAAAAAAa0HAABaAAAAYHYV0w7Z7z+vZbLIAULiPwAAAD93AQAAAAAAAAGuBwAAWgAAAGB2FdMO2e8/6ueENbwz4j8AAAA/dwEAAAAAAAABrwcAAFoAAAD+6Ec/+tHvP+rnhDW8M+I/AAAAP3cBAAAAAAAAAbAHAABaAAAAmlt6q+XK7z8laleidiXiPwAAAD93AQAAAAAAAAGxBwAAWgAAAJpbeqvlyu8/YOwpDzEX4j8AAAA/dwEAAAAAAAABsgcAAFoAAAA4zqwX0cPvP2DsKQ8xF+I/AAAAP3cBAAAAAAAAAbMHAABaAAAA1kDfg7y87z+bbvx76wjiPwAAAD+HAQAAAAAAAAG0BwAAWgAAAHKzEfCnte8/m278e+sI4j8AAAA/hwEAAAAAAAABtQcAAFoAAACsmHbIfqfvPxFzoVVg7OE/AAAAP4cBAAAAAAAAAbYHAABaAAAASgupNGqg7z+Hd0Yv1c/hPwAAAD+HAQAAAAAAAAG3BwAAWgAAAOZ926BVme8/h3dGL9XP4T8AAAA/hwEAAAAAAAABuAcAAFoAAACE8A0NQZLvP8L5GJyPweE/AAAAP4cBAAAAAAAAAbkHAABaAAAAIGNAeSyL7z/9e+sISrPhPwAAAD+WAQAAAAAAAAG6BwAAWgAAAL7VcuUXhO8//XvrCEqz4T8AAAA/lgEAAAAAAAABuwcAAFoAAAD4ute97nXvPzj+vXUEpeE/AAAAP5YBAAAAAAAAAbwHAABaAAAA0BJvArFg7z9zgJDivpbhPwAAAD+WAQAAAAAAAAG9BwAAWgAAAAr409qHUu8/rQJjT3mI4T8AAAA/lgEAAAAAAAABvgcAAFoAAACmagZHc0vvP+iENbwzeuE/AAAAP5YBAAAAAAAAAb8HAABaAAAA4k9rH0o97z8jBwgp7mvhPwAAAD+mAQAAAAAAAAHABwAAWgAAAH7CnYs1Nu8/XYnalahd4T8AAAA/pgEAAAAAAAABwQcAAFoAAADyjGc84xnvP5gLrQJjT+E/AAAAP6YBAAAAAAAAAcIHAABaAAAALnLMFLoL7z/TjX9vHUHhPwAAAD+mAQAAAAAAAAHDBwAAWgAAAGhXMe2Q/e4/041/bx1B4T8AAAA/pgEAAAAAAAABxAcAAFoAAAAEymNZfPbuPw4QUtzXMuE/AAAAP6YBAAAAAAAAAcUHAABaAAAA3CH7nT7h7j9JkiRJkiThPwAAAD+mAQAAAAAAAAHGBwAAWgAAABYHYHYV0+4/hBT3tUwW4T8AAAA/tgEAAAAAAAABxwcAAFoAAAC0eZLiAMzuP4QU97VMFuE/AAAAP7YBAAAAAAAAAcgHAABaAAAAitEpJ8O27j+/lskiBwjhPwAAAD+2AQAAAAAAAAHJBwAAWgAAAP6b89dwmu4/+hicj8H54D8AAAA/tgEAAAAAAAABygcAAFoAAAB0Zr2IHn7uPzWbbvx76+A/AAAAP7YBAAAAAAAAAcsHAABaAAAArksiYfVv7j81m278e+vgPwAAAD+2AQAAAAAAAAHMBwAAWgAAAOgwhznMYe4/cB1BaTbd4D8AAAA/tgEAAAAAAAABzQcAAFoAAAC+iB5+jkzuP3AdQWk23eA/AAAAP8UBAAAAAAAAAc4HAABaAAAAluC1wlA37j9wHUFpNt3gPwAAAD/FAQAAAAAAAAHPBwAAWgAAAKgdst/pE+4/q58T1vDO4D8AAAA/xQEAAAAAAAAB0AcAAFoAAADiAhe4wAXuP6ufE9bwzuA/AAAAP8UBAAAAAAAAAdEHAABaAAAAHOh7kJf37T+rnxPW8M7gPwAAAD/FAQAAAAAAAAHSBwAAWgAAAPI/E9VZ4u0/q58T1vDO4D8AAAA/xQEAAAAAAAAB0wcAAFoAAADKl6oZHM3tP6ufE9bwzuA/AAAAP8UBAAAAAAAAAdQHAABaAAAAoO9BXt637T+rnxPW8M7gPwAAAD/VAQAAAAAAAAHVBwAAWgAAALIsPnt3lO0/q58T1vDO4D8AAAA/1QEAAAAAAAAB1gcAAFoAAACKhNW/OX/tP6ufE9bwzuA/AAAAP9UBAAAAAAAAAdcHAABaAAAAnMHR3NJb7T+rnxPW8M7gPwAAAD/VAQAAAAAAAAHYBwAAWgAAANamNrWpTe0/q58T1vDO4D8AAAA/1QEAAAAAAAAB2QcAAFoAAACu/s35azjtP6ufE9bwzuA/AAAAP+QBAAAAAAAAAdoHAABaAAAAIsmXqhkc7T+rnxPW8M7gPwAAAD/kAQAAAAAAAAHbBwAAWgAAAFyu/ILwDe0/q58T1vDO4D8AAAA/5AEAAAAAAAAB3AcAAFoAAAA0BpTHsvjsP3AdQWk23eA/AAAAP+QBAAAAAAAAAd0HAABaAAAAbuv4n4nq7D9wHUFpNt3gPwAAAD/kAQAAAAAAAAHeBwAAWgAAAKjQXXhg3Ow/cB1BaTbd4D8AAAA/5AEAAAAAAAAB3wcAAFoAAADitcJQN87sP3AdQWk23eA/AAAAP+QBAAAAAAAAAeAHAABaAAAAHJsnKQ7A7D81m278e+vgPwAAAD/0AQAAAAAAAAHhBwAAWgAAAJBl8dm7o+w/NZtu/Hvr4D8AAAA/9AEAAAAAAAAB4gcAAFoAAABovYgefo7sP/oYnI/B+eA/AAAAP/QBAAAAAAAAAeMHAABaAAAAoqLt9lSA7D/6GJyPwfngPwAAAD/0AQAAAAAAAAHkBwAAWgAAANyHUs8rcuw/v5bJIgcI4T8AAAA/9AEAAAAAAAAB5QcAAFoAAACLN4FYsEfsP7+WySIHCOE/AAAAPwQCAAAAAAAAAeYHAABaAAAAxRzmMIc57D+EFPe1TBbhPwAAAD8EAgAAAAAAAAHnBwAAWgAAANdZ4k0gFuw/SZIkSZIk4T8AAAA/BAIAAAAAAAAB6AcAAFoAAAARP0cm9wfsP0mSJEmSJOE/AAAAPwQCAAAAAAAAAekHAABaAAAArbF5kuIA7D9JkiRJkiThPwAAAD8EAgAAAAAAAAHqBwAAWgAAAOeW3mq58us/SZIkSZIk4T8AAAA/EwIAAAAAAAAB6wcAAFoAAAC/7nWve93rPw4QUtzXMuE/AAAAPxMCAAAAAAAAAewHAABaAAAA+dPah1LP6z8OEFLc1zLhPwAAAD8TAgAAAAAAAAHtBwAAWgAAADO5P2Apwes/041/bx1B4T8AAAA/EwIAAAAAAAAB7gcAAFoAAADRK3LMFLrrP9ONf28dQeE/AAAAPxMCAAAAAAAAAe8HAABaAAAAbZ6kOACz6z+YC60CY0/hPwAAAD8TAgAAAAAAAAHwBwAAWgAAAAsR16Trq+s/mAutAmNP4T8AAAA/IwIAAAAAAAAB8QcAAFoAAADiaG7prZbrP5gLrQJjT+E/AAAAPyMCAAAAAAAAAfIHAABaAAAAf9ugVZmP6z+YC60CY0/hPwAAAD8jAgAAAAAAAAHzBwAAWgAAABxO08GEiOs/mAutAmNP4T8AAAA/IwIAAAAAAAAB9AcAAFoAAAC5wAUucIHrP5gLrQJjT+E/AAAAPyMCAAAAAAAAAfUHAABaAAAAVjM4mlt66z+YC60CY0/hPwAAAD8zAgAAAAAAAAH2BwAAWgAAAPOlagZHc+s/XYnalahd4T8AAAA/MwIAAAAAAAAB9wcAAFoAAACQGJ1yMmzrP12J2pWoXeE/AAAAPzMCAAAAAAAAAfgHAABaAAAALovP3h1l6z9didqVqF3hPwAAAD8zAgAAAAAAAAH5BwAAWgAAAMr9AUsJXus/IwcIKe5r4T8AAAA/MwIAAAAAAAAB+gcAAFoAAABocDS39FbrPyMHCCnua+E/AAAAP0ICAAAAAAAAAfsHAABaAAAABONmI+BP6z8jBwgp7mvhPwAAAD9CAgAAAAAAAAH8BwAAWgAAAATjZiPgT+s/6IQ1vDN64T8AAAA/QgIAAAAAAAAB/QcAAFoAAACiVZmPy0jrP+iENbwzeuE/AAAAP1ICAAAAAAAAAf4HAABaAAAA3Dr+Z6I66z+tAmNPeYjhPwAAAD9SAgAAAAAAAAH/BwAAWgAAAHitMNSNM+s/rQJjT3mI4T8AAAA/UgIAAAAAAAABAAgAAFoAAAB4rTDUjTPrP3OAkOK+luE/AAAAP1ICAAAAAAAAAQEIAABaAAAAFiBjQHks6z9zgJDivpbhPwAAAD9hAgAAAAAAAAECCAAAWgAAALSSlaxkJes/c4CQ4r6W4T8AAAA/YQIAAAAAAAABAwgAAFoAAABQBcgYUB7rPzj+vXUEpeE/AAAAP2ECAAAAAAAAAQQIAABaAAAA7nf6hDsX6z84/r11BKXhPwAAAD9hAgAAAAAAAAEFCAAAWgAAAO53+oQ7F+s//XvrCEqz4T8AAAA/YQIAAAAAAAABBggAAFoAAACK6izxJhDrP8L5GJyPweE/AAAAP3ECAAAAAAAAAQcIAABaAAAAKF1fXRIJ6z+Hd0Yv1c/hPwAAAD9xAgAAAAAAAAEICAAAWgAAAMTPkcn9Aes/h3dGL9XP4T8AAAA/cQIAAAAAAAABCQgAAFoAAADEz5HJ/QHrP0z1c8Ia3uE/AAAAP3ECAAAAAAAAAQoIAABaAAAAYkLENen66j9M9XPCGt7hPwAAAD9xAgAAAAAAAAELCAAAWgAAAGJCxDXp+uo/EXOhVWDs4T8AAAA/gQIAAAAAAAABDAgAAFoAAAD+tPah1PPqP9bwzuil+uE/AAAAP4ECAAAAAAAAAQ0IAABaAAAA/rT2odTz6j+bbvx76wjiPwAAAD+BAgAAAAAAAAEOCAAAWgAAAJwnKQ7A7Oo/YOwpDzEX4j8AAAA/gQIAAAAAAAABDwgAAFoAAAA6mlt6q+XqP2DsKQ8xF+I/AAAAP4ECAAAAAAAAARAIAABaAAAAOppbeqvl6j/q54Q1vDPiPwAAAD+BAgAAAAAAAAERCAAAWgAAADqaW3qr5eo/r2WyyAFC4j8AAAA/kAIAAAAAAAABEggAAFoAAADWDI7mlt7qP8RcaBUYe+I/AAAAP5ACAAAAAAAAARMIAABaAAAAdH/AUoLX6j+J2pWoXYniPwAAAD+QAgAAAAAAAAEUCAAAWgAAAHR/wFKC1+o/TljDO6OX4j8AAAA/kAIAAAAAAAABFQgAAFoAAAAQ8vK+bdDqP9hTHmIutOI/AAAAP5ACAAAAAAAAARYIAABaAAAAEPLyvm3Q6j+f0Uv1c8LiPwAAAD+gAgAAAAAAAAEXCAAAWgAAABDy8r5t0Oo/ZE95iLnQ4j8AAAA/oAIAAAAAAAABGAgAAFoAAACuZCUrWcnqPynNphv/3uI/AAAAP6ACAAAAAAAAARkIAABaAAAAStdXl0TC6j/uStSuRO3iPwAAAD+gAgAAAAAAAAEaCAAAWgAAAErXV5dEwuo/s8gBQor74j8AAAA/oAIAAAAAAAABGwgAAFoAAADoSYoDMLvqPz3EXGgVGOM/AAAAP6ACAAAAAAAAARwIAABaAAAAhry8bxu06j/Hv7eOoDTjPwAAAD+gAgAAAAAAAAEdCAAAWgAAAIa8vG8btOo/jD3lIeZC4z8AAAA/sAIAAAAAAAABHggAAFoAAACGvLxvG7TqP1K7ErUrUeM/AAAAP7ACAAAAAAAAAR8IAABaAAAAhry8bxu06j8XOUBIcV/jPwAAAD+wAgAAAAAAAAEgCAAAWgAAACIv79sGreo/3LZt27Zt4z8AAAA/sAIAAAAAAAABIQgAAFoAAADAoSFI8qXqP6E0m278e+M/AAAAP7ACAAAAAAAAASIIAABaAAAAwKEhSPKl6j9mssgBQorjPwAAAD+wAgAAAAAAAAEjCAAAWgAAAFwUVLTdnuo/ZrLIAUKK4z8AAAA/sAIAAAAAAAABJAgAAFoAAABcFFS03Z7qP/CtIyjNpuM/AAAAP7ACAAAAAAAAASUIAABaAAAA+oaGIMmX6j+1K1G7ErXjPwAAAD+/AgAAAAAAAAEmCAAAWgAAAPqGhiDJl+o/Pyes4Z3R4z8AAAA/vwIAAAAAAAABJwgAAFoAAACW+biMtJDqPz8nrOGd0eM/AAAAP78CAAAAAAAAASgIAABaAAAANGzr+J+J6j8Epdl049/jPwAAAD+/AgAAAAAAAAEpCAAAWgAAADRs6/ifieo/ySIHCCnu4z8AAAA/zwIAAAAAAAABKggAAFoAAADQ3h1li4LqP46gNJtu/OM/AAAAP88CAAAAAAAAASsIAABaAAAA0N4dZYuC6j9THmIutArkPwAAAD/PAgAAAAAAAAs=</ink>
</athena>
</file>

<file path=customXml/item49.xml><?xml version="1.0" encoding="utf-8"?>
<athena xmlns="http://schemas.microsoft.com/edu/athena" version="0.1.3517.0">
  <media streamable="true" recordStart="0" recordEnd="87592" recordLength="87678" audioOnly="true" start="0" end="87592" audioFormat="{00001610-0000-0010-8000-00AA00389B71}" audioRate="44100" muted="false" volume="0.8" fadeIn="0" fadeOut="0" videoFormat="{34363248-0000-0010-8000-00AA00389B71}" videoRate="15" videoWidth="256" videoHeight="256"/>
</athena>
</file>

<file path=customXml/item5.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YAAAAJAAAABwMAAAAAAQAAAAgAAAAECUlua0F0b21WMQIAAAAJBAAAAAkFAAAACQYAAAAJBwAAAAkIAAAACQkAAAANAgUEAAAAC1BlblN0cm9rZVYxBAAAAApBdHRyaWJ1dGVzBVRyYWNlCVN0YXJ0VGltZQRUeXBlBAQABA9QZW5BdHRyaWJ1dGVzVjECAAAACklua1RyYWNlVjECAAAAEAxBY3Rpb25UeXBlVjECAAAAAgAAAAkKAAAACQsAAAAOeQAAAAAAAAX0////DEFjdGlvblR5cGVWMQEAAAAHdmFsdWVfXwAIAgAAAAAAAAABBQAAAAQAAAAJDQAAAAkOAAAAjogAAAAAAAAB8f////T///8AAAAAAQYAAAAEAAAACRAAAAAJEQAAAObUAAAAAAAAAe7////0////AAAAAAEHAAAABAAAAAkTAAAACRQAAABxOgEAAAAAAAHr////9P///wAAAAABCAAAAAQAAAAJFgAAAAkXAAAAs1UBAAAAAAAB6P////T///8AAAAABQkAAAANQ2xlYXJDYW52YXNWMQIAAAAJU3RhcnRUaW1lBFR5cGUABBAMQWN0aW9uVHlwZVYxAgAAAAIAAABOegEAAAAAAAHn////9P///wAAAAAFCgAAAA9QZW5BdHRyaWJ1dGVzVjEKAAAAB19jb2xvckEHX2NvbG9yUgdfY29sb3JHB19jb2xvckIKRml0VG9DdXJ2ZQZIZWlnaHQOSWdub3JlUHJlc3N1cmUNSXNIaWdobGlnaHRlcgVTaGFwZQVXaWR0aAAAAAAAAAAABAACAgICAQYBAQxCcnVzaFNoYXBlVjECAAAABgIAAAD//wAAAAAAAAAAAAhAAAAF5v///wxCcnVzaFNoYXBlVjEBAAAAB3ZhbHVlX18ACAIAAAABAAAAAAAAAAAACEAFCwAAAApJbmtUcmFjZVYxAwAAAA1MaXN0YDErX2l0ZW1zDExpc3RgMStfc2l6ZQ9MaXN0YDErX3ZlcnNpb24EAAAYU2hhcmVkLklua2luZy5JbmtQb2ludFtdAgAAAAgIAgAAAAkbAAAAwgAAAMIAAAABDQAAAAoAAAD//wAAAAAAAAAAAAhAAAAB5P///+b///8BAAAAAAAAAAAACEABDgAAAAsAAAAJHQAAADECAAAxAgAAARAAAAAKAAAA//8AAAAAAAAAAAAIQAAAAeL////m////AQAAAAAAAAAAAAhAAREAAAALAAAACR8AAADjAAAA4wAAAAETAAAACgAAAP//AAAAAAAAAAAACEAAAAHg////5v///wEAAAAAAAAAAAAIQAEUAAAACwAAAAkhAAAAWAEAAFgBAAABFgAAAAoAAAD//wAAAAAAAAAAAAhAAAAB3v///+b///8BAAAAAAAAAAAACEABFwAAAAsAAAAJIwAAADECAAAxAgAABxsAAAAAAQAAAAAB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0+Bx0AAAAAAQAAAAAEAAAECklua1BvaW50VjEC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Ds8BAAAHHwAAAAABAAAAAAEAAAQKSW5rUG9pbnRWMQIA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DR0HIQAAAAABAAAAAAIAAAQKSW5rUG9pbnRWMQIA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DagHIwAAAAABAAAAAAQAAAQKSW5rUG9pbnRWMQIA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OzwEAAAUkAAAACklua1BvaW50VjEEAAAAAVgBWQ5QcmVzc3VyZUZhY3RvcglUaW1lU3RhbXAAAAAABgYLEAIAAACA+fhvd5BhP2CTTTbZZKM/AAAAPwAAAAAAAAAAASUAAAAkAAAAwPbCnA2XaD9gk0022WSjPwAAAD8YAQAAAAAAAAEmAAAAJAAAAED0jMmjnW8/YJNNNtlkoz8AAAA/RwEAAAAAAAABJwAAACQAAADAeCv7HFJzP2CTTTbZZKM/AAAAP4UBAAAAAAAAASgAAAAkAAAAgHeQEWjVdj9gk0022WSjPwAAAD8CAgAAAAAAAAEpAAAAJAAAAIB3kBFo1XY/wJF6HanXoT8AAAA/MQIAAAAAAAABKgAAACQAAAAwdvUns1h6P8CReh2p16E/AAAAP2ACAAAAAAAAASsAAAAkAAAA0HRaPv7bfT/AkXodqdehPwAAAD85AwAAAAAAAAEsAAAAJAAAAMi5X6qkr4A/wJF6HanXoT8AAAA/WAMAAAAAAAABLQAAACQAAAAYOZI1SnGCP8CReh2p16E/AAAAP1gDAAAAAAAAAS4AAAAkAAAAeLjEwO8yhD/AkXodqdehPwAAAD9oAwAAAAAAAAEvAAAAJAAAAMg390uV9IU/wJF6HanXoT8AAAA/aAMAAAAAAAABMAAAACQAAAAotynXOraHP8CReh2p16E/AAAAP2gDAAAAAAAAATEAAAAkAAAAKLcp1zq2hz9AkKcEeUqgPwAAAD9oAwAAAAAAAAEyAAAAJAAAAHg2XGLgd4k/QJCnBHlKoD8AAAA/aAMAAAAAAAABMwAAACQAAADQtY7thTmLP0CQpwR5SqA/AAAAP2gDAAAAAAAAATQAAAAkAAAAKDXBeCv7jD9AkKcEeUqgPwAAAD93AwAAAAAAAAE1AAAAJAAAAIC08wPRvI4/QJCnBHlKoD8AAAA/dwMAAAAAAAABNgAAACQAAADoGZNHOz+QP0CQpwR5SqA/AAAAP3cDAAAAAAAAATcAAAAkAAAAmFksDQ4gkT9AkKcEeUqgPwAAAD93AwAAAAAAAAE4AAAAJAAAAECZxdLgAJI/QJCnBHlKoD8AAAA/dwMAAAAAAAABOQAAACQAAADw2F6Ys+GSP0CQpwR5SqA/AAAAP4cDAAAAAAAAAToAAAAkAAAAmBj4XYbCkz+AHanXkXqdPwAAAD+HAwAAAAAAAAE7AAAAJAAAAJzXw67+ZJY/gB2p15F6nT8AAAA/hwMAAAAAAAABPAAAACQAAABEF1100UWXP4AdqdeRep0/AAAAP4cDAAAAAAAAAT0AAAAkAAAA9Fb2OaQmmD+AHanXkXqdPwAAAD+WAwAAAAAAAAE+AAAAJAAAAJyWj/92B5k/gB2p15F6nT8AAAA/lgMAAAAAAAABPwAAACQAAACkVVtQ76mbP0AXXXTRRZc/AAAAP5YDAAAAAAAAAUAAAAAkAAAATJX0FcKKnD9AF1100UWXPwAAAD+WAwAAAAAAAAFBAAAAJAAAAPzUjduUa50/QBdddNFFlz8AAAA/lgMAAAAAAAABQgAAACQAAACkFCehZ0yeP0AXXXTRRZc/AAAAP6YDAAAAAAAAAUMAAAAkAAAAVFTAZjotnz9AF1100UWXPwAAAD+mAwAAAAAAAAFEAAAAJAAAANZp+fhvd6A/QBdddNFFlz8AAAA/pgMAAAAAAAABRQAAACQAAACCqZK+QlihP0AXXXTRRZc/AAAAP6YDAAAAAAAAAUYAAAAkAAAAAon45n6poj9AFLdCcSuUPwAAAD+2AwAAAAAAAAFHAAAAJAAAAIJoXg+7+qM/QBS3QnErlD8AAAA/tgMAAAAAAAABSAAAACQAAABaCCtyJGukPwAREREREZE/AAAAP7YDAAAAAAAAAUkAAAAkAAAALqj31I3bpD8AERERERGRPwAAAD+2AwAAAAAAAAFKAAAAJAAAANrnkJpgvKU/ABERERERkT8AAAA/tgMAAAAAAAABSwAAACQAAACyh139ySymPwAREREREZE/AAAAP7YDAAAAAAAAAUwAAAAkAAAAhicqYDOdpj8AERERERGRPwAAAD+2AwAAAAAAAAFNAAAAJAAAADJnwyUGfqc/ABERERERkT8AAAA/xQMAAAAAAAABTgAAACQAAAAKB5CIb+6nPwAREREREZE/AAAAP8UDAAAAAAAAAU8AAAAkAAAA3qZc69heqD8AERERERGRPwAAAD/FAwAAAAAAAAFQAAAAJAAAALZGKU5Cz6g/ABERERERkT8AAAA/xQMAAAAAAAABUQAAACQAAABehsITFbCpPwAREREREZE/AAAAP8UDAAAAAAAAAVIAAAAkAAAANiaPdn4gqj8AERERERGRPwAAAD/FAwAAAAAAAAFTAAAAJAAAAArGW9nnkKo/ABERERERkT8AAAA/xQMAAAAAAAABVAAAACQAAAC2BfWeunGrPwAc1r5h7Ys/AAAAP8UDAAAAAAAAAVUAAAAkAAAAiqXBASTiqz8AHNa+Ye2LPwAAAD/VAwAAAAAAAAFWAAAAJAAAAA6FJypgM60/ABzWvmHtiz8AAAA/1QMAAAAAAAABVwAAACQAAADiJPSMyaOtPwAWiluhuIU/AAAAP9UDAAAAAAAAAVgAAAAkAAAAusTA7zIUrj8AFopbobiFPwAAAD/VAwAAAAAAAAFZAAAAJAAAAGYEWrUF9a4/ABaKW6G4hT8AAAA/1QMAAAAAAAABWgAAACQAAAASRPN62NWvPwAWiluhuIU/AAAAP+UDAAAAAAAAAVsAAAAkAAAA9fHf7iAjsD8AFopbobiFPwAAAD/lAwAAAAAAAAFcAAAAJAAAALXhEgO/y7A/ABaKW6G4hT8AAAA/5QMAAAAAAAABXQAAACQAAACfMXm08wOxPwAWiluhuIU/AAAAP+UDAAAAAAAAAV4AAAAkAAAAiYHfZSg8sT8AFopbobiFPwAAAD/lAwAAAAAAAAFfAAAAJAAAAF8hrMiRrLE/ABaKW6G4hT8AAAA/9AMAAAAAAAABYAAAACQAAABLcRJ6xuSxPwAWiluhuIU/AAAAP/QDAAAAAAAAAWEAAAAkAAAAIRHf3C9Vsj8AFopbobiFPwAAAD/0AwAAAAAAAAFiAAAAJAAAAPewqz+ZxbI/AB988MEHfz8AAAA/9AMAAAAAAAABYwAAACQAAADNUHiiAjazPwAffPDBB38/AAAAP/QDAAAAAAAAAWQAAAAkAAAAt6DeUzdusz8AH3zwwQd/PwAAAD/0AwAAAAAAAAFlAAAAJAAAAKPwRAVsprM/AB988MEHfz8AAAA/BAQAAAAAAAABZgAAACQAAACNQKu2oN6zPwAffPDBB38/AAAAPwQEAAAAAAAAAWcAAAAkAAAAeZARaNUWtD8AH3zwwQd/PwAAAD8EBAAAAAAAAAFoAAAAJAAAAGPgdxkKT7Q/AB988MEHfz8AAAA/BAQAAAAAAAABaQAAACQAAABPMN7KPoe0PwAffPDBB38/AAAAPwQEAAAAAAAAAWoAAAAkAAAAI9CqLaj3tD8AE+QpQZ5yPwAAAD8EBAAAAAAAAAFrAAAAJAAAAA8gEd/cL7U/ABPkKUGecj8AAAA/EwQAAAAAAAABbAAAACQAAAD5b3eQEWi1PwAT5ClBnnI/AAAAPxMEAAAAAAAAAW0AAAAkAAAAzw9E83rYtT8AE+QpQZ5yPwAAAD8TBAAAAAAAAAFuAAAAJAAAALlfqqSvELY/ABPkKUGecj8AAAA/EwQAAAAAAAABbwAAACQAAACR/3YHGYG2PwAT5ClBnnI/AAAAPyMEAAAAAAAAAXAAAAAkAAAAZZ9DaoLxtj8AE+QpQZ5yPwAAAD8jBAAAAAAAAAFxAAAAJAAAAFHvqRu3Kbc/ABPkKUGecj8AAAA/IwQAAAAAAAABcgAAACQAAAApj3Z+IJq3PwAT5ClBnnI/AAAAPyMEAAAAAAAAAXMAAAAkAAAAEd/cL1XStz8AE+QpQZ5yPwAAAD8jBAAAAAAAAAF0AAAAJAAAAOl+qZK+Qrg/ABPkKUGecj8AAAA/IwQAAAAAAAABdQAAACQAAACpbtymXOu4PwAT5ClBnnI/AAAAPzMEAAAAAAAAAXYAAAAkAAAAk75CWJEjuT8AE+QpQZ5yPwAAAD8zBAAAAAAAAAF3AAAAJAAAAGleD7v6k7k/ABPkKUGecj8AAAA/MwQAAAAAAAABeAAAACQAAABTrnVsL8y5PwAT5ClBnnI/AAAAPzMEAAAAAAAAAXkAAAAkAAAAP/7bHWQEuj8AE+QpQZ5yPwAAAD8zBAAAAAAAAAF6AAAAJAAAAOs9deM25bo/ABPkKUGecj8AAAA/QgQAAAAAAAABewAAACQAAADXjduUax27PwAT5ClBnnI/AAAAP0IEAAAAAAAAAXwAAAAkAAAAv91BRqBVuz8AE+QpQZ5yPwAAAD9CBAAAAAAAAAF9AAAAJAAAAKstqPfUjbs/ABPkKUGecj8AAAA/UgQAAAAAAAABfgAAACQAAACXfQ6pCca7PwAT5ClBnnI/AAAAP1IEAAAAAAAAAX8AAAAkAAAAg810Wj7+uz8AE+QpQZ5yPwAAAD9SBAAAAAAAAAGAAAAAJAAAAGsd2wtzNrw/ABPkKUGecj8AAAA/UgQAAAAAAAABgQAAACQAAABXbUG9p268PwAT5ClBnnI/AAAAP1IEAAAAAAAAAYIAAAAkAAAAF1100UUXvT8AE+QpQZ5yPwAAAD9iBAAAAAAAAAGDAAAAJAAAAAOt2oJ6T70/ABPkKUGecj8AAAA/YgQAAAAAAAABhAAAACQAAADv/EA0r4e9PwAT5ClBnnI/AAAAP2IEAAAAAAAAAYUAAAAkAAAA2Uyn5eO/vT8AE+QpQZ5yPwAAAD9xBAAAAAAAAAGGAAAAJAAAAJk82vmBaL4/ABPkKUGecj8AAAA/cQQAAAAAAAABhwAAACQAAACFjECrtqC+PwAT5ClBnnI/AAAAP3EEAAAAAAAAAYgAAAAkAAAAcdymXOvYvj8AE+QpQZ5yPwAAAD9xBAAAAAAAAAGJAAAAJAAAAFksDQ4gEb8/ABPkKUGecj8AAAA/gQQAAAAAAAABigAAACQAAABFfHO/VEm/PwAT5ClBnnI/AAAAP4EEAAAAAAAAAYsAAAAkAAAAHRxAIr65vz8AE+QpQZ5yPwAAAD+BBAAAAAAAAAGMAAAAJAAAAAVsptPy8b8/ABPkKUGecj8AAAA/kAQAAAAAAAABjQAAACQAAAD4XYbCExXAPwAT5ClBnnI/AAAAP5AEAAAAAAAAAY4AAAAkAAAA7oU5Gy4xwD8AE+QpQZ5yPwAAAD+QBAAAAAAAAAGPAAAAJAAAAOSt7HNITcA/ABPkKUGecj8AAAA/kAQAAAAAAAABkAAAACQAAADY1Z/MYmnAPwAT5ClBnnI/AAAAP5AEAAAAAAAAAZEAAAAkAAAAxCUGfpehwD8AE+QpQZ5yPwAAAD+QBAAAAAAAAAGSAAAAJAAAALpNudaxvcA/ABPkKUGecj8AAAA/oAQAAAAAAAABkwAAACQAAACaxdLgABLBPwAT5ClBnnI/AAAAP6AEAAAAAAAAAZQAAAAkAAAAhBU5kjVKwT8AE+QpQZ5yPwAAAD+gBAAAAAAAAAGVAAAAJAAAAHo97OpPZsE/ABPkKUGecj8AAAA/oAQAAAAAAAABlgAAACQAAABwZZ9DaoLBPwAT5ClBnnI/AAAAP7AEAAAAAAAAAZcAAAAkAAAAZo1SnISewT8AE+QpQZ5yPwAAAD+wBAAAAAAAAAGYAAAAJAAAAFDduE251sE/ABPkKUGecj8AAAA/sAQAAAAAAAABmQAAACQAAABGBWym0/LBPwAT5ClBnnI/AAAAP7AEAAAAAAAAAZoAAAAkAAAAPC0f/+0Owj8AE+QpQZ5yPwAAAD+wBAAAAAAAAAGbAAAAJAAAACZ9hbAiR8I/ABPkKUGecj8AAAA/sAQAAAAAAAABnAAAACQAAAASzethV3/CPwAT5ClBnnI/AAAAP7AEAAAAAAAAAZ0AAAAkAAAABvWeunGbwj8AE+QpQZ5yPwAAAD+wBAAAAAAAAAGeAAAAJAAAAOZsuMTA78I/ABPkKUGecj8AAAA/vwQAAAAAAAABnwAAACQAAADQvB529SfDPwAT5ClBnnI/AAAAP78EAAAAAAAAAaAAAAAkAAAAxuTRzg9Ewz8AE+QpQZ5yPwAAAD+/BAAAAAAAAAGhAAAAJAAAALwMhScqYMM/ABPkKUGecj8AAAA/vwQAAAAAAAABogAAACQAAACmXOvYXpjDPwAT5ClBnnI/AAAAP78EAAAAAAAAAaMAAAAkAAAAnISeMXm0wz8AE+QpQZ5yPwAAAD+/BAAAAAAAAAGkAAAAJAAAAJKsUYqT0MM/ABPkKUGecj8AAAA/vwQAAAAAAAABpQAAACQAAAB8/Lc7yAjEPwAT5ClBnnI/AAAAP88EAAAAAAAAAaYAAAAkAAAAXnTRRRddxD8AE+QpQZ5yPwAAAD/PBAAAAAAAAAGnAAAAJAAAAFKchJ4xecQ/ABPkKUGecj8AAAA/zwQAAAAAAAABqAAAACQAAABIxDf3S5XEPwAT5ClBnnI/AAAAP88EAAAAAAAAAakAAAAkAAAANBSeqIDNxD8AE+QpQZ5yPwAAAD/PBAAAAAAAAAGqAAAAJAAAAB5kBFq1BcU/ABPkKUGecj8AAAA/zwQAAAAAAAABqwAAACQAAAAUjLeyzyHFPwAT5ClBnnI/AAAAP98EAAAAAAAAAawAAAAkAAAA9APRvB52xT8AE+QpQZ5yPwAAAD/fBAAAAAAAAAGtAAAAJAAAAOorhBU5ksU/ABPkKUGecj8AAAA/3wQAAAAAAAABrgAAACQAAADUe+rGbcrFPwAT5ClBnnI/AAAAP98EAAAAAAAAAa8AAAAkAAAAtPMD0bwexj8AE+QpQZ5yPwAAAD/fBAAAAAAAAAGwAAAAJAAAAKobtynXOsY/ABPkKUGecj8AAAA/3wQAAAAAAAABsQAAACQAAACUax3bC3PGPwAT5ClBnnI/AAAAP+4EAAAAAAAAAbIAAAAkAAAAipPQMyaPxj8AE+QpQZ5yPwAAAD/uBAAAAAAAAAGzAAAAJAAAAGoL6j1148Y/ABPkKUGecj8AAAA/7gQAAAAAAAABtAAAACQAAABgM52Wj//GPwAT5ClBnnI/AAAAP+4EAAAAAAAAAbUAAAAkAAAAVltQ76kbxz8AE+QpQZ5yPwAAAD/uBAAAAAAAAAG2AAAAJAAAAECrtqDeU8c/ABPkKUGecj8AAAA/7gQAAAAAAAABtwAAACQAAAA202n5+G/HPwAT5ClBnnI/AAAAP+4EAAAAAAAAAbgAAAAkAAAAICPQqi2oxz8AE+QpQZ5yPwAAAD/+BAAAAAAAAAG5AAAAJAAAABZLgwNIxMc/ABPkKUGecj8AAAA//gQAAAAAAAABugAAACQAAAAMczZcYuDHPwAT5ClBnnI/AAAAP/4EAAAAAAAAAbsAAAAkAAAAApvptHz8xz8AE+QpQZ5yPwAAAD/+BAAAAAAAAAG8AAAAJAAAAPbCnA2XGMg/ABPkKUGecj8AAAA//gQAAAAAAAABvQAAACQAAADs6k9msTTIPwAffPDBB38/AAAAP/4EAAAAAAAAAb4AAAAkAAAA4hIDv8tQyD8AH3zwwQd/PwAAAD8NBQAAAAAAAAG/AAAAJAAAANg6thfmbMg/AB988MEHfz8AAAA/DQUAAAAAAAABwAAAACQAAADMYmlwAInIPwAffPDBB38/AAAAPw0FAAAAAAAAAcEAAAAkAAAAuLLPITXByD8AH3zwwQd/PwAAAD8NBQAAAAAAAAHCAAAAJAAAAK7agnpP3cg/AB988MEHfz8AAAA/DQUAAAAAAAABwwAAACQAAACiAjbTafnIPwAffPDBB38/AAAAPw0FAAAAAAAAAcQAAAAkAAAAmCrpK4QVyT8AH3zwwQd/PwAAAD8dBQAAAAAAAAHFAAAAJAAAAI5SnISeMck/AB988MEHfz8AAAA/HQUAAAAAAAABxgAAACQAAACEek/duE3JPwAffPDBB38/AAAAPx0FAAAAAAAAAccAAAAkAAAAeqICNtNpyT8AH3zwwQd/PwAAAD8dBQAAAAAAAAHIAAAAJAAAAGTyaOcHosk/AB988MEHfz8AAAA/LQUAAAAAAAAByQAAACQAAABaGhxAIr7JPwAWiluhuIU/AAAAPy0FAAAAAAAAAcoAAAAkAAAATkLPmDzayT8AFopbobiFPwAAAD8tBQAAAAAAAAHLAAAAJAAAAERqgvFW9sk/ABaKW6G4hT8AAAA/LQUAAAAAAAABzAAAACQAAAA6kjVKcRLKPwAWiluhuIU/AAAAPzwFAAAAAAAAAc0AAAAkAAAALrrooosuyj8AFopbobiFPwAAAD88BQAAAAAAAAHOAAAAJAAAACTim/ulSso/ABaKW6G4hT8AAAA/PAUAAAAAAAABzwAAACQAAAAaCk9UwGbKPwAWiluhuIU/AAAAP0wFAAAAAAAAAdAAAAAkAAAADjICrdqCyj8AFopbobiFPwAAAD9MBQAAAAAAAAHRAAAAJAAAAARatQX1nso/ABaKW6G4hT8AAAA/TAUAAAAAAAAB0gAAACQAAAD6gWheD7vKPwAWiluhuIU/AAAAP1wFAAAAAAAAAdMAAAAkAAAA7qkbtynXyj8AFopbobiFPwAAAD9rBQAAAAAAAAHUAAAAJAAAAOTRzg9E88o/ABaKW6G4hT8AAAA/awUAAAAAAAAB1QAAACQAAADa+YFoXg/LPwAWiluhuIU/AAAAP3sFAAAAAAAAAdYAAAAkAAAA0CE1wXgryz8AFopbobiFPwAAAD97BQAAAAAAAAHXAAAAJAAAAMRJ6BmTR8s/ABaKW6G4hT8AAAA/igUAAAAAAAAB2AAAACQAAAC6cZtyrWPLPwAWiluhuIU/AAAAP4oFAAAAAAAAAdkAAAAkAAAAsJlOy8d/yz8AFopbobiFPwAAAD+KBQAAAAAAAAHaAAAAJAAAALCZTsvHf8s/ABzWvmHtiz8AAAA/igUAAAAAAAAB2wAAACQAAACmwQEk4pvLPwAc1r5h7Ys/AAAAP5oFAAAAAAAAAdwAAAAkAAAAmum0fPy3yz8AHNa+Ye2LPwAAAD+aBQAAAAAAAAHdAAAAJAAAAJARaNUW1Ms/ABzWvmHtiz8AAAA/mgUAAAAAAAAB3gAAACQAAACGORsuMfDLPwAc1r5h7Ys/AAAAP5oFAAAAAAAAAd8AAAAkAAAAfGHOhksMzD8AHNa+Ye2LPwAAAD+qBQAAAAAAAAHgAAAAJAAAAHxhzoZLDMw/ABERERERkT8AAAA/qgUAAAAAAAAB4QAAACQAAABwiYHfZSjMPwAREREREZE/AAAAP6oFAAAAAAAAAeIAAAAkAAAAZrE0OIBEzD8AERERERGRPwAAAD+qBQAAAAAAAAHjAAAAJAAAAFzZ55CaYMw/ABERERERkT8AAAA/qgUAAAAAAAAB5AAAACQAAABSAZvptHzMPwAREREREZE/AAAAP7kFAAAAAAAAAeUAAAAkAAAARilOQs+YzD8AERERERGRPwAAAD+5BQAAAAAAAAHmAAAAJAAAAAD4XYbCE1U/oF5H6nWkvj8AAAA/AAAAAAAAAAAB5wAAACQAAACA+fhvd5BhP6BeR+p1pL4/AAAAPxoBAAAAAAAAAegAAAAkAAAAwPbCnA2XaD+gXkfqdaS+PwAAAD9IAQAAAAAAAAHpAAAAJAAAAMD2wpwNl2g/YN+w9g1rvz8AAAA/SAEAAAAAAAAB6gAAACQAAADA9sKcDZdoPxgwjQHTGMA/AAAAP0gBAAAAAAAAAesAAAAkAAAAQPSMyaOdbz8YMI0B0xjAPwAAAD9IAQAAAAAAAAHsAAAAJAAAAMB4K/scUnM/GDCNAdMYwD8AAAA/SAEAAAAAAAAB7QAAACQAAACAd5ARaNV2P3jwwQcffMA/AAAAP1gBAAAAAAAAAe4AAAAkAAAAgHeQEWjVdj/gsPYNa9/APwAAAD9YAQAAAAAAAAHvAAAAJAAAADB29SezWHo/4LD2DWvfwD8AAAA/WAEAAAAAAAAB8AAAACQAAADQdFo+/tt9P0BxKxS3QsE/AAAAP1gBAAAAAAAAAfEAAAAkAAAAyLlfqqSvgD+gMWAaA6bBPwAAAD9oAQAAAAAAAAHyAAAAJAAAABg5kjVKcYI/oDFgGgOmwT8AAAA/aAEAAAAAAAAB8wAAACQAAAB4uMTA7zKEPwjylCBPCcI/AAAAP2gBAAAAAAAAAfQAAAAkAAAAyDf3S5X0hT8I8pQgTwnCPwAAAD9oAQAAAAAAAAH1AAAAJAAAACi3Kdc6toc/aLLJJptswj8AAAA/aAEAAAAAAAAB9gAAACQAAAB4Nlxi4HeJP2iyySabbMI/AAAAP3cBAAAAAAAAAfcAAAAkAAAA0LWO7YU5iz/Icv4s58/CPwAAAD93AQAAAAAAAAH4AAAAJAAAACg1wXgr+4w/MDMzMzMzwz8AAAA/dwEAAAAAAAAB+QAAACQAAACAtPMD0byOPzAzMzMzM8M/AAAAP3cBAAAAAAAAAfoAAAAkAAAA6BmTRzs/kD8wMzMzMzPDPwAAAD+HAQAAAAAAAAH7AAAAJAAAAOgZk0c7P5A/kPNnOX+Wwz8AAAA/hwEAAAAAAAAB/AAAACQAAACYWSwNDiCRP5DzZzl/lsM/AAAAP4cBAAAAAAAAAf0AAAAkAAAAQJnF0uAAkj+Q82c5f5bDPwAAAD+HAQAAAAAAAAH+AAAAJAAAAPDYXpiz4ZI/kPNnOX+Wwz8AAAA/hwEAAAAAAAAB/wAAACQAAADw2F6Ys+GSP/CznD/L+cM/AAAAP5cBAAAAAAAAAQABAAAkAAAAmBj4XYbCkz/ws5w/y/nDPwAAAD+XAQAAAAAAAAEBAQAAJAAAAEhYkSNZo5Q/8LOcP8v5wz8AAAA/lwEAAAAAAAABAgEAACQAAADslyrpK4SVP/CznD/L+cM/AAAAP5cBAAAAAAAAAQMBAAAkAAAAnNfDrv5klj/ws5w/y/nDPwAAAD+XAQAAAAAAAAEEAQAAJAAAAJzXw67+ZJY/WHTRRRddxD8AAAA/lwEAAAAAAAABBQEAACQAAABEF1100UWXP1h00UUXXcQ/AAAAP5cBAAAAAAAAAQYBAAAkAAAA9Fb2OaQmmD/INAZMY8DEPwAAAD+mAQAAAAAAAAEHAQAAJAAAAJyWj/92B5k/yDQGTGPAxD8AAAA/pgEAAAAAAAABCAEAACQAAABM1ijFSeiZP8g0BkxjwMQ/AAAAP6YBAAAAAAAAAQkBAAAkAAAA9BXCihzJmj/INAZMY8DEPwAAAD+mAQAAAAAAAAEKAQAAJAAAAEyV9BXCipw/yDQGTGPAxD8AAAA/pgEAAAAAAAABCwEAACQAAABMlfQVwoqcPyj1OlKvI8U/AAAAP7YBAAAAAAAAAQwBAAAkAAAApBQnoWdMnj8o9TpSryPFPwAAAD+2AQAAAAAAAAENAQAAJAAAAP7JLJYGB6A/KPU6Uq8jxT8AAAA/tgEAAAAAAAABDgEAACQAAADWafn4b3egPyj1OlKvI8U/AAAAP7YBAAAAAAAAAQ8BAAAkAAAAgqmSvkJYoT8o9TpSryPFPwAAAD/FAQAAAAAAAAEQAQAAJAAAAFZJXyGsyKE/KPU6Uq8jxT8AAAA/xQEAAAAAAAABEQEAACQAAAACifjmfqmiPyj1OlKvI8U/AAAAP8UBAAAAAAAAARIBAAAkAAAAAon45n6poj+ItW9Y+4bFPwAAAD/FAQAAAAAAAAETAQAAJAAAANYoxUnoGaM/iLVvWPuGxT8AAAA/xQEAAAAAAAABFAEAACQAAACuyJGsUYqjP4i1b1j7hsU/AAAAP9UBAAAAAAAAARUBAAAkAAAAWggrciRrpD+ItW9Y+4bFPwAAAD/VAQAAAAAAAAEWAQAAJAAAAC6o99SN26Q/iLVvWPuGxT8AAAA/1QEAAAAAAAABFwEAACQAAAAGSMQ390ulP4i1b1j7hsU/AAAAP9UBAAAAAAAAARgBAAAkAAAA2ueQmmC8pT+ItW9Y+4bFPwAAAD/VAQAAAAAAAAEZAQAAJAAAALKHXf3JLKY/iLVvWPuGxT8AAAA/1QEAAAAAAAABGgEAACQAAABex/bCnA2nP/B1pF5H6sU/AAAAP+UBAAAAAAAAARsBAAAkAAAAMmfDJQZ+pz/wdaReR+rFPwAAAD/lAQAAAAAAAAEcAQAAJAAAAAoHkIhv7qc/8HWkXkfqxT8AAAA/5QEAAAAAAAABHQEAACQAAADeplzr2F6oP/B1pF5H6sU/AAAAP+UBAAAAAAAAAR4BAAAkAAAAtkYpTkLPqD/wdaReR+rFPwAAAD/lAQAAAAAAAAEfAQAAJAAAAIrm9bCrP6k/8HWkXkfqxT8AAAA/9AEAAAAAAAABIAEAACQAAABehsITFbCpP/B1pF5H6sU/AAAAP/QBAAAAAAAAASEBAAAkAAAANiaPdn4gqj/wdaReR+rFPwAAAD/0AQAAAAAAAAEiAQAAJAAAAArGW9nnkKo/8HWkXkfqxT8AAAA/9AEAAAAAAAABIwEAACQAAADeZSg8UQGrP/B1pF5H6sU/AAAAP/QBAAAAAAAAASQBAAAkAAAAiqXBASTiqz/wdaReR+rFPwAAAD/0AQAAAAAAAAElAQAAJAAAAGJFjmSNUqw/8HWkXkfqxT8AAAA/9AEAAAAAAAABJgEAACQAAAAOhScqYDOtP/B1pF5H6sU/AAAAP/QBAAAAAAAAAScBAAAkAAAA4iT0jMmjrT/wdaReR+rFPwAAAD8EAgAAAAAAAAEoAQAAJAAAAI5kjVKchK4/8HWkXkfqxT8AAAA/BAIAAAAAAAABKQEAACQAAABmBFq1BfWuP/B1pF5H6sU/AAAAPwQCAAAAAAAAASoBAAAkAAAAPqQmGG9lrz/wdaReR+rFPwAAAD8EAgAAAAAAAAErAQAAJAAAABJE83rY1a8/8HWkXkfqxT8AAAA/BAIAAAAAAAABLAEAACQAAADfQUagVVuwP/B1pF5H6sU/AAAAPwQCAAAAAAAAAS0BAAAkAAAAy5GsUYqTsD/wdaReR+rFPwAAAD8UAgAAAAAAAAEuAQAAJAAAALXhEgO/y7A/8HWkXkfqxT8AAAA/FAIAAAAAAAABLwEAACQAAACfMXm08wOxP/B1pF5H6sU/AAAAPxQCAAAAAAAAATABAAAkAAAAddFFF110sT/wdaReR+rFPwAAAD8UAgAAAAAAAAExAQAAJAAAAF8hrMiRrLE/8HWkXkfqxT8AAAA/FAIAAAAAAAABMgEAACQAAABLcRJ6xuSxP/B1pF5H6sU/AAAAPxQCAAAAAAAAATMBAAAkAAAANcF4K/scsj/wdaReR+rFPwAAAD8jAgAAAAAAAAE0AQAAJAAAAAthRY5kjbI/8HWkXkfqxT8AAAA/IwIAAAAAAAABNQEAACQAAAD3sKs/mcWyP/B1pF5H6sU/AAAAPyMCAAAAAAAAATYBAAAkAAAA4QAS8c39sj/wdaReR+rFPwAAAD8jAgAAAAAAAAE3AQAAJAAAALeg3lM3brM/8HWkXkfqxT8AAAA/IwIAAAAAAAABOAEAACQAAACj8EQFbKazP/B1pF5H6sU/AAAAPzMCAAAAAAAAATkBAAAkAAAAjUCrtqDesz/wdaReR+rFPwAAAD8zAgAAAAAAAAE6AQAAJAAAAHmQEWjVFrQ/8HWkXkfqxT8AAAA/MwIAAAAAAAABOwEAACQAAABj4HcZCk+0P/B1pF5H6sU/AAAAPzMCAAAAAAAAATwBAAAkAAAATzDeyj6HtD/wdaReR+rFPwAAAD9CAgAAAAAAAAE9AQAAJAAAADmARHxzv7Q/8HWkXkfqxT8AAAA/QgIAAAAAAAABPgEAACQAAAAj0KotqPe0P/B1pF5H6sU/AAAAP1ICAAAAAAAAAT8BAAAkAAAADyAR39wvtT/wdaReR+rFPwAAAD9iAgAAAAAAAAFAAQAAJAAAAPlvd5ARaLU/8HWkXkfqxT8AAAA/cQIAAAAAAAABQQEAACQAAADlv91BRqC1P/B1pF5H6sU/AAAAP4ECAAAAAAAAAUIBAAAkAAAAzw9E83rYtT/wdaReR+rFPwAAAD+BAgAAAAAAAAFDAQAAJAAAALlfqqSvELY/8HWkXkfqxT8AAAA/gQIAAAAAAAABRAEAACQAAAClrxBW5Ei2P/B1pF5H6sU/AAAAP4ECAAAAAAAAAUUBAAAkAAAAkf92BxmBtj/wdaReR+rFPwAAAD+RAgAAAAAAAAFGAQAAJAAAAH1P3bhNubY/8HWkXkfqxT8AAAA/kQIAAAAAAAABRwEAACQAAABln0NqgvG2P/B1pF5H6sU/AAAAP5ECAAAAAAAAAUgBAAAkAAAAUe+pG7cptz/wdaReR+rFPwAAAD+RAgAAAAAAAAFJAQAAJAAAAD0/EM3rYbc/8HWkXkfqxT8AAAA/oAIAAAAAAAABSgEAACQAAAApj3Z+IJq3P/B1pF5H6sU/AAAAP6ACAAAAAAAAAUsBAAAkAAAAEd/cL1XStz/wdaReR+rFPwAAAD+gAgAAAAAAAAFMAQAAJAAAAP0uQ+GJCrg/8HWkXkfqxT8AAAA/oAIAAAAAAAABTQEAACQAAADpfqmSvkK4P/B1pF5H6sU/AAAAP7ACAAAAAAAAAU4BAAAkAAAA084PRPN6uD/wdaReR+rFPwAAAD+wAgAAAAAAAAFPAQAAJAAAAL0edvUns7g/8HWkXkfqxT8AAAA/sAIAAAAAAAABUAEAACQAAACpbtymXOu4P/B1pF5H6sU/AAAAP7ACAAAAAAAAAVEBAAAkAAAAk75CWJEjuT/wdaReR+rFPwAAAD+/AgAAAAAAAAFSAQAAJAAAAGleD7v6k7k/8HWkXkfqxT8AAAA/vwIAAAAAAAABUwEAACQAAABTrnVsL8y5P1A22WSTTcY/AAAAP78CAAAAAAAAAVQBAAAkAAAAK05Cz5g8uj9QNtlkk03GPwAAAD+/AgAAAAAAAAFVAQAAJAAAABOeqIDNdLo/UDbZZJNNxj8AAAA/zwIAAAAAAAABVgEAACQAAADrPXXjNuW6P1A22WSTTcY/AAAAP88CAAAAAAAAAVcBAAAkAAAA143blGsduz9QNtlkk03GPwAAAD/PAgAAAAAAAAFYAQAAJAAAAL/dQUagVbs/UDbZZJNNxj8AAAA/zwIAAAAAAAABWQEAACQAAACXfQ6pCca7P1A22WSTTcY/AAAAP88CAAAAAAAAAVoBAAAkAAAAg810Wj7+uz9QNtlkk03GPwAAAD/fAgAAAAAAAAFbAQAAJAAAAGsd2wtzNrw/UDbZZJNNxj8AAAA/3wIAAAAAAAABXAEAACQAAABXbUG9p268P1A22WSTTcY/AAAAP98CAAAAAAAAAV0BAAAkAAAAQ72nbtymvD9QNtlkk03GPwAAAD/fAgAAAAAAAAFeAQAAJAAAAC8NDiAR37w/UDbZZJNNxj8AAAA/3wIAAAAAAAABXwEAACQAAAAXXXTRRRe9P1A22WSTTcY/AAAAP98CAAAAAAAAAWABAAAkAAAAA63agnpPvT9QNtlkk03GPwAAAD/fAgAAAAAAAAFhAQAAJAAAAO/8QDSvh70/UDbZZJNNxj8AAAA/7gIAAAAAAAABYgEAACQAAACt7HNITTC+P1A22WSTTcY/AAAAP+4CAAAAAAAAAWMBAAAkAAAAmTza+YFovj9QNtlkk03GPwAAAD/uAgAAAAAAAAFkAQAAJAAAAHHcplzr2L4/UDbZZJNNxj8AAAA/7gIAAAAAAAABZQEAACQAAABZLA0OIBG/P1A22WSTTcY/AAAAP+4CAAAAAAAAAWYBAAAkAAAARXxzv1RJvz9QNtlkk03GPwAAAD/+AgAAAAAAAAFnAQAAJAAAADHM2XCJgb8/UDbZZJNNxj8AAAA//gIAAAAAAAABaAEAACQAAAAdHEAivrm/P1A22WSTTcY/AAAAP/4CAAAAAAAAAWkBAAAkAAAABWym0/Lxvz9QNtlkk03GPwAAAD/+AgAAAAAAAAFqAQAAJAAAAO6FORsuMcA/UDbZZJNNxj8AAAA//gIAAAAAAAABawEAACQAAADkrexzSE3AP1A22WSTTcY/AAAAP/4CAAAAAAAAAWwBAAAkAAAA2NWfzGJpwD9QNtlkk03GPwAAAD/+AgAAAAAAAAFtAQAAJAAAAM79UiV9hcA/UDbZZJNNxj8AAAA/DgMAAAAAAAABbgEAACQAAACudWwvzNnAP1A22WSTTcY/AAAAPw4DAAAAAAAAAW8BAAAkAAAApJ0fiOb1wD9QNtlkk03GPwAAAD8OAwAAAAAAAAFwAQAAJAAAAJDthTkbLsE/UDbZZJNNxj8AAAA/DgMAAAAAAAABcQEAACQAAACEFTmSNUrBP1A22WSTTcY/AAAAPw4DAAAAAAAAAXIBAAAkAAAAej3s6k9mwT9QNtlkk03GPwAAAD8OAwAAAAAAAAFzAQAAJAAAAHBln0NqgsE/UDbZZJNNxj8AAAA/DgMAAAAAAAABdAEAACQAAABatQX1nrrBP1A22WSTTcY/AAAAPw4DAAAAAAAAAXUBAAAkAAAAUN24TbnWwT9QNtlkk03GPwAAAD8dAwAAAAAAAAF2AQAAJAAAADwtH//tDsI/UDbZZJNNxj8AAAA/HQMAAAAAAAABdwEAACQAAAAwVdJXCCvCP/B1pF5H6sU/AAAAPx0DAAAAAAAAAXgBAAAkAAAAHKU4CT1jwj/wdaReR+rFPwAAAD8dAwAAAAAAAAF5AQAAJAAAABLN62FXf8I/8HWkXkfqxT8AAAA/HQMAAAAAAAABegEAACQAAAAG9Z66cZvCP/B1pF5H6sU/AAAAPx0DAAAAAAAAAXsBAAAkAAAA+hxSE4y3wj/wdaReR+rFPwAAAD8tAwAAAAAAAAF8AQAAJAAAANC8Hnb1J8M/8HWkXkfqxT8AAAA/LQMAAAAAAAABfQEAACQAAADG5NHOD0TDP/B1pF5H6sU/AAAAPy0DAAAAAAAAAX4BAAAkAAAAsjQ4gER8wz/wdaReR+rFPwAAAD8tAwAAAAAAAAF/AQAAJAAAAJyEnjF5tMM/8HWkXkfqxT8AAAA/LQMAAAAAAAABgAEAACQAAACSrFGKk9DDP/B1pF5H6sU/AAAAPy0DAAAAAAAAAYEBAAAkAAAAiNQE463swz/wdaReR+rFPwAAAD88AwAAAAAAAAGCAQAAJAAAAGhMHu38QMQ/iLVvWPuGxT8AAAA/PAMAAAAAAAABgwEAACQAAABSnISeMXnEP4i1b1j7hsU/AAAAPzwDAAAAAAAAAYQBAAAkAAAASMQ390uVxD+ItW9Y+4bFPwAAAD88AwAAAAAAAAGFAQAAJAAAADQUnqiAzcQ/iLVvWPuGxT8AAAA/PAMAAAAAAAABhgEAACQAAAAoPFEBm+nEP4i1b1j7hsU/AAAAP0wDAAAAAAAAAYcBAAAkAAAAHmQEWrUFxT+ItW9Y+4bFPwAAAD9MAwAAAAAAAAGIAQAAJAAAABSMt7LPIcU/iLVvWPuGxT8AAAA/TAMAAAAAAAABiQEAACQAAAAKtGoL6j3FP4i1b1j7hsU/AAAAP0wDAAAAAAAAAYoBAAAkAAAA9APRvB52xT+ItW9Y+4bFPwAAAD9MAwAAAAAAAAGLAQAAJAAAAOorhBU5ksU/iLVvWPuGxT8AAAA/XAMAAAAAAAABjAEAACQAAADgUzduU67FPyj1OlKvI8U/AAAAP1wDAAAAAAAAAY0BAAAkAAAA1Hvqxm3KxT8o9TpSryPFPwAAAD9cAwAAAAAAAAGOAQAAJAAAAMqjnR+I5sU/KPU6Uq8jxT8AAAA/awMAAAAAAAABjwEAACQAAADAy1B4ogLGPyj1OlKvI8U/AAAAP2sDAAAAAAAAAZABAAAkAAAAtPMD0bwexj8o9TpSryPFPwAAAD97AwAAAAAAAAGRAQAAJAAAAKobtynXOsY/KPU6Uq8jxT8AAAA/mgMAAAAAAAABkgEAACQAAACgQ2qC8VbGPyj1OlKvI8U/AAAAP7kDAAAAAAAAAZMBAAAkAAAAlGsd2wtzxj8o9TpSryPFPwAAAD/JAwAAAAAAAAGUAQAAJAAAAIqT0DMmj8Y/KPU6Uq8jxT8AAAA/1gMAAAAAAAABlQEAACQAAACAu4OMQKvGPyj1OlKvI8U/AAAAP+UDAAAAAAAAAZYBAAAkAAAAdOM25VrHxj8o9TpSryPFPwAAAD/lAwAAAAAAAAGXAQAAJAAAAGoL6j1148Y/KPU6Uq8jxT8AAAA/5QMAAAAAAAABmAEAACQAAABgM52Wj//GPyj1OlKvI8U/AAAAP/UDAAAAAAAAAZkBAAAkAAAAVltQ76kbxz8o9TpSryPFPwAAAD/1AwAAAAAAAAGaAQAAJAAAAEqDA0jEN8c/KPU6Uq8jxT8AAAA/BQQAAAAAAAABmwEAACQAAABAq7ag3lPHPyj1OlKvI8U/AAAAPwUEAAAAAAAAAZwBAAAkAAAANtNp+fhvxz8o9TpSryPFPwAAAD8FBAAAAAAAAAGdAQAAJAAAACz7HFITjMc/KPU6Uq8jxT8AAAA/FAQAAAAAAAABngEAACQAAAAgI9CqLajHPyj1OlKvI8U/AAAAPxQEAAAAAAAAAZ8BAAAkAAAAFkuDA0jExz8o9TpSryPFPwAAAD8UBAAAAAAAAAGgAQAAJAAAAAxzNlxi4Mc/KPU6Uq8jxT8AAAA/FAQAAAAAAAABoQEAACQAAAACm+m0fPzHPyj1OlKvI8U/AAAAPyQEAAAAAAAAAaIBAAAkAAAA9sKcDZcYyD8o9TpSryPFPwAAAD8kBAAAAAAAAAGjAQAAJAAAAOISA7/LUMg/KPU6Uq8jxT8AAAA/JAQAAAAAAAABpAEAACQAAADYOrYX5mzIPyj1OlKvI8U/AAAAPyQEAAAAAAAAAaUBAAAkAAAAzGJpcACJyD8o9TpSryPFPwAAAD8kBAAAAAAAAAGmAQAAJAAAAMKKHMkapcg/KPU6Uq8jxT8AAAA/MwQAAAAAAAABpwEAACQAAAC4ss8hNcHIPyj1OlKvI8U/AAAAPzMEAAAAAAAAAagBAAAkAAAAogI202n5yD8o9TpSryPFPwAAAD8zBAAAAAAAAAGpAQAAJAAAAJgq6SuEFck/KPU6Uq8jxT8AAAA/MwQAAAAAAAABqgEAACQAAACOUpyEnjHJPyj1OlKvI8U/AAAAP0MEAAAAAAAAAasBAAAkAAAAbsq1ju2FyT8o9TpSryPFPwAAAD9DBAAAAAAAAAGsAQAAJAAAAGTyaOcHosk/KPU6Uq8jxT8AAAA/QwQAAAAAAAABrQEAACQAAABaGhxAIr7JPyj1OlKvI8U/AAAAP0MEAAAAAAAAAa4BAAAkAAAARGqC8Vb2yT8o9TpSryPFPwAAAD9TBAAAAAAAAAGvAQAAJAAAADqSNUpxEso/KPU6Uq8jxT8AAAA/UwQAAAAAAAABsAEAACQAAAAuuuiiiy7KPyj1OlKvI8U/AAAAP1MEAAAAAAAAAbEBAAAkAAAAJOKb+6VKyj8o9TpSryPFPwAAAD9TBAAAAAAAAAGyAQAAJAAAABoKT1TAZso/KPU6Uq8jxT8AAAA/YgQAAAAAAAABswEAACQAAAAOMgKt2oLKPyj1OlKvI8U/AAAAP2IEAAAAAAAAAbQBAAAkAAAA+oFoXg+7yj8o9TpSryPFPwAAAD9iBAAAAAAAAAG1AQAAJAAAAO6pG7cp18o/KPU6Uq8jxT8AAAA/cgQAAAAAAAABtgEAACQAAADk0c4PRPPKPyj1OlKvI8U/AAAAP3IEAAAAAAAAAbcBAAAkAAAA2vmBaF4Pyz8o9TpSryPFPwAAAD9yBAAAAAAAAAG4AQAAJAAAANAhNcF4K8s/KPU6Uq8jxT8AAAA/ggQAAAAAAAABuQEAACQAAADESegZk0fLPyj1OlKvI8U/AAAAP4IEAAAAAAAAAboBAAAkAAAAunGbcq1jyz8o9TpSryPFPwAAAD+RBAAAAAAAAAG7AQAAJAAAALCZTsvHf8s/KPU6Uq8jxT8AAAA/kQQAAAAAAAABvAEAACQAAACmwQEk4pvLPyj1OlKvI8U/AAAAP5EEAAAAAAAAAb0BAAAkAAAAmum0fPy3yz8o9TpSryPFPwAAAD+hBAAAAAAAAAG+AQAAJAAAAJARaNUW1Ms/KPU6Uq8jxT8AAAA/sAQAAAAAAAABvwEAACQAAACGORsuMfDLPyj1OlKvI8U/AAAAP7AEAAAAAAAAAcABAAAkAAAAfGHOhksMzD8o9TpSryPFPwAAAD+wBAAAAAAAAAHBAQAAJAAAAHCJgd9lKMw/KPU6Uq8jxT8AAAA/sAQAAAAAAAABwgEAACQAAABmsTQ4gETMPyj1OlKvI8U/AAAAP8AEAAAAAAAAAcMBAAAkAAAAXNnnkJpgzD8o9TpSryPFPwAAAD/ABAAAAAAAAAHEAQAAJAAAAFIBm+m0fMw/KPU6Uq8jxT8AAAA/wAQAAAAAAAABxQEAACQAAABGKU5Cz5jMPyj1OlKvI8U/AAAAP8AEAAAAAAAAAcYBAAAkAAAAPFEBm+m0zD8o9TpSryPFPwAAAD/ABAAAAAAAAAHHAQAAJAAAADJ5tPMD0cw/KPU6Uq8jxT8AAAA/0AQAAAAAAAAByAEAACQAAAAooWdMHu3MPyj1OlKvI8U/AAAAP9AEAAAAAAAAAckBAAAkAAAAHskapTgJzT8o9TpSryPFPwAAAD/QBAAAAAAAAAHKAQAAJAAAABLxzf1SJc0/KPU6Uq8jxT8AAAA/0AQAAAAAAAABywEAACQAAAAIGYFWbUHNPyj1OlKvI8U/AAAAP98EAAAAAAAAAcwBAAAkAAAA/kA0r4ddzT8o9TpSryPFPwAAAD/fBAAAAAAAAAHNAQAAJAAAAPRo5weiec0/KPU6Uq8jxT8AAAA/3wQAAAAAAAABzgEAACQAAADokJpgvJXNPyj1OlKvI8U/AAAAP+8EAAAAAAAAAc8BAAAkAAAA3rhNudaxzT8o9TpSryPFPwAAAD/vBAAAAAAAAAHQAQAAJAAAANTgABLxzc0/KPU6Uq8jxT8AAAA/7wQAAAAAAAAB0QEAACQAAADKCLRqC+rNPyj1OlKvI8U/AAAAP+8EAAAAAAAAAdIBAAAkAAAAvjBnwyUGzj8o9TpSryPFPwAAAD/vBAAAAAAAAAHTAQAAJAAAALRYGhxAIs4/KPU6Uq8jxT8AAAA//wQAAAAAAAAB1AEAACQAAACogM10Wj7OPyj1OlKvI8U/AAAAP/8EAAAAAAAAAdUBAAAkAAAAnqiAzXRazj8o9TpSryPFPwAAAD//BAAAAAAAAAHWAQAAJAAAAJTQMyaPds4/KPU6Uq8jxT8AAAA/DgUAAAAAAAAB1wEAACQAAAB+IJrXw67OPyj1OlKvI8U/AAAAPw4FAAAAAAAAAdgBAAAkAAAAfiCa18Ouzj/INAZMY8DEPwAAAD8OBQAAAAAAAAHZAQAAJAAAAHRITTDeys4/yDQGTGPAxD8AAAA/DgUAAAAAAAAB2gEAACQAAABemLPhEgPPP8g0BkxjwMQ/AAAAPw4FAAAAAAAAAdsBAAAkAAAAVMBmOi0fzz/INAZMY8DEPwAAAD8eBQAAAAAAAAHcAQAAJAAAAEroGZNHO88/yDQGTGPAxD8AAAA/HgUAAAAAAAAB3QEAACQAAAA+EM3rYVfPP1h00UUXXcQ/AAAAPx4FAAAAAAAAAd4BAAAkAAAANDiARHxzzz9YdNFFF13EPwAAAD8eBQAAAAAAAAHfAQAAJAAAACpgM52Wj88/WHTRRRddxD8AAAA/HgUAAAAAAAAB4AEAACQAAAAUsJlOy8fPP1h00UUXXcQ/AAAAPy0FAAAAAAAAAeEBAAAkAAAACthMp+Xjzz/ws5w/y/nDPwAAAD8tBQAAAAAAAAHiAQAAJAAAAAAAAAAAANA/kPNnOX+Wwz8AAAA/LQUAAAAAAAAB4wEAACQAAAD7k1ksDQ7QP5DzZzl/lsM/AAAAPy0FAAAAAAAAAeQBAAAkAAAA9SezWBoc0D+Q82c5f5bDPwAAAD8tBQAAAAAAAAHlAQAAJAAAAPC7DIUnKtA/kPNnOX+Wwz8AAAA/PQUAAAAAAAAB5gEAACQAAADm47/dQUbQPzAzMzMzM8M/AAAAPz0FAAAAAAAAAecBAAAkAAAA2wtzNlxi0D8wMzMzMzPDPwAAAD89BQAAAAAAAAHoAQAAJAAAANafzGJpcNA/MDMzMzMzwz8AAAA/PQUAAAAAAAAB6QEAACQAAADRMyaPdn7QPzAzMzMzM8M/AAAAPz0FAAAAAAAAAeoBAAAkAAAAzMd/u4OM0D/Icv4s58/CPwAAAD9NBQAAAAAAAAHrAQAAJAAAAMZb2eeQmtA/aLLJJptswj8AAAA/TQUAAAAAAAAB7AEAACQAAADB7zIUnqjQP2iyySabbMI/AAAAP00FAAAAAAAAAe0BAAAkAAAAvIOMQKu20D9osskmm2zCPwAAAD9NBQAAAAAAAAHuAQAAJAAAALcX5my4xNA/aLLJJptswj8AAAA/TQUAAAAAAAAB7wEAACQAAACxqz+ZxdLQPwjylCBPCcI/AAAAP00FAAAAAAAAAfABAAAkAAAAnPulSvoK0T+gMWAaA6bBPwAAAD9cBQAAAAAAAAHxAQAAJAAAAJeP/3YHGdE/QHErFLdCwT8AAAA/XAUAAAAAAAAB8gEAACQAAACRI1mjFCfRP0BxKxS3QsE/AAAAP1wFAAAAAAAAAfMBAAAkAAAAjLeyzyE10T9AcSsUt0LBPwAAAD9cBQAAAAAAAAH0AQAAJAAAAIdLDPwuQ9E/QHErFLdCwT8AAAA/bAUAAAAAAAAB9QEAACQAAACC32UoPFHRP+Cw9g1r38A/AAAAP2wFAAAAAAAAAfYBAAAkAAAAfHO/VElf0T/gsPYNa9/APwAAAD9sBQAAAAAAAAH3AQAAJAAAAHcHGYFWbdE/4LD2DWvfwD8AAAA/bAUAAAAAAAAB+AEAACQAAAB3BxmBVm3RP3jwwQcffMA/AAAAP2wFAAAAAAAAAfkBAAAkAAAAcptyrWN70T948MEHH3zAPwAAAD98BQAAAAAAAAH6AQAAJAAAAG0vzNlwidE/ePDBBx98wD8AAAA/fAUAAAAAAAAB+wEAACQAAABtL8zZcInRPxgwjQHTGMA/AAAAP3wFAAAAAAAAAfwBAAAkAAAAZ8MlBn6X0T8YMI0B0xjAPwAAAD98BQAAAAAAAAH9AQAAJAAAAGJXfzKLpdE/GDCNAdMYwD8AAAA/fAUAAAAAAAAB/gEAACQAAABc69hemLPRPxgwjQHTGMA/AAAAP4sFAAAAAAAAAf8BAAAkAAAAXOvYXpiz0T9g37D2DWu/PwAAAD+LBQAAAAAAAAEAAgAAJAAAAFd/MoulwdE/YN+w9g1rvz8AAAA/mwUAAAAAAAABAQIAACQAAABSE4y3ss/RP2DfsPYNa78/AAAAP5sFAAAAAAAAAQICAAAkAAAAUhOMt7LP0T+gXkfqdaS+PwAAAD+qBQAAAAAAAAEDAgAAJAAAAE2n5eO/3dE/oF5H6nWkvj8AAAA/qgUAAAAAAAABBAIAACQAAABNp+Xjv93RP+Dd3d3d3b0/AAAAP8oFAAAAAAAAAQUCAAAkAAAASDs/EM3r0T/g3d3d3d29PwAAAD/ZBQAAAAAAAAEGAgAAJAAAAEg7PxDN69E/EF100UUXvT8AAAA/owYAAAAAAAABBwIAACQAAABIOz8QzevRP1DcCsWtULw/AAAAP7MGAAAAAAAAAQgCAAAkAAAASDs/EM3r0T+QW6G4FYq7PwAAAD/DBgAAAAAAAAEJAgAAJAAAAEg7PxDN69E/wNo3rH3Duj8AAAA/wwYAAAAAAAABCgIAACQAAABNp+Xjv93RP8DaN6x9w7o/AAAAP9IGAAAAAAAAAQsCAAAkAAAATafl47/d0T8AWs6f5fy5PwAAAD/SBgAAAAAAAAEMAgAAJAAAAFITjLeyz9E/AFrOn+X8uT8AAAA/0gYAAAAAAAABDQIAACQAAABSE4y3ss/RP0DZZJNNNrk/AAAAP9IGAAAAAAAAAQ4CAAAkAAAAV38yi6XB0T9A2WSTTTa5PwAAAD/SBgAAAAAAAAEPAgAAJAAAAFd/MoulwdE/cFj7hrVvuD8AAAA/4gYAAAAAAAABEAIAACQAAABc69hemLPRP3BY+4a1b7g/AAAAP+IGAAAAAAAAARECAAAkAAAAXOvYXpiz0T+w15F6Ham3PwAAAD/iBgAAAAAAAAESAgAAJAAAAGJXfzKLpdE/sNeReh2ptz8AAAA/4gYAAAAAAAABEwIAACQAAABiV38yi6XRP+BWKG6F4rY/AAAAP/IGAAAAAAAAARQCAAAkAAAAZ8MlBn6X0T/gVihuheK2PwAAAD/yBgAAAAAAAAEVAgAAJAAAAGfDJQZ+l9E/INa+Ye0btj8AAAA/8gYAAAAAAAABFgIAACQAAABtL8zZcInRPyDWvmHtG7Y/AAAAP/IGAAAAAAAAARcCAAAkAAAAbS/M2XCJ0T9gVVVVVVW1PwAAAD/yBgAAAAAAAAEYAgAAJAAAAHKbcq1je9E/YFVVVVVVtT8AAAA/8gYAAAAAAAABGQIAACQAAAB3BxmBVm3RP5DU60i9jrQ/AAAAPwEHAAAAAAAAARoCAAAkAAAAfHO/VElf0T+Q1OtIvY60PwAAAD8BBwAAAAAAAAEbAgAAJAAAAHxzv1RJX9E/0FOCPCXIsz8AAAA/AQcAAAAAAAABHAIAACQAAACC32UoPFHRP9BTgjwlyLM/AAAAPwEHAAAAAAAAAR0CAAAkAAAAgt9lKDxR0T8Q0xgwjQGzPwAAAD8BBwAAAAAAAAEeAgAAJAAAAIdLDPwuQ9E/ENMYMI0Bsz8AAAA/EQcAAAAAAAABHwIAACQAAACHSwz8LkPRP0BSryP1OrI/AAAAPxEHAAAAAAAAASACAAAkAAAAjLeyzyE10T9AUq8j9TqyPwAAAD8RBwAAAAAAAAEhAgAAJAAAAIy3ss8hNdE/gNFFF110sT8AAAA/EQcAAAAAAAABIgIAACQAAACRI1mjFCfRP4DRRRdddLE/AAAAPyAHAAAAAAAAASMCAAAkAAAAl4//dgcZ0T+gUNwKxa2wPwAAAD8gBwAAAAAAAAEkAgAAJAAAAJeP/3YHGdE/wJ/l/FnOrz8AAAA/MAcAAAAAAAABJQIAACQAAACc+6VK+grRP8Cf5fxZzq8/AAAAPzAHAAAAAAAAASYCAAAkAAAAomdMHu380D/An+X8Wc6vPwAAAD8wBwAAAAAAAAEnAgAAJAAAAKfT8vHf7tA/IJ4S5ClBrj8AAAA/MAcAAAAAAAABKAIAACQAAACsP5nF0uDQPyCeEuQpQa4/AAAAP0AHAAAAAAAAASkCAAAkAAAArD+ZxdLg0D+gnD/L+bOsPwAAAD9ABwAAAAAAAAEqAgAAJAAAALGrP5nF0tA/oJw/y/mzrD8AAAA/QAcAAAAAAAABKwIAACQAAACxqz+ZxdLQPyCbbLLJJqs/AAAAP08HAAAAAAAAASwCAAAkAAAAtxfmbLjE0D8gm2yyySarPwAAAD9PBwAAAAAAAAEtAgAAJAAAALcX5my4xNA/gJmZmZmZqT8AAAA/TwcAAAAAAAABLgIAACQAAAC8g4xAq7bQP4CZmZmZmak/AAAAP08HAAAAAAAAAS8CAAAkAAAAwe8yFJ6o0D+AmZmZmZmpPwAAAD9fBwAAAAAAAAEwAgAAJAAAAMZb2eeQmtA/AJjGgGkMqD8AAAA/XwcAAAAAAAABMQIAACQAAADMx3+7g4zQPwCYxoBpDKg/AAAAP18HAAAAAAAAATICAAAkAAAA0TMmj3Z+0D+AlvNnOX+mPwAAAD9vBwAAAAAAAAEzAgAAJAAAANafzGJpcNA/gJbzZzl/pj8AAAA/bwcAAAAAAAABNAIAACQAAADbC3M2XGLQP4CW82c5f6Y/AAAAP28HAAAAAAAAATUCAAAkAAAA2wtzNlxi0D/glCBPCfKkPwAAAD9vBwAAAAAAAAE2AgAAJAAAAOF3GQpPVNA/4JQgTwnypD8AAAA/fgcAAAAAAAABNwIAACQAAADhdxkKT1TQP2CTTTbZZKM/AAAAP34HAAAAAAAAATgCAAAkAAAA5uO/3UFG0D9gk0022WSjPwAAAD9+BwAAAAAAAAE5AgAAJAAAAOtPZrE0ONA/YJNNNtlkoz8AAAA/fgcAAAAAAAABOgIAACQAAADwuwyFJyrQP2CTTTbZZKM/AAAAP34HAAAAAAAAATsCAAAkAAAA8LsMhScq0D/AkXodqdehPwAAAD+OBwAAAAAAAAE8AgAAJAAAAPuTWSwNDtA/wJF6HanXoT8AAAA/jgcAAAAAAAABPQIAACQAAAAAAAAAAADQP8CReh2p16E/AAAAP44HAAAAAAAAAT4CAAAkAAAAAAAAAAAA0D9AkKcEeUqgPwAAAD+OBwAAAAAAAAE/AgAAJAAAAArYTKfl488/QJCnBHlKoD8AAAA/nQcAAAAAAAABQAIAACQAAAAUsJlOy8fPP0CQpwR5SqA/AAAAP50HAAAAAAAAAUECAAAkAAAAIIjm9bCrzz9AkKcEeUqgPwAAAD+dBwAAAAAAAAFCAgAAJAAAACpgM52Wj88/gB2p15F6nT8AAAA/nQcAAAAAAAABQwIAACQAAAA0OIBEfHPPP4AdqdeRep0/AAAAP50HAAAAAAAAAUQCAAAkAAAANDiARHxzzz9AGgOmMWCaPwAAAD+tBwAAAAAAAAFFAgAAJAAAAEroGZNHO88/QBoDpjFgmj8AAAA/rQcAAAAAAAABRgIAACQAAABUwGY6LR/PP0AaA6YxYJo/AAAAP60HAAAAAAAAAUcCAAAkAAAAXpiz4RIDzz9AGgOmMWCaPwAAAD+tBwAAAAAAAAFIAgAAJAAAAHRITTDeys4/QBoDpjFgmj8AAAA/rQcAAAAAAAABSQIAACQAAAB0SE0w3srOP0AXXXTRRZc/AAAAP70HAAAAAAAAAUoCAAAkAAAAfiCa18Ouzj9AF1100UWXPwAAAD+9BwAAAAAAAAFLAgAAJAAAAIj45n6pks4/QBdddNFFlz8AAAA/vQcAAAAAAAABTAIAACQAAACU0DMmj3bOP0AXXXTRRZc/AAAAP70HAAAAAAAAAU0CAAAkAAAAnqiAzXRazj9AF1100UWXPwAAAD+9BwAAAAAAAAFOAgAAJAAAAKiAzXRaPs4/QBdddNFFlz8AAAA/vQcAAAAAAAABTwIAACQAAAC+MGfDJQbOP0AXXXTRRZc/AAAAP8wHAAAAAAAAAVACAAAkAAAAygi0agvqzT9AF1100UWXPwAAAD/MBwAAAAAAAAFRAgAAJAAAANTgABLxzc0/QBdddNFFlz8AAAA/zAcAAAAAAAABUgIAACQAAADeuE251rHNP0AXXXTRRZc/AAAAP8wHAAAAAAAAAVMCAAAkAAAA6JCaYLyVzT9AF1100UWXPwAAAD/MBwAAAAAAAAFUAgAAJAAAAPRo5weiec0/QBdddNFFlz8AAAA/zAcAAAAAAAABVQIAACQAAAD+QDSvh13NP0AXXXTRRZc/AAAAP9wHAAAAAAAAAVYCAAAkAAAACBmBVm1BzT9AFLdCcSuUPwAAAD/cBwAAAAAAAAFXAgAAJAAAAB7JGqU4Cc0/QBS3QnErlD8AAAA/3AcAAAAAAAABWAIAACQAAAAooWdMHu3MP0AUt0JxK5Q/AAAAP9wHAAAAAAAAAVkCAAAkAAAAMnm08wPRzD9AFLdCcSuUPwAAAD/cBwAAAAAAAAFaAgAAJAAAADxRAZvptMw/QBS3QnErlD8AAAA/3AcAAAAAAAABWwIAACQAAABGKU5Cz5jMP0AUt0JxK5Q/AAAAP9wHAAAAAAAAAVwCAAAkAAAAUgGb6bR8zD9AFLdCcSuUPwAAAD/sBwAAAAAAAAFdAgAAJAAAAGaxNDiARMw/QBS3QnErlD8AAAA/7AcAAAAAAAABXgIAACQAAABwiYHfZSjMP0AUt0JxK5Q/AAAAP+wHAAAAAAAAAV8CAAAkAAAAfGHOhksMzD9AFLdCcSuUPwAAAD/sBwAAAAAAAAFgAgAAJAAAAIY5Gy4x8Ms/QBS3QnErlD8AAAA/7AcAAAAAAAABYQIAACQAAACmwQEk4pvLP0AUt0JxK5Q/AAAAP/sHAAAAAAAAAWICAAAkAAAAsJlOy8d/yz9AFLdCcSuUPwAAAD/7BwAAAAAAAAFjAgAAJAAAANAhNcF4K8s/QBS3QnErlD8AAAA/+wcAAAAAAAABZAIAACQAAADa+YFoXg/LP0AUt0JxK5Q/AAAAP/sHAAAAAAAAAWUCAAAkAAAA5NHOD0Tzyj9AFLdCcSuUPwAAAD/7BwAAAAAAAAFmAgAAJAAAAO6pG7cp18o/QBS3QnErlD8AAAA/+wcAAAAAAAABZwIAACQAAAD6gWheD7vKP0AUt0JxK5Q/AAAAPwsIAAAAAAAAAWgCAAAkAAAADjICrdqCyj9AFLdCcSuUPwAAAD8LCAAAAAAAAAFpAgAAJAAAAC666KKLLso/QBS3QnErlD8AAAA/CwgAAAAAAAABagIAACQAAAA6kjVKcRLKP0AUt0JxK5Q/AAAAPwsIAAAAAAAAAWsCAAAkAAAARGqC8Vb2yT9AFLdCcSuUPwAAAD8LCAAAAAAAAAFsAgAAJAAAAFoaHEAivsk/QBS3QnErlD8AAAA/CwgAAAAAAAABbQIAACQAAABk8mjnB6LJP0AUt0JxK5Q/AAAAPxoIAAAAAAAAAW4CAAAkAAAAhHpP3bhNyT9AFLdCcSuUPwAAAD8aCAAAAAAAAAFvAgAAJAAAALiyzyE1wcg/QBS3QnErlD8AAAA/GggAAAAAAAABcAIAACQAAADYOrYX5mzIP0AUt0JxK5Q/AAAAPyoIAAAAAAAAAXECAAAkAAAA7OpPZrE0yD9AFLdCcSuUPwAAAD8qCAAAAAAAAAFyAgAAJAAAAEqDA0jEN8c/QBS3QnErlD8AAAA/KggAAAAAAAABcwIAACQAAABqC+o9dePGP0AUt0JxK5Q/AAAAPzoIAAAAAAAAAXQCAAAkAAAAgLuDjECrxj9AFLdCcSuUPwAAAD86CAAAAAAAAAF1AgAAJAAAAJRrHdsLc8Y/QBS3QnErlD8AAAA/OggAAAAAAAABdgIAACQAAADgUzduU67FP0AUt0JxK5Q/AAAAPzoIAAAAAAAAAXcCAAAkAAAACrRqC+o9xT9AFLdCcSuUPwAAAD86CAAAAAAAAAF4AgAAJAAAAB5kBFq1BcU/QBS3QnErlD8AAAA/SQgAAAAAAAABeQIAACQAAAByJGuU4iTEP0AUt0JxK5Q/AAAAP0kIAAAAAAAAAXoCAAAkAAAAnISeMXm0wz9AFLdCcSuUPwAAAD9JCAAAAAAAAAF7AgAAJAAAALI0OIBEfMM/QBS3QnErlD8AAAA/WQgAAAAAAAABfAIAACQAAADQvB529SfDP0AUt0JxK5Q/AAAAP1kIAAAAAAAAAX0CAAAkAAAA5my4xMDvwj9AFLdCcSuUPwAAAD9ZCAAAAAAAAAF+AgAAJAAAAPocUhOMt8I/QBS3QnErlD8AAAA/WQgAAAAAAAABfwIAACQAAAA8LR//7Q7CP0AUt0JxK5Q/AAAAP1kIAAAAAAAAAYACAAAkAAAARgVsptPywT9AFLdCcSuUPwAAAD9pCAAAAAAAAAGBAgAAJAAAAHBln0NqgsE/QBS3QnErlD8AAAA/aQgAAAAAAAABggIAACQAAACQ7YU5Gy7BP0AUt0JxK5Q/AAAAP2kIAAAAAAAAAYMCAAAkAAAArnVsL8zZwD9AFLdCcSuUPwAAAD9pCAAAAAAAAAGEAgAAJAAAAMQlBn6XocA/QBS3QnErlD8AAAA/aQgAAAAAAAABhQIAACQAAADO/VIlfYXAP0AUt0JxK5Q/AAAAP2kIAAAAAAAAAYYCAAAkAAAA7oU5Gy4xwD9AFLdCcSuUPwAAAD94CAAAAAAAAAGHAgAAJAAAAB0cQCK+ub8/QBS3QnErlD8AAAA/eAgAAAAAAAABiAIAACQAAABFfHO/VEm/P0AUt0JxK5Q/AAAAP3gIAAAAAAAAAYkCAAAkAAAAWSwNDiARvz9AFLdCcSuUPwAAAD94CAAAAAAAAAGKAgAAJAAAAIWMQKu2oL4/QBS3QnErlD8AAAA/eAgAAAAAAAABiwIAACQAAACZPNr5gWi+P0AUt0JxK5Q/AAAAP4gIAAAAAAAAAYwCAAAkAAAArexzSE0wvj9AFLdCcSuUPwAAAD+ICAAAAAAAAAGNAgAAJAAAABdddNFFF70/QBS3QnErlD8AAAA/iAgAAAAAAAABjgIAACQAAABDvadu3Ka8P0AUt0JxK5Q/AAAAP4gIAAAAAAAAAY8CAAAkAAAAV21BvaduvD9AFLdCcSuUPwAAAD+ICAAAAAAAAAGQAgAAJAAAAGsd2wtzNrw/QBS3QnErlD8AAAA/lwgAAAAAAAABkQIAACQAAACDzXRaPv67P0AUt0JxK5Q/AAAAP5cIAAAAAAAAAZICAAAkAAAAl30OqQnGuz9AFLdCcSuUPwAAAD+XCAAAAAAAAAGTAgAAJAAAAKstqPfUjbs/QBS3QnErlD8AAAA/lwgAAAAAAAABlAIAACQAAADXjduUax27P0AUt0JxK5Q/AAAAP5cIAAAAAAAAAZUCAAAkAAAA6z114zbluj9AFLdCcSuUPwAAAD+XCAAAAAAAAAGWAgAAJAAAAP/tDjICrbo/QBS3QnErlD8AAAA/lwgAAAAAAAABlwIAACQAAAATnqiAzXS6P0AUt0JxK5Q/AAAAP5cIAAAAAAAAAZgCAAAkAAAAK05Cz5g8uj9AFLdCcSuUPwAAAD+nCAAAAAAAAAGZAgAAJAAAAD/+2x1kBLo/QBS3QnErlD8AAAA/pwgAAAAAAAABmgIAACQAAAB/DqkJxlu5P0AUt0JxK5Q/AAAAP6cIAAAAAAAAAZsCAAAkAAAAk75CWJEjuT9AFLdCcSuUPwAAAD+nCAAAAAAAAAGcAgAAJAAAAKlu3KZc67g/QBS3QnErlD8AAAA/pwgAAAAAAAABnQIAACQAAAC9Hnb1J7O4P0AUt0JxK5Q/AAAAP6cIAAAAAAAAAZ4CAAAkAAAA084PRPN6uD9AFLdCcSuUPwAAAD+3CAAAAAAAAAGfAgAAJAAAAP0uQ+GJCrg/QBS3QnErlD8AAAA/twgAAAAAAAABoAIAACQAAAAR39wvVdK3P0AUt0JxK5Q/AAAAP7cIAAAAAAAAAaECAAAkAAAAKY92fiCatz9AFLdCcSuUPwAAAD+3CAAAAAAAAAGiAgAAJAAAAD0/EM3rYbc/QBS3QnErlD8AAAA/twgAAAAAAAABowIAACQAAABR76kbtym3P0AUt0JxK5Q/AAAAP7cIAAAAAAAAAaQCAAAkAAAAZZ9DaoLxtj9AFLdCcSuUPwAAAD/GCAAAAAAAAAGlAgAAJAAAAJH/dgcZgbY/QBS3QnErlD8AAAA/xggAAAAAAAABpgIAACQAAAClrxBW5Ei2P0AUt0JxK5Q/AAAAP8YIAAAAAAAAAacCAAAkAAAAuV+qpK8Qtj9AFLdCcSuUPwAAAD/GCAAAAAAAAAGoAgAAJAAAAM8PRPN62LU/QBS3QnErlD8AAAA/1ggAAAAAAAABqQIAACQAAADlv91BRqC1P0AUt0JxK5Q/AAAAP9YIAAAAAAAAAaoCAAAkAAAA+W93kBFotT9AFLdCcSuUPwAAAD/WCAAAAAAAAAGrAgAAJAAAAA8gEd/cL7U/QBS3QnErlD8AAAA/1ggAAAAAAAABrAIAACQAAAAj0KotqPe0P0AUt0JxK5Q/AAAAP9YIAAAAAAAAAa0CAAAkAAAAOYBEfHO/tD9AFLdCcSuUPwAAAD/mCAAAAAAAAAGuAgAAJAAAAE8w3so+h7Q/QBS3QnErlD8AAAA/5ggAAAAAAAABrwIAACQAAABj4HcZCk+0P0AUt0JxK5Q/AAAAP+YIAAAAAAAAAbACAAAkAAAAeZARaNUWtD9AFLdCcSuUPwAAAD/1CAAAAAAAAAGxAgAAJAAAAI1Aq7ag3rM/QBS3QnErlD8AAAA/9QgAAAAAAAABsgIAACQAAACj8EQFbKazP0AUt0JxK5Q/AAAAP/UIAAAAAAAAAbMCAAAkAAAAt6DeUzdusz9AFLdCcSuUPwAAAD8FCQAAAAAAAAG0AgAAJAAAAOEAEvHN/bI/QBS3QnErlD8AAAA/BQkAAAAAAAABtQIAACQAAAD3sKs/mcWyP0AUt0JxK5Q/AAAAPxQJAAAAAAAAAbYCAAAkAAAAC2FFjmSNsj9AFLdCcSuUPwAAAD8UCQAAAAAAAAG3AgAAJAAAACER39wvVbI/QBS3QnErlD8AAAA/FAkAAAAAAAABuAIAACQAAAA1wXgr+xyyP0AUt0JxK5Q/AAAAPxQJAAAAAAAAAbkCAAAkAAAAS3ESesbksT9AFLdCcSuUPwAAAD8kCQAAAAAAAAG6AgAAJAAAAEtxEnrG5LE/QBdddNFFlz8AAAA/JAkAAAAAAAABuwIAACQAAAB10UUXXXSxP0AXXXTRRZc/AAAAPyQJAAAAAAAAAbwCAAAkAAAAiYHfZSg8sT9AF1100UWXPwAAAD8kCQAAAAAAAAG9AgAAJAAAAJ8xebTzA7E/QBoDpjFgmj8AAAA/NAkAAAAAAAABvgIAACQAAAC14RIDv8uwP0AaA6YxYJo/AAAAPzQJAAAAAAAAAb8CAAAkAAAAy5GsUYqTsD9AGgOmMWCaPwAAAD80CQAAAAAAAAHAAgAAJAAAAN9BRqBVW7A/QBoDpjFgmj8AAAA/QwkAAAAAAAABwQIAACQAAAD18d/uICOwP0AaA6YxYJo/AAAAP0MJAAAAAAAAAcICAAAkAAAAEkTzetjVrz9AGgOmMWCaPwAAAD9DCQAAAAAAAAHDAgAAJAAAAD6kJhhvZa8/QBoDpjFgmj8AAAA/QwkAAAAAAAABxAIAACQAAABmBFq1BfWuP0AaA6YxYJo/AAAAP0MJAAAAAAAAAcUCAAAkAAAAZgRatQX1rj+AHanXkXqdPwAAAD9DCQAAAAAAAAHGAgAAJAAAAI5kjVKchK4/gB2p15F6nT8AAAA/UwkAAAAAAAABxwIAACQAAAC6xMDvMhSuP4AdqdeRep0/AAAAP1MJAAAAAAAAAcgCAAAkAAAA4iT0jMmjrT+AHanXkXqdPwAAAD9TCQAAAAAAAAHJAgAAJAAAAA6FJypgM60/gB2p15F6nT8AAAA/UwkAAAAAAAABygIAACQAAAA25VrH9sKsP4AdqdeRep0/AAAAP1MJAAAAAAAAAcsCAAAkAAAAYkWOZI1SrD+AHanXkXqdPwAAAD9jCQAAAAAAAAHMAgAAJAAAAGJFjmSNUqw/QJCnBHlKoD8AAAA/YwkAAAAAAAABzQIAACQAAAC2BfWeunGrP0CQpwR5SqA/AAAAP2MJAAAAAAAAAc4CAAAkAAAA3mUoPFEBqz9AkKcEeUqgPwAAAD9yCQAAAAAAAAHPAgAAJAAAAArGW9nnkKo/QJCnBHlKoD8AAAA/cgkAAAAAAAAB0AIAACQAAAA2Jo92fiCqP0CQpwR5SqA/AAAAP3IJAAAAAAAAAdECAAAkAAAAXobCExWwqT9AkKcEeUqgPwAAAD9yCQAAAAAAAAHSAgAAJAAAAF6GwhMVsKk/wJF6HanXoT8AAAA/ggkAAAAAAAAB0wIAACQAAACK5vWwqz+pP8CReh2p16E/AAAAP4IJAAAAAAAAAdQCAAAkAAAAtkYpTkLPqD/AkXodqdehPwAAAD+CCQAAAAAAAAHVAgAAJAAAAN6mXOvYXqg/wJF6HanXoT8AAAA/ggkAAAAAAAAB1gIAACQAAADeplzr2F6oP2CTTTbZZKM/AAAAP4IJAAAAAAAAAdcCAAAkAAAACgeQiG/upz9gk0022WSjPwAAAD+RCQAAAAAAAAHYAgAAJAAAADJnwyUGfqc/YJNNNtlkoz8AAAA/kQkAAAAAAAAB2QIAACQAAABex/bCnA2nP2CTTTbZZKM/AAAAP5EJAAAAAAAAAdoCAAAkAAAAhicqYDOdpj9gk0022WSjPwAAAD+hCQAAAAAAAAHbAgAAJAAAANrnkJpgvKU/4JQgTwnypD8AAAA/oQkAAAAAAAAB3AIAACQAAAAGSMQ390ulP+CUIE8J8qQ/AAAAP6EJAAAAAAAAAd0CAAAkAAAALqj31I3bpD/glCBPCfKkPwAAAD+xCQAAAAAAAAHeAgAAJAAAAFoIK3Ika6Q/4JQgTwnypD8AAAA/sQkAAAAAAAAB3wIAACQAAACCaF4Pu/qjP+CUIE8J8qQ/AAAAP7EJAAAAAAAAAeACAAAkAAAArsiRrFGKoz+AlvNnOX+mPwAAAD+xCQAAAAAAAAHhAgAAJAAAANYoxUnoGaM/gJbzZzl/pj8AAAA/wAkAAAAAAAAB4gIAACQAAAACifjmfqmiP4CW82c5f6Y/AAAAP8AJAAAAAAAAAeMCAAAkAAAAKukrhBU5oj+AlvNnOX+mPwAAAD/ACQAAAAAAAAHkAgAAJAAAAFZJXyGsyKE/gJbzZzl/pj8AAAA/wAkAAAAAAAAB5QIAACQAAABWSV8hrMihPwCYxoBpDKg/AAAAP9AJAAAAAAAAAeYCAAAkAAAAgqmSvkJYoT8AmMaAaQyoPwAAAD/QCQAAAAAAAAHnAgAAJAAAAKoJxlvZ56A/AJjGgGkMqD8AAAA/0AkAAAAAAAAB6AIAACQAAACqCcZb2eegP4CZmZmZmak/AAAAP+AJAAAAAAAAAekCAAAkAAAA1mn5+G93oD+AmZmZmZmpPwAAAD/gCQAAAAAAAAHqAgAAJAAAAP7JLJYGB6A/gJmZmZmZqT8AAAA/7wkAAAAAAAAB6wIAACQAAAD+ySyWBgegPyCbbLLJJqs/AAAAP+8JAAAAAAAAAewCAAAkAAAAVFTAZjotnz8gm2yyySarPwAAAD//CQAAAAAAAAHtAgAAJAAAAKQUJ6FnTJ4/IJtssskmqz8AAAA//wkAAAAAAAAB7gIAACQAAAD81I3blGudPyCbbLLJJqs/AAAAPwwKAAAAAAAAAe8CAAAkAAAA/NSN25RrnT+gnD/L+bOsPwAAAD8MCgAAAAAAAAHwAgAAJAAAAEyV9BXCipw/oJw/y/mzrD8AAAA/HAoAAAAAAAAB8QIAACQAAACkVVtQ76mbP6CcP8v5s6w/AAAAPxwKAAAAAAAAAfICAAAkAAAApFVbUO+pmz8gnhLkKUGuPwAAAD8cCgAAAAAAAAHzAgAAJAAAAPQVwoocyZo/IJ4S5ClBrj8AAAA/LAoAAAAAAAAB9AIAACQAAABM1ijFSeiZPyCeEuQpQa4/AAAAPywKAAAAAAAAAfUCAAAkAAAATNYoxUnomT/An+X8Wc6vPwAAAD8sCgAAAAAAAAH2AgAAJAAAAJyWj/92B5k/wJ/l/FnOrz8AAAA/LAoAAAAAAAAB9wIAACQAAACclo//dgeZP6BQ3ArFrbA/AAAAPzsKAAAAAAAAAfgCAAAkAAAARBdddNFFlz+gUNwKxa2wPwAAAD87CgAAAAAAAAH5AgAAJAAAAJzXw67+ZJY/oFDcCsWtsD8AAAA/OwoAAAAAAAAB+gIAACQAAACc18Ou/mSWP4DRRRdddLE/AAAAP0sKAAAAAAAAAfsCAAAkAAAA7Jcq6SuElT+A0UUXXXSxPwAAAD9LCgAAAAAAAAH8AgAAJAAAAEhYkSNZo5Q/gNFFF110sT8AAAA/SwoAAAAAAAAB/QIAACQAAABIWJEjWaOUP0BSryP1OrI/AAAAP0sKAAAAAAAAAf4CAAAkAAAAmBj4XYbCkz9AUq8j9TqyPwAAAD9LCgAAAAAAAAH/AgAAJAAAAPDYXpiz4ZI/QFKvI/U6sj8AAAA/WwoAAAAAAAABAAMAACQAAABAmcXS4ACSP0BSryP1OrI/AAAAP1sKAAAAAAAAAQEDAAAkAAAAQJnF0uAAkj8Q0xgwjQGzPwAAAD9bCgAAAAAAAAECAwAAJAAAAJhZLA0OIJE/ENMYMI0Bsz8AAAA/WwoAAAAAAAABAwMAACQAAACYWSwNDiCRP9BTgjwlyLM/AAAAP1sKAAAAAAAAAQQDAAAkAAAA6BmTRzs/kD/QU4I8JcizPwAAAD9qCgAAAAAAAAEFAwAAJAAAAIC08wPRvI4/0FOCPCXIsz8AAAA/agoAAAAAAAABBgMAACQAAAAoNcF4K/uMP9BTgjwlyLM/AAAAP2oKAAAAAAAAAQcDAAAkAAAAKDXBeCv7jD+Q1OtIvY60PwAAAD96CgAAAAAAAAEIAwAAJAAAANC1ju2FOYs/kNTrSL2OtD8AAAA/egoAAAAAAAABCQMAACQAAAB4Nlxi4HeJP5DU60i9jrQ/AAAAP3oKAAAAAAAAAQoDAAAkAAAAKLcp1zq2hz9gVVVVVVW1PwAAAD+JCgAAAAAAAAELAwAAJAAAAMg390uV9IU/YFVVVVVVtT8AAAA/iQoAAAAAAAABDAMAACQAAAB4uMTA7zKEP2BVVVVVVbU/AAAAP5kKAAAAAAAAAQ0DAAAkAAAAeLjEwO8yhD8g1r5h7Ru2PwAAAD+ZCgAAAAAAAAEOAwAAJAAAABg5kjVKcYI/INa+Ye0btj8AAAA/mQoAAAAAAAABDwMAACQAAAAYOZI1SnGCP+BWKG6F4rY/AAAAP5kKAAAAAAAAARADAAAkAAAAyLlfqqSvgD/gVihuheK2PwAAAD+pCgAAAAAAAAERAwAAJAAAANB0Wj7+230/4FYoboXitj8AAAA/qQoAAAAAAAABEgMAACQAAAAwdvUns1h6P7DXkXodqbc/AAAAP7gKAAAAAAAAARMDAAAkAAAAgHeQEWjVdj+w15F6Ham3PwAAAD+4CgAAAAAAAAEUAwAAJAAAAMB4K/scUnM/sNeReh2ptz8AAAA/yAoAAAAAAAABFQMAACQAAABA9IzJo51vP3BY+4a1b7g/AAAAP9gKAAAAAAAAARYDAAAkAAAAwPbCnA2XaD9wWPuGtW+4PwAAAD/nCgAAAAAAAAEXAwAAJAAAACYYb2WfQ9o/hOJWKG6F0j8AAAA/AAAAAAAAAAABGAMAACQAAAAirMiRrFHaP4TiVihuhdI/AAAAPy8AAAAAAAAAARkDAAAkAAAAHEAivrlf2j+E4lYoboXSPwAAAD9OAAAAAAAAAAEaAwAAJAAAABjUe+rGbdo/hOJWKG6F0j8AAAA/bgAAAAAAAAABGwMAACQAAAASaNUW1HvaP4TiVihuhdI/AAAAP24AAAAAAAAAARwDAAAkAAAADPwuQ+GJ2j+E4lYoboXSPwAAAD99AAAAAAAAAAEdAwAAJAAAAAiQiG/ul9o/hOJWKG6F0j8AAAA/jQAAAAAAAAABHgMAACQAAAACJOKb+6XaP4TiVihuhdI/AAAAP40AAAAAAAAAAR8DAAAkAAAA/Lc7yAi02j+E4lYoboXSPwAAAD+cAAAAAAAAAAEgAwAAJAAAAPy3O8gItNo/VII8JchT0j8AAAA/nAAAAAAAAAABIQMAACQAAAD4S5X0FcLaP1SCPCXIU9I/AAAAP5wAAAAAAAAAASIDAAAkAAAA8t/uICPQ2j9UgjwlyFPSPwAAAD+sAAAAAAAAAAEjAwAAJAAAAOgHonk97No/JCIiIiIi0j8AAAA/rAAAAAAAAAABJAMAACQAAADim/ulSvraPyQiIiIiItI/AAAAP7wAAAAAAAAAASUDAAAkAAAA3i9V0lcI2z8kIiIiIiLSPwAAAD/LAAAAAAAAAAEmAwAAJAAAANjDrv5kFts/JCIiIiIi0j8AAAA/ywAAAAAAAAABJwMAACQAAADSVwgrciTbPyQiIiIiItI/AAAAP8sAAAAAAAAAASgDAAAkAAAAzOthV38y2z8kIiIiIiLSPwAAAD/bAAAAAAAAAAEpAwAAJAAAAMh/u4OMQNs/JCIiIiIi0j8AAAA/2wAAAAAAAAABKgMAACQAAADCExWwmU7bPyQiIiIiItI/AAAAP9sAAAAAAAAAASsDAAAkAAAAvqdu3KZc2z8kIiIiIiLSPwAAAD/rAAAAAAAAAAEsAwAAJAAAALg7yAi0ats/JCIiIiIi0j8AAAA/6wAAAAAAAAABLQMAACQAAAC4O8gItGrbP/DBBx988NE/AAAAP+sAAAAAAAAAAS4DAAAkAAAAtM8hNcF42z/wwQcffPDRPwAAAD/6AAAAAAAAAAEvAwAAJAAAAK5je2HOhts/8MEHH3zw0T8AAAA/+gAAAAAAAAABMAMAACQAAACo99SN25TbP/DBBx988NE/AAAAP/oAAAAAAAAAATEDAAAkAAAAoosuuuii2z/wwQcffPDRPwAAAD8KAQAAAAAAAAEyAwAAJAAAAJ4fiOb1sNs/8MEHH3zw0T8AAAA/CgEAAAAAAAABMwMAACQAAACYs+ESA7/bP/DBBx988NE/AAAAPwoBAAAAAAAAATQDAAAkAAAAlEc7PxDN2z/wwQcffPDRPwAAAD8ZAQAAAAAAAAE1AwAAJAAAAI7blGsd29s/8MEHH3zw0T8AAAA/GQEAAAAAAAABNgMAACQAAACKb+6XKunbP/DBBx988NE/AAAAPxkBAAAAAAAAATcDAAAkAAAAim/ulyrp2z/AYe0b1r7RPwAAAD8ZAQAAAAAAAAE4AwAAJAAAAIQDSMQ399s/wGHtG9a+0T8AAAA/GQEAAAAAAAABOQMAACQAAAB+l6HwRAXcP8Bh7RvWvtE/AAAAPykBAAAAAAAAAToDAAAkAAAAdL9USV8h3D/AYe0b1r7RPwAAAD8pAQAAAAAAAAE7AwAAJAAAAGrnB6J5Pdw/wGHtG9a+0T8AAAA/KQEAAAAAAAABPAMAACQAAABke2HOhkvcP8Bh7RvWvtE/AAAAPykBAAAAAAAAAT0DAAAkAAAAYA+7+pNZ3D/AYe0b1r7RPwAAAD8pAQAAAAAAAAE+AwAAJAAAAFQ3blOuddw/wGHtG9a+0T8AAAA/OQEAAAAAAAABPwMAACQAAABKXyGsyJHcP8Bh7RvWvtE/AAAAPzkBAAAAAAAAAUADAAAkAAAARPN62NWf3D/AYe0b1r7RPwAAAD85AQAAAAAAAAFBAwAAJAAAAECH1ATjrdw/wGHtG9a+0T8AAAA/OQEAAAAAAAABQgMAACQAAAA6Gy4x8LvcP8Bh7RvWvtE/AAAAP0gBAAAAAAAAAUMDAAAkAAAANK+HXf3J3D/AYe0b1r7RPwAAAD9IAQAAAAAAAAFEAwAAJAAAACRrlOIk9Nw/wGHtG9a+0T8AAAA/SAEAAAAAAAABRQMAACQAAAAg/+0OMgLdP8Bh7RvWvtE/AAAAP0gBAAAAAAAAAUYDAAAkAAAAGpNHOz8Q3T/AYe0b1r7RPwAAAD9IAQAAAAAAAAFHAwAAJAAAABQnoWdMHt0/wGHtG9a+0T8AAAA/SAEAAAAAAAABSAMAACQAAAAQu/qTWSzdP8Bh7RvWvtE/AAAAP1gBAAAAAAAAAUkDAAAkAAAACk9UwGY63T/AYe0b1r7RPwAAAD9YAQAAAAAAAAFKAwAAJAAAAAbjrexzSN0/wGHtG9a+0T8AAAA/WAEAAAAAAAABSwMAACQAAAAAdwcZgVbdP8Bh7RvWvtE/AAAAP1gBAAAAAAAAAUwDAAAkAAAA+gphRY5k3T/AYe0b1r7RPwAAAD9YAQAAAAAAAAFNAwAAJAAAAPSeunGbct0/wGHtG9a+0T8AAAA/aAEAAAAAAAABTgMAACQAAADwMhSeqIDdP8Bh7RvWvtE/AAAAP2gBAAAAAAAAAU8DAAAkAAAA6sZtyrWO3T/AYe0b1r7RPwAAAD9oAQAAAAAAAAFQAwAAJAAAAOZax/bCnN0/wGHtG9a+0T8AAAA/dwEAAAAAAAABUQMAACQAAADg7iAj0KrdP8Bh7RvWvtE/AAAAP3cBAAAAAAAAAVIDAAAkAAAA3IJ6T9243T/AYe0b1r7RPwAAAD93AQAAAAAAAAFTAwAAJAAAANYW1Hvqxt0/wGHtG9a+0T8AAAA/hwEAAAAAAAABVAMAACQAAADQqi2o99TdP8Bh7RvWvtE/AAAAP6YBAAAAAAAAAVUDAAAkAAAA0KotqPfU3T+QAdMYMI3RPwAAAD+2AQAAAAAAAAFWAwAAJAAAAMo+h9QE490/kAHTGDCN0T8AAAA/tgEAAAAAAAABVwMAACQAAADKPofUBOPdP1yhuBWKW9E/AAAAP7YBAAAAAAAAAVgDAAAkAAAAxtLgABLx3T9cobgVilvRPwAAAD/FAQAAAAAAAAFZAwAAJAAAAMbS4AAS8d0/LEGeEuQp0T8AAAA/xQEAAAAAAAABWgMAACQAAADAZjotH//dP/zggw8++NA/AAAAP9QBAAAAAAAAAVsDAAAkAAAAwGY6LR//3T/IgGkMmMbQPwAAAD/UAQAAAAAAAAFcAwAAJAAAALz6k1ksDd4/yIBpDJjG0D8AAAA/1AEAAAAAAAABXQMAACQAAAC8+pNZLA3eP5ggTwnylNA/AAAAP+QBAAAAAAAAAV4DAAAkAAAAvPqTWSwN3j9kwDQGTGPQPwAAAD/kAQAAAAAAAAFfAwAAJAAAALaO7YU5G94/ZMA0Bkxj0D8AAAA/5AEAAAAAAAABYAMAACQAAACyIkeyRinePzRgGgOmMdA/AAAAP/MBAAAAAAAAAWEDAAAkAAAAsiJHskYp3j/4///////PPwAAAD/zAQAAAAAAAAFiAwAAJAAAALIiR7JGKd4/mD/L+bOczz8AAAA/8wEAAAAAAAABYwMAACQAAACstqDeUzfeP5g/y/mznM8/AAAAP/MBAAAAAAAAAWQDAAAkAAAArLag3lM33j84f5bzZznPPwAAAD8DAgAAAAAAAAFlAwAAJAAAAKy2oN5TN94/0L5h7RvWzj8AAAA/AwIAAAAAAAABZgMAACQAAACmSvoKYUXeP9C+Ye0b1s4/AAAAPwMCAAAAAAAAAWcDAAAkAAAApkr6CmFF3j9w/iznz3LOPwAAAD8SAgAAAAAAAAFoAwAAJAAAAKZK+gphRd4/CD744IMPzj8AAAA/EgIAAAAAAAABaQMAACQAAACg3lM3blPePwg++OCDD84/AAAAPxICAAAAAAAAAWoDAAAkAAAAoN5TN25T3j+ofcPaN6zNPwAAAD8SAgAAAAAAAAFrAwAAJAAAAKDeUzduU94/SL2O1OtIzT8AAAA/IgIAAAAAAAABbAMAACQAAACccq1je2HeP+D8Wc6f5cw/AAAAPyICAAAAAAAAAW0DAAAkAAAAnHKtY3th3j+APCXIU4LMPwAAAD8yAgAAAAAAAAFuAwAAJAAAAJxyrWN7Yd4/IHzwwQcfzD8AAAA/MgIAAAAAAAABbwMAACQAAACccq1je2HeP7i7u7u7u8s/AAAAPzICAAAAAAAAAXADAAAkAAAAnHKtY3th3j9Y+4a1b1jLPwAAAD8yAgAAAAAAAAFxAwAAJAAAAJxyrWN7Yd4/+DpSryP1yj8AAAA/QQIAAAAAAAABcgMAACQAAACWBgeQiG/eP5B6HanXkco/AAAAP0ECAAAAAAAAAXMDAAAkAAAAlgYHkIhv3j8wuuiiiy7KPwAAAD9BAgAAAAAAAAF0AwAAJAAAAJYGB5CIb94/yPmznD/LyT8AAAA/QQIAAAAAAAABdQMAACQAAACWBgeQiG/eP2g5f5bzZ8k/AAAAP0ECAAAAAAAAAXYDAAAkAAAAlgYHkIhv3j8IeUqQpwTJPwAAAD9RAgAAAAAAAAF3AwAAJAAAAJYGB5CIb94/4DesfcPaxz8AAAA/UQIAAAAAAAABeAMAACQAAACWBgeQiG/eP3h3d3d3d8c/AAAAP1ECAAAAAAAAAXkDAAAkAAAAlgYHkIhv3j8Yt0JxKxTHPwAAAD9hAgAAAAAAAAF6AwAAJAAAAJYGB5CIb94/uPYNa9+wxj8AAAA/YQIAAAAAAAABewMAACQAAACWBgeQiG/eP1A22WSTTcY/AAAAP2ECAAAAAAAAAXwDAAAkAAAAlgYHkIhv3j/wdaReR+rFPwAAAD9hAgAAAAAAAAF9AwAAJAAAAJYGB5CIb94/iLVvWPuGxT8AAAA/YQIAAAAAAAABfgMAACQAAACWBgeQiG/ePyj1OlKvI8U/AAAAP3ACAAAAAAAAAX8DAAAkAAAAlgYHkIhv3j/INAZMY8DEPwAAAD9wAgAAAAAAAAGAAwAAJAAAAJYGB5CIb94/WHTRRRddxD8AAAA/cAIAAAAAAAABgQMAACQAAACccq1je2HeP/CznD/L+cM/AAAAP3ACAAAAAAAAAYIDAAAkAAAAnHKtY3th3j+Q82c5f5bDPwAAAD+AAgAAAAAAAAGDAwAAJAAAAKDeUzduU94/kPNnOX+Wwz8AAAA/gAIAAAAAAAABhAMAACQAAACg3lM3blPePzAzMzMzM8M/AAAAP4ACAAAAAAAAAYUDAAAkAAAAoN5TN25T3j/Icv4s58/CPwAAAD+PAgAAAAAAAAGGAwAAJAAAAKZK+gphRd4/yHL+LOfPwj8AAAA/jwIAAAAAAAABhwMAACQAAACstqDeUzfeP8hy/iznz8I/AAAAP58CAAAAAAAAAYgDAAAkAAAArLag3lM33j9osskmm2zCPwAAAD+fAgAAAAAAAAGJAwAAJAAAALIiR7JGKd4/aLLJJptswj8AAAA/rwIAAAAAAAABigMAACQAAAC2ju2FORveP2iyySabbMI/AAAAP68CAAAAAAAAAYsDAAAkAAAAvPqTWSwN3j9osskmm2zCPwAAAD+vAgAAAAAAAAGMAwAAJAAAALz6k1ksDd4/CPKUIE8Jwj8AAAA/rwIAAAAAAAABjQMAACQAAADAZjotH//dPwjylCBPCcI/AAAAP74CAAAAAAAAAY4DAAAkAAAAxtLgABLx3T8I8pQgTwnCPwAAAD++AgAAAAAAAAGPAwAAJAAAAMo+h9QE490/CPKUIE8Jwj8AAAA/vgIAAAAAAAABkAMAACQAAADKPofUBOPdP6AxYBoDpsE/AAAAP74CAAAAAAAAAZEDAAAkAAAA0KotqPfU3T+gMWAaA6bBPwAAAD/OAgAAAAAAAAGSAwAAJAAAANYW1Hvqxt0/oDFgGgOmwT8AAAA/zgIAAAAAAAABkwMAACQAAADcgnpP3bjdP6AxYBoDpsE/AAAAP84CAAAAAAAAAZQDAAAkAAAA4O4gI9Cq3T+gMWAaA6bBPwAAAD/OAgAAAAAAAAGVAwAAJAAAAOZax/bCnN0/oDFgGgOmwT8AAAA/3gIAAAAAAAABlgMAACQAAADqxm3KtY7dP6AxYBoDpsE/AAAAP94CAAAAAAAAAZcDAAAkAAAA8DIUnqiA3T+gMWAaA6bBPwAAAD/eAgAAAAAAAAGYAwAAJAAAAPSeunGbct0/oDFgGgOmwT8AAAA/3gIAAAAAAAABmQMAACQAAAD6CmFFjmTdP6AxYBoDpsE/AAAAP+0CAAAAAAAAAZoDAAAkAAAAAHcHGYFW3T+gMWAaA6bBPwAAAD/tAgAAAAAAAAGbAwAAJAAAAAbjrexzSN0/oDFgGgOmwT8AAAA/7QIAAAAAAAABnAMAACQAAAAKT1TAZjrdP0BxKxS3QsE/AAAAP+0CAAAAAAAAAZ0DAAAkAAAAELv6k1ks3T9AcSsUt0LBPwAAAD/tAgAAAAAAAAGeAwAAJAAAABqTRzs/EN0/QHErFLdCwT8AAAA//QIAAAAAAAABnwMAACQAAAAka5TiJPTcP0BxKxS3QsE/AAAAP/0CAAAAAAAAAaADAAAkAAAAKtc6thfm3D9AcSsUt0LBPwAAAD/9AgAAAAAAAAGhAwAAJAAAADBD4YkK2Nw/QHErFLdCwT8AAAA//QIAAAAAAAABogMAACQAAAA6Gy4x8LvcP0BxKxS3QsE/AAAAP/0CAAAAAAAAAaMDAAAkAAAAQIfUBOOt3D9AcSsUt0LBPwAAAD8MAwAAAAAAAAGkAwAAJAAAAFQ3blOuddw/QHErFLdCwT8AAAA/DAMAAAAAAAABpQMAACQAAABgD7v6k1ncP0BxKxS3QsE/AAAAPwwDAAAAAAAAAaYDAAAkAAAAZHthzoZL3D9AcSsUt0LBPwAAAD8cAwAAAAAAAAGnAwAAJAAAAG5TrnVsL9w/QHErFLdCwT8AAAA/HAMAAAAAAAABqAMAACQAAAB0v1RJXyHcP0BxKxS3QsE/AAAAPxwDAAAAAAAAAakDAAAkAAAAeCv7HFIT3D9AcSsUt0LBPwAAAD8cAwAAAAAAAAGqAwAAJAAAAH6XofBEBdw/QHErFLdCwT8AAAA/HAMAAAAAAAABqwMAACQAAACEA0jEN/fbP0BxKxS3QsE/AAAAPxwDAAAAAAAAAawDAAAkAAAAjtuUax3b2z9AcSsUt0LBPwAAAD8sAwAAAAAAAAGtAwAAJAAAAJiz4RIDv9s/QHErFLdCwT8AAAA/LAMAAAAAAAABrgMAACQAAACeH4jm9bDbP0BxKxS3QsE/AAAAPywDAAAAAAAAAa8DAAAkAAAAoosuuuii2z9AcSsUt0LBPwAAAD8sAwAAAAAAAAGwAwAAJAAAAKj31I3blNs/QHErFLdCwT8AAAA/LAMAAAAAAAABsQMAACQAAACuY3thzobbP0BxKxS3QsE/AAAAPzsDAAAAAAAAAbIDAAAkAAAAuDvICLRq2z9AcSsUt0LBPwAAAD87AwAAAAAAAAGzAwAAJAAAAL6nbtymXNs/QHErFLdCwT8AAAA/OwMAAAAAAAABtAMAACQAAAC+p27cplzbP6AxYBoDpsE/AAAAPzsDAAAAAAAAAbUDAAAkAAAAyH+7g4xA2z+gMWAaA6bBPwAAAD87AwAAAAAAAAG2AwAAJAAAAMzrYVd/Mts/oDFgGgOmwT8AAAA/OwMAAAAAAAABtwMAACQAAADYw67+ZBbbPwjylCBPCcI/AAAAPzsDAAAAAAAAAbgDAAAkAAAA4pv7pUr62j8I8pQgTwnCPwAAAD9LAwAAAAAAAAG5AwAAJAAAAPLf7iAj0No/CPKUIE8Jwj8AAAA/SwMAAAAAAAABugMAACQAAAD4S5X0FcLaPwjylCBPCcI/AAAAP0sDAAAAAAAAAbsDAAAkAAAAAiTim/ul2j9osskmm2zCPwAAAD9LAwAAAAAAAAG8AwAAJAAAAAiQiG/ul9o/aLLJJptswj8AAAA/WwMAAAAAAAABvQMAACQAAAASaNUW1HvaP2iyySabbMI/AAAAP1sDAAAAAAAAAb4DAAAkAAAAGNR76sZt2j/Icv4s58/CPwAAAD9bAwAAAAAAAAG/AwAAJAAAABxAIr65X9o/yHL+LOfPwj8AAAA/WwMAAAAAAAABwAMAACQAAAAirMiRrFHaPzAzMzMzM8M/AAAAP2oDAAAAAAAAAcEDAAAkAAAAJhhvZZ9D2j8wMzMzMzPDPwAAAD9qAwAAAAAAAAHCAwAAJAAAACyEFTmSNdo/MDMzMzMzwz8AAAA/agMAAAAAAAABwwMAACQAAAAy8LsMhSfaPzAzMzMzM8M/AAAAP2oDAAAAAAAAAcQDAAAkAAAAOFxi4HcZ2j+Q82c5f5bDPwAAAD96AwAAAAAAAAHFAwAAJAAAADzICLRqC9o/kPNnOX+Wwz8AAAA/egMAAAAAAAABxgMAACQAAABCNK+HXf3ZP5DzZzl/lsM/AAAAP3oDAAAAAAAAAccDAAAkAAAARqBVW1Dv2T+Q82c5f5bDPwAAAD96AwAAAAAAAAHIAwAAJAAAAEagVVtQ79k/8LOcP8v5wz8AAAA/egMAAAAAAAAByQMAACQAAABMDPwuQ+HZP/CznD/L+cM/AAAAP4kDAAAAAAAAAcoDAAAkAAAAUHiiAjbT2T/ws5w/y/nDPwAAAD+JAwAAAAAAAAHLAwAAJAAAAFB4ogI209k/WHTRRRddxD8AAAA/iQMAAAAAAAABzAMAACQAAABW5EjWKMXZP8g0BkxjwMQ/AAAAP5kDAAAAAAAAAc0DAAAkAAAAXFDvqRu32T/INAZMY8DEPwAAAD+ZAwAAAAAAAAHOAwAAJAAAAFxQ76kbt9k/KPU6Uq8jxT8AAAA/qQMAAAAAAAABzwMAACQAAABcUO+pG7fZP4i1b1j7hsU/AAAAP6kDAAAAAAAAAdADAAAkAAAAYryVfQ6p2T/wdaReR+rFPwAAAD+pAwAAAAAAAAHRAwAAJAAAAGK8lX0Oqdk/UDbZZJNNxj8AAAA/qQMAAAAAAAAB0gMAACQAAABivJV9DqnZP7j2DWvfsMY/AAAAP7gDAAAAAAAAAdMDAAAkAAAAZig8UQGb2T+49g1r37DGPwAAAD+4AwAAAAAAAAHUAwAAJAAAAGYoPFEBm9k/GLdCcSsUxz8AAAA/uAMAAAAAAAAB1QMAACQAAABmKDxRAZvZP+A3rH3D2sc/AAAAP8gDAAAAAAAAAdYDAAAkAAAAZig8UQGb2T9A+OCDDz7IPwAAAD/IAwAAAAAAAAHXAwAAJAAAAGYoPFEBm9k/oLgViluhyD8AAAA/yAMAAAAAAAAB2AMAACQAAABmKDxRAZvZP2g5f5bzZ8k/AAAAP9gDAAAAAAAAAdkDAAAkAAAAZig8UQGb2T+Qeh2p15HKPwAAAD/YAwAAAAAAAAHaAwAAJAAAAGYoPFEBm9k/+DpSryP1yj8AAAA/2AMAAAAAAAAB2wMAACQAAABmKDxRAZvZP1j7hrVvWMs/AAAAP9gDAAAAAAAAAdwDAAAkAAAAZig8UQGb2T+4u7u7u7vLPwAAAD/nAwAAAAAAAAHdAwAAJAAAAGYoPFEBm9k/IHzwwQcfzD8AAAA/5wMAAAAAAAAB3gMAACQAAABmKDxRAZvZP4A8JchTgsw/AAAAP+cDAAAAAAAAAd8DAAAkAAAAZig8UQGb2T/g/FnOn+XMPwAAAD/nAwAAAAAAAAHgAwAAJAAAAGYoPFEBm9k/SL2O1OtIzT8AAAA/8AMAAAAAAAAB4QMAACQAAABmKDxRAZvZPwg++OCDD84/AAAAP/ADAAAAAAAAAeIDAAAkAAAAZig8UQGb2T9w/iznz3LOPwAAAD8ABAAAAAAAAAHjAwAAJAAAAGYoPFEBm9k/OH+W82c5zz8AAAA/AAQAAAAAAAAB5AMAACQAAABivJV9DqnZP5g/y/mznM8/AAAAPwAEAAAAAAAAAeUDAAAkAAAAYryVfQ6p2T/4///////PPwAAAD8ABAAAAAAAAAHmAwAAJAAAAGK8lX0Oqdk/NGAaA6Yx0D8AAAA/AAQAAAAAAAAB5wMAACQAAABivJV9DqnZP2TANAZMY9A/AAAAPw8EAAAAAAAAAegDAAAkAAAAXFDvqRu32T9kwDQGTGPQPwAAAD8PBAAAAAAAAAHpAwAAJAAAAFxQ76kbt9k/mCBPCfKU0D8AAAA/DwQAAAAAAAAB6gMAACQAAABcUO+pG7fZP8iAaQyYxtA/AAAAPw8EAAAAAAAAAesDAAAkAAAAXFDvqRu32T/84IMPPvjQPwAAAD8fBAAAAAAAAAHsAwAAJAAAAFbkSNYoxdk//OCDDz740D8AAAA/HwQAAAAAAAAB7QMAACQAAABW5EjWKMXZPyxBnhLkKdE/AAAAPx8EAAAAAAAAAe4DAAAkAAAAUHiiAjbT2T8sQZ4S5CnRPwAAAD8vBAAAAAAAAAHvAwAAJAAAAEwM/C5D4dk/LEGeEuQp0T8AAAA/PgQAAAAAAAAB8AMAACQAAABGoFVbUO/ZPyxBnhLkKdE/AAAAP30EAAAAAAAAAfEDAAAkAAAAQjSvh1392T8sQZ4S5CnRPwAAAD+MBAAAAAAAAAHyAwAAJAAAADzICLRqC9o/LEGeEuQp0T8AAAA/jAQAAAAAAAAB8wMAACQAAAA4XGLgdxnaPyxBnhLkKdE/AAAAP4wEAAAAAAAAAfQDAAAkAAAAMvC7DIUn2j8sQZ4S5CnRPwAAAD+MBAAAAAAAAAH1AwAAJAAAACyEFTmSNdo/LEGeEuQp0T8AAAA/nAQAAAAAAAAB9gMAACQAAAAmGG9ln0PaPyxBnhLkKdE/AAAAP5wEAAAAAAAAAfcDAAAkAAAAJhhvZZ9D2j/84IMPPvjQPwAAAD+cBAAAAAAAAAH4AwAAJAAAACKsyJGsUdo//OCDDz740D8AAAA/nAQAAAAAAAAB+QMAACQAAAAcQCK+uV/aP/zggw8++NA/AAAAP6wEAAAAAAAAAfoDAAAkAAAAcACJ+OZ+2T8s589y/izvPwAAAD8AAAAAAAAAAAH7AwAAJAAAAGyU4iT0jNk/LOfPcv4s7z8AAAA/jQAAAAAAAAAB/AMAACQAAABivJV9DqnZPyznz3L+LO8/AAAAP40AAAAAAAAAAf0DAAAkAAAAYryVfQ6p2T9EF1100UXvPwAAAD+NAAAAAAAAAAH+AwAAJAAAAFxQ76kbt9k/RBdddNFF7z8AAAA/jQAAAAAAAAAB/wMAACQAAABW5EjWKMXZP0QXXXTRRe8/AAAAP40AAAAAAAAAAQAEAAAkAAAAUHiiAjbT2T9EF1100UXvPwAAAD+NAAAAAAAAAAEBBAAAJAAAAEI0r4dd/dk/XEfqdaRe7z8AAAA/nAAAAAAAAAABAgQAACQAAAA8yAi0agvaP1xH6nWkXu8/AAAAP5wAAAAAAAAAAQMEAAAkAAAAOFxi4HcZ2j9cR+p1pF7vPwAAAD+cAAAAAAAAAAEEBAAAJAAAADLwuwyFJ9o/eHd3d3d37z8AAAA/nAAAAAAAAAABBQQAACQAAAAshBU5kjXaP3h3d3d3d+8/AAAAP6wAAAAAAAAAAQYEAAAkAAAAIqzIkaxR2j94d3d3d3fvPwAAAD+sAAAAAAAAAAEHBAAAJAAAABxAIr65X9o/eHd3d3d37z8AAAA/rAAAAAAAAAABCAQAACQAAAAY1Hvqxm3aP3h3d3d3d+8/AAAAP6wAAAAAAAAAAQkEAAAkAAAAGNR76sZt2j+QpwR5SpDvPwAAAD+sAAAAAAAAAAEKBAAAJAAAABJo1RbUe9o/kKcEeUqQ7z8AAAA/vAAAAAAAAAABCwQAACQAAAAM/C5D4YnaP5CnBHlKkO8/AAAAP7wAAAAAAAAAAQwEAAAkAAAACJCIb+6X2j+QpwR5SpDvPwAAAD+8AAAAAAAAAAENBAAAJAAAAPy3O8gItNo/kKcEeUqQ7z8AAAA/vAAAAAAAAAABDgQAACQAAAD4S5X0FcLaP6zXkXodqe8/AAAAP7wAAAAAAAAAAQ8EAAAkAAAA8t/uICPQ2j+s15F6HanvPwAAAD/LAAAAAAAAAAEQBAAAJAAAAOgHonk97No/xAcffPDB7z8AAAA/ywAAAAAAAAABEQQAACQAAADim/ulSvraP8QHH3zwwe8/AAAAP8sAAAAAAAAAARIEAAAkAAAA3i9V0lcI2z/EBx988MHvPwAAAD/LAAAAAAAAAAETBAAAJAAAANjDrv5kFts/xAcffPDB7z8AAAA/2wAAAAAAAAABFAQAACQAAADSVwgrciTbP8QHH3zwwe8/AAAAP9sAAAAAAAAAARUEAAAkAAAAzOthV38y2z/EBx988MHvPwAAAD/bAAAAAAAAAAEWBAAAJAAAAMh/u4OMQNs/3DesfcPa7z8AAAA/2wAAAAAAAAABFwQAACQAAADCExWwmU7bP9w3rH3D2u8/AAAAP9sAAAAAAAAAARgEAAAkAAAAvqdu3KZc2z/cN6x9w9rvPwAAAD/bAAAAAAAAAAEZBAAAJAAAALg7yAi0ats/3DesfcPa7z8AAAA/6wAAAAAAAAABGgQAACQAAACuY3thzobbP9w3rH3D2u8/AAAAP+sAAAAAAAAAARsEAAAkAAAAqPfUjduU2z/cN6x9w9rvPwAAAD/rAAAAAAAAAAEcBAAAJAAAAKKLLrroots/3DesfcPa7z8AAAA/6wAAAAAAAAABHQQAACQAAACeH4jm9bDbP9w3rH3D2u8/AAAAP+sAAAAAAAAAAR4EAAAkAAAAmLPhEgO/2z/cN6x9w9rvPwAAAD/6AAAAAAAAAAEfBAAAJAAAAIpv7pcq6ds/3DesfcPa7z8AAAA/+gAAAAAAAAABIAQAACQAAACEA0jEN/fbP9w3rH3D2u8/AAAAP/oAAAAAAAAAASEEAAAkAAAAeCv7HFIT3D/cN6x9w9rvPwAAAD/6AAAAAAAAAAEiBAAAJAAAAG5TrnVsL9w/3DesfcPa7z8AAAA/+gAAAAAAAAABIwQAACQAAABke2HOhkvcP9w3rH3D2u8/AAAAP/oAAAAAAAAAASQEAAAkAAAAYA+7+pNZ3D/cN6x9w9rvPwAAAD8KAQAAAAAAAAElBAAAJAAAAEpfIazIkdw/3DesfcPa7z8AAAA/CgEAAAAAAAABJgQAACQAAABAh9QE463cP9w3rH3D2u8/AAAAPwoBAAAAAAAAAScEAAAkAAAAMEPhiQrY3D/cN6x9w9rvPwAAAD8KAQAAAAAAAAEoBAAAJAAAACRrlOIk9Nw/3DesfcPa7z8AAAA/CgEAAAAAAAABKQQAACQAAAAak0c7PxDdP8QHH3zwwe8/AAAAPwoBAAAAAAAAASoEAAAkAAAAELv6k1ks3T/EBx988MHvPwAAAD8KAQAAAAAAAAErBAAAJAAAAAB3BxmBVt0/xAcffPDB7z8AAAA/GQEAAAAAAAABLAQAACQAAAD0nrpxm3LdP6zXkXodqe8/AAAAPxkBAAAAAAAAAS0EAAAkAAAA5lrH9sKc3T+s15F6HanvPwAAAD8ZAQAAAAAAAAEuBAAAJAAAANYW1Hvqxt0/kKcEeUqQ7z8AAAA/GQEAAAAAAAABLwQAACQAAADKPofUBOPdP3h3d3d3d+8/AAAAPxkBAAAAAAAAATAEAAAkAAAAvPqTWSwN3j94d3d3d3fvPwAAAD8ZAQAAAAAAAAExBAAAJAAAAKy2oN5TN94/eHd3d3d37z8AAAA/GQEAAAAAAAABMgQAACQAAACg3lM3blPeP1xH6nWkXu8/AAAAPxkBAAAAAAAAATMEAAAkAAAAlgYHkIhv3j9EF1100UXvPwAAAD8pAQAAAAAAAAE0BAAAJAAAAIbCExWwmd4/LOfPcv4s7z8AAAA/KQEAAAAAAAABNQQAACQAAAB86sZtyrXePyznz3L+LO8/AAAAPykBAAAAAAAAATYEAAAkAAAAZjotH//t3j8Ut0JxKxTvPwAAAD8pAQAAAAAAAAE3BAAAJAAAAEayRilOQt8/4FYoboXi7j8AAAA/KQEAAAAAAAABOAQAACQAAAA82vmBaF7fP+BWKG6F4u4/AAAAPykBAAAAAAAAATkEAAAkAAAALpYGB5CI3z/IJptsssnuPwAAAD85AQAAAAAAAAE6BAAAJAAAAA4OIBHf3N8/mMaAaQyY7j8AAAA/OQEAAAAAAAABOwQAACQAAAAENtNp+fjfP5jGgGkMmO4/AAAAPzkBAAAAAAAAATwEAAAkAAAA98KcDZcY4D9oZmZmZmbuPwAAAD85AQAAAAAAAAE9BAAAJAAAAPJW9jmkJuA/TDbZZJNN7j8AAAA/OQEAAAAAAAABPgQAACQAAADnfqmSvkLgPzQGTGPANO4/AAAAPzkBAAAAAAAAAT8EAAAkAAAA4hIDv8tQ4D80BkxjwDTuPwAAAD9IAQAAAAAAAAFABAAAJAAAANUE463sc+A/BKYxYBoD7j8AAAA/SAEAAAAAAAABQQQAACQAAADNYmlwAIngP+x1pF5H6u0/AAAAP0gBAAAAAAAAAUIEAAAkAAAAx/bCnA2X4D/sdaReR+rtPwAAAD9IAQAAAAAAAAFDBAAAJAAAAMKKHMkapeA/uBWKW6G47T8AAAA/SAEAAAAAAAABRAQAACQAAAC9Hnb1J7PgP6Dl/FnOn+0/AAAAP0gBAAAAAAAAAUUEAAAkAAAAt7LPITXB4D+g5fxZzp/tPwAAAD9IAQAAAAAAAAFGBAAAJAAAALV8/Lc7yOA/iLVvWPuG7T8AAAA/SAEAAAAAAAABRwQAACQAAACrpK8QVuTgP3CF4lYobu0/AAAAP1gBAAAAAAAAAUgEAAAkAAAAqG7cplzr4D88JchTgjztPwAAAD9YAQAAAAAAAAFJBAAAJAAAAKY4CT1j8uA/PCXIU4I87T8AAAA/WAEAAAAAAAABSgQAACQAAACiAjbTafngPyT1OlKvI+0/AAAAP1gBAAAAAAAAAUsEAAAkAAAAoMxiaXAA4T8k9TpSryPtPwAAAD9YAQAAAAAAAAFMBAAAJAAAAJ2Wj/92B+E/DMWtUNwK7T8AAAA/aAEAAAAAAAABTQQAACQAAACbYLyVfQ7hP/SUIE8J8uw/AAAAP2gBAAAAAAAAAU4EAAAkAAAAm2C8lX0O4T/cZJNNNtnsPwAAAD9oAQAAAAAAAAFPBAAAJAAAAJgq6SuEFeE/wDQGTGPA7D8AAAA/dwEAAAAAAAABUAQAACQAAACW9BXCihzhP8A0BkxjwOw/AAAAP3cBAAAAAAAAAVEEAAAkAAAAlvQVwooc4T+oBHlKkKfsPwAAAD93AQAAAAAAAAFSBAAAJAAAAJb0FcKKHOE/kNTrSL2O7D8AAAA/hwEAAAAAAAABUwQAACQAAACW9BXCihzhP3ikXkfqdew/AAAAP4cBAAAAAAAAAVQEAAAkAAAAlvQVwooc4T9cdNFFF13sPwAAAD+WAQAAAAAAAAFVBAAAJAAAAJb0FcKKHOE/RERERERE7D8AAAA/lgEAAAAAAAABVgQAACQAAACW9BXCihzhPywUt0JxK+w/AAAAP5YBAAAAAAAAAVcEAAAkAAAAlvQVwooc4T8Q5ClBnhLsPwAAAD+WAQAAAAAAAAFYBAAAJAAAAJb0FcKKHOE/+LOcP8v56z8AAAA/pgEAAAAAAAABWQQAACQAAACW9BXCihzhP+CDDz744Os/AAAAP6YBAAAAAAAAAVoEAAAkAAAAlvQVwooc4T/IU4I8JcjrPwAAAD+mAQAAAAAAAAFbBAAAJAAAAJb0FcKKHOE/sCP1OlKv6z8AAAA/tgEAAAAAAAABXAQAACQAAACW9BXCihzhP5jzZzl/lus/AAAAP7YBAAAAAAAAAV0EAAAkAAAAlvQVwooc4T98w9o3rH3rPwAAAD+2AQAAAAAAAAFeBAAAJAAAAJgq6SuEFeE/fMPaN6x96z8AAAA/tgEAAAAAAAABXwQAACQAAACYKukrhBXhP2STTTbZZOs/AAAAP7YBAAAAAAAAAWAEAAAkAAAAmCrpK4QV4T9MY8A0BkzrPwAAAD/FAQAAAAAAAAFhBAAAJAAAAJtgvJV9DuE/TGPANAZM6z8AAAA/xQEAAAAAAAABYgQAACQAAACbYLyVfQ7hPzQzMzMzM+s/AAAAP8UBAAAAAAAAAWMEAAAkAAAAm2C8lX0O4T8cA6YxYBrrPwAAAD/FAQAAAAAAAAFkBAAAJAAAAJ2Wj/92B+E/HAOmMWAa6z8AAAA/xQEAAAAAAAABZQQAACQAAACdlo//dgfhPwDTGDCNAes/AAAAP9UBAAAAAAAAAWYEAAAkAAAAogI202n54D/ooosuuujqPwAAAD/VAQAAAAAAAAFnBAAAJAAAAKY4CT1j8uA/0HL+LOfP6j8AAAA/1QEAAAAAAAABaAQAACQAAACobtymXOvgP9By/iznz+o/AAAAP/MBAAAAAAAAAWkEAAAkAAAAq6SvEFbk4D+4QnErFLfqPwAAAD/zAQAAAAAAAAFqBAAAJAAAAK3agnpP3eA/uEJxKxS36j8AAAA/8wEAAAAAAAABawQAACQAAACwEFbkSNbgP6AS5ClBnuo/AAAAP/MBAAAAAAAAAWwEAAAkAAAAskYpTkLP4D+I4lYoboXqPwAAAD8CAgAAAAAAAAFtBAAAJAAAALeyzyE1weA/bLLJJpts6j8AAAA/AgIAAAAAAAABbgQAACQAAAC66KKLLrrgP2yyySabbOo/AAAAPwICAAAAAAAAAW8EAAAkAAAAwFRJXyGs4D9UgjwlyFPqPwAAAD8CAgAAAAAAAAFwBAAAJAAAAMKKHMkapeA/PFKvI/U66j8AAAA/AgIAAAAAAAABcQQAACQAAADFwO8yFJ7gPzxSryP1Ouo/AAAAPxICAAAAAAAAAXIEAAAkAAAAyiyWBgeQ4D8kIiIiIiLqPwAAAD8SAgAAAAAAAAFzBAAAJAAAAM+YPNr5geA/DPKUIE8J6j8AAAA/EgIAAAAAAAABdAQAACQAAADSzg9E83rgPwzylCBPCeo/AAAAPxICAAAAAAAAAXUEAAAkAAAA1zq2F+Zs4D/YkXodqdfpPwAAAD8SAgAAAAAAAAF2BAAAJAAAAN2mXOvYXuA/2JF6HanX6T8AAAA/EgIAAAAAAAABdwQAACQAAADf3C9V0lfgP9iReh2p1+k/AAAAPyECAAAAAAAAAXgEAAAkAAAA4hIDv8tQ4D/AYe0b1r7pPwAAAD8hAgAAAAAAAAF5BAAAJAAAAO3qT2axNOA/qDFgGgOm6T8AAAA/IQIAAAAAAAABegQAACQAAADyVvY5pCbgP5AB0xgwjek/AAAAPyECAAAAAAAAAXsEAAAkAAAA98KcDZcY4D+QAdMYMI3pPwAAAD8hAgAAAAAAAAF8BAAAJAAAAPn4b3eQEeA/dNFFF1106T8AAAA/IQIAAAAAAAABfQQAACQAAAD/ZBZLgwPgP3TRRRdddOk/AAAAPzECAAAAAAAAAX4EAAAkAAAACKJ5Pezq3z9cobgVilvpPwAAAD8xAgAAAAAAAAF/BAAAJAAAABjmbLjEwN8/QHErFLdC6T8AAAA/MQIAAAAAAAABgAQAACQAAAAcUhOMt7LfPyhBnhLkKek/AAAAPzECAAAAAAAAAYEEAAAkAAAAIr65X6qk3z8oQZ4S5CnpPwAAAD8xAgAAAAAAAAGCBAAAJAAAAC6WBgeQiN8/KEGeEuQp6T8AAAA/QQIAAAAAAAABgwQAACQAAAA82vmBaF7fPxAREREREek/AAAAP0ECAAAAAAAAAYQEAAAkAAAARrJGKU5C3z8QERERERHpPwAAAD9BAgAAAAAAAAGFBAAAJAAAAFKKk9AzJt8/+OCDDz746D8AAAA/QQIAAAAAAAABhgQAACQAAABY9jmkJhjfP/jggw8++Og/AAAAP0ECAAAAAAAAAYcEAAAkAAAAXGLgdxkK3z/44IMPPvjoPwAAAD9BAgAAAAAAAAGIBAAAJAAAAGY6LR//7d4/4LD2DWvf6D8AAAA/QQIAAAAAAAABiQQAACQAAAByEnrG5NHeP+Cw9g1r3+g/AAAAP0ECAAAAAAAAAYoEAAAkAAAAdn4gmtfD3j/gsPYNa9/oPwAAAD9BAgAAAAAAAAGLBAAAJAAAAIbCExWwmd4/yIBpDJjG6D8AAAA/UAIAAAAAAAABjAQAACQAAACSmmC8lX3eP8iAaQyYxug/AAAAP1ACAAAAAAAAAY0EAAAkAAAAlgYHkIhv3j/IgGkMmMboPwAAAD9QAgAAAAAAAAGOBAAAJAAAAJxyrWN7Yd4/rFDcCsWt6D8AAAA/UAIAAAAAAAABjwQAACQAAACg3lM3blPeP6xQ3ArFreg/AAAAP1ACAAAAAAAAAZAEAAAkAAAAsiJHskYp3j+sUNwKxa3oPwAAAD9gAgAAAAAAAAGRBAAAJAAAALaO7YU5G94/rFDcCsWt6D8AAAA/YAIAAAAAAAABkgQAACQAAADAZjotH//dP6xQ3ArFreg/AAAAP2ACAAAAAAAAAZMEAAAkAAAAyj6H1ATj3T+sUNwKxa3oPwAAAD9gAgAAAAAAAAGUBAAAJAAAANCqLaj31N0/rFDcCsWt6D8AAAA/YAIAAAAAAAABlQQAACQAAADcgnpP3bjdP6xQ3ArFreg/AAAAP3ACAAAAAAAAAZYEAAAkAAAA8DIUnqiA3T+UIE8J8pToPwAAAD9wAgAAAAAAAAGXBAAAJAAAAPSeunGbct0/lCBPCfKU6D8AAAA/cAIAAAAAAAABmAQAACQAAAD6CmFFjmTdP5QgTwnylOg/AAAAP3ACAAAAAAAAAZkEAAAkAAAAAHcHGYFW3T+UIE8J8pToPwAAAD9/AgAAAAAAAAGaBAAAJAAAAAbjrexzSN0/lCBPCfKU6D8AAAA/fwIAAAAAAAABmwQAACQAAAAQu/qTWSzdP5QgTwnylOg/AAAAP38CAAAAAAAAAZwEAAAkAAAAFCehZ0we3T+UIE8J8pToPwAAAD9/AgAAAAAAAAGdBAAAJAAAABqTRzs/EN0/lCBPCfKU6D8AAAA/fwIAAAAAAAABngQAACQAAAAg/+0OMgLdP3zwwQcffOg/AAAAP38CAAAAAAAAAZ8EAAAkAAAAKtc6thfm3D988MEHH3zoPwAAAD9/AgAAAAAAAAGgBAAAJAAAADBD4YkK2Nw/fPDBBx986D8AAAA/fwIAAAAAAAABoQQAACQAAAA0r4dd/cncP3zwwQcffOg/AAAAP48CAAAAAAAAAaIEAAAkAAAARPN62NWf3D988MEHH3zoPwAAAD+PAgAAAAAAAAGjBAAAJAAAAE7Lx3+7g9w/fPDBBx986D8AAAA/jwIAAAAAAAABpAQAACQAAABUN25TrnXcP3zwwQcffOg/AAAAP48CAAAAAAAAAaUEAAAkAAAAYA+7+pNZ3D988MEHH3zoPwAAAD+PAgAAAAAAAAGmBAAAJAAAAGR7Yc6GS9w/fPDBBx986D8AAAA/jwIAAAAAAAABpwQAACQAAABuU651bC/cP3zwwQcffOg/AAAAP48CAAAAAAAAAagEAAAkAAAAdL9USV8h3D988MEHH3zoPwAAAD+eAgAAAAAAAAGpBAAAJAAAAI7blGsd29s/fPDBBx986D8AAAA/ngIAAAAAAAABqgQAACQAAACURzs/EM3bP3zwwQcffOg/AAAAP54CAAAAAAAAAasEAAAkAAAAnh+I5vWw2z988MEHH3zoPwAAAD+eAgAAAAAAAAGsBAAAJAAAAKj31I3blNs/fPDBBx986D8AAAA/ngIAAAAAAAABrQQAACQAAACuY3thzobbP3zwwQcffOg/AAAAP54CAAAAAAAAAa4EAAAkAAAAuDvICLRq2z988MEHH3zoPwAAAD+uAgAAAAAAAAGvBAAAJAAAAMzrYVd/Mts/fPDBBx986D8AAAA/rgIAAAAAAAABsAQAACQAAADYw67+ZBbbP3zwwQcffOg/AAAAP64CAAAAAAAAAbEEAAAkAAAA7HNITTDe2j988MEHH3zoPwAAAD+uAgAAAAAAAAGyBAAAJAAAAPhLlfQVwto/fPDBBx986D8AAAA/rgIAAAAAAAABswQAACQAAAACJOKb+6XaP3zwwQcffOg/AAAAP74CAAAAAAAAAbQEAAAkAAAADPwuQ+GJ2j988MEHH3zoPwAAAD++AgAAAAAAAAG1BAAAJAAAABjUe+rGbdo/fPDBBx986D8AAAA/vgIAAAAAAAABtgQAACQAAAAmGG9ln0PaP3zwwQcffOg/AAAAP74CAAAAAAAAAbcEAAAkAAAAMvC7DIUn2j988MEHH3zoPwAAAD++AgAAAAAAAAG4BAAAJAAAADzICLRqC9o/fPDBBx986D8AAAA/vgIAAAAAAAABuQQAACQAAABGoFVbUO/ZP3zwwQcffOg/AAAAP74CAAAAAAAAAboEAAAkAAAAUHiiAjbT2T988MEHH3zoPwAAAD++AgAAAAAAAAG7BAAAJAAAAFxQ76kbt9k/fPDBBx986D8AAAA/zQIAAAAAAAABvAQAACQAAACARHxzv1TZP3zwwQcffOg/AAAAP80CAAAAAAAAAb0EAAAkAAAAixzJGqU42T988MEHH3zoPwAAAD/NAgAAAAAAAAG+BAAAJAAAAJb0FcKKHNk/fPDBBx986D8AAAA/zQIAAAAAAAABvwQAACQAAACgzGJpcADZP3zwwQcffOg/AAAAP80CAAAAAAAAAcAEAAAkAAAAqqSvEFbk2D988MEHH3zoPwAAAD/NAgAAAAAAAAHBBAAAJAAAAK8QVuRI1tg/fPDBBx986D8AAAA/3QIAAAAAAAABwgQAACQAAADAVElfIazYP3zwwQcffOg/AAAAP90CAAAAAAAAAcMEAAAkAAAAxcDvMhSe2D988MEHH3zoPwAAAD/dAgAAAAAAAAHEBAAAJAAAAM+YPNr5gdg/fPDBBx986D8AAAA/3QIAAAAAAAABxQQAACQAAADZcImB32XYP3zwwQcffOg/AAAAP90CAAAAAAAAAcYEAAAkAAAA5UjWKMVJ2D988MEHH3zoPwAAAD/dAgAAAAAAAAHHBAAAJAAAAO8gI9CqLdg/fPDBBx986D8AAAA/3QIAAAAAAAAByAQAACQAAAD0jMmjnR/YP3zwwQcffOg/AAAAP+0CAAAAAAAAAckEAAAkAAAA+fhvd5AR2D988MEHH3zoPwAAAD/tAgAAAAAAAAHKBAAAJAAAAATRvB529dc/fPDBBx986D8AAAA/7QIAAAAAAAABywQAACQAAAAPqQnGW9nXP3zwwQcffOg/AAAAP+0CAAAAAAAAAcwEAAAkAAAAGYFWbUG91z988MEHH3zoPwAAAD/tAgAAAAAAAAHNBAAAJAAAAB7t/EA0r9c/fPDBBx986D8AAAA/7QIAAAAAAAABzgQAACQAAAAkWaMUJ6HXP3zwwQcffOg/AAAAP+0CAAAAAAAAAc8EAAAkAAAALjHwuwyF1z988MEHH3zoPwAAAD/tAgAAAAAAAAHQBAAAJAAAADkJPWPyaNc/fPDBBx986D8AAAA//AIAAAAAAAAB0QQAACQAAAA+deM25VrXP3zwwQcffOg/AAAAP/wCAAAAAAAAAdIEAAAkAAAAROGJCthM1z988MEHH3zoPwAAAD/8AgAAAAAAAAHTBAAAJAAAAElNMN7KPtc/fPDBBx986D8AAAA//AIAAAAAAAAB1AQAACQAAABYkSNZoxTXP3zwwQcffOg/AAAAP/wCAAAAAAAAAdUEAAAkAAAAXf3JLJYG1z988MEHH3zoPwAAAD/8AgAAAAAAAAHWBAAAJAAAAGnVFtR76tY/fPDBBx986D8AAAA//AIAAAAAAAAB1wQAACQAAABuQb2nbtzWP3zwwQcffOg/AAAAPwwDAAAAAAAAAdgEAAAkAAAAfYWwIkey1j988MEHH3zoPwAAAD8MAwAAAAAAAAHZBAAAJAAAAILxVvY5pNY/fPDBBx986D8AAAA/DAMAAAAAAAAB2gQAACQAAACOyaOdH4jWP3zwwQcffOg/AAAAPwwDAAAAAAAAAdsEAAAkAAAAkzVKcRJ61j988MEHH3zoPwAAAD8MAwAAAAAAAAHcBAAAJAAAAJih8EQFbNY/fPDBBx986D8AAAA/GwMAAAAAAAAB3QQAACQAAACdDZcY+F3WP3zwwQcffOg/AAAAPxsDAAAAAAAAAd4EAAAkAAAAonk97OpP1j988MEHH3zoPwAAAD8bAwAAAAAAAAHfBAAAJAAAAKfl47/dQdY/fPDBBx986D8AAAA/GwMAAAAAAAAB4AQAACQAAACsUYqT0DPWP3zwwQcffOg/AAAAPxsDAAAAAAAAAeEEAAAkAAAAsb0wZ8Ml1j988MEHH3zoPwAAAD8bAwAAAAAAAAHiBAAAJAAAALgp1zq2F9Y/fPDBBx986D8AAAA/KwMAAAAAAAAB4wQAACQAAAC9lX0OqQnWP3zwwQcffOg/AAAAPysDAAAAAAAAAeQEAAAkAAAAwgEk4pv71T988MEHH3zoPwAAAD8rAwAAAAAAAAHlBAAAJAAAAMdtyrWO7dU/fPDBBx986D8AAAA/KwMAAAAAAAAB5gQAACQAAADHbcq1ju3VP5QgTwnylOg/AAAAPzsDAAAAAAAAAecEAAAkAAAA0UUXXXTR1T+UIE8J8pToPwAAAD87AwAAAAAAAAHoBAAAJAAAANaxvTBnw9U/lCBPCfKU6D8AAAA/OwMAAAAAAAAB6QQAACQAAADcHWQEWrXVP5QgTwnylOg/AAAAPzsDAAAAAAAAAeoEAAAkAAAA4okK2Eyn1T+sUNwKxa3oPwAAAD87AwAAAAAAAAHrBAAAJAAAAOf1sKs/mdU/rFDcCsWt6D8AAAA/SgMAAAAAAAAB7AQAACQAAADxzf1SJX3VP8iAaQyYxug/AAAAP0oDAAAAAAAAAe0EAAAkAAAA9zmkJhhv1T/IgGkMmMboPwAAAD9KAwAAAAAAAAHuBAAAJAAAAPylSvoKYdU/yIBpDJjG6D8AAAA/WgMAAAAAAAAB7wQAACQAAAABEvHN/VLVP8iAaQyYxug/AAAAP1oDAAAAAAAAAfAEAAAkAAAABn6XofBE1T/gsPYNa9/oPwAAAD9aAwAAAAAAAAHxBAAAJAAAAAvqPXXjNtU/4LD2DWvf6D8AAAA/WgMAAAAAAAAB8gQAACQAAAARVuRI1ijVP/jggw8++Og/AAAAP2oDAAAAAAAAAfMEAAAkAAAAEVbkSNYo1T8QERERERHpPwAAAD9qAwAAAAAAAAH0BAAAJAAAABwuMfC7DNU/EBERERER6T8AAAA/agMAAAAAAAAB9QQAACQAAAAcLjHwuwzVPyhBnhLkKek/AAAAP2oDAAAAAAAAAfYEAAAkAAAAIZrXw67+1D8oQZ4S5CnpPwAAAD9qAwAAAAAAAAH3BAAAJAAAACGa18Ou/tQ/QHErFLdC6T8AAAA/eQMAAAAAAAAB+AQAACQAAAAmBn6XofDUP0BxKxS3Quk/AAAAP3kDAAAAAAAAAfkEAAAkAAAAK3Ika5Ti1D9cobgVilvpPwAAAD95AwAAAAAAAAH6BAAAJAAAACtyJGuU4tQ/dNFFF1106T8AAAA/eQMAAAAAAAAB+wQAACQAAAAw3so+h9TUP5AB0xgwjek/AAAAP3kDAAAAAAAAAfwEAAAkAAAANUpxEnrG1D+oMWAaA6bpPwAAAD95AwAAAAAAAAH9BAAAJAAAADVKcRJ6xtQ/wGHtG9a+6T8AAAA/eQMAAAAAAAAB/gQAACQAAABBIr65X6rUP/DBBx988Ok/AAAAP4kDAAAAAAAAAf8EAAAkAAAARo5kjVKc1D8M8pQgTwnqPwAAAD+JAwAAAAAAAAEABQAAJAAAAEaOZI1SnNQ/PFKvI/U66j8AAAA/iQMAAAAAAAABAQUAACQAAABL+gphRY7UPzxSryP1Ouo/AAAAP4kDAAAAAAAAAQIFAAAkAAAAS/oKYUWO1D9ssskmm2zqPwAAAD+JAwAAAAAAAAEDBQAAJAAAAEv6CmFFjtQ/iOJWKG6F6j8AAAA/mAMAAAAAAAABBAUAACQAAABQZrE0OIDUP6AS5ClBnuo/AAAAP5gDAAAAAAAAAQUFAAAkAAAAVdJXCCty1D+4QnErFLfqPwAAAD+YAwAAAAAAAAEGBQAAJAAAAFXSVwgrctQ/6KKLLrro6j8AAAA/mAMAAAAAAAABBwUAACQAAABfqqSvEFbUPzQzMzMzM+s/AAAAP5gDAAAAAAAAAQgFAAAkAAAAX6qkrxBW1D9MY8A0BkzrPwAAAD+YAwAAAAAAAAEJBQAAJAAAAF+qpK8QVtQ/ZJNNNtlk6z8AAAA/qAMAAAAAAAABCgUAACQAAABfqqSvEFbUP3zD2jesfes/AAAAP6gDAAAAAAAAAQsFAAAkAAAAZhZLgwNI1D+Y82c5f5brPwAAAD+oAwAAAAAAAAEMBQAAJAAAAGYWS4MDSNQ/sCP1OlKv6z8AAAA/qAMAAAAAAAABDQUAACQAAABrgvFW9jnUP8hTgjwlyOs/AAAAP6gDAAAAAAAAAQ4FAAAkAAAAa4LxVvY51D/ggw8++ODrPwAAAD+oAwAAAAAAAAEPBQAAJAAAAGuC8Vb2OdQ/+LOcP8v56z8AAAA/uAMAAAAAAAABEAUAACQAAABrgvFW9jnUPywUt0JxK+w/AAAAP7gDAAAAAAAAAREFAAAkAAAAa4LxVvY51D9ERERERETsPwAAAD+4AwAAAAAAAAESBQAAJAAAAGuC8Vb2OdQ/XHTRRRdd7D8AAAA/uAMAAAAAAAABEwUAACQAAABrgvFW9jnUP3ikXkfqdew/AAAAP7gDAAAAAAAAARQFAAAkAAAAa4LxVvY51D+Q1OtIvY7sPwAAAD/HAwAAAAAAAAEVBQAAJAAAAGuC8Vb2OdQ/qAR5SpCn7D8AAAA/xwMAAAAAAAABFgUAACQAAABrgvFW9jnUP8A0BkxjwOw/AAAAP8cDAAAAAAAAARcFAAAkAAAAZhZLgwNI1D/cZJNNNtnsPwAAAD/XAwAAAAAAAAEYBQAAJAAAAF+qpK8QVtQ/9JQgTwny7D8AAAA/1wMAAAAAAAABGQUAACQAAABaPv7bHWTUPyT1OlKvI+0/AAAAP+cDAAAAAAAAARoFAAAkAAAAUGaxNDiA1D88JchTgjztPwAAAD/nAwAAAAAAAAEbBQAAJAAAAEv6CmFFjtQ/WFVVVVVV7T8AAAA/5wMAAAAAAAABHAUAACQAAABBIr65X6rUP4i1b1j7hu0/AAAAP/YDAAAAAAAAAR0FAAAkAAAAPLYX5my41D+ItW9Y+4btPwAAAD/2AwAAAAAAAAEeBQAAJAAAADVKcRJ6xtQ/oOX8Wc6f7T8AAAA/9gMAAAAAAAABHwUAACQAAAAw3so+h9TUP6Dl/FnOn+0/AAAAP/YDAAAAAAAAASAFAAAkAAAAMN7KPofU1D+4FYpbobjtPwAAAD/2AwAAAAAAAAEhBQAAJAAAACYGfpeh8NQ/uBWKW6G47T8AAAA/9gMAAAAAAAABIgUAACQAAAAhmtfDrv7UP+x1pF5H6u0/AAAAPwUEAAAAAAAAASMFAAAkAAAAHC4x8LsM1T/sdaReR+rtPwAAAD8FBAAAAAAAAAEkBQAAJAAAABfCihzJGtU/BKYxYBoD7j8AAAA/BQQAAAAAAAABJQUAACQAAAARVuRI1ijVPwSmMWAaA+4/AAAAPwUEAAAAAAAAASYFAAAkAAAAC+o9deM21T8EpjFgGgPuPwAAAD8FBAAAAAAAAAEnBQAAJAAAAAZ+l6HwRNU/BKYxYBoD7j8AAAA/BQQAAAAAAAABKAUAACQAAAABEvHN/VLVPxzWvmHtG+4/AAAAPwUEAAAAAAAAASkFAAAkAAAA/KVK+gph1T8c1r5h7RvuPwAAAD8VBAAAAAAAAAEqBQAAJAAAAOf1sKs/mdU/TDbZZJNN7j8AAAA/FQQAAAAAAAABKwUAACQAAADiiQrYTKfVP0w22WSTTe4/AAAAPxUEAAAAAAAAASwFAAAkAAAA3B1kBFq11T9oZmZmZmbuPwAAAD8VBAAAAAAAAAEtBQAAJAAAANaxvTBnw9U/aGZmZmZm7j8AAAA/FQQAAAAAAAABLgUAACQAAADM2XCJgd/VP4CW82c5f+4/AAAAPyUEAAAAAAAAAS8FAAAkAAAAwgEk4pv71T+AlvNnOX/uPwAAAD8lBAAAAAAAAAEwBQAAJAAAALG9MGfDJdY/mMaAaQyY7j8AAAA/JQQAAAAAAAABMQUAACQAAACn5eO/3UHWP7D2DWvfsO4/AAAAPyUEAAAAAAAAATIFAAAkAAAAmKHwRAVs1j+w9g1r37DuPwAAAD8lBAAAAAAAAAEzBQAAJAAAAI7Jo50fiNY/yCabbLLJ7j8AAAA/JQQAAAAAAAABNAUAACQAAACC8Vb2OaTWP8gmm2yyye4/AAAAPzQEAAAAAAAAATUFAAAkAAAAbkG9p27c1j/gVihuheLuPwAAAD80BAAAAAAAAAE2BQAAJAAAAFMlfYWwItc//Ia1b1j77j8AAAA/NAQAAAAAAAABNwUAACQAAABJTTDeyj7XP/yGtW9Y++4/AAAAPzQEAAAAAAAAATgFAAAkAAAAPnXjNuVa1z/8hrVvWPvuPwAAAD80BAAAAAAAAAE5BQAAJAAAAC4x8LsMhdc//Ia1b1j77j8AAAA/NAQAAAAAAAABOgUAACQAAAAkWaMUJ6HXPxS3QnErFO8/AAAAPzQEAAAAAAAAATsFAAAkAAAAFBWwmU7L1z8Ut0JxKxTvPwAAAD80BAAAAAAAAAE8BQAAJAAAAAo9Y/Jo59c/LOfPcv4s7z8AAAA/RAQAAAAAAAABPQUAACQAAAD+ZBZLgwPYPyznz3L+LO8/AAAAP0QEAAAAAAAAAT4FAAAkAAAA5UjWKMVJ2D8s589y/izvPwAAAD9EBAAAAAAAAAE/BQAAJAAAANlwiYHfZdg/RBdddNFF7z8AAAA/RAQAAAAAAAABQAUAACQAAADKLJYGB5DYP0QXXXTRRe8/AAAAP0QEAAAAAAAAAUEFAAAkAAAAwFRJXyGs2D9EF1100UXvPwAAAD9EBAAAAAAAAAFCBQAAJAAAALZ8/Lc7yNg/RBdddNFF7z8AAAA/VAQAAAAAAAABQwUAACQAAACgzGJpcADZP0QXXXTRRe8/AAAAP1QEAAAAAAAAAUQFAAAkAAAAlvQVwooc2T9EF1100UXvPwAAAD9UBAAAAAAAAAFFBQAAJAAAAJGIb+6XKtk/RBdddNFF7z8AAAA/VAQAAAAAAAABRgUAACQAAACLHMkapTjZP0QXXXTRRe8/AAAAP1QEAAAAAAAAAUcFAAAkAAAAdmwvzNlw2T9EF1100UXvPwAAAD9UBAAAAAAAAAFIBQAAJAAAAHAAifjmftk/RBdddNFF7z8AAAA/YwQAAAAAAAABSQUAACQAAABivJV9DqnZP0QXXXTRRe8/AAAAP2MEAAAAAAAAAUoFAAAkAAAAXFDvqRu32T9EF1100UXvPwAAAD9jBAAAAAAAAAFLBQAAJAAAAFbkSNYoxdk/RBdddNFF7z8AAAA/YwQAAAAAAAABTAUAACQAAABQeKICNtPZP0QXXXTRRe8/AAAAP3MEAAAAAAAAAU0FAAAkAAAAUHiiAjbT2T8s589y/izvPwAAAD+CBAAAAAAAAAFOBQAAJAAAAFB4ogI209k/FLdCcSsU7z8AAAA/ogQAAAAAAAABTwUAACQAAABMDPwuQ+HZPxS3QnErFO8/AAAAP/8EAAAAAAAAAVAFAAAkAAAATAz8LkPh2T/8hrVvWPvuPwAAAD8PBQAAAAAAAAFRBQAAJAAAAEagVVtQ79k//Ia1b1j77j8AAAA/DwUAAAAAAAABUgUAACQAAABzNlxi4HfhPzQGTGPANO4/AAAAPwAAAAAAAAAAAVMFAAAkAAAAcQCJ+OZ+4T80BkxjwDTuPwAAAD9eAAAAAAAAAAFUBQAAJAAAAG7KtY7theE/NAZMY8A07j8AAAA/bQAAAAAAAAABVQUAACQAAABrlOIk9IzhPzQGTGPANO4/AAAAP30AAAAAAAAAAVYFAAAkAAAAaV4Pu/qT4T80BkxjwDTuPwAAAD+NAAAAAAAAAAFXBQAAJAAAAGYoPFEBm+E/NAZMY8A07j8AAAA/nAAAAAAAAAABWAUAACQAAABj8mjnB6LhPzQGTGPANO4/AAAAP6wAAAAAAAAAAVkFAAAkAAAAYbyVfQ6p4T80BkxjwDTuPwAAAD+7AAAAAAAAAAFaBQAAJAAAAF6GwhMVsOE/NAZMY8A07j8AAAA/ywAAAAAAAAABWwUAACQAAABbUO+pG7fhPzQGTGPANO4/AAAAP9sAAAAAAAAAAVwFAAAkAAAAWRocQCK+4T80BkxjwDTuPwAAAD/bAAAAAAAAAAFdBQAAJAAAAFbkSNYoxeE/NAZMY8A07j8AAAA/6gAAAAAAAAABXgUAACQAAABUrnVsL8zhPzQGTGPANO4/AAAAP+oAAAAAAAAAAV8FAAAkAAAAUXiiAjbT4T80BkxjwDTuPwAAAD/6AAAAAAAAAAFgBQAAJAAAAE9Cz5g82uE/NAZMY8A07j8AAAA/+gAAAAAAAAABYQUAACQAAABLDPwuQ+HhPzQGTGPANO4/AAAAP/oAAAAAAAAAAWIFAAAkAAAASdYoxUno4T80BkxjwDTuPwAAAD8KAQAAAAAAAAFjBQAAJAAAAEagVVtQ7+E/TDbZZJNN7j8AAAA/CgEAAAAAAAABZAUAACQAAABEaoLxVvbhP0w22WSTTe4/AAAAPwoBAAAAAAAAAWUFAAAkAAAAQTSvh1394T9MNtlkk03uPwAAAD8ZAQAAAAAAAAFmBQAAJAAAAD/+2x1kBOI/TDbZZJNN7j8AAAA/GQEAAAAAAAABZwUAACQAAAA8yAi0agviP0w22WSTTe4/AAAAPxkBAAAAAAAAAWgFAAAkAAAAOpI1SnES4j9MNtlkk03uPwAAAD8pAQAAAAAAAAFpBQAAJAAAADZcYuB3GeI/TDbZZJNN7j8AAAA/KQEAAAAAAAABagUAACQAAAA0Jo92fiDiP0w22WSTTe4/AAAAPykBAAAAAAAAAWsFAAAkAAAANCaPdn4g4j9oZmZmZmbuPwAAAD8pAQAAAAAAAAFsBQAAJAAAADHwuwyFJ+I/aGZmZmZm7j8AAAA/KQEAAAAAAAABbQUAACQAAAAvuuiiiy7iP2hmZmZmZu4/AAAAPzgBAAAAAAAAAW4FAAAkAAAALIQVOZI14j9oZmZmZmbuPwAAAD84AQAAAAAAAAFvBQAAJAAAACcYb2WfQ+I/aGZmZmZm7j8AAAA/OAEAAAAAAAABcAUAACQAAAAl4pv7pUriP2hmZmZmZu4/AAAAPzgBAAAAAAAAAXEFAAAkAAAAIazIkaxR4j9oZmZmZmbuPwAAAD9IAQAAAAAAAAFyBQAAJAAAAB929SezWOI/aGZmZmZm7j8AAAA/SAEAAAAAAAABcwUAACQAAAAaCk9UwGbiP4CW82c5f+4/AAAAP0gBAAAAAAAAAXQFAAAkAAAAF9R76sZt4j+AlvNnOX/uPwAAAD9IAQAAAAAAAAF1BQAAJAAAABSeqIDNdOI/gJbzZzl/7j8AAAA/WAEAAAAAAAABdgUAACQAAAAPMgKt2oLiP5jGgGkMmO4/AAAAP1gBAAAAAAAAAXcFAAAkAAAADPwuQ+GJ4j+YxoBpDJjuPwAAAD9YAQAAAAAAAAF4BQAAJAAAAAeQiG/ul+I/mMaAaQyY7j8AAAA/WAEAAAAAAAABeQUAACQAAAAEWrUF9Z7iP5jGgGkMmO4/AAAAP2cBAAAAAAAAAXoFAAAkAAAAAiTim/ul4j+YxoBpDJjuPwAAAD9nAQAAAAAAAAF7BQAAJAAAAP23O8gItOI/mMaAaQyY7j8AAAA/ZwEAAAAAAAABfAUAACQAAAD6gWheD7viP7D2DWvfsO4/AAAAP2cBAAAAAAAAAX0FAAAkAAAA+EuV9BXC4j+w9g1r37DuPwAAAD93AQAAAAAAAAF+BQAAJAAAAO+pG7cp1+I/sPYNa9+w7j8AAAA/dwEAAAAAAAABfwUAACQAAADtc0hNMN7iP7D2DWvfsO4/AAAAP3cBAAAAAAAAAYAFAAAkAAAA6j114zbl4j+w9g1r37DuPwAAAD93AQAAAAAAAAGBBQAAJAAAAOgHonk97OI/sPYNa9+w7j8AAAA/hwEAAAAAAAABggUAACQAAADl0c4PRPPiP8gmm2yyye4/AAAAP4cBAAAAAAAAAYMFAAAkAAAA45v7pUr64j/IJptsssnuPwAAAD+HAQAAAAAAAAGEBQAAJAAAAN9lKDxRAeM/yCabbLLJ7j8AAAA/hwEAAAAAAAABhQUAACQAAADdL1XSVwjjP8gmm2yyye4/AAAAP4cBAAAAAAAAAYYFAAAkAAAA2MOu/mQW4z/IJptsssnuPwAAAD+WAQAAAAAAAAGHBQAAJAAAANWN25RrHeM/yCabbLLJ7j8AAAA/lgEAAAAAAAABiAUAACQAAADTVwgrciTjP8gmm2yyye4/AAAAP5YBAAAAAAAAAYkFAAAkAAAA0CE1wXgr4z/IJptsssnuPwAAAD+WAQAAAAAAAAGKBQAAJAAAAM7rYVd/MuM/4FYoboXi7j8AAAA/lgEAAAAAAAABiwUAACQAAADKtY7thTnjP+BWKG6F4u4/AAAAP6YBAAAAAAAAAYwFAAAkAAAAyH+7g4xA4z/gVihuheLuPwAAAD+mAQAAAAAAAAGNBQAAJAAAAMVJ6BmTR+M/4FYoboXi7j8AAAA/tQEAAAAAAAABjgUAACQAAADDExWwmU7jP+BWKG6F4u4/AAAAP7UBAAAAAAAAAY8FAAAkAAAAwN1BRqBV4z/gVihuheLuPwAAAD+1AQAAAAAAAAGQBQAAJAAAAMDdQUagVeM//Ia1b1j77j8AAAA/tQEAAAAAAAABkQUAACQAAAC+p27cplzjP/yGtW9Y++4/AAAAP7UBAAAAAAAAAZIFAAAkAAAAu3Gbcq1j4z/8hrVvWPvuPwAAAD/FAQAAAAAAAAGTBQAAJAAAALg7yAi0auM//Ia1b1j77j8AAAA/xQEAAAAAAAABlAUAACQAAAC1BfWeunHjP/yGtW9Y++4/AAAAP8UBAAAAAAAAAZUFAAAkAAAAs88hNcF44z/8hrVvWPvuPwAAAD/FAQAAAAAAAAGWBQAAJAAAALCZTsvHf+M//Ia1b1j77j8AAAA/1QEAAAAAAAABlwUAACQAAACuY3thzobjP/yGtW9Y++4/AAAAP9UBAAAAAAAAAZgFAAAkAAAAqy2o99SN4z/8hrVvWPvuPwAAAD/VAQAAAAAAAAGZBQAAJAAAAKj31I3blOM//Ia1b1j77j8AAAA/1QEAAAAAAAABmgUAACQAAACmwQEk4pvjP/yGtW9Y++4/AAAAP+QBAAAAAAAAAZsFAAAkAAAAo4suuuii4z/8hrVvWPvuPwAAAD/kAQAAAAAAAAGcBQAAJAAAAKFVW1DvqeM//Ia1b1j77j8AAAA/5AEAAAAAAAABnQUAACQAAACeH4jm9bDjP/yGtW9Y++4/AAAAP+QBAAAAAAAAAZ4FAAAkAAAAm+m0fPy34z/8hrVvWPvuPwAAAD/0AQAAAAAAAAGfBQAAJAAAAJZ9DqkJxuM//Ia1b1j77j8AAAA/9AEAAAAAAAABoAUAACQAAACTRzs/EM3jP/yGtW9Y++4/AAAAP/QBAAAAAAAAAaEFAAAkAAAAkRFo1RbU4z/8hrVvWPvuPwAAAD/0AQAAAAAAAAGiBQAAJAAAAI7blGsd2+M//Ia1b1j77j8AAAA/9AEAAAAAAAABowUAACQAAACMpcEBJOLjP/yGtW9Y++4/AAAAPwQCAAAAAAAAAaQFAAAkAAAAiG/ulyrp4z/8hrVvWPvuPwAAAD8EAgAAAAAAAAGlBQAAJAAAAIY5Gy4x8OM//Ia1b1j77j8AAAA/BAIAAAAAAAABpgUAACQAAACDA0jEN/fjP/yGtW9Y++4/AAAAPwQCAAAAAAAAAacFAAAkAAAAgc10Wj7+4z/8hrVvWPvuPwAAAD8EAgAAAAAAAAGoBQAAJAAAAH6XofBEBeQ//Ia1b1j77j8AAAA/EwIAAAAAAAABqQUAACQAAAB8Yc6GSwzkP/yGtW9Y++4/AAAAPxMCAAAAAAAAAaoFAAAkAAAAeSv7HFIT5D/8hrVvWPvuPwAAAD8TAgAAAAAAAAGrBQAAJAAAAHf1J7NYGuQ//Ia1b1j77j8AAAA/EwIAAAAAAAABrAUAACQAAABzv1RJXyHkP/yGtW9Y++4/AAAAPxMCAAAAAAAAAa0FAAAkAAAAcYmB32Uo5D/8hrVvWPvuPwAAAD8TAgAAAAAAAAGuBQAAJAAAAG5TrnVsL+Q//Ia1b1j77j8AAAA/IwIAAAAAAAABrwUAACQAAABsHdsLczbkP/yGtW9Y++4/AAAAPyMCAAAAAAAAAbAFAAAkAAAAZ7E0OIBE5D/8hrVvWPvuPwAAAD8jAgAAAAAAAAGxBQAAJAAAAGJFjmSNUuQ//Ia1b1j77j8AAAA/IwIAAAAAAAABsgUAACQAAABeD7v6k1nkP/yGtW9Y++4/AAAAPyMCAAAAAAAAAbMFAAAkAAAAWaMUJ6Fn5D/8hrVvWPvuPwAAAD8yAgAAAAAAAAG0BQAAJAAAAFdtQb2nbuQ//Ia1b1j77j8AAAA/MgIAAAAAAAABtQUAACQAAABUN25TrnXkP/yGtW9Y++4/AAAAPzICAAAAAAAAAbYFAAAkAAAAUQGb6bR85D/8hrVvWPvuPwAAAD8yAgAAAAAAAAG3BQAAJAAAAE/Lx3+7g+Q//Ia1b1j77j8AAAA/MgIAAAAAAAABuAUAACQAAABKXyGsyJHkP/yGtW9Y++4/AAAAPzICAAAAAAAAAbkFAAAkAAAARylOQs+Y5D/8hrVvWPvuPwAAAD9CAgAAAAAAAAG6BQAAJAAAADxRAZvptOQ//Ia1b1j77j8AAAA/QgIAAAAAAAABuwUAACQAAAA35VrH9sLkP/yGtW9Y++4/AAAAP0ICAAAAAAAAAbwFAAAkAAAANK+HXf3J5D/8hrVvWPvuPwAAAD9CAgAAAAAAAAG9BQAAJAAAAC9D4YkK2OQ//Ia1b1j77j8AAAA/QgIAAAAAAAABvgUAACQAAAAtDQ4gEd/kP/yGtW9Y++4/AAAAP1ICAAAAAAAAAb8FAAAkAAAAHMkapTgJ5T/8hrVvWPvuPwAAAD9SAgAAAAAAAAHABQAAJAAAABuTRzs/EOU//Ia1b1j77j8AAAA/UgIAAAAAAAABwQUAACQAAAAXXXTRRRflP/yGtW9Y++4/AAAAP1ICAAAAAAAAAcIFAAAkAAAAFiehZ0we5T/8hrVvWPvuPwAAAD9hAgAAAAAAAAHDBQAAJAAAAA2FJypgM+U//Ia1b1j77j8AAAA/YQIAAAAAAAABxAUAACQAAAAF463sc0jlP/yGtW9Y++4/AAAAP2ECAAAAAAAAAcUFAAAkAAAAAHcHGYFW5T8Ut0JxKxTvPwAAAD9xAgAAAAAAAAHGBQAAJAAAAP5ANK+HXeU/FLdCcSsU7z8AAAA/cQIAAAAAAAABxwUAACQAAAD7CmFFjmTlPxS3QnErFO8/AAAAP3ECAAAAAAAAAcgFAAAkAAAA9p66cZty5T8Ut0JxKxTvPwAAAD9xAgAAAAAAAAHJBQAAJAAAAPJo5weieeU/FLdCcSsU7z8AAAA/cQIAAAAAAAABygUAACQAAADwMhSeqIDlPxS3QnErFO8/AAAAP3ECAAAAAAAAAcsFAAAkAAAA7fxANK+H5T8Ut0JxKxTvPwAAAD9xAgAAAAAAAAHMBQAAJAAAAOvGbcq1juU/FLdCcSsU7z8AAAA/cQIAAAAAAAABzQUAACQAAADokJpgvJXlPxS3QnErFO8/AAAAP4ECAAAAAAAAAc4FAAAkAAAA5VrH9sKc5T8Ut0JxKxTvPwAAAD+BAgAAAAAAAAHPBQAAJAAAANuCek/duOU/FLdCcSsU7z8AAAA/gQIAAAAAAAAB0AUAACQAAADVFtR76sblPxS3QnErFO8/AAAAP4ECAAAAAAAAAdEFAAAkAAAA0KotqPfU5T8Ut0JxKxTvPwAAAD+BAgAAAAAAAAHSBQAAJAAAAMs+h9QE4+U/FLdCcSsU7z8AAAA/kAIAAAAAAAAB0wUAACQAAADDnA2XGPjlPxS3QnErFO8/AAAAP5ACAAAAAAAAAdQFAAAkAAAAwWY6LR//5T8Ut0JxKxTvPwAAAD+QAgAAAAAAAAHVBQAAJAAAALnEwO8yFOY/LOfPcv4s7z8AAAA/kAIAAAAAAAAB1gUAACQAAAC1ju2FORvmPyznz3L+LO8/AAAAP5ACAAAAAAAAAdcFAAAkAAAAsCJHskYp5j9EF1100UXvPwAAAD+QAgAAAAAAAAHYBQAAJAAAAK/sc0hNMOY/RBdddNFF7z8AAAA/oAIAAAAAAAAB2QUAACQAAACpgM10Wj7mP0QXXXTRRe8/AAAAP6ACAAAAAAAAAdoFAAAkAAAApkr6CmFF5j9EF1100UXvPwAAAD+gAgAAAAAAAAHbBQAAJAAAAKMUJ6FnTOY/RBdddNFF7z8AAAA/oAIAAAAAAAAB3AUAACQAAACeqIDNdFrmP0QXXXTRRe8/AAAAP6ACAAAAAAAAAd0FAAAkAAAAnHKtY3th5j9EF1100UXvPwAAAD+gAgAAAAAAAAHeBQAAJAAAAJk82vmBaOY/RBdddNFF7z8AAAA/oAIAAAAAAAAB3wUAACQAAACU0DMmj3bmP0QXXXTRRe8/AAAAP68CAAAAAAAAAeAFAAAkAAAAkppgvJV95j9EF1100UXvPwAAAD+vAgAAAAAAAAHhBQAAJAAAAI9kjVKchOY/RBdddNFF7z8AAAA/rwIAAAAAAAAB4gUAACQAAACLLrrooovmP1xH6nWkXu8/AAAAP68CAAAAAAAAAeMFAAAkAAAAhsITFbCZ5j9cR+p1pF7vPwAAAD+vAgAAAAAAAAHkBQAAJAAAAH8gmtfDruY/XEfqdaRe7z8AAAA/rwIAAAAAAAAB5QUAACQAAAB5tPMD0bzmP3h3d3d3d+8/AAAAP68CAAAAAAAAAeYFAAAkAAAAd34gmtfD5j94d3d3d3fvPwAAAD+vAgAAAAAAAAHnBQAAJAAAAHISesbk0eY/eHd3d3d37z8AAAA/vwIAAAAAAAAB6AUAACQAAABv3KZc69jmP5CnBHlKkO8/AAAAP78CAAAAAAAAAekFAAAkAAAAaXAAifjm5j+QpwR5SpDvPwAAAD+/AgAAAAAAAAHqBQAAJAAAAGQEWrUF9eY/kKcEeUqQ7z8AAAA/vwIAAAAAAAAB6wUAACQAAABfmLPhEgPnP5CnBHlKkO8/AAAAP78CAAAAAAAAAewFAAAkAAAAXGLgdxkK5z+QpwR5SpDvPwAAAD+/AgAAAAAAAAHtBQAAJAAAAFf2OaQmGOc/kKcEeUqQ7z8AAAA/zwIAAAAAAAAB7gUAACQAAABQVMBmOi3nP5CnBHlKkO8/AAAAP88CAAAAAAAAAe8FAAAkAAAARHxzv1RJ5z+s15F6HanvPwAAAD/PAgAAAAAAAAHwBQAAJAAAAD8QzethV+c/rNeReh2p7z8AAAA/zwIAAAAAAAAB8QUAACQAAAA6pCYYb2XnP8QHH3zwwe8/AAAAP88CAAAAAAAAAfIFAAAkAAAANTiARHxz5z/EBx988MHvPwAAAD/PAgAAAAAAAAHzBQAAJAAAACgqYDOdluc/xAcffPDB7z8AAAA/zwIAAAAAAAAB9AUAACQAAAAm9IzJo53nP8QHH3zwwe8/AAAAP94CAAAAAAAAAfUFAAAkAAAAHVITjLey5z/EBx988MHvPwAAAD/eAgAAAAAAAAH2BQAAJAAAABjmbLjEwOc/xAcffPDB7z8AAAA/3gIAAAAAAAAB9wUAACQAAAATesbk0c7nP8QHH3zwwe8/AAAAP94CAAAAAAAAAfgFAAAkAAAADQ4gEd/c5z/EBx988MHvPwAAAD/eAgAAAAAAAAH5BQAAJAAAAAiieT3s6uc/xAcffPDB7z8AAAA/3gIAAAAAAAAB+gUAACQAAAABAAAAAADoP8QHH3zwwe8/AAAAP+4CAAAAAAAAAfsFAAAkAAAA+F2GwhMV6D/EBx988MHvPwAAAD/uAgAAAAAAAAH8BQAAJAAAAPPx3+4gI+g/xAcffPDB7z8AAAA/7gIAAAAAAAAB/QUAACQAAADpGZNHOz/oP9w3rH3D2u8/AAAAP+4CAAAAAAAAAf4FAAAkAAAA5K3sc0hN6D/cN6x9w9rvPwAAAD/uAgAAAAAAAAH/BQAAJAAAAN1BRqBVW+g/3DesfcPa7z8AAAA/7gIAAAAAAAABAAYAACQAAADY1Z/MYmnoP9w3rH3D2u8/AAAAP+4CAAAAAAAAAQEGAAAkAAAA0TMmj3Z+6D/cN6x9w9rvPwAAAD/uAgAAAAAAAAECBgAAJAAAAMvHf7uDjOg/3DesfcPa7z8AAAA//gIAAAAAAAABAwYAACQAAADB7zIUnqjoP9w3rH3D2u8/AAAAP/4CAAAAAAAAAQQGAAAkAAAAvIOMQKu26D/cN6x9w9rvPwAAAD/+AgAAAAAAAAEFBgAAJAAAALcX5my4xOg/3DesfcPa7z8AAAA//gIAAAAAAAABBgYAACQAAACxqz+ZxdLoP9w3rH3D2u8/AAAAP/4CAAAAAAAAAQcGAAAkAAAArD+ZxdLg6D/cN6x9w9rvPwAAAD/+AgAAAAAAAAEIBgAAJAAAAKfT8vHf7ug/3DesfcPa7z8AAAA//gIAAAAAAAABCQYAACQAAACknR+I5vXoP9w3rH3D2u8/AAAAPw0DAAAAAAAAAQoGAAAkAAAAnzF5tPMD6T/cN6x9w9rvPwAAAD8NAwAAAAAAAAELBgAAJAAAAIy3ss8hNek/3DesfcPa7z8AAAA/DQMAAAAAAAABDAYAACQAAACJgd9lKDzpP9w3rH3D2u8/AAAAPw0DAAAAAAAAAQ0GAAAkAAAAhBU5kjVK6T/cN6x9w9rvPwAAAD8NAwAAAAAAAAEOBgAAJAAAAH+pkr5CWOk/3DesfcPa7z8AAAA/HQMAAAAAAAABDwYAACQAAAB9c79USV/pP9w3rH3D2u8/AAAAPx0DAAAAAAAAARAGAAAkAAAAcZtyrWN76T/cN6x9w9rvPwAAAD8dAwAAAAAAAAERBgAAJAAAAGr5+G93kOk/3DesfcPa7z8AAAA/HQMAAAAAAAABEgYAACQAAABnwyUGfpfpP9w3rH3D2u8/AAAAPx0DAAAAAAAAARMGAAAkAAAAZY1SnISe6T/cN6x9w9rvPwAAAD8sAwAAAAAAAAEUBgAAJAAAAGJXfzKLpek/3DesfcPa7z8AAAA/LAMAAAAAAAABFQYAACQAAABd69hemLPpP9w3rH3D2u8/AAAAPywDAAAAAAAAARYGAAAkAAAAWH8yi6XB6T/cN6x9w9rvPwAAAD8sAwAAAAAAAAEXBgAAJAAAAFVJXyGsyOk/3DesfcPa7z8AAAA/LAMAAAAAAAABGAYAACQAAABTE4y3ss/pP9w3rH3D2u8/AAAAPywDAAAAAAAAARkGAAAkAAAAUN24TbnW6T/cN6x9w9rvPwAAAD8sAwAAAAAAAAEaBgAAJAAAAEc7PxDN6+k/3DesfcPa7z8AAAA/PAMAAAAAAAABGwYAACQAAABFBWym0/LpP9w3rH3D2u8/AAAAPzwDAAAAAAAAARwGAAAkAAAAQs+YPNr56T/cN6x9w9rvPwAAAD88AwAAAAAAAAEdBgAAJAAAAD1j8mjnB+o/3DesfcPa7z8AAAA/PAMAAAAAAAABHgYAACQAAAA7LR//7Q7qP9w3rH3D2u8/AAAAPzwDAAAAAAAAAR8GAAAkAAAAOPdLlfQV6j/cN6x9w9rvPwAAAD88AwAAAAAAAAEgBgAAJAAAADOLpcEBJOo/3DesfcPa7z8AAAA/PAMAAAAAAAABIQYAACQAAAAuH//tDjLqP9w3rH3D2u8/AAAAP0wDAAAAAAAAASIGAAAkAAAAKbNYGhxA6j/cN6x9w9rvPwAAAD9MAwAAAAAAAAEjBgAAJAAAACV9hbAiR+o/3DesfcPa7z8AAAA/TAMAAAAAAAABJAYAACQAAAAgEd/cL1XqP9w3rH3D2u8/AAAAP0wDAAAAAAAAASUGAAAkAAAAG6U4CT1j6j/cN6x9w9rvPwAAAD9MAwAAAAAAAAEmBgAAJAAAABY5kjVKceo/3DesfcPa7z8AAAA/TAMAAAAAAAABJwYAACQAAAARzethV3/qP9w3rH3D2u8/AAAAP1sDAAAAAAAAASgGAAAkAAAACStyJGuU6j/cN6x9w9rvPwAAAD9bAwAAAAAAAAEpBgAAJAAAAAS/y1B4ouo/3DesfcPa7z8AAAA/WwMAAAAAAAABKgYAACQAAAD7HFITjLfqP9w3rH3D2u8/AAAAP1sDAAAAAAAAASsGAAAkAAAA9rCrP5nF6j/cN6x9w9rvPwAAAD9bAwAAAAAAAAEsBgAAJAAAAPFEBWym0+o/3DesfcPa7z8AAAA/WwMAAAAAAAABLQYAACQAAADs2F6Ys+HqP9w3rH3D2u8/AAAAP1sDAAAAAAAAAS4GAAAkAAAA52y4xMDv6j/cN6x9w9rvPwAAAD9bAwAAAAAAAAEvBgAAJAAAAOIAEvHN/eo/3DesfcPa7z8AAAA/awMAAAAAAAABMAYAACQAAADblGsd2wvrP9w3rH3D2u8/AAAAP2sDAAAAAAAAATEGAAAkAAAA1ijFSegZ6z/cN6x9w9rvPwAAAD9rAwAAAAAAAAEyBgAAJAAAANG8Hnb1J+s/3DesfcPa7z8AAAA/awMAAAAAAAABMwYAACQAAADMUHiiAjbrP9w3rH3D2u8/AAAAP2sDAAAAAAAAATQGAAAkAAAAx+TRzg9E6z/cN6x9w9rvPwAAAD9rAwAAAAAAAAE1BgAAJAAAAMJ4K/scUus/3DesfcPa7z8AAAA/awMAAAAAAAABNgYAACQAAAC9DIUnKmDrP9w3rH3D2u8/AAAAP2sDAAAAAAAAATcGAAAkAAAAuKDeUzdu6z/cN6x9w9rvPwAAAD97AwAAAAAAAAE4BgAAJAAAALI0OIBEfOs/3DesfcPa7z8AAAA/ewMAAAAAAAABOQYAACQAAACqkr5CWJHrP9w3rH3D2u8/AAAAP3sDAAAAAAAAAToGAAAkAAAAoLpxm3Kt6z/EBx988MHvPwAAAD97AwAAAAAAAAE7BgAAJAAAAJlOy8d/u+s/xAcffPDB7z8AAAA/ewMAAAAAAAABPAYAACQAAACYGPhdhsLrP8QHH3zwwe8/AAAAP3sDAAAAAAAAAT0GAAAkAAAAkqxRipPQ6z/EBx988MHvPwAAAD+KAwAAAAAAAAE+BgAAJAAAAI92fiCa1+s/xAcffPDB7z8AAAA/igMAAAAAAAABPwYAACQAAACKCthMp+XrP8QHH3zwwe8/AAAAP4oDAAAAAAAAAUAGAAAkAAAAhZ4xebTz6z/EBx988MHvPwAAAD+KAwAAAAAAAAFBBgAAJAAAAIJoXg+7+us/xAcffPDB7z8AAAA/igMAAAAAAAABQgYAACQAAACAMoulwQHsP8QHH3zwwe8/AAAAP4oDAAAAAAAAAUMGAAAkAAAAe8bk0c4P7D/EBx988MHvPwAAAD+KAwAAAAAAAAFEBgAAJAAAAHZaPv7bHew/xAcffPDB7z8AAAA/mgMAAAAAAAABRQYAACQAAAByJGuU4iTsP8QHH3zwwe8/AAAAP5oDAAAAAAAAAUYGAAAkAAAAaoLxVvY57D/EBx988MHvPwAAAD+aAwAAAAAAAAFHBgAAJAAAAGhMHu38QOw/xAcffPDB7z8AAAA/mgMAAAAAAAABSAYAACQAAABj4HcZCk/sP8QHH3zwwe8/AAAAP5oDAAAAAAAAAUkGAAAkAAAAYKqkrxBW7D/EBx988MHvPwAAAD+aAwAAAAAAAAFKBgAAJAAAAF500UUXXew/xAcffPDB7z8AAAA/mgMAAAAAAAABSwYAACQAAABXCCtyJGvsP8QHH3zwwe8/AAAAP6kDAAAAAAAAAUwGAAAkAAAAVtJXCCty7D/EBx988MHvPwAAAD+pAwAAAAAAAAFNBgAAJAAAAFKchJ4xeew/xAcffPDB7z8AAAA/qQMAAAAAAAABTgYAACQAAABRZrE0OIDsP8QHH3zwwe8/AAAAP6kDAAAAAAAAAU8GAAAkAAAATTDeyj6H7D/EBx988MHvPwAAAD+pAwAAAAAAAAFQBgAAJAAAAEv6CmFFjuw/xAcffPDB7z8AAAA/qQMAAAAAAAABUQYAACQAAABIxDf3S5XsP8QHH3zwwe8/AAAAP6kDAAAAAAAAAVIGAAAkAAAAQ1iRI1mj7D/EBx988MHvPwAAAD+5AwAAAAAAAAFTBgAAJAAAAEAivrlfquw/xAcffPDB7z8AAAA/uQMAAAAAAAABVAYAACQAAAA6thfmbLjsP8QHH3zwwe8/AAAAP7kDAAAAAAAAAVUGAAAkAAAAOIBEfHO/7D/EBx988MHvPwAAAD+5AwAAAAAAAAFWBgAAJAAAADZKcRJ6xuw/xAcffPDB7z8AAAA/uQMAAAAAAAABVwYAACQAAAA0FJ6ogM3sP8QHH3zwwe8/AAAAP8kDAAAAAAAAAVgGAAAkAAAAMN7KPofU7D/EBx988MHvPwAAAD/JAwAAAAAAAAFZBgAAJAAAAC6o99SN2+w/xAcffPDB7z8AAAA/yQMAAAAAAAABWgYAACQAAAAsciRrlOLsP8QHH3zwwe8/AAAAP8kDAAAAAAAAAVsGAAAkAAAAKDxRAZvp7D/EBx988MHvPwAAAD/JAwAAAAAAAAFcBgAAJAAAACYGfpeh8Ow/xAcffPDB7z8AAAA/yQMAAAAAAAABXQYAACQAAAAk0KotqPfsP8QHH3zwwe8/AAAAP8kDAAAAAAAAAV4GAAAkAAAAIprXw67+7D/EBx988MHvPwAAAD/YAwAAAAAAAAFfBgAAJAAAAB5kBFq1Be0/xAcffPDB7z8AAAA/2AMAAAAAAAABYAYAACQAAAAcLjHwuwztP8QHH3zwwe8/AAAAP9gDAAAAAAAAAWEGAAAkAAAAGPhdhsIT7T/EBx988MHvPwAAAD/YAwAAAAAAAAFiBgAAJAAAABbCihzJGu0/xAcffPDB7z8AAAA/6AMAAAAAAAABYwYAACQAAAAUjLeyzyHtP8QHH3zwwe8/AAAAP+gDAAAAAAAAAWQGAAAkAAAAEFbkSNYo7T/EBx988MHvPwAAAD/oAwAAAAAAAAFlBgAAJAAAAA4gEd/cL+0/xAcffPDB7z8AAAA/6AMAAAAAAAABZgYAACQAAAAM6j114zbtP8QHH3zwwe8/AAAAP/gDAAAAAAAAAWcGAAAkAAAACrRqC+o97T/EBx988MHvPwAAAD/4AwAAAAAAAAFoBgAAJAAAAAZ+l6HwRO0/xAcffPDB7z8AAAA/BwQAAAAAAAABaQYAACQAAAAESMQ390vtP8QHH3zwwe8/AAAAPwcEAAAAAAAAAWoGAAAkAAAAAhLxzf1S7T/EBx988MHvPwAAAD8HBAAAAAAAAAFrBgAAJAAAAP7bHWQEWu0/xAcffPDB7z8AAAA/BwQAAAAAAAABbAYAACQAAAD8pUr6CmHtP8QHH3zwwe8/AAAAPxcEAAAAAAAAAW0GAAAkAAAA+G93kBFo7T/EBx988MHvPwAAAD8XBAAAAAAAAAFuBgAAJAAAAPg5pCYYb+0/xAcffPDB7z8AAAA/FwQAAAAAAAABbwYAACQAAAD0A9G8HnbtP8QHH3zwwe8/AAAAPxcEAAAAAAAAAXAGAAAkAAAA8s39UiV97T/EBx988MHvPwAAAD8mBAAAAAAAAAFxBgAAJAAAAOxhV38yi+0/xAcffPDB7z8AAAA/JgQAAAAAAAABcgYAACQAAADqK4QVOZLtP8QHH3zwwe8/AAAAPyYEAAAAAAAAAXMGAAAkAAAA5L/dQUag7T/EBx988MHvPwAAAD8mBAAAAAAAAAF0BgAAJAAAAOKJCthMp+0/xAcffPDB7z8AAAA/NgQAAAAAAAABdQYAACQAAADcHWQEWrXtP8QHH3zwwe8/AAAAPzYEAAAAAAAAAXYGAAAkAAAA2ueQmmC87T/EBx988MHvPwAAAD82BAAAAAAAAAF3BgAAJAAAANixvTBnw+0/xAcffPDB7z8AAAA/NgQAAAAAAAABeAYAACQAAADSRRdddNHtP8QHH3zwwe8/AAAAPzYEAAAAAAAAAXkGAAAkAAAAzg9E83rY7T/EBx988MHvPwAAAD9GBAAAAAAAAAF6BgAAJAAAAMQ390uV9O0/xAcffPDB7z8AAAA/RgQAAAAAAAABewYAACQAAADCASTim/vtP6zXkXodqe8/AAAAP0YEAAAAAAAAAXwGAAAkAAAAvJV9DqkJ7j+s15F6HanvPwAAAD9GBAAAAAAAAAF9BgAAJAAAALyVfQ6pCe4/kKcEeUqQ7z8AAAA/VQQAAAAAAAABfgYAACQAAAC6X6qkrxDuP5CnBHlKkO8/AAAAP1UEAAAAAAAAAX8GAAAkAAAAsr0wZ8Ml7j+QpwR5SpDvPwAAAD9VBAAAAAAAAAGABgAAJAAAAKxRipPQM+4/kKcEeUqQ7z8AAAA/VQQAAAAAAAABgQYAACQAAACsUYqT0DPuP3h3d3d3d+8/AAAAP1UEAAAAAAAAAYIGAAAkAAAAqhu3Kdc67j94d3d3d3fvPwAAAD9VBAAAAAAAAAGDBgAAJAAAAKjl47/dQe4/eHd3d3d37z8AAAA/ZQQAAAAAAAABhAYAACQAAACieT3s6k/uP1xH6nWkXu8/AAAAP2UEAAAAAAAAAYUGAAAkAAAAoENqgvFW7j9cR+p1pF7vPwAAAD9lBAAAAAAAAAGGBgAAJAAAAKBDaoLxVu4/RBdddNFF7z8AAAA/ZQQAAAAAAAABhwYAACQAAACeDZcY+F3uP0QXXXTRRe8/AAAAP3UEAAAAAAAAAYgGAAAkAAAAmtfDrv5k7j9EF1100UXvPwAAAD91BAAAAAAAAAGJBgAAJAAAAJih8EQFbO4/RBdddNFF7z8AAAA/dQQAAAAAAAABigYAACQAAACWax3bC3PuP0QXXXTRRe8/AAAAP3UEAAAAAAAAAYsGAAAkAAAAlmsd2wtz7j8s589y/izvPwAAAD91BAAAAAAAAAGMBgAAJAAAAJI1SnESeu4/LOfPcv4s7z8AAAA/dQQAAAAAAAABjQYAACQAAACQ/3YHGYHuPyznz3L+LO8/AAAAP4QEAAAAAAAAAY4GAAAkAAAAjMmjnR+I7j8s589y/izvPwAAAD+EBAAAAAAAAAGPBgAAJAAAAIyT0DMmj+4/LOfPcv4s7z8AAAA/hAQAAAAAAAABkAYAACQAAACGJypgM53uPxS3QnErFO8/AAAAP4QEAAAAAAAAAZEGAAAkAAAAgLuDjECr7j8Ut0JxKxTvPwAAAD+UBAAAAAAAAAGSBgAAJAAAAIC7g4xAq+4//Ia1b1j77j8AAAA/lAQAAAAAAAABkwYAACQAAAB4GQpPVMDuP/yGtW9Y++4/AAAAP5QEAAAAAAAAAZQGAAAkAAAAduM25VrH7j/8hrVvWPvuPwAAAD+UBAAAAAAAAAGVBgAAJAAAAHStY3thzu4//Ia1b1j77j8AAAA/lAQAAAAAAAABlgYAACQAAABwd5ARaNXuP+BWKG6F4u4/AAAAP6MEAAAAAAAAAZcGAAAkAAAAbAvqPXXj7j/gVihuheLuPwAAAD+jBAAAAAAAAAGYBgAAJAAAAGjVFtR76u4/4FYoboXi7j8AAAA/owQAAAAAAAABmQYAACQAAABiaXAAifjuP8gmm2yyye4/AAAAP6MEAAAAAAAAAZoGAAAkAAAAXv3JLJYG7z/IJptsssnuPwAAAD+jBAAAAAAAAAGbBgAAJAAAAFzH9sKcDe8/yCabbLLJ7j8AAAA/owQAAAAAAAABnAYAACQAAABUJX2FsCLvP7D2DWvfsO4/AAAAP6MEAAAAAAAAAZ0GAAAkAAAAUO+pG7cp7z+w9g1r37DuPwAAAD+zBAAAAAAAAAGeBgAAJAAAAE651rG9MO8/sPYNa9+w7j8AAAA/swQAAAAAAAABnwYAACQAAABGF1100UXvP5jGgGkMmO4/AAAAP7MEAAAAAAAAAaAGAAAkAAAAQKu2oN5T7z+AlvNnOX/uPwAAAD+zBAAAAAAAAAGhBgAAJAAAAD514zblWu8/gJbzZzl/7j8AAAA/swQAAAAAAAABogYAACQAAAA8PxDN62HvP4CW82c5f+4/AAAAP7MEAAAAAAAAAaMGAAAkAAAAOAk9Y/Jo7z+AlvNnOX/uPwAAAD+zBAAAAAAAAAGkBgAAJAAAADSdlo//du8/aGZmZmZm7j8AAAA/wwQAAAAAAAABpQYAACQAAAAyZ8MlBn7vP2hmZmZmZu4/AAAAP8MEAAAAAAAAAaYGAAAkAAAALPscUhOM7z9MNtlkk03uPwAAAD/DBAAAAAAAAAGnBgAAJAAAACrFSegZk+8/TDbZZJNN7j8AAAA/wwQAAAAAAAABqAYAACQAAAAmj3Z+IJrvP0w22WSTTe4/AAAAP8MEAAAAAAAAAakGAAAkAAAAJFmjFCeh7z80BkxjwDTuPwAAAD/DBAAAAAAAAAGqBgAAJAAAACAj0KotqO8/NAZMY8A07j8AAAA/0gQAAAAAAAABqwYAACQAAAAg7fxANK/vPzQGTGPANO4/AAAAP9IEAAAAAAAAAawGAAAkAAAAHLcp1zq27z80BkxjwDTuPwAAAD/SBAAAAAAAAAGtBgAAJAAAABy3Kdc6tu8/HNa+Ye0b7j8AAAA/0gQAAAAAAAABrgYAACQAAAAagVZtQb3vPxzWvmHtG+4/AAAAP9IEAAAAAAAAAa8GAAAkAAAAFkuDA0jE7z8EpjFgGgPuPwAAAD/SBAAAAAAAAAGwBgAAJAAAABQVsJlOy+8/BKYxYBoD7j8AAAA/4gQAAAAAAAABsQYAACQAAAAS39wvVdLvPwSmMWAaA+4/AAAAP+IEAAAAAAAAAbIGAAAkAAAADqkJxlvZ7z/sdaReR+rtPwAAAD/yBAAAAAAAAAGzBgAAJAAAAAxzNlxi4O8/7HWkXkfq7T8AAAA/AQUAAAAAAAABtAYAACQAAAAMczZcYuDvP9BFF1100e0/AAAAPwEFAAAAAAAAAbUGAAAkAAAACj1j8mjn7z/QRRdddNHtPwAAAD8RBQAAAAAAAAG2BgAAJAAAAAo9Y/Jo5+8/uBWKW6G47T8AAAA/IAUAAAAAAAABtwYAACQAAAAIB5CIb+7vP7gViluhuO0/AAAAPzAFAAAAAAAAAbgGAAAkAAAACAeQiG/u7z+g5fxZzp/tPwAAAD8wBQAAAAAAAAG5BgAAJAAAAAgHkIhv7u8/iLVvWPuG7T8AAAA/MAUAAAAAAAABugYAACQAAAAE0bwedvXvP4i1b1j7hu0/AAAAP0AFAAAAAAAAAbsGAAAkAAAABNG8Hnb17z9wheJWKG7tPwAAAD9ABQAAAAAAAAG8BgAAJAAAAATRvB529e8/WFVVVVVV7T8AAAA/TwUAAAAAAAABvQYAACQAAAAE0bwedvXvPzwlyFOCPO0/AAAAP08FAAAAAAAAAb4GAAAkAAAABNG8Hnb17z8k9TpSryPtPwAAAD9PBQAAAAAAAAG/BgAAJAAAAATRvB529e8/DMWtUNwK7T8AAAA/XwUAAAAAAAABwAYAACQAAAAE0bwedvXvP/SUIE8J8uw/AAAAP18FAAAAAAAAAcEGAAAkAAAABNG8Hnb17z/cZJNNNtnsPwAAAD9vBQAAAAAAAAHCBgAAJAAAAATRvB529e8/wDQGTGPA7D8AAAA/bwUAAAAAAAABwwYAACQAAAAE0bwedvXvP6gEeUqQp+w/AAAAP28FAAAAAAAAAcQGAAAkAAAABNG8Hnb17z9cdNFFF13sPwAAAD+OBQAAAAAAAAHFBgAAJAAAAATRvB529e8/RERERERE7D8AAAA/jgUAAAAAAAABxgYAACQAAAAE0bwedvXvPywUt0JxK+w/AAAAP44FAAAAAAAAAccGAAAkAAAABNG8Hnb17z8Q5ClBnhLsPwAAAD+dBQAAAAAAAAHIBgAAJAAAAATRvB529e8/+LOcP8v56z8AAAA/nQUAAAAAAAAByQYAACQAAAAIB5CIb+7vP/iznD/L+es/AAAAP60FAAAAAAAAAcoGAAAkAAAACAeQiG/u7z/ggw8++ODrPwAAAD+tBQAAAAAAAAHLBgAAJAAAAAgHkIhv7u8/yFOCPCXI6z8AAAA/rQUAAAAAAAABzAYAACQAAAAKPWPyaOfvP8hTgjwlyOs/AAAAP60FAAAAAAAAAc0GAAAkAAAACj1j8mjn7z+wI/U6Uq/rPwAAAD+9BQAAAAAAAAHOBgAAJAAAAAxzNlxi4O8/mPNnOX+W6z8AAAA/vQUAAAAAAAABzwYAACQAAAAMczZcYuDvP3zD2jesfes/AAAAP70FAAAAAAAAAdAGAAAkAAAADqkJxlvZ7z98w9o3rH3rPwAAAD+9BQAAAAAAAAHRBgAAJAAAABLf3C9V0u8/fMPaN6x96z8AAAA/vQUAAAAAAAAB0gYAACQAAAAS39wvVdLvP2STTTbZZOs/AAAAP8wFAAAAAAAAAdMGAAAkAAAAFBWwmU7L7z9MY8A0BkzrPwAAAD/MBQAAAAAAAAHUBgAAJAAAABQVsJlOy+8/NDMzMzMz6z8AAAA/zAUAAAAAAAAB1QYAACQAAAAWS4MDSMTvPzQzMzMzM+s/AAAAP8wFAAAAAAAAAdYGAAAkAAAAGoFWbUG97z8cA6YxYBrrPwAAAD/MBQAAAAAAAAHXBgAAJAAAABy3Kdc6tu8/HAOmMWAa6z8AAAA/3AUAAAAAAAAB2AYAACQAAAAkWaMUJ6HvP+iiiy666Oo/AAAAP9wFAAAAAAAAAdkGAAAkAAAAJo92fiCa7z+4QnErFLfqPwAAAD/cBQAAAAAAAAHaBgAAJAAAACrFSegZk+8/uEJxKxS36j8AAAA/3AUAAAAAAAAB2wYAACQAAAAuMfC7DIXvP7hCcSsUt+o/AAAAP9wFAAAAAAAAAdwGAAAkAAAALjHwuwyF7z+gEuQpQZ7qPwAAAD/sBQAAAAAAAAHdBgAAJAAAADSdlo//du8/iOJWKG6F6j8AAAA/7AUAAAAAAAAB3gYAACQAAAA202n5+G/vP4jiVihuheo/AAAAP+wFAAAAAAAAAd8GAAAkAAAAOAk9Y/Jo7z9ssskmm2zqPwAAAD/sBQAAAAAAAAHgBgAAJAAAADw/EM3rYe8/bLLJJpts6j8AAAA/7AUAAAAAAAAB4QYAACQAAAA+deM25VrvP1SCPCXIU+o/AAAAP+wFAAAAAAAAAeIGAAAkAAAAQKu2oN5T7z9UgjwlyFPqPwAAAD/sBQAAAAAAAAHjBgAAJAAAAEYXXXTRRe8/PFKvI/U66j8AAAA/+wUAAAAAAAAB5AYAACQAAABQ76kbtynvPwzylCBPCeo/AAAAP/sFAAAAAAAAAeUGAAAkAAAAVCV9hbAi7z8M8pQgTwnqPwAAAD/7BQAAAAAAAAHmBgAAJAAAAFZbUO+pG+8/DPKUIE8J6j8AAAA/+wUAAAAAAAAB5wYAACQAAABYkSNZoxTvPwzylCBPCeo/AAAAPwsGAAAAAAAAAegGAAAkAAAAXv3JLJYG7z/wwQcffPDpPwAAAD8LBgAAAAAAAAHpBgAAJAAAAGJpcACJ+O4/2JF6HanX6T8AAAA/CwYAAAAAAAAB6gYAACQAAABmn0NqgvHuP9iReh2p1+k/AAAAPwsGAAAAAAAAAesGAAAkAAAAbAvqPXXj7j/AYe0b1r7pPwAAAD8LBgAAAAAAAAHsBgAAJAAAAG5Bvadu3O4/wGHtG9a+6T8AAAA/CwYAAAAAAAAB7QYAACQAAABwd5ARaNXuP6gxYBoDpuk/AAAAPxoGAAAAAAAAAe4GAAAkAAAAdK1je2HO7j+oMWAaA6bpPwAAAD8aBgAAAAAAAAHvBgAAJAAAAHgZCk9UwO4/qDFgGgOm6T8AAAA/GgYAAAAAAAAB8AYAACQAAAB6T924TbnuP5AB0xgwjek/AAAAPxoGAAAAAAAAAfEGAAAkAAAAfoWwIkey7j+QAdMYMI3pPwAAAD8aBgAAAAAAAAHyBgAAJAAAAIC7g4xAq+4/kAHTGDCN6T8AAAA/KgYAAAAAAAAB8wYAACQAAACGJypgM53uP3TRRRdddOk/AAAAPyoGAAAAAAAAAfQGAAAkAAAAkP92BxmB7j9cobgVilvpPwAAAD8qBgAAAAAAAAH1BgAAJAAAAJI1SnESeu4/XKG4FYpb6T8AAAA/KgYAAAAAAAAB9gYAACQAAACWax3bC3PuP0BxKxS3Quk/AAAAPyoGAAAAAAAAAfcGAAAkAAAAmKHwRAVs7j9AcSsUt0LpPwAAAD8qBgAAAAAAAAH4BgAAJAAAAJrXw67+ZO4/QHErFLdC6T8AAAA/OgYAAAAAAAAB+QYAACQAAACsUYqT0DPuPyhBnhLkKek/AAAAPzoGAAAAAAAAAfoGAAAkAAAAsIdd/cks7j8oQZ4S5CnpPwAAAD86BgAAAAAAAAH7BgAAJAAAALbzA9G8Hu4/KEGeEuQp6T8AAAA/SQYAAAAAAAAB/AYAACQAAAC6X6qkrxDuPxAREREREek/AAAAP0kGAAAAAAAAAf0GAAAkAAAAvJV9DqkJ7j8QERERERHpPwAAAD9JBgAAAAAAAAH+BgAAJAAAAMDLUHiiAu4/EBERERER6T8AAAA/SQYAAAAAAAAB/wYAACQAAADCASTim/vtPxAREREREek/AAAAP0kGAAAAAAAAAQAHAAAkAAAAyG3KtY7t7T8QERERERHpPwAAAD9JBgAAAAAAAAEBBwAAJAAAAMhtyrWO7e0/+OCDDz746D8AAAA/SQYAAAAAAAABAgcAACQAAADKo50fiObtP/jggw8++Og/AAAAP1kGAAAAAAAAAQMHAAAkAAAAzNlwiYHf7T/44IMPPvjoPwAAAD9ZBgAAAAAAAAEEBwAAJAAAANJFF1100e0/+OCDDz746D8AAAA/WQYAAAAAAAABBQcAACQAAADYsb0wZ8PtP/jggw8++Og/AAAAP1kGAAAAAAAAAQYHAAAkAAAA3B1kBFq17T/44IMPPvjoPwAAAD9ZBgAAAAAAAAEHBwAAJAAAAOBTN25Tru0/+OCDDz746D8AAAA/aQYAAAAAAAABCAcAACQAAADkv91BRqDtP/jggw8++Og/AAAAP2kGAAAAAAAAAQkHAAAkAAAA5vWwqz+Z7T/44IMPPvjoPwAAAD9pBgAAAAAAAAEKBwAAJAAAAOxhV38yi+0/+OCDDz746D8AAAA/aQYAAAAAAAABCwcAACQAAADulyrpK4TtP/jggw8++Og/AAAAP2kGAAAAAAAAAQwHAAAkAAAA8s39UiV97T/44IMPPvjoPwAAAD9pBgAAAAAAAAENBwAAJAAAAPQD0bwedu0/+OCDDz746D8AAAA/aQYAAAAAAAABDgcAACQAAAD4OaQmGG/tP+Cw9g1r3+g/AAAAP3gGAAAAAAAAAQ8HAAAkAAAA+G93kBFo7T/gsPYNa9/oPwAAAD94BgAAAAAAAAEQBwAAJAAAAP7bHWQEWu0/4LD2DWvf6D8AAAA/eAYAAAAAAAABEQcAACQAAAACEvHN/VLtP+Cw9g1r3+g/AAAAP3gGAAAAAAAAARIHAAAkAAAABEjEN/dL7T/gsPYNa9/oPwAAAD94BgAAAAAAAAETBwAAJAAAAAZ+l6HwRO0/4LD2DWvf6D8AAAA/eAYAAAAAAAABFAcAACQAAAAM6j114zbtP+Cw9g1r3+g/AAAAP3gGAAAAAAAAARUHAAAkAAAADiAR39wv7T/gsPYNa9/oPwAAAD94BgAAAAAAAAEWBwAAJAAAABBW5EjWKO0/4LD2DWvf6D8AAAA/iAYAAAAAAAABFwcAACQAAAAY+F2GwhPtP8iAaQyYxug/AAAAP4gGAAAAAAAAARgHAAAkAAAAHC4x8LsM7T/IgGkMmMboPwAAAD+IBgAAAAAAAAEZBwAAJAAAACKa18Ou/uw/yIBpDJjG6D8AAAA/iAYAAAAAAAABGgcAACQAAAAk0KotqPfsP8iAaQyYxug/AAAAP4gGAAAAAAAAARsHAAAkAAAAKDxRAZvp7D/IgGkMmMboPwAAAD+XBgAAAAAAAAEcBwAAJAAAAC6o99SN2+w/yIBpDJjG6D8AAAA/lwYAAAAAAAABHQcAACQAAAAw3so+h9TsP8iAaQyYxug/AAAAP5cGAAAAAAAAAR4HAAAkAAAANkpxEnrG7D/IgGkMmMboPwAAAD+XBgAAAAAAAAEfBwAAJAAAADiARHxzv+w/yIBpDJjG6D8AAAA/lwYAAAAAAAABIAcAACQAAAA6thfmbLjsP8iAaQyYxug/AAAAP5cGAAAAAAAAASEHAAAkAAAAQCK+uV+q7D/IgGkMmMboPwAAAD+XBgAAAAAAAAEiBwAAJAAAAENYkSNZo+w/yIBpDJjG6D8AAAA/pwYAAAAAAAABIwcAACQAAABIxDf3S5XsP8iAaQyYxug/AAAAP6cGAAAAAAAAASQHAAAkAAAATTDeyj6H7D/IgGkMmMboPwAAAD+nBgAAAAAAAAElBwAAJAAAAFFmsTQ4gOw/yIBpDJjG6D8AAAA/pwYAAAAAAAABJgcAACQAAABSnISeMXnsP8iAaQyYxug/AAAAP6cGAAAAAAAAAScHAAAkAAAAVwgrciRr7D/IgGkMmMboPwAAAD+nBgAAAAAAAAEoBwAAJAAAAFs+/tsdZOw/yIBpDJjG6D8AAAA/pwYAAAAAAAABKQcAACQAAABedNFFF13sP8iAaQyYxug/AAAAP7cGAAAAAAAAASoHAAAkAAAAZRZLgwNI7D/IgGkMmMboPwAAAD+3BgAAAAAAAAErBwAAJAAAAGhMHu38QOw/yIBpDJjG6D8AAAA/twYAAAAAAAABLAcAACQAAABqgvFW9jnsP8iAaQyYxug/AAAAP7cGAAAAAAAAAS0HAAAkAAAAbbjEwO8y7D/IgGkMmMboPwAAAD+3BgAAAAAAAAEuBwAAJAAAAHIka5TiJOw/yIBpDJjG6D8AAAA/twYAAAAAAAABLwcAACQAAAB2Wj7+2x3sP8iAaQyYxug/AAAAP7cGAAAAAAAAATAHAAAkAAAAeJARaNUW7D/IgGkMmMboPwAAAD/GBgAAAAAAAAExBwAAJAAAAIAyi6XBAew/yIBpDJjG6D8AAAA/xgYAAAAAAAABMgcAACQAAACCaF4Pu/rrP8iAaQyYxug/AAAAP8YGAAAAAAAAATMHAAAkAAAAiNQE463s6z/IgGkMmMboPwAAAD/GBgAAAAAAAAE0BwAAJAAAAI1Aq7ag3us/yIBpDJjG6D8AAAA/xgYAAAAAAAABNQcAACQAAACPdn4gmtfrP+Cw9g1r3+g/AAAAP8YGAAAAAAAAATYHAAAkAAAAlOIk9IzJ6z/gsPYNa9/oPwAAAD/WBgAAAAAAAAE3BwAAJAAAAJgY+F2Gwus/4LD2DWvf6D8AAAA/1gYAAAAAAAABOAcAACQAAACZTsvHf7vrP+Cw9g1r3+g/AAAAP9YGAAAAAAAAATkHAAAkAAAAnYSeMXm06z/gsPYNa9/oPwAAAD/WBgAAAAAAAAE6BwAAJAAAAKC6cZtyres/4LD2DWvf6D8AAAA/1gYAAAAAAAABOwcAACQAAACi8EQFbKbrP+Cw9g1r3+g/AAAAP9YGAAAAAAAAATwHAAAkAAAAp1zr2F6Y6z/44IMPPvjoPwAAAD/WBgAAAAAAAAE9BwAAJAAAAKzIkaxRius/+OCDDz746D8AAAA/5gYAAAAAAAABPgcAACQAAACv/mQWS4PrPxAREREREek/AAAAP+YGAAAAAAAAAT8HAAAkAAAAtGoL6j116z8QERERERHpPwAAAD/mBgAAAAAAAAFABwAAJAAAALnWsb0wZ+s/KEGeEuQp6T8AAAA/5gYAAAAAAAABQQcAACQAAAC9DIUnKmDrPyhBnhLkKek/AAAAP+YGAAAAAAAAAUIHAAAkAAAAvkJYkSNZ6z8oQZ4S5CnpPwAAAD/1BgAAAAAAAAFDBwAAJAAAAMSu/mQWS+s/QHErFLdC6T8AAAA/9QYAAAAAAAABRAcAACQAAADH5NHOD0TrP1yhuBWKW+k/AAAAP/UGAAAAAAAAAUUHAAAkAAAAzFB4ogI26z9cobgVilvpPwAAAD/1BgAAAAAAAAFGBwAAJAAAAM+GSwz8Lus/XKG4FYpb6T8AAAA/BQcAAAAAAAABRwcAACQAAADU8vHf7iDrP3TRRRdddOk/AAAAPwUHAAAAAAAAAUgHAAAkAAAA1ijFSegZ6z+QAdMYMI3pPwAAAD8FBwAAAAAAAAFJBwAAJAAAANlemLPhEus/kAHTGDCN6T8AAAA/BQcAAAAAAAABSgcAACQAAADblGsd2wvrP6gxYBoDpuk/AAAAPwUHAAAAAAAAAUsHAAAkAAAA3so+h9QE6z+oMWAaA6bpPwAAAD8FBwAAAAAAAAFMBwAAJAAAAOdsuMTA7+o/wGHtG9a+6T8AAAA/FAcAAAAAAAABTQcAACQAAADpoosuuujqP9iReh2p1+k/AAAAPxQHAAAAAAAAAU4HAAAkAAAA7NhemLPh6j/YkXodqdfpPwAAAD8UBwAAAAAAAAFPBwAAJAAAAO4OMgKt2uo/2JF6HanX6T8AAAA/JAcAAAAAAAABUAcAACQAAADuDjICrdrqP/DBBx988Ok/AAAAPyQHAAAAAAAAAVEHAAAkAAAA8UQFbKbT6j8M8pQgTwnqPwAAAD8kBwAAAAAAAAFSBwAAJAAAAPR62NWfzOo/DPKUIE8J6j8AAAA/JAcAAAAAAAABUwcAACQAAAD2sKs/mcXqPyQiIiIiIuo/AAAAPzQHAAAAAAAAAVQHAAAkAAAA+eZ+qZK+6j8kIiIiIiLqPwAAAD80BwAAAAAAAAFVBwAAJAAAAPnmfqmSvuo/PFKvI/U66j8AAAA/NAcAAAAAAAABVgcAACQAAAD7HFITjLfqPzxSryP1Ouo/AAAAPzQHAAAAAAAAAVcHAAAkAAAA/lIlfYWw6j88Uq8j9TrqPwAAAD80BwAAAAAAAAFYBwAAJAAAAP5SJX2FsOo/VII8JchT6j8AAAA/QwcAAAAAAAABWQcAACQAAAD+UiV9hbDqP2yyySabbOo/AAAAP0MHAAAAAAAAAVoHAAAkAAAAAIn45n6p6j9ssskmm2zqPwAAAD9DBwAAAAAAAAFbBwAAJAAAAAS/y1B4ouo/bLLJJpts6j8AAAA/QwcAAAAAAAABXAcAACQAAAAEv8tQeKLqP4jiVihuheo/AAAAP0MHAAAAAAAAAV0HAAAkAAAABfWeunGb6j+I4lYoboXqPwAAAD9DBwAAAAAAAAFeBwAAJAAAAAX1nrpxm+o/oBLkKUGe6j8AAAA/UwcAAAAAAAABXwcAACQAAAAJK3Ika5TqP6AS5ClBnuo/AAAAP1MHAAAAAAAAAWAHAAAkAAAACStyJGuU6j+4QnErFLfqPwAAAD9TBwAAAAAAAAFhBwAAJAAAAAxhRY5kjeo/0HL+LOfP6j8AAAA/YwcAAAAAAAABYgcAACQAAAAOlxj4XYbqP9By/iznz+o/AAAAP2MHAAAAAAAAAWMHAAAkAAAAEc3rYVd/6j/Qcv4s58/qPwAAAD9jBwAAAAAAAAFkBwAAJAAAABHN62FXf+o/6KKLLrro6j8AAAA/YwcAAAAAAAABZQcAACQAAAATA7/LUHjqPwDTGDCNAes/AAAAP3IHAAAAAAAAAWYHAAAkAAAAEwO/y1B46j8cA6YxYBrrPwAAAD+CBwAAAAAAAAFnBwAAJAAAABY5kjVKceo/HAOmMWAa6z8AAAA/ggcAAAAAAAABaAcAACQAAAAWOZI1SnHqPzQzMzMzM+s/AAAAP4IHAAAAAAAAAWkHAAAkAAAAFjmSNUpx6j9MY8A0BkzrPwAAAD+RBwAAAAAAAAFqBwAAJAAAABY5kjVKceo/ZJNNNtlk6z8AAAA/oQcAAAAAAAABawcAACQAAAAYb2WfQ2rqP2STTTbZZOs/AAAAP60HAAAAAAAAAWwHAAAkAAAAGG9ln0Nq6j98w9o3rH3rPwAAAD+tBwAAAAAAAAFtBwAAJAAAABhvZZ9Dauo/mPNnOX+W6z8AAAA/vAcAAAAAAAABbgcAACQAAAAYb2WfQ2rqP7Aj9TpSr+s/AAAAP8wHAAAAAAAAAW8HAAAkAAAAGG9ln0Nq6j/IU4I8JcjrPwAAAD/MBwAAAAAAAAFwBwAAJAAAABhvZZ9Dauo/4IMPPvjg6z8AAAA/3AcAAAAAAAABcQcAACQAAAAYb2WfQ2rqP/iznD/L+es/AAAAP+sHAAAAAAAAAXIHAAAkAAAAGG9ln0Nq6j8Q5ClBnhLsPwAAAD/7BwAAAAAAAAFzBwAAJAAAABhvZZ9Dauo/LBS3QnEr7D8AAAA/CggAAAAAAAABdAcAACQAAAAYb2WfQ2rqP0REREREROw/AAAAPxoIAAAAAAAAAXUHAAAkAAAAGG9ln0Nq6j9cdNFFF13sPwAAAD8aCAAAAAAAAAF2BwAAJAAAABhvZZ9Dauo/eKReR+p17D8AAAA/GggAAAAAAAABdwcAACQAAAAYb2WfQ2rqP5DU60i9juw/AAAAPyoIAAAAAAAAAXgHAAAkAAAAGG9ln0Nq6j+oBHlKkKfsPwAAAD8qCAAAAAAAAAF5BwAAJAAAABhvZZ9Dauo/wDQGTGPA7D8AAAA/KggAAAAAAAABegcAACQAAAAYb2WfQ2rqP9xkk0022ew/AAAAPyoIAAAAAAAAAXsHAAAkAAAAGG9ln0Nq6j/0lCBPCfLsPwAAAD8qCAAAAAAAAAF8BwAAJAAAABhvZZ9Dauo/JPU6Uq8j7T8AAAA/OQgAAAAAAAABfQcAACQAAAAYb2WfQ2rqPzwlyFOCPO0/AAAAPzkIAAAAAAAAAX4HAAAkAAAAGG9ln0Nq6j9YVVVVVVXtPwAAAD85CAAAAAAAAAF/BwAAJAAAABhvZZ9Dauo/cIXiVihu7T8AAAA/SQgAAAAAAAABgAcAACQAAAAYb2WfQ2rqP4i1b1j7hu0/AAAAP0kIAAAAAAAAAYEHAAAkAAAAGG9ln0Nq6j+g5fxZzp/tPwAAAD9ZCAAAAAAAAAGCBwAAJAAAABhvZZ9Dauo/uBWKW6G47T8AAAA/WQgAAAAAAAAL</ink>
</athena>
</file>

<file path=customXml/item50.xml><?xml version="1.0" encoding="utf-8"?>
<athena xmlns="http://schemas.microsoft.com/edu/athena" version="0.1.3517.0">
  <media streamable="true" recordStart="0" recordEnd="88727" recordLength="88799" audioOnly="true" start="0" end="88727" audioFormat="{00001610-0000-0010-8000-00AA00389B71}" audioRate="44100" muted="false" volume="0.8" fadeIn="0" fadeOut="0" videoFormat="{34363248-0000-0010-8000-00AA00389B71}" videoRate="15" videoWidth="256" videoHeight="256"/>
</athena>
</file>

<file path=customXml/item51.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wAAAAO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wSwAAAAAAAAXu////DEFjdGlvblR5cGVWMQEAAAAHdmFsdWVfXwAIAgAAAAAAAAABBQAAAAQAAAAJEwAAAAkUAAAA3FAAAAAAAAAB6////+7///8AAAAAAQYAAAAEAAAACRYAAAAJFwAAAGVUAAAAAAAAAej////u////AAAAAAEHAAAABAAAAAkZAAAACRoAAAArWAAAAAAAAAHl////7v///wAAAAABCAAAAAQAAAAJHAAAAAkdAAAArlsAAAAAAAAB4v///+7///8AAAAAAQkAAAAEAAAACR8AAAAJIAAAAEdfAAAAAAAAAd/////u////AAAAAAEKAAAABAAAAAkiAAAACSMAAACgYgAAAAAAAAHc////7v///wAAAAABCwAAAAQAAAAJJQAAAAkmAAAAZ2YAAAAAAAAB2f///+7///8AAAAAAQwAAAAEAAAACSgAAAAJKQAAAKRqAAAAAAAAAdb////u////AAAAAAENAAAABAAAAAkrAAAACSwAAAB6bwAAAAAAAAHT////7v///wAAAAABDgAAAAQAAAAJLgAAAAkvAAAAFHQAAAAAAAAB0P///+7///8AAAAABQ8AAAANQ2xlYXJDYW52YXNWMQIAAAAJU3RhcnRUaW1lBFR5cGUABBAMQWN0aW9uVHlwZVYxAgAAAAIAAAAjnQAAAAAAAAHP////7v///wAAAAAFEAAAAA9QZW5BdHRyaWJ1dGVzVjEKAAAAB19jb2xvckEHX2NvbG9yUgdfY29sb3JHB19jb2xvckIKRml0VG9DdXJ2ZQZIZWlnaHQOSWdub3JlUHJlc3N1cmUNSXNIaWdobGlnaHRlcgVTaGFwZQVXaWR0aAAAAAAAAAAABAACAgICAQYBAQxCcnVzaFNoYXBlVjECAAAABgIAAAD//wAAAAAAAAAAAAhAAAAFzv///wxCcnVzaFNoYXBlVjEBAAAAB3ZhbHVlX18ACAIAAAABAAAAAAAAAAAACEAFEQAAAApJbmtUcmFjZVYxAwAAAA1MaXN0YDErX2l0ZW1zDExpc3RgMStfc2l6ZQ9MaXN0YDErX3ZlcnNpb24EAAAYU2hhcmVkLklua2luZy5JbmtQb2ludFtdAgAAAAgIAgAAAAkzAAAAcgAAAHIAAAABEwAAABAAAAD//wAAAAAAAAAAAAhAAAABzP///87///8BAAAAAAAAAAAACEABFAAAABEAAAAJNQAAAEwAAABMAAAAARYAAAAQAAAA//8AAAAAAAAAAAAIQAAAAcr////O////AQAAAAAAAAAAAAhAARcAAAARAAAACTcAAAASAAAAEgAAAAEZAAAAEAAAAP//AAAAAAAAAAAACEAAAAHI////zv///wEAAAAAAAAAAAAIQAEaAAAAEQAAAAk5AAAAWQAAAFkAAAABHAAAABAAAAD//wAAAAAAAAAAAAhAAAABxv///87///8BAAAAAAAAAAAACEABHQAAABEAAAAJOwAAADgAAAA4AAAAAR8AAAAQAAAA//8AAAAAAAAAAAAIQAAAAcT////O////AQAAAAAAAAAAAAhAASAAAAARAAAACT0AAABJAAAASQAAAAEiAAAAEAAAAP//AAAAAAAAAAAACEAAAAHC////zv///wEAAAAAAAAAAAAIQAEjAAAAEQAAAAk/AAAAQQAAAEEAAAABJQAAABAAAAD//wAAAAAAAAAAAAhAAAABwP///87///8BAAAAAAAAAAAACEABJgAAABEAAAAJQQAAAEIAAABCAAAAASgAAAAQAAAA//8AAAAAAAAAAAAIQAAAAb7////O////AQAAAAAAAAAAAAhAASkAAAARAAAACUMAAAAqAAAAKgAAAAErAAAAEAAAAP//AAAAAAAAAAAACEAAAAG8////zv///wEAAAAAAAAAAAAIQAEsAAAAEQAAAAlFAAAAIQAAACEAAAABLgAAABAAAAD//wAAAAAAAAAAAAhAAAABuv///87///8BAAAAAAAAAAAACEABLwAAABEAAAAJRwAAAAwAAAAM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DQ4HNQAAAAABAAAAgAAAAAQKSW5rUG9pbnRWMQI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00BzcAAAAAAQAAACAAAAAECklua1BvaW50VjECAAAACQYBAAAJBwEAAAkIAQAACQkBAAAJCgEAAAkLAQAACQwBAAAJDQEAAAkOAQAACQ8BAAAJEAEAAAkRAQAACRIBAAAJEwEAAAkUAQAACRUBAAAJFgEAAAkXAQAADQ4HOQAAAAABAAAAgAAAAAQKSW5rUG9pbnRWMQIA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DScHOwAAAAABAAAAQAAAAAQKSW5rUG9pbnRWMQIA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DQgHPQAAAAABAAAAgAAAAAQKSW5rUG9pbnRWMQIA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03Bz8AAAAAAQAAAIAAAAAECklua1BvaW50VjECAA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0/B0EAAAAAAQAAAIAAAAAECklua1BvaW50VjECAA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DT4HQwAAAAABAAAAQAAAAAQKSW5rUG9pbnRWMQIA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NFgdFAAAAAAEAAABAAAAABApJbmtQb2ludFYxAgAAAAmfAgAACaACAAAJoQIAAAmiAgAACaMCAAAJpAIAAAmlAgAACaYCAAAJpwIAAAmoAgAACakCAAAJqgIAAAmrAgAACawCAAAJrQIAAAmuAgAACa8CAAAJsAIAAAmxAgAACbICAAAJswIAAAm0AgAACbUCAAAJtgIAAAm3AgAACbgCAAAJuQIAAAm6AgAACbsCAAAJvAIAAAm9AgAACb4CAAAJvwIAAA0fB0cAAAAAAQAAABAAAAAECklua1BvaW50VjECAAAACcACAAAJwQIAAAnCAgAACcMCAAAJxAIAAAnFAgAACcYCAAAJxwIAAAnIAgAACckCAAAJygIAAAnLAgAADQQFSAAAAApJbmtQb2ludFYxBAAAAAFYAVkOUHJlc3N1cmVGYWN0b3IJVGltZVN0YW1wAAAAAAYGCxACAAAALinRwVDM3z8gQzpvMaTDPwAAAD8AAAAAAAAAAAFJAAAASAAAAP7//////98/IEM6bzGkwz8AAAA/LgAAAAAAAAABSgAAAEgAAABoaxef1xngPyBDOm8xpMM/AAAAPy4AAAAAAAAAAUsAAABIAAAA0NYuPq8z4D8gQzpvMaTDPwAAAD8+AAAAAAAAAAFMAAAASAAAADlCRt2GTeA/IEM6bzGkwz8AAAA/PgAAAAAAAAABTQAAAEgAAACgrV18XmfgPyBDOm8xpMM/AAAAP04AAAAAAAAAAU4AAABIAAAACBl1GzaB4D8gQzpvMaTDPwAAAD9OAAAAAAAAAAFPAAAASAAAAHGEjLoNm+A/IEM6bzGkwz8AAAA/XQAAAAAAAAABUAAAAEgAAADZ76NZ5bTgPyBDOm8xpMM/AAAAP10AAAAAAAAAAVEAAABIAAAAQVu7+LzO4D8gQzpvMaTDPwAAAD9tAAAAAAAAAAFSAAAASAAAABIy6jZsAuE/IEM6bzGkwz8AAAA/bQAAAAAAAAABUwAAAEgAAAB6nQHWQxzhPyBDOm8xpMM/AAAAP20AAAAAAAAAAVQAAABIAAAA4QgZdRs24T8gQzpvMaTDPwAAAD99AAAAAAAAAAFVAAAASAAAAEp0MBTzT+E/IEM6bzGkwz8AAAA/fQAAAAAAAAABVgAAAEgAAACy30ezymnhPyBDOm8xpMM/AAAAP30AAAAAAAAAAVcAAABIAAAAG0tfUqKD4T8gQzpvMaTDPwAAAD99AAAAAAAAAAFYAAAASAAAAIK2dvF5neE/IEM6bzGkwz8AAAA/fQAAAAAAAAABWQAAAEgAAADqIY6QUbfhPyBDOm8xpMM/AAAAP4wAAAAAAAAAAVoAAABIAAAAU42lLynR4T8gQzpvMaTDPwAAAD+MAAAAAAAAAAFbAAAASAAAAFONpS8p0eE/AFNBqy8VxD8AAAA/jAAAAAAAAAABXAAAAEgAAAC7+LzOAOvhPwBTQasvFcQ/AAAAP4wAAAAAAAAAAV0AAABIAAAAI2TUbdgE4j8AU0GrLxXEPwAAAD+MAAAAAAAAAAFeAAAASAAAAIvP6wywHuI/AFNBqy8VxD8AAAA/jAAAAAAAAAABXwAAAEgAAAD0OgOshzjiPwBTQasvFcQ/AAAAP5wAAAAAAAAAAWAAAABIAAAAXKYaS19S4j8AU0GrLxXEPwAAAD+cAAAAAAAAAAFhAAAASAAAAMMRMuo2bOI/AFNBqy8VxD8AAAA/nAAAAAAAAAABYgAAAEgAAAAsfUmJDobiPwBTQasvFcQ/AAAAP5wAAAAAAAAAAWMAAABIAAAALH1JiQ6G4j/gYkjnLYbEPwAAAD+rAAAAAAAAAAFkAAAASAAAAJToYCjmn+I/4GJI5y2GxD8AAAA/qwAAAAAAAAABZQAAAEgAAAD9U3jHvbniP+BiSOcthsQ/AAAAP6sAAAAAAAAAAWYAAABIAAAAzCqnBW3t4j/gYkjnLYbEPwAAAD+rAAAAAAAAAAFnAAAASAAAADWWvqREB+M/4GJI5y2GxD8AAAA/qwAAAAAAAAABaAAAAEgAAACdAdZDHCHjP+BiSOcthsQ/AAAAP7sAAAAAAAAAAWkAAABIAAAAbdgEgstU4z/gYkjnLYbEPwAAAD+7AAAAAAAAAAFqAAAASAAAANZDHCGjbuM/wHJPIyz3xD8AAAA/uwAAAAAAAAABawAAAEgAAAA+rzPAeojjP8ByTyMs98Q/AAAAP7sAAAAAAAAAAWwAAABIAAAApxpLX1Ki4z/Ack8jLPfEPwAAAD+7AAAAAAAAAAFtAAAASAAAAA6GYv4pvOM/wHJPIyz3xD8AAAA/ywAAAAAAAAABbgAAAEgAAAAOhmL+KbzjP7CCVl8qaMU/AAAAP8sAAAAAAAAAAW8AAABIAAAA31yRPNnv4z+wglZfKmjFPwAAAD/LAAAAAAAAAAFwAAAASAAAAK4zwHqII+Q/sIJWXypoxT8AAAA/ywAAAAAAAAABcQAAAEgAAAAXn9cZYD3kP7CCVl8qaMU/AAAAP8sAAAAAAAAAAXIAAABIAAAAfwrvuDdX5D+wglZfKmjFPwAAAD/LAAAAAAAAAAFzAAAASAAAAOh1BlgPceQ/sIJWXypoxT8AAAA/2gAAAAAAAAABdAAAAEgAAABP4R335orkP5CSXZso2cU/AAAAP9oAAAAAAAAAAXUAAABIAAAAuEw1lr6k5D+Qkl2bKNnFPwAAAD/aAAAAAAAAAAF2AAAASAAAAIkjZNRt2OQ/kJJdmyjZxT8AAAA/2gAAAAAAAAABdwAAAEgAAADwjntzRfLkP5CSXZso2cU/AAAAP9oAAAAAAAAAAXgAAABIAAAAWPqSEh0M5T+Qkl2bKNnFPwAAAD/aAAAAAAAAAAF5AAAASAAAACnRwVDMP+U/kJJdmyjZxT8AAAA/2gAAAAAAAAABegAAAEgAAACQPNnvo1nlP5CSXZso2cU/AAAAP+oAAAAAAAAAAXsAAABIAAAA+afwjntz5T+Qkl2bKNnFPwAAAD/qAAAAAAAAAAF8AAAASAAAAMp+H80qp+U/kJJdmyjZxT8AAAA/6gAAAAAAAAABfQAAAEgAAACZVU4L2trlP5CSXZso2cU/AAAAP+oAAAAAAAAAAX4AAABIAAAAAsFlqrH05T9womTXJkrGPwAAAD/qAAAAAAAAAAF/AAAASAAAAGosfUmJDuY/cKJk1yZKxj8AAAA/6gAAAAAAAAABgAAAAEgAAABzRfJkv4/mP3CiZNcmSsY/AAAAP+oAAAAAAAAAAYEAAABIAAAA27AJBJep5j9womTXJkrGPwAAAD/6AAAAAAAAAAGCAAAASAAAAKuHOEJG3eY/cKJk1yZKxj8AAAA/+gAAAAAAAAABgwAAAEgAAAAV80/hHffmP3CiZNcmSsY/AAAAP/oAAAAAAAAAAYQAAABIAAAA48l+H80q5z9womTXJkrGPwAAAD/6AAAAAAAAAAGFAAAASAAAAB0MxfxTeOc/cKJk1yZKxj8AAAA/+gAAAAAAAAABhgAAAEgAAADt4vM6A6znP3CiZNcmSsY/AAAAP/oAAAAAAAAAAYcAAABIAAAAvbkiebLf5z9womTXJkrGPwAAAD/6AAAAAAAAAAGIAAAASAAAAI2QUbdhE+g/ULJrEyW7xj8AAAA/+gAAAAAAAAABiQAAAEgAAABdZ4D1EEfoP1CyaxMlu8Y/AAAAPwkBAAAAAAAAAYoAAABIAAAA/xTecW+u6D9QsmsTJbvGPwAAAD8JAQAAAAAAAAGLAAAASAAAADdXJE/2++g/ULJrEyW7xj8AAAA/CQEAAAAAAAABjAAAAEgAAAAHLlONpS/pP1CyaxMlu8Y/AAAAPwkBAAAAAAAAAY0AAABIAAAA2QSCy1Rj6T9QsmsTJbvGPwAAAD8JAQAAAAAAAAGOAAAASAAAAKfbsAkEl+k/ULJrEyW7xj8AAAA/CQEAAAAAAAABjwAAAEgAAAB5st9Hs8rpP1CyaxMlu8Y/AAAAPwkBAAAAAAAAAZAAAABIAAAASYkOhmL+6T9QsmsTJbvGPwAAAD8ZAQAAAAAAAAGRAAAASAAAAOk2bALBZeo/ULJrEyW7xj8AAAA/GQEAAAAAAAABkgAAAEgAAAC7DZtAcJnqP1CyaxMlu8Y/AAAAPxkBAAAAAAAAAZMAAABIAAAAI3my30ez6j9QsmsTJbvGPwAAAD8ZAQAAAAAAAAGUAAAASAAAAInkyX4fzeo/ULJrEyW7xj8AAAA/GQEAAAAAAAABlQAAAEgAAAArkif7fTTrP1CyaxMlu8Y/AAAAPygBAAAAAAAAAZYAAABIAAAA+2hWOS1o6z9QsmsTJbvGPwAAAD8oAQAAAAAAAAGXAAAASAAAAMs/hXfcm+s/ULJrEyW7xj8AAAA/KAEAAAAAAAABmAAAAEgAAACdFrS1i8/rP1CyaxMlu8Y/AAAAPygBAAAAAAAAAZkAAABIAAAABYLLVGPp6z9QsmsTJbvGPwAAAD8oAQAAAAAAAAGaAAAASAAAAGvt4vM6A+w/ULJrEyW7xj8AAAA/KAEAAAAAAAABmwAAAEgAAAA9xBEy6jbsPzDCck8jLMc/AAAAPygBAAAAAAAAAZwAAABIAAAApS8p0cFQ7D8wwnJPIyzHPwAAAD8oAQAAAAAAAAGdAAAASAAAAA2bQHCZauw/MMJyTyMsxz8AAAA/OAEAAAAAAAABngAAAEgAAABH3YZNILjsPzDCck8jLMc/AAAAPzgBAAAAAAAAAZ8AAABIAAAArUie7PfR7D8wwnJPIyzHPwAAAD84AQAAAAAAAAGgAAAASAAAABW0tYvP6+w/MMJyTyMsxz8AAAA/OAEAAAAAAAABoQAAAEgAAADniuTJfh/tPzDCck8jLMc/AAAAPzgBAAAAAAAAAaIAAABIAAAAT/b7aFY57T8wwnJPIyzHPwAAAD9IAQAAAAAAAAGjAAAASAAAAB/NKqcFbe0/INJ5iyGdxz8AAAA/SAEAAAAAAAABpAAAAEgAAACHOEJG3YbtPyDSeYshncc/AAAAP0gBAAAAAAAAAaUAAABIAAAA76NZ5bSg7T8g0nmLIZ3HPwAAAD9IAQAAAAAAAAGmAAAASAAAAFcPcYSMuu0/AOKAxx8OyD8AAAA/SAEAAAAAAAABpwAAAEgAAAAn5p/CO+7tPwDigMcfDsg/AAAAP0gBAAAAAAAAAagAAABIAAAA97zOAOsh7j8A4oDHHw7IPwAAAD9IAQAAAAAAAAGpAAAASAAAAGEo5p/CO+4/AOKAxx8OyD8AAAA/VwEAAAAAAAABqgAAAEgAAAAx/xTecW/uPwDigMcfDsg/AAAAP1cBAAAAAAAAAasAAABIAAAAAdZDHCGj7j/g8YcDHn/IPwAAAD9XAQAAAAAAAAGsAAAASAAAAGlBW7v4vO4/4PGHAx5/yD8AAAA/VwEAAAAAAAABrQAAAEgAAADRrHJa0NbuP+DxhwMef8g/AAAAP1cBAAAAAAAAAa4AAABIAAAAoYOhmH8K7z/g8YcDHn/IPwAAAD9nAQAAAAAAAAGvAAAASAAAAAnvuDdXJO8/4PGHAx5/yD8AAAA/ZwEAAAAAAAABsAAAAEgAAADZxed1BljvP+DxhwMef8g/AAAAP2cBAAAAAAAAAbEAAABIAAAAQzH/FN5x7z/g8YcDHn/IPwAAAD93AQAAAAAAAAGyAAAASAAAAKucFrS1i+8/4PGHAx5/yD8AAAA/dwEAAAAAAAABswAAAEgAAAATCC5TjaXvP+DxhwMef8g/AAAAP3cBAAAAAAAAAbQAAABIAAAAe3NF8mS/7z/g8YcDHn/IPwAAAD93AQAAAAAAAAG1AAAASAAAAOPeXJE82e8/4PGHAx5/yD8AAAA/hgEAAAAAAAABtgAAAEgAAAB7c0XyZL/vP+DxhwMef8g/AAAAP+QBAAAAAAAAAbcAAABIAAAAEwguU42l7z/g8YcDHn/IPwAAAD/0AQAAAAAAAAG4AAAASAAAAKucFrS1i+8/4PGHAx5/yD8AAAA/EwIAAAAAAAABuQAAAEgAAABDMf8U3nHvP+DxhwMef8g/AAAAPzICAAAAAAAAAboAAABIAAAA4vM6A6yH2D8AOm8xpPOWPwAAAD8AAAAAAAAAAAG7AAAASAAAAOLzOgOsh9g/ALs2UbJrkz8AAAA/EAAAAAAAAAABvAAAAEgAAAAQHQzF/FPYPwC7NlGya5M/AAAAPxAAAAAAAAAAAb0AAABIAAAAQkbdhk0g2D8AuzZRsmuTPwAAAD8QAAAAAAAAAAG+AAAASAAAAHJvrkie7Nc/AHj84YDHjz8AAAA/EAAAAAAAAAABvwAAAEgAAACgmH8K77jXPwB4/OGAx48/AAAAPx8AAAAAAAAAAcAAAABIAAAAAOshjpBR1z8AePzhgMePPwAAAD8fAAAAAAAAAAHBAAAASAAAADAU80/hHdc/AHqLIZ23iD8AAAA/HwAAAAAAAAABwgAAAEgAAACQZpXTgrbWPwB7GmG5p4E/AAAAPx8AAAAAAAAAAcMAAABIAAAAvo9mldOC1j8AexphuaeBPwAAAD8vAAAAAAAAAAHEAAAASAAAAB7iCBl1G9Y/AHsaYbmngT8AAAA/LwAAAAAAAAABxQAAAEgAAABOC9raxefVPwB7GmG5p4E/AAAAPy8AAAAAAAAAAcYAAABIAAAAfjSrnBa01T8AexphuaeBPwAAAD8vAAAAAAAAAAHHAAAASAAAAK5dfF5ngNU/AHsaYbmngT8AAAA/LwAAAAAAAAAByAAAAEgAAADchk0guEzVPwB7GmG5p4E/AAAAPy8AAAAAAAAAAckAAABIAAAA3IZNILhM1T8A+lJBqy91PwAAAD8/AAAAAAAAAAHKAAAASAAAAAywHuIIGdU/APpSQasvdT8AAAA/PwAAAAAAAAABywAAAEgAAAA82e+jWeXUPwD6UkGrL3U/AAAAPz8AAAAAAAAAAcwAAABIAAAAbALBZaqx1D8A+lJBqy91PwAAAD9OAAAAAAAAAAHNAAAASAAAADzZ76NZ5dQ/AHsaYbmngT8AAAA/jQAAAAAAAAABzgAAAEgAAAAMsB7iCBnVPwB7GmG5p4E/AAAAP5wAAAAAAAAAAc8AAABIAAAADLAe4ggZ1T8AeoshnbeIPwAAAD+cAAAAAAAAAAHQAAAASAAAANyGTSC4TNU/AHqLIZ23iD8AAAA/nAAAAAAAAAAB0QAAAEgAAADchk0guEzVPwB4/OGAx48/AAAAP5wAAAAAAAAAAdIAAABIAAAArl18XmeA1T8AePzhgMePPwAAAD+cAAAAAAAAAAHTAAAASAAAAK5dfF5ngNU/ALs2UbJrkz8AAAA/nAAAAAAAAAAB1AAAAEgAAAB+NKucFrTVPwC7NlGya5M/AAAAP5wAAAAAAAAAAdUAAABIAAAATgva2sXn1T8AOm8xpPOWPwAAAD+sAAAAAAAAAAHWAAAASAAAAE4L2trF59U/ALmnEZZ7mj8AAAA/rAAAAAAAAAAB1wAAAEgAAAAe4ggZdRvWPwC5pxGWe5o/AAAAP6wAAAAAAAAAAdgAAABIAAAAHuIIGXUb1j+AOODxhwOePwAAAD+sAAAAAAAAAAHZAAAASAAAAB7iCBl1G9Y/AFwM6bzFoD8AAAA/rAAAAAAAAAAB2gAAAEgAAADuuDdXJE/WPwBcDOm8xaA/AAAAP7wAAAAAAAAAAdsAAABIAAAAvo9mldOC1j+AmyjZtYmiPwAAAD+8AAAAAAAAAAHcAAAASAAAAL6PZpXTgtY/ANtEya5NpD8AAAA/vAAAAAAAAAAB3QAAAEgAAACQZpXTgrbWPwDbRMmuTaQ/AAAAP7wAAAAAAAAAAd4AAABIAAAAkGaV04K21j+AGmG5pxGmPwAAAD+8AAAAAAAAAAHfAAAASAAAAJBmldOCttY/AFp9qaDVpz8AAAA/vAAAAAAAAAAB4AAAAEgAAABgPcQRMurWP8CZmZmZmak/AAAAP8sAAAAAAAAAAeEAAABIAAAAYD3EETLq1j9A2bWJkl2rPwAAAD/LAAAAAAAAAAHiAAAASAAAADAU80/hHdc/QFjuaYTlrj8AAAA/ywAAAAAAAAAB4wAAAEgAAAAwFPNP4R3XPwBMBa2+VLA/AAAAP9sAAAAAAAAAAeQAAABIAAAAAOshjpBR1z8ATAWtvlSwPwAAAD/bAAAAAAAAAAHlAAAASAAAAADrIY6QUdc/wGsTJbs2sT8AAAA/2wAAAAAAAAAB5gAAAEgAAAAA6yGOkFHXP4CLIZ23GLI/AAAAP+sAAAAAAAAAAecAAABIAAAAAOshjpBR1z9Aqy8VtPqyPwAAAD/rAAAAAAAAAAHoAAAASAAAAADrIY6QUdc/AMs9jbDcsz8AAAA/KQEAAAAAAAAB6QAAAEgAAAAA6yGOkFHXP+DqSwWtvrQ/AAAAPykBAAAAAAAAAeoAAABIAAAAAOshjpBR1z+gClp9qaC1PwAAAD85AQAAAAAAAAHrAAAASAAAAADrIY6QUdc/IEp2baJktz8AAAA/OQEAAAAAAAAB7AAAAEgAAAAwFPNP4R3XPyBKdm2iZLc/AAAAPzkBAAAAAAAAAe0AAABIAAAAMBTzT+Ed1z/gaYTlnka4PwAAAD85AQAAAAAAAAHuAAAASAAAADAU80/hHdc/wImSXZsouT8AAAA/SAEAAAAAAAAB7wAAAEgAAAAwFPNP4R3XP4CpoNWXCro/AAAAP0gBAAAAAAAAAfAAAABIAAAAMBTzT+Ed1z9Aya5NlOy6PwAAAD9IAQAAAAAAAAHxAAAASAAAAGA9xBEy6tY/QMmuTZTsuj8AAAA/WAEAAAAAAAAB8gAAAEgAAACQZpXTgrbWP0DJrk2U7Lo/AAAAP2gBAAAAAAAAAfMAAABIAAAAvo9mldOC1j9Aya5NlOy6PwAAAD93AQAAAAAAAAH0AAAASAAAAO64N1ckT9Y/QMmuTZTsuj8AAAA/hwEAAAAAAAAB9QAAAEgAAAAe4ggZdRvWP0DJrk2U7Lo/AAAAP4cBAAAAAAAAAfYAAABIAAAATgva2sXn1T9Aya5NlOy6PwAAAD+WAQAAAAAAAAH3AAAASAAAAH40q5wWtNU/QMmuTZTsuj8AAAA/lgEAAAAAAAAB+AAAAEgAAACuXXxeZ4DVP0DJrk2U7Lo/AAAAP5YBAAAAAAAAAfkAAABIAAAA3IZNILhM1T9Aya5NlOy6PwAAAD+mAQAAAAAAAAH6AAAASAAAAAywHuIIGdU/QMmuTZTsuj8AAAA/pgEAAAAAAAAB+wAAAEgAAAA82e+jWeXUP0DJrk2U7Lo/AAAAP6YBAAAAAAAAAfwAAABIAAAAbALBZaqx1D9Aya5NlOy6PwAAAD+mAQAAAAAAAAH9AAAASAAAAJwrkif7fdQ/QMmuTZTsuj8AAAA/tgEAAAAAAAAB/gAAAEgAAADMVGPpS0rUP0DJrk2U7Lo/AAAAP7YBAAAAAAAAAf8AAABIAAAA+n00q5wW1D9Aya5NlOy6PwAAAD+2AQAAAAAAAAEAAQAASAAAACqnBW3t4tM/QMmuTZTsuj8AAAA/tgEAAAAAAAABAQEAAEgAAABa0NYuPq/TP0DJrk2U7Lo/AAAAP8UBAAAAAAAAAQIBAABIAAAAivmn8I570z9Aya5NlOy6PwAAAD/FAQAAAAAAAAEDAQAASAAAALoiebLfR9M/QMmuTZTsuj8AAAA/1QEAAAAAAAABBAEAAEgAAADoS0p0MBTTP0DJrk2U7Lo/AAAAP9UBAAAAAAAAAQUBAABIAAAAGHUbNoHg0j9Aya5NlOy6PwAAAD/zAQAAAAAAAAEGAQAASAAAAMb8U3jHvdk/QMmuTZTsuj8AAAA/AAAAAAAAAAABBwEAAEgAAADG/FN4x73ZPwDpvMWQzrs/AAAAP30AAAAAAAAAAQgBAABIAAAAxvxTeMe92T/ACMs9jbC8PwAAAD99AAAAAAAAAAEJAQAASAAAAMb8U3jHvdk/oCjZtYmSvT8AAAA/fQAAAAAAAAABCgEAAEgAAACW04K2dvHZP6Ao2bWJkr0/AAAAP30AAAAAAAAAAQsBAABIAAAAltOCtnbx2T9gSOcthnS+PwAAAD+NAAAAAAAAAAEMAQAASAAAAGSqsfQlJdo/IGj1pYJWvz8AAAA/jQAAAAAAAAABDQEAAEgAAABkqrH0JSXaP/DDAY8/HMA/AAAAP40AAAAAAAAAAQ4BAABIAAAAZKqx9CUl2j/Q0wjLPY3APwAAAD+NAAAAAAAAAAEPAQAASAAAADaB4DLVWNo/0NMIyz2NwD8AAAA/nQAAAAAAAAABEAEAAEgAAAA2geAy1VjaP8DjDwc8/sA/AAAAP50AAAAAAAAAAREBAABIAAAANoHgMtVY2j+w8xZDOm/BPwAAAD+dAAAAAAAAAAESAQAASAAAADaB4DLVWNo/kAMefzjgwT8AAAA/vAAAAAAAAAABEwEAAEgAAAA2geAy1VjaP3ATJbs2UcI/AAAAP7wAAAAAAAAAARQBAABIAAAAZKqx9CUl2j9wEyW7NlHCPwAAAD/6AAAAAAAAAAEVAQAASAAAAJbTgrZ28dk/cBMluzZRwj8AAAA/CgEAAAAAAAABFgEAAEgAAADG/FN4x73ZP3ATJbs2UcI/AAAAPxoBAAAAAAAAARcBAABIAAAA9CUlOhiK2T9wEyW7NlHCPwAAAD85AQAAAAAAAAEYAQAASAAAAA5cphpLX8I/WO5phOWe1j8AAAA/AAAAAAAAAAABGQEAAEgAAABwrkie7PfBP1juaYTlntY/AAAAPxAAAAAAAAAAARoBAABIAAAAzgDrIY6QwT9Y7mmE5Z7WPwAAAD8QAAAAAAAAAAEbAQAASAAAAC5TjaUvKcE/WO5phOWe1j8AAAA/HwAAAAAAAAABHAEAAEgAAAAuU42lLynBP0h2baJk19Y/AAAAPx8AAAAAAAAAAR0BAABIAAAAjKUvKdHBwD9Idm2iZNfWPwAAAD8fAAAAAAAAAAEeAQAASAAAAOz30axyWsA/SHZtomTX1j8AAAA/LwAAAAAAAAABHwEAAEgAAADs99GsclrAP0D+cMDjD9c/AAAAPy8AAAAAAAAAASABAABIAAAAlJToYCjmvz9A/nDA4w/XPwAAAD8vAAAAAAAAAAEhAQAASAAAAFg5LWhrF78/QP5wwOMP1z8AAAA/LwAAAAAAAAABIgEAAEgAAABYOS1oaxe/PzCGdN5iSNc/AAAAPz8AAAAAAAAAASMBAABIAAAAFN5xb65Ivj8whnTeYkjXPwAAAD8/AAAAAAAAAAEkAQAASAAAANSCtnbxeb0/IA54/OGA1z8AAAA/PwAAAAAAAAABJQEAAEgAAACQJ/t9NKu8PxCWexphudc/AAAAP04AAAAAAAAAASYBAABIAAAAUMw/hXfcuz8QlnsaYbnXPwAAAD9OAAAAAAAAAAEnAQAASAAAAFDMP4V33Ls/CB5/OODx1z8AAAA/TgAAAAAAAAABKAEAAEgAAAAMcYSMug27Pwgefzjg8dc/AAAAP04AAAAAAAAAASkBAABIAAAADHGEjLoNuz/4pYJWXyrYPwAAAD9eAAAAAAAAAAEqAQAASAAAANAVyZP9Pro/+KWCVl8q2D8AAAA/XgAAAAAAAAABKwEAAEgAAACMug2bQHC5P/ilglZfKtg/AAAAP14AAAAAAAAAASwBAABIAAAAjLoNm0BwuT/oLYZ03mLYPwAAAD9eAAAAAAAAAAEtAQAASAAAAIy6DZtAcLk/2LWJkl2b2D8AAAA/XgAAAAAAAAABLgEAAEgAAABIX1Kig6G4P9i1iZJdm9g/AAAAP24AAAAAAAAAAS8BAABIAAAACASXqcbStz/IPY2w3NPYPwAAAD9uAAAAAAAAAAEwAQAASAAAAMSo27AJBLc/yD2NsNzT2D8AAAA/bgAAAAAAAAABMQEAAEgAAADEqNuwCQS3P8DFkM5bDNk/AAAAP24AAAAAAAAAATIBAABIAAAAhE0guEw1tj/AxZDOWwzZPwAAAD99AAAAAAAAAAEzAQAASAAAAIRNILhMNbY/sE2U7NpE2T8AAAA/fQAAAAAAAAABNAEAAEgAAABA8mS/j2a1P7BNlOzaRNk/AAAAP30AAAAAAAAAATUBAABIAAAAQPJkv49mtT+g1ZcKWn3ZPwAAAD+NAAAAAAAAAAE2AQAASAAAAEDyZL+PZrU/kF2bKNm12T8AAAA/jQAAAAAAAAABNwEAAEgAAAAEl6nG0pe0P5BdmyjZtdk/AAAAP5wAAAAAAAAAATgBAABIAAAABJepxtKXtD+A5Z5GWO7ZPwAAAD+cAAAAAAAAAAE5AQAASAAAAASXqcbSl7Q/eG2iZNcm2j8AAAA/vAAAAAAAAAABOgEAAEgAAABA8mS/j2a1P3htomTXJto/AAAAP7wAAAAAAAAAATsBAABIAAAAhE0guEw1tj94baJk1ybaPwAAAD+8AAAAAAAAAAE8AQAASAAAAIRNILhMNbY/aPWlglZf2j8AAAA/vAAAAAAAAAABPQEAAEgAAADEqNuwCQS3P2j1pYJWX9o/AAAAP8sAAAAAAAAAAT4BAABIAAAAxKjbsAkEtz9Yfamg1ZfaPwAAAD/LAAAAAAAAAAE/AQAASAAAAAgEl6nG0rc/WH2poNWX2j8AAAA/ywAAAAAAAAABQAEAAEgAAAAIBJepxtK3P0gFrb5U0No/AAAAP8sAAAAAAAAAAUEBAABIAAAASF9SooOhuD9IBa2+VNDaPwAAAD/LAAAAAAAAAAFCAQAASAAAAEhfUqKDobg/MBW0+lJB2z8AAAA/ywAAAAAAAAABQwEAAEgAAACMug2bQHC5PzAVtPpSQds/AAAAP9sAAAAAAAAAAUQBAABIAAAA0BXJk/0+uj8gnbcY0nnbPwAAAD/kAAAAAAAAAAFFAQAASAAAAAxxhIy6Dbs/ECW7NlGy2z8AAAA/5AAAAAAAAAABRgEAAEgAAAAMcYSMug27PwCtvlTQ6ts/AAAAP+QAAAAAAAAAAUcBAABIAAAADHGEjLoNuz/wNMJyTyPcPwAAAD/kAAAAAAAAAAFIAQAASAAAAFDMP4V33Ls/6LzFkM5b3D8AAAA/5AAAAAAAAAABSQEAAEgAAADUgrZ28Xm9P7Dc0wjLPd0/AAAAP/QAAAAAAAAAAUoBAABIAAAAFN5xb65Ivj+gZNcmSnbdPwAAAD/0AAAAAAAAAAFLAQAASAAAABTecW+uSL4/mOzaRMmu3T8AAAA/9AAAAAAAAAABTAEAAEgAAABYOS1oaxe/P4h03mJI590/AAAAP/QAAAAAAAAAAU0BAABIAAAAWDktaGsXvz94/OGAxx/ePwAAAD8DAQAAAAAAAAFOAQAASAAAAJSU6GAo5r8/aITlnkZY3j8AAAA/AwEAAAAAAAABTwEAAEgAAADs99GsclrAP1CU7NpEyd4/AAAAPwMBAAAAAAAAAVABAABIAAAA7PfRrHJawD9AHPD4wwHfPwAAAD8DAQAAAAAAAAFRAQAASAAAAIylLynRwcA/MKTzFkM63z8AAAA/EwEAAAAAAAABUgEAAEgAAACMpS8p0cHAPyAs9zTCct8/AAAAPxMBAAAAAAAAAVMBAABIAAAAjKUvKdHBwD8YtPpSQavfPwAAAD8yAQAAAAAAAAFUAQAASAAAAIylLynRwcA/CDz+cMDj3z8AAAA/UQEAAAAAAAABVQEAAEgAAADs99GsclrAPwg8/nDA498/AAAAP1EBAAAAAAAAAVYBAABIAAAAlJToYCjmvz8IPP5wwOPfPwAAAD9xAQAAAAAAAAFXAQAASAAAAFg5LWhrF78/CDz+cMDj3z8AAAA/gAEAAAAAAAABWAEAAEgAAAAU3nFvrki+Pwg8/nDA498/AAAAP5ABAAAAAAAAAVkBAABIAAAA1IK2dvF5vT8IPP5wwOPfPwAAAD+QAQAAAAAAAAFaAQAASAAAANSCtnbxeb0//OGAxx8O4D8AAAA/nwEAAAAAAAABWwEAAEgAAACQJ/t9NKu8P/zhgMcfDuA/AAAAP58BAAAAAAAAAVwBAABIAAAAUMw/hXfcuz/84YDHHw7gPwAAAD+fAQAAAAAAAAFdAQAASAAAAAxxhIy6Dbs//OGAxx8O4D8AAAA/rwEAAAAAAAABXgEAAEgAAADQFcmT/T66P/zhgMcfDuA/AAAAP68BAAAAAAAAAV8BAABIAAAA0BXJk/0+uj/0pYJWXyrgPwAAAD+vAQAAAAAAAAFgAQAASAAAAIy6DZtAcLk/9KWCVl8q4D8AAAA/rwEAAAAAAAABYQEAAEgAAABIX1Kig6G4P/SlglZfKuA/AAAAP78BAAAAAAAAAWIBAABIAAAAxKjbsAkEtz/0pYJWXyrgPwAAAD+/AQAAAAAAAAFjAQAASAAAAIRNILhMNbY/9KWCVl8q4D8AAAA/vwEAAAAAAAABZAEAAEgAAABA8mS/j2a1P/SlglZfKuA/AAAAP78BAAAAAAAAAWUBAABIAAAABJepxtKXtD/0pYJWXyrgPwAAAD/OAQAAAAAAAAFmAQAASAAAAIDgMtVY+rI/9KWCVl8q4D8AAAA/zgEAAAAAAAABZwEAAEgAAAD8Kbzj3lyxP/SlglZfKuA/AAAAP84BAAAAAAAAAWgBAABIAAAAuM4A6yGOsD/0pYJWXyrgPwAAAD/OAQAAAAAAAAFpAQAASAAAAPjmiuTJfq8//OGAxx8O4D8AAAA/3gEAAAAAAAABagEAAEgAAABwMBTzT+GtP/zhgMcfDuA/AAAAP94BAAAAAAAAAWsBAABIAAAA8HmdAdZDrD/84YDHHw7gPwAAAD/eAQAAAAAAAAFsAQAASAAAAGjDJhBcpqo//OGAxx8O4D8AAAA/3gEAAAAAAAABbQEAAEgAAABowyYQXKaqPwg8/nDA498/AAAAP94BAAAAAAAAAW4BAABIAAAA8AywHuIIqT8IPP5wwOPfPwAAAD/uAQAAAAAAAAFvAQAASAAAAPAMsB7iCKk/GLT6UkGr3z8AAAA/7gEAAAAAAAABcAEAAEgAAADwDLAe4gipPyAs9zTCct8/AAAAP/0BAAAAAAAAAXEBAABIAAAAjKUvKdHBwD9QlOzaRMnePwAAAD8AAAAAAAAAAAFyAQAASAAAAC5TjaUvKcE/UJTs2kTJ3j8AAAA/AAAAAAAAAAABcwEAAEgAAADOAOshjpDBP1CU7NpEyd4/AAAAPw8AAAAAAAAAAXQBAABIAAAAcK5Inuz3wT9QlOzaRMnePwAAAD8fAAAAAAAAAAF1AQAASAAAAA5cphpLX8I/UJTs2kTJ3j8AAAA/HwAAAAAAAAABdgEAAEgAAACwCQSXqcbCP1CU7NpEyd4/AAAAPy8AAAAAAAAAAXcBAABIAAAAULdhEwguwz9QlOzaRMnePwAAAD8vAAAAAAAAAAF4AQAASAAAAPJkv49mlcM/UJTs2kTJ3j8AAAA/LwAAAAAAAAABeQEAAEgAAACSEh0MxfzDP1CU7NpEyd4/AAAAPz4AAAAAAAAAAXoBAABIAAAANMB6iCNkxD9QlOzaRMnePwAAAD8+AAAAAAAAAAF7AQAASAAAANJt2ASCy8Q/UJTs2kTJ3j8AAAA/TgAAAAAAAAABfAEAAEgAAAB0GzaB4DLFP1CU7NpEyd4/AAAAP04AAAAAAAAAAX0BAABIAAAAFMmT/T6axT9QlOzaRMnePwAAAD9eAAAAAAAAAAF+AQAASAAAALZ28XmdAcY/UJTs2kTJ3j8AAAA/XgAAAAAAAAABfwEAAEgAAABWJE/2+2jGP1CU7NpEyd4/AAAAP20AAAAAAAAAAYABAABIAAAA+NGsclrQxj9QlOzaRMnePwAAAD9tAAAAAAAAAAGBAQAASAAAAJZ/Cu+4N8c/UJTs2kTJ3j8AAAA/fQAAAAAAAAABggEAAEgAAACWfwrvuDfHP0Ac8PjDAd8/AAAAP6wAAAAAAAAAAYMBAABIAAAAln8K77g3xz8wpPMWQzrfPwAAAD+sAAAAAAAAAAGEAQAASAAAAJZ/Cu+4N8c/ICz3NMJy3z8AAAA/uwAAAAAAAAABhQEAAEgAAACWfwrvuDfHPxi0+lJBq98/AAAAP7sAAAAAAAAAAYYBAABIAAAA+NGsclrQxj8YtPpSQavfPwAAAD+7AAAAAAAAAAGHAQAASAAAAFYkT/b7aMY/GLT6UkGr3z8AAAA/uwAAAAAAAAABiAEAAEgAAAC2dvF5nQHGPwg8/nDA498/AAAAP8sAAAAAAAAAAYkBAABIAAAAtnbxeZ0Bxj/84YDHHw7gPwAAAD/LAAAAAAAAAAGKAQAASAAAABTJk/0+msU//OGAxx8O4D8AAAA/ywAAAAAAAAABiwEAAEgAAAB0GzaB4DLFP/SlglZfKuA/AAAAP8sAAAAAAAAAAYwBAABIAAAA0m3YBILLxD/0pYJWXyrgPwAAAD/bAAAAAAAAAAGNAQAASAAAANJt2ASCy8Q/7GmE5Z5G4D8AAAA/2wAAAAAAAAABjgEAAEgAAAA0wHqII2TEP+xphOWeRuA/AAAAP9sAAAAAAAAAAY8BAABIAAAANMB6iCNkxD/oLYZ03mLgPwAAAD/bAAAAAAAAAAGQAQAASAAAAJISHQzF/MM/6C2GdN5i4D8AAAA/2wAAAAAAAAABkQEAAEgAAADyZL+PZpXDP+DxhwMef+A/AAAAP+oAAAAAAAAAAZIBAABIAAAAULdhEwguwz/g8YcDHn/gPwAAAD/qAAAAAAAAAAGTAQAASAAAAFC3YRMILsM/2LWJkl2b4D8AAAA/+gAAAAAAAAABlAEAAEgAAACwCQSXqcbCP9B5iyGdt+A/AAAAP/oAAAAAAAAAAZUBAABIAAAAsAkEl6nGwj/IPY2w3NPgPwAAAD8JAQAAAAAAAAGWAQAASAAAAA5cphpLX8I/yD2NsNzT4D8AAAA/CQEAAAAAAAABlwEAAEgAAAAOXKYaS1/CP8QBjz8c8OA/AAAAPxkBAAAAAAAAAZgBAABIAAAAcK5Inuz3wT/EAY8/HPDgPwAAAD8ZAQAAAAAAAAGZAQAASAAAAHCuSJ7s98E/vMWQzlsM4T8AAAA/SAEAAAAAAAABmgEAAEgAAAAOXKYaS1/CP7zFkM5bDOE/AAAAP0gBAAAAAAAAAZsBAABIAAAADlymGktfwj+0iZJdmyjhPwAAAD9IAQAAAAAAAAGcAQAASAAAALAJBJepxsI/tImSXZso4T8AAAA/WAEAAAAAAAABnQEAAEgAAACwCQSXqcbCP6xNlOzaROE/AAAAP1gBAAAAAAAAAZ4BAABIAAAAULdhEwguwz+sTZTs2kThPwAAAD9nAQAAAAAAAAGfAQAASAAAAPJkv49mlcM/rE2U7NpE4T8AAAA/ZwEAAAAAAAABoAEAAEgAAACSEh0MxfzDP6xNlOzaROE/AAAAP3cBAAAAAAAAAaEBAABIAAAANMB6iCNkxD+sTZTs2kThPwAAAD+VAQAAAAAAAAGiAQAASAAAANJt2ASCy8Q/rE2U7NpE4T8AAAA/xAEAAAAAAAABowEAAEgAAAB0GzaB4DLFP6xNlOzaROE/AAAAP9QBAAAAAAAAAaQBAABIAAAAFMmT/T6axT+sTZTs2kThPwAAAD/jAQAAAAAAAAGlAQAASAAAABTJk/0+msU/pBGWexph4T8AAAA/4wEAAAAAAAABpgEAAEgAAAC2dvF5nQHGP6QRlnsaYeE/AAAAP+MBAAAAAAAAAacBAABIAAAAViRP9vtoxj+kEZZ7GmHhPwAAAD/zAQAAAAAAAAGoAQAASAAAAPjRrHJa0MY/pBGWexph4T8AAAA/AgIAAAAAAAABqQEAAEgAAAD45orkyX6vP1x9qaDVl+I/AAAAPwAAAAAAAAAAAaoBAABIAAAAcDAU80/hrT9cfamg1ZfiPwAAAD8AAAAAAAAAAAGrAQAASAAAAPB5nQHWQ6w/XH2poNWX4j8AAAA/AAAAAAAAAAABrAEAAEgAAADweZ0B1kOsP1RBqy8VtOI/AAAAPwAAAAAAAAAAAa0BAABIAAAAaMMmEFymqj9UQasvFbTiPwAAAD8PAAAAAAAAAAGuAQAASAAAAPAMsB7iCKk/VEGrLxW04j8AAAA/DwAAAAAAAAABrwEAAEgAAADwDLAe4gipP0wFrb5U0OI/AAAAPw8AAAAAAAAAAbABAABIAAAAaFY5LWhrpz9MBa2+VNDiPwAAAD8fAAAAAAAAAAGxAQAASAAAAOifwjvuzaU/TAWtvlTQ4j8AAAA/HwAAAAAAAAABsgEAAEgAAADon8I77s2lP0TJrk2U7OI/AAAAPx8AAAAAAAAAAbMBAABIAAAAYOlLSnQwpD9Eya5NlOziPwAAAD8fAAAAAAAAAAG0AQAASAAAAGDpS0p0MKQ/PI2w3NMI4z8AAAA/HwAAAAAAAAABtQEAAEgAAABg6UtKdDCkPzhRsmsTJeM/AAAAPy8AAAAAAAAAAbYBAABIAAAAYOlLSnQwpD8wFbT6UkHjPwAAAD8vAAAAAAAAAAG3AQAASAAAAGDpS0p0MKQ/KNm1iZJd4z8AAAA/PgAAAAAAAAABuAEAAEgAAABg6UtKdDCkPyCdtxjSeeM/AAAAPz4AAAAAAAAAAbkBAABIAAAAYOlLSnQwpD8YYbmnEZbjPwAAAD8+AAAAAAAAAAG6AQAASAAAAGDpS0p0MKQ/FCW7NlGy4z8AAAA/PgAAAAAAAAABuwEAAEgAAABg6UtKdDCkPwStvlTQ6uM/AAAAP04AAAAAAAAAAbwBAABIAAAA6J/CO+7NpT8Erb5U0OrjPwAAAD9OAAAAAAAAAAG9AQAASAAAAOifwjvuzaU//HDA4w8H5D8AAAA/TgAAAAAAAAABvgEAAEgAAABoVjktaGunP/xwwOMPB+Q/AAAAP10AAAAAAAAAAb8BAABIAAAAaFY5LWhrpz/0NMJyTyPkPwAAAD9dAAAAAAAAAAHAAQAASAAAAPAMsB7iCKk/9DTCck8j5D8AAAA/XQAAAAAAAAABwQEAAEgAAABowyYQXKaqP/Q0wnJPI+Q/AAAAP20AAAAAAAAAAcIBAABIAAAAaMMmEFymqj/w+MMBjz/kPwAAAD99AAAAAAAAAAHDAQAASAAAAGjDJhBcpqo/6LzFkM5b5D8AAAA/fQAAAAAAAAABxAEAAEgAAABowyYQXKaqP+CAxx8OeOQ/AAAAP4wAAAAAAAAAAcUBAABIAAAA8HmdAdZDrD/ggMcfDnjkPwAAAD+MAAAAAAAAAAHGAQAASAAAAHAwFPNP4a0/4IDHHw545D8AAAA/jAAAAAAAAAABxwEAAEgAAABwMBTzT+GtP9hEya5NlOQ/AAAAP4wAAAAAAAAAAcgBAABIAAAAcDAU80/hrT/QCMs9jbDkPwAAAD+cAAAAAAAAAAHJAQAASAAAAHAwFPNP4a0/zMzMzMzM5D8AAAA/nAAAAAAAAAABygEAAEgAAAD45orkyX6vP8SQzlsM6eQ/AAAAP5wAAAAAAAAAAcsBAABIAAAA+OaK5Ml+rz+4GNJ5iyHlPwAAAD+sAAAAAAAAAAHMAQAASAAAALjOAOshjrA/uBjSeYsh5T8AAAA/rAAAAAAAAAABzQEAAEgAAAC4zgDrIY6wP7Dc0wjLPeU/AAAAP6wAAAAAAAAAAc4BAABIAAAA/Cm8495csT+soNWXClrlPwAAAD+sAAAAAAAAAAHPAQAASAAAAPwpvOPeXLE/pGTXJkp25T8AAAA/uwAAAAAAAAAB0AEAAEgAAAA8hXfcmyuyP6Rk1yZKduU/AAAAP7sAAAAAAAAAAdEBAABIAAAAPIV33Jsrsj+cKNm1iZLlPwAAAD+7AAAAAAAAAAHSAQAASAAAADyFd9ybK7I/lOzaRMmu5T8AAAA/uwAAAAAAAAAB0wEAAEgAAACA4DLVWPqyP5Ts2kTJruU/AAAAP7sAAAAAAAAAAdQBAABIAAAAgOAy1Vj6sj+MsNzTCMvlPwAAAD+7AAAAAAAAAAHVAQAASAAAAIDgMtVY+rI/iHTeYkjn5T8AAAA/ywAAAAAAAAAB1gEAAEgAAACA4DLVWPqyP4A44PGHA+Y/AAAAP8sAAAAAAAAAAdcBAABIAAAAgOAy1Vj6sj94/OGAxx/mPwAAAD/aAAAAAAAAAAHYAQAASAAAAIDgMtVY+rI/cMDjDwc85j8AAAA/2gAAAAAAAAAB2QEAAEgAAACA4DLVWPqyP2iE5Z5GWOY/AAAAP+oAAAAAAAAAAdoBAABIAAAAgOAy1Vj6sj9kSOcthnTmPwAAAD/6AAAAAAAAAAHbAQAASAAAAIDgMtVY+rI/XAzpvMWQ5j8AAAA/+gAAAAAAAAAB3AEAAEgAAACA4DLVWPqyP1TQ6ksFreY/AAAAPwkBAAAAAAAAAd0BAABIAAAAPIV33Jsrsj9U0OpLBa3mPwAAAD8JAQAAAAAAAAHeAQAASAAAAPwpvOPeXLE/VNDqSwWt5j8AAAA/CQEAAAAAAAAB3wEAAEgAAAD8Kbzj3lyxP0yU7NpEyeY/AAAAPwkBAAAAAAAAAeABAABIAAAAuM4A6yGOsD9MlOzaRMnmPwAAAD8ZAQAAAAAAAAHhAQAASAAAAPjmiuTJfq8/RFjuaYTl5j8AAAA/KQEAAAAAAAAB4gEAAEgAAABwMBTzT+GtP0Ac8PjDAec/AAAAPykBAAAAAAAAAeMBAABIAAAA8HmdAdZDrD9AHPD4wwHnPwAAAD84AQAAAAAAAAHkAQAASAAAAGjDJhBcpqo/QBzw+MMB5z8AAAA/OAEAAAAAAAAB5QEAAEgAAADwDLAe4gipPzjg8YcDHuc/AAAAPzgBAAAAAAAAAeYBAABIAAAAaFY5LWhrpz844PGHAx7nPwAAAD9IAQAAAAAAAAHnAQAASAAAAOifwjvuzaU/OODxhwMe5z8AAAA/SAEAAAAAAAAB6AEAAEgAAABg6UtKdDCkPzCk8xZDOuc/AAAAP0gBAAAAAAAAAekBAABIAAAA4DLVWPqSoj8wpPMWQzrnPwAAAD9XAQAAAAAAAAHqAQAASAAAAFh8XmeA9aA/MKTzFkM65z8AAAA/VwEAAAAAAAAB6wEAAEgAAACwi8/rDLCePzCk8xZDOuc/AAAAP1cBAAAAAAAAAewBAABIAAAAsB7iCBl1mz8wpPMWQzrnPwAAAD9XAQAAAAAAAAHtAQAASAAAAKCx9CUlOpg/KGj1pYJW5z8AAAA/ZwEAAAAAAAAB7gEAAEgAAACgRAdDMf+UPyho9aWCVuc/AAAAP3cBAAAAAAAAAe8BAABIAAAAoNcZYD3EkT8oaPWlglbnPwAAAD93AQAAAAAAAAHwAQAASAAAACDVWPqSEo0/KGj1pYJW5z8AAAA/hgEAAAAAAAAB8QEAAEgAAAAg+300q5yGPyho9aWCVuc/AAAAP6YBAAAAAAAAAfIBAABIAAAAUMw/hXfcuz+4GNJ5iyHlPwAAAD8AAAAAAAAAAAHzAQAASAAAAJAn+300q7w/uBjSeYsh5T8AAAA/AAAAAAAAAAAB9AEAAEgAAADUgrZ28Xm9P7gY0nmLIeU/AAAAPxAAAAAAAAAAAfUBAABIAAAAFN5xb65Ivj+4GNJ5iyHlPwAAAD8QAAAAAAAAAAH2AQAASAAAAFg5LWhrF78/uBjSeYsh5T8AAAA/HwAAAAAAAAAB9wEAAEgAAACUlOhgKOa/P7gY0nmLIeU/AAAAPx8AAAAAAAAAAfgBAABIAAAA7PfRrHJawD+4GNJ5iyHlPwAAAD8vAAAAAAAAAAH5AQAASAAAAIylLynRwcA/uBjSeYsh5T8AAAA/LwAAAAAAAAAB+gEAAEgAAAAuU42lLynBP7gY0nmLIeU/AAAAPy8AAAAAAAAAAfsBAABIAAAAzgDrIY6QwT+4GNJ5iyHlPwAAAD8vAAAAAAAAAAH8AQAASAAAAHCuSJ7s98E/uBjSeYsh5T8AAAA/PwAAAAAAAAAB/QEAAEgAAABwrkie7PfBP7Dc0wjLPeU/AAAAPz8AAAAAAAAAAf4BAABIAAAADlymGktfwj+w3NMIyz3lPwAAAD8/AAAAAAAAAAH/AQAASAAAALAJBJepxsI/sNzTCMs95T8AAAA/TgAAAAAAAAABAAIAAEgAAACwCQSXqcbCP6yg1ZcKWuU/AAAAP20AAAAAAAAAAQECAABIAAAAsAkEl6nGwj+kZNcmSnblPwAAAD+NAAAAAAAAAAECAgAASAAAAHCuSJ7s98E/nCjZtYmS5T8AAAA/jQAAAAAAAAABAwIAAEgAAADOAOshjpDBP5Ts2kTJruU/AAAAP40AAAAAAAAAAQQCAABIAAAALlONpS8pwT+MsNzTCMvlPwAAAD+cAAAAAAAAAAEFAgAASAAAAIylLynRwcA/jLDc0wjL5T8AAAA/nAAAAAAAAAABBgIAAEgAAACMpS8p0cHAP4h03mJI5+U/AAAAP6wAAAAAAAAAAQcCAABIAAAA7PfRrHJawD+AOODxhwPmPwAAAD+sAAAAAAAAAAEIAgAASAAAAJSU6GAo5r8/gDjg8YcD5j8AAAA/vAAAAAAAAAABCQIAAEgAAADs99GsclrAP4A44PGHA+Y/AAAAPycBAAAAAAAAAQoCAABIAAAAjKUvKdHBwD+AOODxhwPmPwAAAD8nAQAAAAAAAAELAgAASAAAAC5TjaUvKcE/gDjg8YcD5j8AAAA/JwEAAAAAAAABDAIAAEgAAAAuU42lLynBP3j84YDHH+Y/AAAAPzcBAAAAAAAAAQ0CAABIAAAAzgDrIY6QwT94/OGAxx/mPwAAAD83AQAAAAAAAAEOAgAASAAAAHCuSJ7s98E/ePzhgMcf5j8AAAA/RgEAAAAAAAABDwIAAEgAAAAOXKYaS1/CP3j84YDHH+Y/AAAAP0YBAAAAAAAAARACAABIAAAAsAkEl6nGwj94/OGAxx/mPwAAAD9GAQAAAAAAAAERAgAASAAAALAJBJepxsI/cMDjDwc85j8AAAA/VgEAAAAAAAABEgIAAEgAAABQt2ETCC7DP3DA4w8HPOY/AAAAP1YBAAAAAAAAARMCAABIAAAA8mS/j2aVwz9wwOMPBzzmPwAAAD9lAQAAAAAAAAEUAgAASAAAAPJkv49mlcM/aITlnkZY5j8AAAA/dQEAAAAAAAABFQIAAEgAAACSEh0MxfzDP2iE5Z5GWOY/AAAAP3UBAAAAAAAAARYCAABIAAAANMB6iCNkxD9ohOWeRljmPwAAAD91AQAAAAAAAAEXAgAASAAAADTAeogjZMQ/ZEjnLYZ05j8AAAA/dQEAAAAAAAABGAIAAEgAAAA0wHqII2TEP1wM6bzFkOY/AAAAP4UBAAAAAAAAARkCAABIAAAA0m3YBILLxD9cDOm8xZDmPwAAAD+FAQAAAAAAAAEaAgAASAAAANJt2ASCy8Q/VNDqSwWt5j8AAAA/hQEAAAAAAAABGwIAAEgAAAB0GzaB4DLFP0yU7NpEyeY/AAAAP5QBAAAAAAAAARwCAABIAAAAdBs2geAyxT9EWO5phOXmPwAAAD+UAQAAAAAAAAEdAgAASAAAAHQbNoHgMsU/QBzw+MMB5z8AAAA/pAEAAAAAAAABHgIAAEgAAAAUyZP9PprFP0Ac8PjDAec/AAAAP6QBAAAAAAAAAR8CAABIAAAAFMmT/T6axT844PGHAx7nPwAAAD+kAQAAAAAAAAEgAgAASAAAABTJk/0+msU/MKTzFkM65z8AAAA/wwEAAAAAAAABIQIAAEgAAAB0GzaB4DLFPzCk8xZDOuc/AAAAP8MBAAAAAAAAASICAABIAAAA0m3YBILLxD8wpPMWQzrnPwAAAD/TAQAAAAAAAAEjAgAASAAAADTAeogjZMQ/MKTzFkM65z8AAAA/0wEAAAAAAAABJAIAAEgAAACSEh0MxfzDPzCk8xZDOuc/AAAAP+IBAAAAAAAAASUCAABIAAAA8mS/j2aVwz8wpPMWQzrnPwAAAD/iAQAAAAAAAAEmAgAASAAAAFC3YRMILsM/MKTzFkM65z8AAAA/8gEAAAAAAAABJwIAAEgAAABQt2ETCC7DPyho9aWCVuc/AAAAP/IBAAAAAAAAASgCAABIAAAAsAkEl6nGwj8oaPWlglbnPwAAAD/yAQAAAAAAAAEpAgAASAAAAA5cphpLX8I/KGj1pYJW5z8AAAA/8gEAAAAAAAABKgIAAEgAAABwrkie7PfBPyho9aWCVuc/AAAAP/IBAAAAAAAAASsCAABIAAAAzgDrIY6QwT8oaPWlglbnPwAAAD8CAgAAAAAAAAEsAgAASAAAAC5TjaUvKcE/KGj1pYJW5z8AAAA/AgIAAAAAAAABLQIAAEgAAAAuU42lLynBPyAs9zTCcuc/AAAAPwICAAAAAAAAAS4CAABIAAAAjKUvKdHBwD8gLPc0wnLnPwAAAD8CAgAAAAAAAAEvAgAASAAAAOz30axyWsA/ICz3NMJy5z8AAAA/EQIAAAAAAAABMAIAAEgAAACUlOhgKOa/PyAs9zTCcuc/AAAAPyECAAAAAAAAATECAABIAAAAWDktaGsXvz8gLPc0wnLnPwAAAD8xAgAAAAAAAAEyAgAASAAAAFg5LWhrF78/HPD4wwGP5z8AAAA/MQIAAAAAAAABMwIAAEgAAAD45orkyX6vP1RfKmj1peo/AAAAPwAAAAAAAAAAATQCAABIAAAAcDAU80/hrT9UXypo9aXqPwAAAD+MAAAAAAAAAAE1AgAASAAAAPB5nQHWQ6w/VF8qaPWl6j8AAAA/rAAAAAAAAAABNgIAAEgAAABowyYQXKaqP1RfKmj1peo/AAAAP7sAAAAAAAAAATcCAABIAAAA8AywHuIIqT9UXypo9aXqPwAAAD+7AAAAAAAAAAE4AgAASAAAAGhWOS1oa6c/VF8qaPWl6j8AAAA/uwAAAAAAAAABOQIAAEgAAADon8I77s2lP0wjLPc0wuo/AAAAP8sAAAAAAAAAAToCAABIAAAAYOlLSnQwpD9MIyz3NMLqPwAAAD/LAAAAAAAAAAE7AgAASAAAAOAy1Vj6kqI/TCMs9zTC6j8AAAA/ywAAAAAAAAABPAIAAEgAAADgMtVY+pKiP0jnLYZ03uo/AAAAP9sAAAAAAAAAAT0CAABIAAAAWHxeZ4D1oD9Aqy8VtPrqPwAAAD/bAAAAAAAAAAE+AgAASAAAALCLz+sMsJ4/OG8xpPMW6z8AAAA/2wAAAAAAAAABPwIAAEgAAACwi8/rDLCePzAzMzMzM+s/AAAAP+oAAAAAAAAAAUACAABIAAAAsIvP6wywnj8o9zTCck/rPwAAAD/6AAAAAAAAAAFBAgAASAAAALCLz+sMsJ4/JLs2UbJr6z8AAAA/+gAAAAAAAAABQgIAAEgAAACwi8/rDLCePxx/OODxh+s/AAAAPwkBAAAAAAAAAUMCAABIAAAAWHxeZ4D1oD8cfzjg8YfrPwAAAD8JAQAAAAAAAAFEAgAASAAAAFh8XmeA9aA/GEM6bzGk6z8AAAA/GQEAAAAAAAABRQIAAEgAAADgMtVY+pKiPxAHPP5wwOs/AAAAPxkBAAAAAAAAAUYCAABIAAAA4DLVWPqSoj8Iyz2NsNzrPwAAAD8ZAQAAAAAAAAFHAgAASAAAAGDpS0p0MKQ/CMs9jbDc6z8AAAA/KQEAAAAAAAABSAIAAEgAAABg6UtKdDCkPwSPPxzw+Os/AAAAPykBAAAAAAAAAUkCAABIAAAAYOlLSnQwpD/8UkGrLxXsPwAAAD8pAQAAAAAAAAFKAgAASAAAAGDpS0p0MKQ/9BZDOm8x7D8AAAA/KQEAAAAAAAABSwIAAEgAAABg6UtKdDCkP+zaRMmuTew/AAAAPykBAAAAAAAAAUwCAABIAAAAYOlLSnQwpD/knkZY7mnsPwAAAD84AQAAAAAAAAFNAgAASAAAAGDpS0p0MKQ/4GJI5y2G7D8AAAA/OAEAAAAAAAABTgIAAEgAAADon8I77s2lP+BiSOcthuw/AAAAPzgBAAAAAAAAAU8CAABIAAAA6J/CO+7NpT/YJkp2baLsPwAAAD84AQAAAAAAAAFQAgAASAAAAOifwjvuzaU/0OpLBa2+7D8AAAA/SAEAAAAAAAABUQIAAEgAAADon8I77s2lP8iuTZTs2uw/AAAAP0gBAAAAAAAAAVICAABIAAAA6J/CO+7NpT/Ack8jLPfsPwAAAD9YAQAAAAAAAAFTAgAASAAAAGhWOS1oa6c/wHJPIyz37D8AAAA/WAEAAAAAAAABVAIAAEgAAABoVjktaGunP7w2UbJrE+0/AAAAP1gBAAAAAAAAAVUCAABIAAAAaFY5LWhrpz+0+lJBqy/tPwAAAD9YAQAAAAAAAAFWAgAASAAAAPAMsB7iCKk/tPpSQasv7T8AAAA/WAEAAAAAAAABVwIAAEgAAADwDLAe4gipP6y+VNDqS+0/AAAAP1gBAAAAAAAAAVgCAABIAAAAaMMmEFymqj+kglZfKmjtPwAAAD9nAQAAAAAAAAFZAgAASAAAAPB5nQHWQ6w/pIJWXypo7T8AAAA/ZwEAAAAAAAABWgIAAEgAAADweZ0B1kOsP5xGWO5phO0/AAAAP2cBAAAAAAAAAVsCAABIAAAA8HmdAdZDrD+YClp9qaDtPwAAAD93AQAAAAAAAAFcAgAASAAAAHAwFPNP4a0/kM5bDOm87T8AAAA/dwEAAAAAAAABXQIAAEgAAABwMBTzT+GtP4iSXZso2e0/AAAAP4YBAAAAAAAAAV4CAABIAAAAcDAU80/hrT+AVl8qaPXtPwAAAD+mAQAAAAAAAAFfAgAASAAAAHAwFPNP4a0/eBphuacR7j8AAAA/xQEAAAAAAAABYAIAAEgAAABwMBTzT+GtP3TeYkjnLe4/AAAAP9UBAAAAAAAAAWECAABIAAAA8HmdAdZDrD903mJI5y3uPwAAAD/VAQAAAAAAAAFiAgAASAAAAGjDJhBcpqo/dN5iSOct7j8AAAA/1QEAAAAAAAABYwIAAEgAAADwDLAe4gipP3TeYkjnLe4/AAAAP+QBAAAAAAAAAWQCAABIAAAA8AywHuIIqT9somTXJkruPwAAAD/kAQAAAAAAAAFlAgAASAAAAGhWOS1oa6c/bKJk1yZK7j8AAAA/9AEAAAAAAAABZgIAAEgAAADon8I77s2lP2yiZNcmSu4/AAAAP/QBAAAAAAAAAWcCAABIAAAAYOlLSnQwpD9somTXJkruPwAAAD8DAgAAAAAAAAFoAgAASAAAAOAy1Vj6kqI/ZGZmZmZm7j8AAAA/AwIAAAAAAAABaQIAAEgAAABYfF5ngPWgP2RmZmZmZu4/AAAAPxMCAAAAAAAAAWoCAABIAAAAsIvP6wywnj9kZmZmZmbuPwAAAD8TAgAAAAAAAAFrAgAASAAAALAe4ggZdZs/ZGZmZmZm7j8AAAA/IwIAAAAAAAABbAIAAEgAAACgsfQlJTqYP2RmZmZmZu4/AAAAPyMCAAAAAAAAAW0CAABIAAAAoLH0JSU6mD9cKmj1pYLuPwAAAD8jAgAAAAAAAAFuAgAASAAAAKBEB0Mx/5Q/XCpo9aWC7j8AAAA/MgIAAAAAAAABbwIAAEgAAACg1xlgPcSRP1wqaPWlgu4/AAAAPzICAAAAAAAAAXACAABIAAAAINVY+pISjT9cKmj1pYLuPwAAAD9CAgAAAAAAAAFxAgAASAAAACD7fTSrnIY/XCpo9aWC7j8AAAA/QgIAAAAAAAABcgIAAEgAAAAgIaNuwyaAP1wqaPWlgu4/AAAAP1ICAAAAAAAAAXMCAABIAAAAAI6QUbdhcz9cKmj1pYLuPwAAAD9xAgAAAAAAAAF0AgAASAAAAACOkFG3YXM/ZGZmZmZm7j8AAAA/kAIAAAAAAAABdQIAAEgAAACQJ/t9NKu8PwSPPxzw+Os/AAAAPwAAAAAAAAAAAXYCAABIAAAAkCf7fTSrvD/8UkGrLxXsPwAAAD+NAAAAAAAAAAF3AgAASAAAAJAn+300q7w/9BZDOm8x7D8AAAA/jQAAAAAAAAABeAIAAEgAAACQJ/t9NKu8P+zaRMmuTew/AAAAP40AAAAAAAAAAXkCAABIAAAAkCf7fTSrvD/knkZY7mnsPwAAAD+cAAAAAAAAAAF6AgAASAAAAFDMP4V33Ls/5J5GWO5p7D8AAAA/nAAAAAAAAAABewIAAEgAAABQzD+Fd9y7P+BiSOcthuw/AAAAP5wAAAAAAAAAAXwCAABIAAAAUMw/hXfcuz/YJkp2baLsPwAAAD+cAAAAAAAAAAF9AgAASAAAAFDMP4V33Ls/0OpLBa2+7D8AAAA/nAAAAAAAAAABfgIAAEgAAAAMcYSMug27P8iuTZTs2uw/AAAAP5wAAAAAAAAAAX8CAABIAAAADHGEjLoNuz+8NlGyaxPtPwAAAD+sAAAAAAAAAAGAAgAASAAAANAVyZP9Pro/tPpSQasv7T8AAAA/rAAAAAAAAAABgQIAAEgAAADQFcmT/T66P6y+VNDqS+0/AAAAP6wAAAAAAAAAAYICAABIAAAAjLoNm0BwuT+svlTQ6kvtPwAAAD+sAAAAAAAAAAGDAgAASAAAAIy6DZtAcLk/pIJWXypo7T8AAAA/uwAAAAAAAAABhAIAAEgAAACMug2bQHC5P5xGWO5phO0/AAAAP7sAAAAAAAAAAYUCAABIAAAASF9SooOhuD+YClp9qaDtPwAAAD+7AAAAAAAAAAGGAgAASAAAAEhfUqKDobg/kM5bDOm87T8AAAA/ywAAAAAAAAABhwIAAEgAAABIX1Kig6G4P4iSXZso2e0/AAAAP9sAAAAAAAAAAYgCAABIAAAASF9SooOhuD+AVl8qaPXtPwAAAD/qAAAAAAAAAAGJAgAASAAAAIy6DZtAcLk/gFZfKmj17T8AAAA/CgEAAAAAAAABigIAAEgAAADQFcmT/T66P4BWXypo9e0/AAAAPw4BAAAAAAAAAYsCAABIAAAADHGEjLoNuz+AVl8qaPXtPwAAAD8eAQAAAAAAAAGMAgAASAAAAFDMP4V33Ls/gFZfKmj17T8AAAA/HgEAAAAAAAABjQIAAEgAAABQzD+Fd9y7P3gaYbmnEe4/AAAAPy0BAAAAAAAAAY4CAABIAAAAkCf7fTSrvD94GmG5pxHuPwAAAD8tAQAAAAAAAAGPAgAASAAAANSCtnbxeb0/eBphuacR7j8AAAA/LQEAAAAAAAABkAIAAEgAAAAU3nFvrki+P3gaYbmnEe4/AAAAP00BAAAAAAAAAZECAABIAAAAWDktaGsXvz94GmG5pxHuPwAAAD+LAQAAAAAAAAGSAgAASAAAAJSU6GAo5r8/eBphuacR7j8AAAA/qgEAAAAAAAABkwIAAEgAAADs99GsclrAP4BWXypo9e0/AAAAP6oBAAAAAAAAAZQCAABIAAAAjKUvKdHBwD+AVl8qaPXtPwAAAD+qAQAAAAAAAAGVAgAASAAAAC5TjaUvKcE/gFZfKmj17T8AAAA/ugEAAAAAAAABlgIAAEgAAADOAOshjpDBP4BWXypo9e0/AAAAP7oBAAAAAAAAAZcCAABIAAAAcK5Inuz3wT+AVl8qaPXtPwAAAD+6AQAAAAAAAAGYAgAASAAAAA5cphpLX8I/gFZfKmj17T8AAAA/ygEAAAAAAAABmQIAAEgAAABwrkie7PfBP4BWXypo9e0/AAAAPxgCAAAAAAAAAZoCAABIAAAAzgDrIY6QwT+AVl8qaPXtPwAAAD8nAgAAAAAAAAGbAgAASAAAAC5TjaUvKcE/gFZfKmj17T8AAAA/JwIAAAAAAAABnAIAAEgAAACMpS8p0cHAP4iSXZso2e0/AAAAPzcCAAAAAAAAAZ0CAABIAAAA7PfRrHJawD+Ikl2bKNntPwAAAD9WAgAAAAAAAAGeAgAASAAAAJSU6GAo5r8/iJJdmyjZ7T8AAAA/lQIAAAAAAAABnwIAAEgAAAAuU42lLynBP9DqSwWtvuw/AAAAPwAAAAAAAAAAAaACAABIAAAALlONpS8pwT/Irk2U7NrsPwAAAD9lAAAAAAAAAAGhAgAASAAAAC5TjaUvKcE/wHJPIyz37D8AAAA/owAAAAAAAAABogIAAEgAAAAuU42lLynBP7w2UbJrE+0/AAAAP6MAAAAAAAAAAaMCAABIAAAALlONpS8pwT+0+lJBqy/tPwAAAD+jAAAAAAAAAAGkAgAASAAAAC5TjaUvKcE/rL5U0OpL7T8AAAA/swAAAAAAAAABpQIAAEgAAAAuU42lLynBP6SCVl8qaO0/AAAAP7MAAAAAAAAAAaYCAABIAAAALlONpS8pwT+cRljuaYTtPwAAAD+zAAAAAAAAAAGnAgAASAAAAC5TjaUvKcE/mApafamg7T8AAAA/swAAAAAAAAABqAIAAEgAAAAuU42lLynBP5DOWwzpvO0/AAAAP8IAAAAAAAAAAakCAABIAAAAjKUvKdHBwD+Ikl2bKNntPwAAAD/CAAAAAAAAAAGqAgAASAAAAIylLynRwcA/gFZfKmj17T8AAAA/wgAAAAAAAAABqwIAAEgAAACMpS8p0cHAP3gaYbmnEe4/AAAAP8IAAAAAAAAAAawCAABIAAAAjKUvKdHBwD903mJI5y3uPwAAAD/SAAAAAAAAAAGtAgAASAAAAOz30axyWsA/dN5iSOct7j8AAAA/0gAAAAAAAAABrgIAAEgAAADs99GsclrAP2yiZNcmSu4/AAAAP9IAAAAAAAAAAa8CAABIAAAAlJToYCjmvz9somTXJkruPwAAAD/SAAAAAAAAAAGwAgAASAAAAJSU6GAo5r8/ZGZmZmZm7j8AAAA/0gAAAAAAAAABsQIAAEgAAACUlOhgKOa/P1wqaPWlgu4/AAAAP+IAAAAAAAAAAbICAABIAAAAlJToYCjmvz9U7mmE5Z7uPwAAAD/iAAAAAAAAAAGzAgAASAAAAJSU6GAo5r8/ULJrEyW77j8AAAA/8QAAAAAAAAABtAIAAEgAAACUlOhgKOa/P0h2baJk1+4/AAAAP/EAAAAAAAAAAbUCAABIAAAAlJToYCjmvz9EOm8xpPPuPwAAAD8BAQAAAAAAAAG2AgAASAAAAJSU6GAo5r8/PP5wwOMP7z8AAAA/AQEAAAAAAAABtwIAAEgAAACUlOhgKOa/PzTCck8jLO8/AAAAPxEBAAAAAAAAAbgCAABIAAAAlJToYCjmvz8whnTeYkjvPwAAAD8RAQAAAAAAAAG5AgAASAAAAJSU6GAo5r8/KEp2baJk7z8AAAA/EQEAAAAAAAABugIAAEgAAACUlOhgKOa/PyAOePzhgO8/AAAAPyABAAAAAAAAAbsCAABIAAAAlJToYCjmvz8Y0nmLIZ3vPwAAAD8wAQAAAAAAAAG8AgAASAAAAJSU6GAo5r8/EJZ7GmG57z8AAAA/MAEAAAAAAAABvQIAAEgAAACUlOhgKOa/Pwxafamg1e8/AAAAPz8BAAAAAAAAAb4CAABIAAAAWDktaGsXvz8MWn2poNXvPwAAAD8/AQAAAAAAAAG/AgAASAAAAFg5LWhrF78/EJZ7GmG57z8AAAA/GgIAAAAAAAABwAIAAEgAAADOAOshjpDBP3TeYkjnLe4/AAAAPwAAAAAAAAAAAcECAABIAAAAcK5Inuz3wT903mJI5y3uPwAAAD8AAAAAAAAAAAHCAgAASAAAAA5cphpLX8I/dN5iSOct7j8AAAA/DwAAAAAAAAABwwIAAEgAAACwCQSXqcbCP3TeYkjnLe4/AAAAPy8AAAAAAAAAAcQCAABIAAAAULdhEwguwz903mJI5y3uPwAAAD8+AAAAAAAAAAHFAgAASAAAAPJkv49mlcM/dN5iSOct7j8AAAA/TgAAAAAAAAABxgIAAEgAAACSEh0MxfzDP3TeYkjnLe4/AAAAP20AAAAAAAAAAccCAABIAAAANMB6iCNkxD903mJI5y3uPwAAAD99AAAAAAAAAAHIAgAASAAAANJt2ASCy8Q/dN5iSOct7j8AAAA/nAAAAAAAAAAByQIAAEgAAAB0GzaB4DLFP3TeYkjnLe4/AAAAP7sAAAAAAAAAAcoCAABIAAAA0m3YBILLxD903mJI5y3uPwAAAD8pAQAAAAAAAAHLAgAASAAAADTAeogjZMQ/dN5iSOct7j8AAAA/OAEAAAAAAAAL</ink>
</athena>
</file>

<file path=customXml/item52.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kAAAALAAAABwMAAAAAAQAAABAAAAAECUlua0F0b21WMQIAAAAJBAAAAAkFAAAACQYAAAAJBwAAAAkIAAAACQkAAAAJCgAAAAkLAAAACQwAAAANBwUEAAAAC1BlblN0cm9rZVYxBAAAAApBdHRyaWJ1dGVzBVRyYWNlCVN0YXJ0VGltZQRUeXBlBAQABA9QZW5BdHRyaWJ1dGVzVjECAAAACklua1RyYWNlVjECAAAAEAxBY3Rpb25UeXBlVjECAAAAAgAAAAkNAAAACQ4AAACbswAAAAAAAAXx////DEFjdGlvblR5cGVWMQEAAAAHdmFsdWVfXwAIAgAAAAAAAAABBQAAAAQAAAAJEAAAAAkRAAAAh7YAAAAAAAAB7v////H///8AAAAAAQYAAAAEAAAACRMAAAAJFAAAAPzIAAAAAAAAAev////x////AAAAAAEHAAAABAAAAAkWAAAACRcAAAAQ3gAAAAAAAAHo////8f///wAAAAABCAAAAAQAAAAJGQAAAAkaAAAADuMAAAAAAAAB5f////H///8AAAAAAQkAAAAEAAAACRwAAAAJHQAAAG/lAAAAAAAAAeL////x////AAAAAAEKAAAABAAAAAkfAAAACSAAAABr6AAAAAAAAAHf////8f///wAAAAABCwAAAAQAAAAJIgAAAAkjAAAAU+4AAAAAAAAB3P////H///8AAAAABQwAAAANQ2xlYXJDYW52YXNWMQIAAAAJU3RhcnRUaW1lBFR5cGUABBAMQWN0aW9uVHlwZVYxAgAAAAIAAACUgQEAAAAAAAHb////8f///wAAAAAFDQAAAA9QZW5BdHRyaWJ1dGVzVjEKAAAAB19jb2xvckEHX2NvbG9yUgdfY29sb3JHB19jb2xvckIKRml0VG9DdXJ2ZQZIZWlnaHQOSWdub3JlUHJlc3N1cmUNSXNIaWdobGlnaHRlcgVTaGFwZQVXaWR0aAAAAAAAAAAABAACAgICAQYBAQxCcnVzaFNoYXBlVjECAAAABgIAAAD//wAAAAAAAAAAAAhAAAAF2v///wxCcnVzaFNoYXBlVjEBAAAAB3ZhbHVlX18ACAIAAAABAAAAAAAAAAAACEAFDgAAAApJbmtUcmFjZVYxAwAAAA1MaXN0YDErX2l0ZW1zDExpc3RgMStfc2l6ZQ9MaXN0YDErX3ZlcnNpb24EAAAYU2hhcmVkLklua2luZy5JbmtQb2ludFtdAgAAAAgIAgAAAAknAAAAKwAAACsAAAABEAAAAA0AAAD//wAAAAAAAAAAAAhAAAAB2P///9r///8BAAAAAAAAAAAACEABEQAAAA4AAAAJKQAAAEsAAABLAAAAARMAAAANAAAA//8AAAAAAAAAAAAIQAAAAdb////a////AQAAAAAAAAAAAAhAARQAAAAOAAAACSsAAACNAQAAjQEAAAEWAAAADQAAAP//AAAAAAAAAAAACEAAAAHU////2v///wEAAAAAAAAAAAAIQAEXAAAADgAAAAktAAAA1gAAANYAAAABGQAAAA0AAAD//wAAAAAAAAAAAAhAAAAB0v///9r///8BAAAAAAAAAAAACEABGgAAAA4AAAAJLwAAAB0AAAAdAAAAARwAAAANAAAA//8AAAAAAAAAAAAIQAAAAdD////a////AQAAAAAAAAAAAAhAAR0AAAAOAAAACTEAAAAqAAAAKgAAAAEfAAAADQAAAP//AAAAAAAAAAAACEAAAAHO////2v///wEAAAAAAAAAAAAIQAEgAAAADgAAAAkzAAAAUAAAAFAAAAABIgAAAA0AAAD//wAAAAAAAAAAAAhAAAABzP///9r///8BAAAAAAAAAAAACEABIwAAAA4AAAAJNQAAABMAAAAT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NFQcpAAAAAAEAAACAAAAABApJbmtQb2ludFYxAg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01BysAAAAAAQAAAAACAAAECklua1BvaW50VjEC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NcwctAAAAAAEAAAAAAQAABApJbmtQb2ludFYxAgA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DSoHLwAAAAABAAAAIAAAAAQKSW5rUG9pbnRWMQIAAAAJDwMAAAkQAwAACREDAAAJEgMAAAkTAwAACRQDAAAJFQMAAAkWAwAACRcDAAAJGAMAAAkZAwAACRoDAAAJGwMAAAkcAwAACR0DAAAJHgMAAAkfAwAACSADAAAJIQMAAAkiAwAACSMDAAAJJAMAAAklAwAACSYDAAAJJwMAAAkoAwAACSkDAAAJKgMAAAkrAwAADQMHMQAAAAABAAAAQAAAAAQKSW5rUG9pbnRWMQIA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NFgczAAAAAAEAAACAAAAABApJbmtQb2ludFYxAgA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NMAc1AAAAAAEAAAAgAAAABApJbmtQb2ludFYxAgAAAAmmAwAACacDAAAJqAMAAAmpAwAACaoDAAAJqwMAAAmsAwAACa0DAAAJrgMAAAmvAwAACbADAAAJsQMAAAmyAwAACbMDAAAJtAMAAAm1AwAACbYDAAAJtwMAAAm4AwAADQ0FNgAAAApJbmtQb2ludFYxBAAAAAFYAVkOUHJlc3N1cmVGYWN0b3IJVGltZVN0YW1wAAAAAAYGCxACAAAAaaA+Lw3U6z+A62eLleGrPwAAAD8AAAAAAAAAAAE3AAAANgAAAMcTvtt4wus/gOtni5Xhqz8AAAA/LwAAAAAAAAABOAAAADYAAAAjhz2I5LDrPwBRYNKpebA/AAAAPz4AAAAAAAAAATkAAAA2AAAAI4c9iOSw6z9ArAzfiAKzPwAAAD9OAAAAAAAAAAE6AAAANgAAANNAfV4aqOs/QKwM34gCsz8AAAA/TgAAAAAAAAABOwAAADYAAAAxtPwKhpbrP4AHuetni7U/AAAAP14AAAAAAAAAATwAAAA2AAAA3W084buN6z+AB7nrZ4u1PwAAAD9eAAAAAAAAAAE9AAAANgAAAN1tPOG7jes/wGJl+EYUuD8AAAA/XgAAAAAAAAABPgAAADYAAACNJ3y38YTrP8BiZfhGFLg/AAAAP14AAAAAAAAAAT8AAAA2AAAAO+G7jSd86z9AGb4RBSa9PwAAAD9tAAAAAAAAAAFAAAAANgAAAOua+2Ndc+s/QBm+EQUmvT8AAAA/bQAAAAAAAAABQQAAADYAAACZVDs6k2rrP0AZvhEFJr0/AAAAP30AAAAAAAAAAUIAAAA2AAAAmVQ7OpNq6z+AdGoe5K6/PwAAAD99AAAAAAAAAAFDAAAANgAAAEcOexDJYes/gHRqHuSuvz8AAAA/fQAAAAAAAAABRAAAADYAAABHDnsQyWHrP8Bni5XhG8E/AAAAP30AAAAAAAAAAUUAAAA2AAAA98e65v5Y6z/AZ4uV4RvBPwAAAD+NAAAAAAAAAAFGAAAANgAAAKWB+rw0UOs/AMM3osCkwz8AAAA/jQAAAAAAAAABRwAAADYAAABVOzqTakfrPwDDN6LApMM/AAAAP40AAAAAAAAAAUgAAAA2AAAAVTs6k2pH6z/g8I0oMOnEPwAAAD+cAAAAAAAAAAFJAAAANgAAAAH1eWmgPus/4PCNKDDpxD8AAAA/nAAAAAAAAAABSgAAADYAAAAB9XlpoD7rP4Ae5K6fLcY/AAAAP5wAAAAAAAAAAUsAAAA2AAAAsa65P9Y16z+AHuSuny3GPwAAAD+cAAAAAAAAAAFMAAAANgAAAF9o+RUMLes/AEw6NQ9yxz8AAAA/nAAAAAAAAAABTQAAADYAAABfaPkVDC3rP6B5kLt+tsg/AAAAP6sAAAAAAAAAAU4AAAA2AAAAv9t4wncb6z9Ap+ZB7vrJPwAAAD+rAAAAAAAAAAFPAAAANgAAAGuVuJitEus/QKfmQe76yT8AAAA/qwAAAAAAAAABUAAAADYAAAAbT/hu4wnrP+DUPMhdP8s/AAAAP6sAAAAAAAAAAVEAAAA2AAAAyQg4RRkB6z+AApNOzYPMPwAAAD+6AAAAAAAAAAFSAAAANgAAAMkIOEUZAes/IDDp1DzIzT8AAAA/ugAAAAAAAAABUwAAADYAAAB5wncbT/jqPyAw6dQ8yM0/AAAAP7oAAAAAAAAAAVQAAAA2AAAAJ3y38YTv6j/AXT9brAzPPwAAAD+6AAAAAAAAAAFVAAAANgAAANU198e65uo/wF0/W6wMzz8AAAA/ugAAAAAAAAABVgAAADYAAADVNffHuubqP7DFyvCNKNA/AAAAP8oAAAAAAAAAAVcAAAA2AAAAg+82nvDd6j+wxcrwjSjQPwAAAD/KAAAAAAAAAAFYAAAANgAAADOpdnQm1eo/sMXK8I0o0D8AAAA/ygAAAAAAAAABWQAAADYAAAAzqXZ0JtXqP4Dc9bPFytA/AAAAP8oAAAAAAAAAAVoAAAA2AAAA42K2SlzM6j+A3PWzxcrQPwAAAD/KAAAAAAAAAAFbAAAANgAAAI8c9iCSw+o/gNz1s8XK0D8AAAA/2gAAAAAAAAABXAAAADYAAACPHPYgksPqP1DzIHf9bNE/AAAAP9oAAAAAAAAAAV0AAAA2AAAAjxz2IJLD6j8gCkw6NQ/SPwAAAD/aAAAAAAAAAAFeAAAANgAAAD/WNffHuuo/IApMOjUP0j8AAAA/2gAAAAAAAAABXwAAADYAAAA/1jX3x7rqP/Agd/1ssdI/AAAAP+kAAAAAAAAAAWAAAAA2AAAA7Y91zf2x6j/wIHf9bLHSPwAAAD/pAAAAAAAAAAFhAAAANgAAAJ1JtaMzqeo/QKfmQe76yT8AAAA/AAAAAAAAAAABYgAAADYAAABLA/V5aaDqP0Cn5kHu+sk/AAAAPyAAAAAAAAAAAWMAAAA2AAAASwP1eWmg6j/g1DzIXT/LPwAAAD8vAAAAAAAAAAFkAAAANgAAAPm8NFCfl+o/gAKTTs2DzD8AAAA/LwAAAAAAAAABZQAAADYAAAD5vDRQn5fqPyAw6dQ8yM0/AAAAPz8AAAAAAAAAAWYAAAA2AAAA+bw0UJ+X6j/AXT9brAzPPwAAAD8/AAAAAAAAAAFnAAAANgAAAKl2dCbVjuo/wF0/W6wMzz8AAAA/PwAAAAAAAAABaAAAADYAAACpdnQm1Y7qP7DFyvCNKNA/AAAAPz8AAAAAAAAAAWkAAAA2AAAAqXZ0JtWO6j+A3PWzxcrQPwAAAD9OAAAAAAAAAAFqAAAANgAAAFcwtPwKhuo/gNz1s8XK0D8AAAA/TgAAAAAAAAABawAAADYAAABXMLT8CobqP1DzIHf9bNE/AAAAP04AAAAAAAAAAWwAAAA2AAAAB+rz0kB96j8gCkw6NQ/SPwAAAD9OAAAAAAAAAAFtAAAANgAAAAfq89JAfeo/8CB3/Wyx0j8AAAA/TgAAAAAAAAABbgAAADYAAAC1ozOpdnTqP8A3osCkU9M/AAAAP14AAAAAAAAAAW8AAAA2AAAAtaMzqXZ06j+QTs2D3PXTPwAAAD9eAAAAAAAAAAFwAAAANgAAAGNdc3+sa+o/YGX4RhSY1D8AAAA/XgAAAAAAAAABcQAAADYAAABjXXN/rGvqPzB8IwpMOtU/AAAAP24AAAAAAAAAAXIAAAA2AAAAERezVeJi6j8wfCMKTDrVPwAAAD9uAAAAAAAAAAFzAAAANgAAABEXs1XiYuo/AJNOzYPc1T8AAAA/bgAAAAAAAAABdAAAADYAAADB0PIrGFrqPwCTTs2D3NU/AAAAP30AAAAAAAAAAXUAAAA2AAAAwdDyKxha6j/QqXmQu37WPwAAAD99AAAAAAAAAAF2AAAANgAAAMHQ8isYWuo/oMCkU/Mg1z8AAAA/fQAAAAAAAAABdwAAADYAAABvijICTlHqP3DXzxYrw9c/AAAAP30AAAAAAAAAAXgAAAA2AAAAb4oyAk5R6j9A7vrZYmXYPwAAAD+NAAAAAAAAAAF5AAAANgAAAG+KMgJOUeo/AAUmnZoH2T8AAAA/jQAAAAAAAAABegAAADYAAAAfRHLYg0jqPwAFJp2aB9k/AAAAP40AAAAAAAAAAXsAAAA2AAAAH0Ry2INI6j/QG1Fg0qnZPwAAAD+NAAAAAAAAAAF8AAAANgAAAM39sa65P+o/oDJ8IwpM2j8AAAA/nQAAAAAAAAABfQAAADYAAADN/bGuuT/qP3BJp+ZB7to/AAAAP50AAAAAAAAAAX4AAAA2AAAAe7fxhO826j9wSafmQe7aPwAAAD+dAAAAAAAAAAF/AAAANgAAACtxMVslLuo/EHf9bLEy3D8AAAA/rAAAAAAAAAABgAAAADYAAAArcTFbJS7qP+CNKDDp1Nw/AAAAP6wAAAAAAAAAAYEAAAA2AAAA2SpxMVsl6j/gjSgw6dTcPwAAAD+sAAAAAAAAAAGCAAAANgAAANkqcTFbJeo/wKRT8yB33T8AAAA/vAAAAAAAAAABgwAAADYAAAArcTFbJS7qP8CkU/Mgd90/AAAAP0gBAAAAAAAAAYQAAAA2AAAAe7fxhO826j/ApFPzIHfdPwAAAD9IAQAAAAAAAAGFAAAANgAAAM39sa65P+o/wKRT8yB33T8AAAA/WAEAAAAAAAABhgAAADYAAAAfRHLYg0jqP8CkU/Mgd90/AAAAP1gBAAAAAAAAAYcAAAA2AAAAb4oyAk5R6j/ApFPzIHfdPwAAAD9oAQAAAAAAAAGIAAAANgAAAMHQ8isYWuo/wKRT8yB33T8AAAA/aAEAAAAAAAABiQAAADYAAAARF7NV4mLqP8CkU/Mgd90/AAAAP2gBAAAAAAAAAYoAAAA2AAAAERezVeJi6j/gjSgw6dTcPwAAAD93AQAAAAAAAAGLAAAANgAAAGNdc3+sa+o/4I0oMOnU3D8AAAA/dwEAAAAAAAABjAAAADYAAAC1ozOpdnTqP+CNKDDp1Nw/AAAAP3cBAAAAAAAAAY0AAAA2AAAAB+rz0kB96j/gjSgw6dTcPwAAAD93AQAAAAAAAAGOAAAANgAAAFcwtPwKhuo/4I0oMOnU3D8AAAA/hwEAAAAAAAABjwAAADYAAABXMLT8CobqPxB3/WyxMtw/AAAAP4cBAAAAAAAAAZAAAAA2AAAAqXZ0JtWO6j8Qd/1ssTLcPwAAAD+HAQAAAAAAAAGRAAAANgAAAPm8NFCfl+o/EHf9bLEy3D8AAAA/hwEAAAAAAAABkgAAADYAAAD5vDRQn5fqP0Bg0ql5kNs/AAAAP4cBAAAAAAAAAZMAAAA2AAAASwP1eWmg6j9AYNKpeZDbPwAAAD+XAQAAAAAAAAGUAAAANgAAAJ1JtaMzqeo/QGDSqXmQ2z8AAAA/lwEAAAAAAAABlQAAADYAAADtj3XN/bHqP0Bg0ql5kNs/AAAAP5cBAAAAAAAAAZYAAAA2AAAA7Y91zf2x6j9wSafmQe7aPwAAAD+XAQAAAAAAAAGXAAAANgAAAD/WNffHuuo/cEmn5kHu2j8AAAA/pgEAAAAAAAABmAAAADYAAACPHPYgksPqP3BJp+ZB7to/AAAAP6YBAAAAAAAAAZkAAAA2AAAA42K2SlzM6j+gMnwjCkzaPwAAAD+mAQAAAAAAAAGaAAAANgAAADOpdnQm1eo/oDJ8IwpM2j8AAAA/tgEAAAAAAAABmwAAADYAAACD7zae8N3qP6AyfCMKTNo/AAAAP7YBAAAAAAAAAZwAAAA2AAAA1TX3x7rm6j/QG1Fg0qnZPwAAAD+2AQAAAAAAAAGdAAAANgAAACd8t/GE7+o/AAUmnZoH2T8AAAA/tgEAAAAAAAABngAAADYAAAB5wncbT/jqPwAFJp2aB9k/AAAAP8UBAAAAAAAAAZ8AAAA2AAAAG0/4buMJ6z9A7vrZYmXYPwAAAD/FAQAAAAAAAAGgAAAANgAAAGuVuJitEus/QO762WJl2D8AAAA/xQEAAAAAAAABoQAAADYAAAC/23jCdxvrP3DXzxYrw9c/AAAAP9UBAAAAAAAAAaIAAAA2AAAADyI57EEk6z9w188WK8PXPwAAAD/VAQAAAAAAAAGjAAAANgAAAF9o+RUMLes/oMCkU/Mg1z8AAAA/1QEAAAAAAAABpAAAADYAAACxrrk/1jXrP6DApFPzINc/AAAAP+UBAAAAAAAAAaUAAAA2AAAAsa65P9Y16z/QqXmQu37WPwAAAD/lAQAAAAAAAAGmAAAANgAAAAH1eWmgPus/0Kl5kLt+1j8AAAA/5QEAAAAAAAABpwAAADYAAABVOzqTakfrP9CpeZC7ftY/AAAAP/QBAAAAAAAAAagAAAA2AAAApYH6vDRQ6z/QqXmQu37WPwAAAD8EAgAAAAAAAAGpAAAANgAAAKWB+rw0UOs/AJNOzYPc1T8AAAA/BAIAAAAAAAABqgAAADYAAAD3x7rm/ljrPwCTTs2D3NU/AAAAPxQCAAAAAAAAAasAAAA2AAAARw57EMlh6z8Ak07Ng9zVPwAAAD8jAgAAAAAAAAGsAAAANgAAAIDYg0gOe4A/cESBSafm4T8AAAA/AAAAAAAAAAABrQAAADYAAADAbJW4mK2CP3BEgUmn5uE/AAAAP30AAAAAAAAAAa4AAAA2AAAAIAGnKCPghD9wRIFJp+bhPwAAAD+MAAAAAAAAAAGvAAAANgAAAICVuJitEoc/cESBSafm4T8AAAA/rAAAAAAAAAABsAAAADYAAADAKcoIOEWJP3BEgUmn5uE/AAAAP7sAAAAAAAAAAbEAAAA2AAAAAL7beMJ3iz9wRIFJp+bhPwAAAD8JAQAAAAAAAAGyAAAANgAAAGBS7ehMqo0/cESBSafm4T8AAAA/CQEAAAAAAAABswAAADYAAADA5v5Y19yPP3BEgUmn5uE/AAAAPxkBAAAAAAAAAbQAAAA2AAAAsAeRHPYgkj9wRIFJp+bhPwAAAD8ZAQAAAAAAAAG1AAAANgAAAODRmVQ7OpM/cESBSafm4T8AAAA/KQEAAAAAAAABtgAAADYAAAAAnKKMgFOUP3BEgUmn5uE/AAAAPykBAAAAAAAAAbcAAAA2AAAAMGarxMVslT9wRIFJp+bhPwAAAD8pAQAAAAAAAAG4AAAANgAAAFAwtPwKhpY/cESBSafm4T8AAAA/KQEAAAAAAAABuQAAADYAAACA+rw0UJ+XP3BEgUmn5uE/AAAAPykBAAAAAAAAAboAAAA2AAAAsMTFbJW4mD/YzxYrwzfiPwAAAD84AQAAAAAAAAG7AAAANgAAAOCOzqTa0Zk/2M8WK8M34j8AAAA/OAEAAAAAAAABvAAAADYAAAAgI+AUZQScP9jPFivDN+I/AAAAPzgBAAAAAAAAAb0AAAA2AAAAUO3oTKodnT/YzxYrwzfiPwAAAD84AQAAAAAAAAG+AAAANgAAAKCB+rw0UJ8/2M8WK8M34j8AAAA/OAEAAAAAAAABvwAAADYAAADopYH6vDSgP0BbrAzfiOI/AAAAPzgBAAAAAAAAAcAAAAA2AAAAAAuGll/BoD9AW6wM34jiPwAAAD9IAQAAAAAAAAHBAAAANgAAADg6k2pHZ6I/QFusDN+I4j8AAAA/SAEAAAAAAAABwgAAADYAAABQn5cG6vOiP0BbrAzfiOI/AAAAP0gBAAAAAAAAAcMAAAA2AAAAaAScooyAoz+o5kHu+tniPwAAAD9IAQAAAAAAAAHEAAAANgAAAJDOpNrRmaQ/qOZB7vrZ4j8AAAA/SAEAAAAAAAABxQAAADYAAACgM6l2dCalP6jmQe762eI/AAAAP1cBAAAAAAAAAcYAAAA2AAAA0P2xrrk/pj+o5kHu+tniPwAAAD9XAQAAAAAAAAHHAAAANgAAAPjHuub+WKc/qOZB7vrZ4j8AAAA/VwEAAAAAAAAByAAAADYAAAAgksMeRHKoP6jmQe762eI/AAAAP1cBAAAAAAAAAckAAAA2AAAASFzMVomLqT+o5kHu+tniPwAAAD9XAQAAAAAAAAHKAAAANgAAAGDB0PIrGKo/EHLXzxYr4z8AAAA/VwEAAAAAAAABywAAADYAAAB4JtWOzqSqPxBy188WK+M/AAAAP2cBAAAAAAAAAcwAAAA2AAAAoPDdxhO+qz8QctfPFivjPwAAAD9nAQAAAAAAAAHNAAAANgAAALBV4mK2Sqw/EHLXzxYr4z8AAAA/ZwEAAAAAAAABzgAAADYAAADYH+ua+2OtPxBy188WK+M/AAAAP2cBAAAAAAAAAc8AAAA2AAAAIE/4buMJrz94/WyxMnzjPwAAAD9nAQAAAAAAAAHQAAAANgAAADC0/AqGlq8/eP1ssTJ84z8AAAA/ZwEAAAAAAAAB0QAAADYAAAAsv4Kh5VewP3j9bLEyfOM/AAAAP2cBAAAAAAAAAdIAAAA2AAAAuPGE7zaesD94/WyxMnzjPwAAAD93AQAAAAAAAAHTAAAANgAAAMxWiYvZKrE/eP1ssTJ84z8AAAA/dwEAAAAAAAAB1AAAADYAAADgu40nfLexP3j9bLEyfOM/AAAAP3cBAAAAAAAAAdUAAAA2AAAAbO6Pdc39sT/giAKTTs3jPwAAAD93AQAAAAAAAAHWAAAANgAAAJi4mK0SF7M/4IgCk07N4z8AAAA/dwEAAAAAAAAB1wAAADYAAACoHZ1JtaOzP+CIApNOzeM/AAAAP3cBAAAAAAAAAdgAAAA2AAAAwIKh5VcwtD/giAKTTs3jPwAAAD93AQAAAAAAAAHZAAAANgAAAEi1ozOpdrQ/4IgCk07N4z8AAAA/hgEAAAAAAAAB2gAAADYAAADU56WB+ry0P+CIApNOzeM/AAAAP4YBAAAAAAAAAdsAAAA2AAAAcH+sa+6PtT/giAKTTs3jPwAAAD+GAQAAAAAAAAHcAAAANgAAAPyxrrk/1rU/4IgCk07N4z8AAAA/hgEAAAAAAAAB3QAAADYAAAAUF7NV4mK2P+CIApNOzeM/AAAAP4YBAAAAAAAAAd4AAAA2AAAAKHy38YTvtj/giAKTTs3jPwAAAD+GAQAAAAAAAAHfAAAANgAAALCuuT/WNbc/4IgCk07N4z8AAAA/hgEAAAAAAAAB4AAAADYAAADEE77beMK3P+CIApNOzeM/AAAAP4YBAAAAAAAAAeEAAAA2AAAA3HjCdxtPuD/giAKTTs3jPwAAAD+WAQAAAAAAAAHiAAAANgAAAPDdxhO+27g/4IgCk07N4z8AAAA/lgEAAAAAAAAB4wAAADYAAAB4EMlhDyK5P+CIApNOzeM/AAAAP5YBAAAAAAAAAeQAAAA2AAAAkHXN/bGuuT/giAKTTs3jPwAAAD+WAQAAAAAAAAHlAAAANgAAAKTa0ZlUO7o/4IgCk07N4z8AAAA/lgEAAAAAAAAB5gAAADYAAAC4P9Y198e6P+CIApNOzeM/AAAAP5YBAAAAAAAAAecAAAA2AAAARHLYg0gOuz/giAKTTs3jPwAAAD+WAQAAAAAAAAHoAAAANgAAAMyk2tGZVLs/4IgCk07N4z8AAAA/lgEAAAAAAAAB6QAAADYAAADkCd9tPOG7P+CIApNOzeM/AAAAP6YBAAAAAAAAAeoAAAA2AAAA+G7jCd9tvD/giAKTTs3jPwAAAD+mAQAAAAAAAAHrAAAANgAAAAzU56WB+rw/4IgCk07N4z8AAAA/pgEAAAAAAAAB7AAAADYAAACYBurz0kC9P+CIApNOzeM/AAAAP6YBAAAAAAAAAe0AAAA2AAAAIDnsQSSHvT/giAKTTs3jPwAAAD+mAQAAAAAAAAHuAAAANgAAAMDQ8isYWr4/4IgCk07N4z8AAAA/pgEAAAAAAAAB7wAAADYAAABIA/V5aaC+P+CIApNOzeM/AAAAP6YBAAAAAAAAAfAAAAA2AAAA1DX3x7rmvj/giAKTTs3jPwAAAD+mAQAAAAAAAAHxAAAANgAAAOya+2Ndc78/4IgCk07N4z8AAAA/tQEAAAAAAAAB8gAAADYAAACKMgJOUUbAP+CIApNOzeM/AAAAP7UBAAAAAAAAAfMAAAA2AAAAFGUEnKKMwD/giAKTTs3jPwAAAD+1AQAAAAAAAAH0AAAANgAAAFp+BUPLr8A/4IgCk07N4z8AAAA/tQEAAAAAAAAB9QAAADYAAADksAeRHPbAP+CIApNOzeM/AAAAP7UBAAAAAAAAAfYAAAA2AAAAKMoIOEUZwT/giAKTTs3jPwAAAD/FAQAAAAAAAAH3AAAANgAAAG7jCd9tPME/4IgCk07N4z8AAAA/xQEAAAAAAAAB+AAAADYAAAA+Lw3U56XBP+CIApNOzeM/AAAAP8UBAAAAAAAAAfkAAAA2AAAAyGEPIjnswT/giAKTTs3jPwAAAD/FAQAAAAAAAAH6AAAANgAAAFKUEXCKMsI/4IgCk07N4z8AAAA/xQEAAAAAAAAB+wAAADYAAACYrRIXs1XCP+CIApNOzeM/AAAAP8UBAAAAAAAAAfwAAAA2AAAA3sYTvtt4wj/giAKTTs3jPwAAAD/FAQAAAAAAAAH9AAAANgAAACTgFGUEnMI/4IgCk07N4z8AAAA/1AEAAAAAAAAB/gAAADYAAACsEhezVeLCP+CIApNOzeM/AAAAP9QBAAAAAAAAAf8AAAA2AAAA8isYWn4Fwz/giAKTTs3jPwAAAD/UAQAAAAAAAAEAAQAANgAAADhFGQGnKMM/4IgCk07N4z8AAAA/1AEAAAAAAAABAQEAADYAAAB8Xhqoz0vDP+CIApNOzeM/AAAAP9QBAAAAAAAAAQIBAAA2AAAAwncbT/huwz/giAKTTs3jPwAAAD/kAQAAAAAAAAEDAQAANgAAAE6qHZ1JtcM/4IgCk07N4z8AAAA/5AEAAAAAAAABBAEAADYAAACQwx5EctjDP+CIApNOzeM/AAAAP+QBAAAAAAAAAQUBAAA2AAAAHPYgksMexD/giAKTTs3jPwAAAD/kAQAAAAAAAAEGAQAANgAAAKYoI+AUZcQ/4IgCk07N4z8AAAA/5AEAAAAAAAABBwEAADYAAADsQSSHPYjEP+CIApNOzeM/AAAAP/QBAAAAAAAAAQgBAAA2AAAAdnQm1Y7OxD/giAKTTs3jPwAAAD/0AQAAAAAAAAEJAQAANgAAALqNJ3y38cQ/4IgCk07N4z8AAAA/9AEAAAAAAAABCgEAADYAAAAApygj4BTFP0gUmHRqHuQ/AAAAP/QBAAAAAAAAAQsBAAA2AAAAjNkqcTFbxT9IFJh0ah7kPwAAAD/0AQAAAAAAAAEMAQAANgAAAOZXMLT8CsY/SBSYdGoe5D8AAAA/AwIAAAAAAAABDQEAADYAAAC2ozOpdnTGP0gUmHRqHuQ/AAAAPwMCAAAAAAAAAQ4BAAA2AAAAPtY198e6xj+wny1Whm/kPwAAAD8DAgAAAAAAAAEPAQAANgAAAITvNp7w3cY/sJ8tVoZv5D8AAAA/AwIAAAAAAAABEAEAADYAAADKCDhFGQHHP7CfLVaGb+Q/AAAAPwMCAAAAAAAAAREBAAA2AAAAmFQ7OpNqxz+wny1Whm/kPwAAAD8DAgAAAAAAAAESAQAANgAAACSHPYjksMc/ECvDN6LA5D8AAAA/EwIAAAAAAAABEwEAADYAAACwuT/WNffHPxArwzeiwOQ/AAAAPxMCAAAAAAAAARQBAAA2AAAA8tJAfV4ayD8QK8M3osDkPwAAAD8TAgAAAAAAAAEVAQAANgAAAHwFQ8uvYMg/ECvDN6LA5D8AAAA/EwIAAAAAAAABFgEAADYAAABOUUbAKcrIP3i2WBm+EeU/AAAAPxMCAAAAAAAAARcBAAA2AAAA2oNIDnsQyT94tlgZvhHlPwAAAD8aAgAAAAAAAAEYAQAANgAAAGC2SlzMVsk/eLZYGb4R5T8AAAA/GgIAAAAAAAABGQEAADYAAAACTlFGwCnKP3i2WBm+EeU/AAAAPyoCAAAAAAAAARoBAAA2AAAAXMxWiYvZyj94tlgZvhHlPwAAAD8qAgAAAAAAAAEbAQAANgAAAOb+WNfcH8s/eLZYGb4R5T8AAAA/KgIAAAAAAAABHAEAADYAAAAsGFp+BUPLP3i2WBm+EeU/AAAAPyoCAAAAAAAAAR0BAAA2AAAAtEpczFaJyz94tlgZvhHlPwAAAD8qAgAAAAAAAAEeAQAANgAAAEB9Xhqoz8s/eLZYGb4R5T8AAAA/OQIAAAAAAAABHwEAADYAAADKr2Bo+RXMP3i2WBm+EeU/AAAAPzkCAAAAAAAAASABAAA2AAAAsGBo+RUMzT94tlgZvhHlPwAAAD85AgAAAAAAAAEhAQAANgAAAPR5aaA+L80/4EHu+tli5T8AAAA/OQIAAAAAAAABIgEAADYAAACArGvuj3XNP+BB7vrZYuU/AAAAPzkCAAAAAAAAASMBAAA2AAAACN9tPOG7zT/gQe762WLlPwAAAD85AgAAAAAAAAEkAQAANgAAAJQRcIoyAs4/4EHu+tli5T8AAAA/SQIAAAAAAAABJQEAADYAAAAcRHLYg0jOP+BB7vrZYuU/AAAAP0kCAAAAAAAAASYBAAA2AAAASA57EMlhzz/gQe762WLlPwAAAD9JAgAAAAAAAAEnAQAANgAAANRAfV4aqM8/4EHu+tli5T8AAAA/SQIAAAAAAAABKAEAADYAAABgc3+sa+7PP+BB7vrZYuU/AAAAP0kCAAAAAAAAASkBAAA2AAAAUEbAKcoI0D/gQe762WLlPwAAAD9YAgAAAAAAAAEqAQAANgAAAJZfwdDyK9A/4EHu+tli5T8AAAA/WAIAAAAAAAABKwEAADYAAADceMJ3G0/QP+BB7vrZYuU/AAAAP1gCAAAAAAAAASwBAAA2AAAAIpLDHkRy0D/gQe762WLlPwAAAD9YAgAAAAAAAAEtAQAANgAAAGSrxMVsldA/4EHu+tli5T8AAAA/WAIAAAAAAAABLgEAADYAAAAIOEUZAafQP+BB7vrZYuU/AAAAP1gCAAAAAAAAAS8BAAA2AAAANvfHuub+0D/gQe762WLlPwAAAD9oAgAAAAAAAAEwAQAANgAAAHoQyWEPItE/eLZYGb4R5T8AAAA/aAIAAAAAAAABMQEAADYAAAAcnUm1ozPRP3i2WBm+EeU/AAAAP2gCAAAAAAAAATIBAAA2AAAAYrZKXMxW0T94tlgZvhHlPwAAAD9oAgAAAAAAAAEzAQAANgAAAAZDy69gaNE/eLZYGb4R5T8AAAA/aAIAAAAAAAABNAEAADYAAACoz0sD9XnRPxArwzeiwOQ/AAAAP2gCAAAAAAAAATUBAAA2AAAASlzMVomL0T8QK8M3osDkPwAAAD9oAgAAAAAAAAE2AQAANgAAAO7oTKodndE/ECvDN6LA5D8AAAA/aAIAAAAAAAABNwEAADYAAACQdc39sa7RPxArwzeiwOQ/AAAAP3gCAAAAAAAAATgBAAA2AAAAMgJOUUbA0T8QK8M3osDkPwAAAD94AgAAAAAAAAE5AQAANgAAAHYbT/hu49E/ECvDN6LA5D8AAAA/eAIAAAAAAAABOgEAADYAAAAaqM9LA/XRPxArwzeiwOQ/AAAAP3gCAAAAAAAAATsBAAA2AAAAvDRQn5cG0j8QK8M3osDkPwAAAD+HAgAAAAAAAAE8AQAANgAAAGDB0PIrGNI/sJ8tVoZv5D8AAAA/hwIAAAAAAAABPQEAADYAAAACTlFGwCnSP7CfLVaGb+Q/AAAAP4cCAAAAAAAAAT4BAAA2AAAAptrRmVQ70j+wny1Whm/kPwAAAD+XAgAAAAAAAAE/AQAANgAAAEZnUu3oTNI/sJ8tVoZv5D8AAAA/pwIAAAAAAAABQAEAADYAAADo89JAfV7SP7CfLVaGb+Q/AAAAP9UCAAAAAAAAAUEBAAA2AAAAjIBTlBFw0j+wny1Whm/kPwAAAD8kAwAAAAAAAAFCAQAANgAAAC4N1OelgdI/sJ8tVoZv5D8AAAA//gMAAAAAAAABQwEAADYAAAAuDdTnpYHSP0gUmHRqHuQ/AAAAP/4DAAAAAAAAAUQBAAA2AAAALg3U56WB0j/giAKTTs3jPwAAAD8OBAAAAAAAAAFFAQAANgAAANKZVDs6k9I/4IgCk07N4z8AAAA/HgQAAAAAAAABRgEAADYAAADSmVQ7OpPSP3j9bLEyfOM/AAAAPx4EAAAAAAAAAUcBAAA2AAAA0plUOzqT0j8QctfPFivjPwAAAD8eBAAAAAAAAAFIAQAANgAAANKZVDs6k9I/qOZB7vrZ4j8AAAA/LQQAAAAAAAABSQEAADYAAAAYs1XiYrbSP9jPFivDN+I/AAAAPy0EAAAAAAAAAUoBAAA2AAAAGLNV4mK20j9wRIFJp+bhPwAAAD8tBAAAAAAAAAFLAQAANgAAABizVeJittI/CLnrZ4uV4T8AAAA/LQQAAAAAAAABTAEAADYAAAAYs1XiYrbSP6AtVoZvROE/AAAAPz0EAAAAAAAAAU0BAAA2AAAAuj/WNffH0j+gLVaGb0ThPwAAAD89BAAAAAAAAAFOAQAANgAAALo/1jX3x9I/OKLApFPz4D8AAAA/PQQAAAAAAAABTwEAADYAAAC6P9Y198fSP2iLleEbUeA/AAAAPz0EAAAAAAAAAVABAAA2AAAAWsxWiYvZ0j8AAAAAAADgPwAAAD89BAAAAAAAAAFRAQAANgAAAFrMVomL2dI/YNKpeZC73j8AAAA/TAQAAAAAAAABUgEAADYAAAD+WNfcH+vSP2DSqXmQu94/AAAAP0wEAAAAAAAAAVMBAAA2AAAA/ljX3B/r0j+Qu362WBnePwAAAD9MBAAAAAAAAAFUAQAANgAAAP5Y19wf69I/4I0oMOnU3D8AAAA/TAQAAAAAAAABVQEAADYAAAD+WNfcH+vSPxB3/WyxMtw/AAAAP0wEAAAAAAAAAVYBAAA2AAAA/ljX3B/r0j9AYNKpeZDbPwAAAD9MBAAAAAAAAAFXAQAANgAAAKDlVzC0/NI/QGDSqXmQ2z8AAAA/XAQAAAAAAAABWAEAADYAAACg5VcwtPzSP3BJp+ZB7to/AAAAP1wEAAAAAAAAAVkBAAA2AAAAoOVXMLT80j+gMnwjCkzaPwAAAD9cBAAAAAAAAAFaAQAANgAAAKDlVzC0/NI/0BtRYNKp2T8AAAA/XAQAAAAAAAABWwEAADYAAACg5VcwtPzSPwAFJp2aB9k/AAAAP2wEAAAAAAAAAVwBAAA2AAAARHLYg0gO0z8ABSadmgfZPwAAAD9sBAAAAAAAAAFdAQAANgAAAERy2INIDtM/QO762WJl2D8AAAA/ewQAAAAAAAABXgEAADYAAABEctiDSA7TP3DXzxYrw9c/AAAAP3sEAAAAAAAAAV8BAAA2AAAARHLYg0gO0z+gwKRT8yDXPwAAAD+bBAAAAAAAAAFgAQAANgAAAERy2INIDtM/0Kl5kLt+1j8AAAA/mwQAAAAAAAABYQEAADYAAACg5VcwtPzSP9CpeZC7ftY/AAAAP6oEAAAAAAAAAWIBAAA2AAAAoOVXMLT80j8Ak07Ng9zVPwAAAD+qBAAAAAAAAAFjAQAANgAAAKDlVzC0/NI/MHwjCkw61T8AAAA/ugQAAAAAAAABZAEAADYAAAD+WNfcH+vSPzB8IwpMOtU/AAAAP7oEAAAAAAAAAWUBAAA2AAAA/ljX3B/r0j9gZfhGFJjUPwAAAD+6BAAAAAAAAAFmAQAANgAAAFrMVomL2dI/YGX4RhSY1D8AAAA/ugQAAAAAAAABZwEAADYAAAC6P9Y198fSP2Bl+EYUmNQ/AAAAP8kEAAAAAAAAAWgBAAA2AAAAuj/WNffH0j+QTs2D3PXTPwAAAD/JBAAAAAAAAAFpAQAANgAAABizVeJittI/kE7Ng9z10z8AAAA/2QQAAAAAAAABagEAADYAAAB0JtWOzqTSP/Agd/1ssdI/AAAAP9kEAAAAAAAAAWsBAAA2AAAA0plUOzqT0j/wIHf9bLHSPwAAAD/ZBAAAAAAAAAFsAQAANgAAAC4N1OelgdI/IApMOjUP0j8AAAA/6QQAAAAAAAABbQEAADYAAACMgFOUEXDSP1DzIHf9bNE/AAAAP+kEAAAAAAAAAW4BAAA2AAAA6PPSQH1e0j9Q8yB3/WzRPwAAAD/pBAAAAAAAAAFvAQAANgAAAEZnUu3oTNI/gNz1s8XK0D8AAAA/6QQAAAAAAAABcAEAADYAAACm2tGZVDvSP4Dc9bPFytA/AAAAP/gEAAAAAAAAAXEBAAA2AAAAptrRmVQ70j+wxcrwjSjQPwAAAD/4BAAAAAAAAAFyAQAANgAAAGDB0PIrGNI/wF0/W6wMzz8AAAA/+AQAAAAAAAABcwEAADYAAAC8NFCflwbSP8BdP1usDM8/AAAAP/gEAAAAAAAAAXQBAAA2AAAAdhtP+G7j0T8gMOnUPMjNPwAAAD8IBQAAAAAAAAF1AQAANgAAAO7oTKodndE/4NQ8yF0/yz8AAAA/CAUAAAAAAAABdgEAADYAAABKXMxWiYvRP+DUPMhdP8s/AAAAPwgFAAAAAAAAAXcBAAA2AAAAqM9LA/V50T9Ap+ZB7vrJPwAAAD8IBQAAAAAAAAF4AQAANgAAAAZDy69gaNE/QKfmQe76yT8AAAA/CAUAAAAAAAABeQEAADYAAABitkpczFbRP6B5kLt+tsg/AAAAPxgFAAAAAAAAAXoBAAA2AAAAehDJYQ8i0T+geZC7frbIPwAAAD8YBQAAAAAAAAF7AQAANgAAAKrExWyVuNA/4PCNKDDpxD8AAAA/GAUAAAAAAAABfAEAADYAAABkq8TFbJXQPwDDN6LApMM/AAAAPxgFAAAAAAAAAX0BAAA2AAAAfgVDy69g0D9gleEbUWDCPwAAAD8YBQAAAAAAAAF+AQAANgAAADjsQSSHPdA/wGeLleEbwT8AAAA/GAUAAAAAAAABfwEAADYAAADy0kB9XhrQP8Bni5XhG8E/AAAAPycFAAAAAAAAAYABAAA2AAAAYHN/rGvuzz+AdGoe5K6/PwAAAD8nBQAAAAAAAAGBAQAANgAAANRAfV4aqM8/QBm+EQUmvT8AAAA/JwUAAAAAAAABggEAADYAAABIDnsQyWHPP0AZvhEFJr0/AAAAPycFAAAAAAAAAYMBAAA2AAAAvNt4wncbzz8AvhEFJp26PwAAAD8nBQAAAAAAAAGEAQAANgAAADSpdnQm1c4/wGJl+EYUuD8AAAA/JwUAAAAAAAABhQEAADYAAADwj3XN/bHOP8BiZfhGFLg/AAAAPycFAAAAAAAAAYYBAAA2AAAAHERy2INIzj+AB7nrZ4u1PwAAAD8nBQAAAAAAAAGHAQAANgAAAJQRcIoyAs4/gAe562eLtT8AAAA/NwUAAAAAAAABiAEAADYAAAA4k2pHZ1LNPwBRYNKpebA/AAAAPzcFAAAAAAAAAYkBAAA2AAAAsGBo+RUMzT8AUWDSqXmwPwAAAD83BQAAAAAAAAGKAQAANgAAACQuZqvExcw/AFFg0ql5sD8AAAA/NwUAAAAAAAABiwEAADYAAADcFGUEnKLMP4DrZ4uV4as/AAAAPzcFAAAAAAAAAYwBAAA2AAAAEMlhDyI5zD+A62eLleGrPwAAAD83BQAAAAAAAAGNAQAANgAAAIaWX8HQ8ss/ADUPctfPpj8AAAA/RgUAAAAAAAABjgEAADYAAABAfV4aqM/LPwA1D3LXz6Y/AAAAP0YFAAAAAAAAAY8BAAA2AAAALBhafgVDyz+AfrZYGb6hPwAAAD9GBQAAAAAAAAGQAQAANgAAAKLlVzC0/Mo/gH62WBm+oT8AAAA/RgUAAAAAAAABkQEAADYAAAAWs1XiYrbKP4B+tlgZvqE/AAAAP0YFAAAAAAAAAZIBAAA2AAAAioBTlBFwyj8AkLt+tliZPwAAAD9GBQAAAAAAAAGTAQAANgAAAAJOUUbAKco/AJC7frZYmT8AAAA/VgUAAAAAAAABlAEAADYAAAB4G0/4buPJPwCQu362WJk/AAAAP1YFAAAAAAAAAZUBAAA2AAAA7OhMqh2dyT8ARhSYdGqOPwAAAD9WBQAAAAAAAAGWAQAANgAAAKbPSwP1eck/AEYUmHRqjj8AAAA/VgUAAAAAAAABlwEAADYAAABgtkpczFbJPwBGFJh0ao4/AAAAP1YFAAAAAAAAAZgBAAA2AAAA2oNIDnsQyT8ARhSYdGqOPwAAAD9WBQAAAAAAAAGZAQAANgAAAE5RRsApysg/AEYUmHRqjj8AAAA/VgUAAAAAAAABmgEAADYAAAAIOEUZAafIPwBGFJh0ao4/AAAAP1YFAAAAAAAAAZsBAAA2AAAAwh5EctiDyD8ARhSYdGqOPwAAAD9mBQAAAAAAAAGcAQAANgAAADjsQSSHPcg/AEYUmHRqjj8AAAA/ZgUAAAAAAAABnQEAADYAAACwuT/WNffHPwBGFJh0ao4/AAAAP2YFAAAAAAAAAZ4BAAA2AAAAJIc9iOSwxz8ARhSYdGqOPwAAAD9mBQAAAAAAAAGfAQAANgAAAJhUOzqTasc/AEYUmHRqjj8AAAA/ZgUAAAAAAAABoAEAADYAAAAQIjnsQSTHPwBGFJh0ao4/AAAAP2YFAAAAAAAAAaEBAAA2AAAAPtY198e6xj8ARhSYdGqOPwAAAD91BQAAAAAAAAGiAQAANgAAAPq8NFCfl8Y/AEYUmHRqjj8AAAA/dQUAAAAAAAABowEAADYAAABwijICTlHGPwBGFJh0ao4/AAAAP3UFAAAAAAAAAaQBAAA2AAAAKnExWyUuxj8ARhSYdGqOPwAAAD91BQAAAAAAAAGlAQAANgAAAOZXMLT8CsY/AEYUmHRqjj8AAAA/dQUAAAAAAAABpgEAADYAAABaJS5mq8TFPwBGFJh0ao4/AAAAP3UFAAAAAAAAAacBAAA2AAAAFAwtv4KhxT8ARhSYdGqOPwAAAD91BQAAAAAAAAGoAQAANgAAAIzZKnExW8U/AEYUmHRqjj8AAAA/hQUAAAAAAAABqQEAADYAAAAApygj4BTFPwBGFJh0ao4/AAAAP4UFAAAAAAAAAaoBAAA2AAAAMFslLmarxD8ARhSYdGqOPwAAAD+FBQAAAAAAAAGrAQAANgAAAKYoI+AUZcQ/AEYUmHRqjj8AAAA/hQUAAAAAAAABrAEAADYAAABiDyI57EHEPwBGFJh0ao4/AAAAP4UFAAAAAAAAAa0BAAA2AAAAkMMeRHLYwz8ARhSYdGqOPwAAAD+FBQAAAAAAAAGuAQAANgAAAE6qHZ1JtcM/AEYUmHRqjj8AAAA/hQUAAAAAAAABrwEAADYAAAAIkRz2IJLDPwBGFJh0ao4/AAAAP5UFAAAAAAAAAbABAAA2AAAAfF4aqM9Lwz8ARhSYdGqOPwAAAD+VBQAAAAAAAAGxAQAANgAAAPIrGFp+BcM/AEYUmHRqjj8AAAA/lQUAAAAAAAABsgEAADYAAAAk4BRlBJzCPwBGFJh0ao4/AAAAP5UFAAAAAAAAAbMBAAA2AAAAmK0SF7NVwj8ARhSYdGqOPwAAAD+VBQAAAAAAAAG0AQAANgAAAFKUEXCKMsI/AEYUmHRqjj8AAAA/lQUAAAAAAAABtQEAADYAAADIYQ8iOezBPwBGFJh0ao4/AAAAP5UFAAAAAAAAAbYBAAA2AAAAPi8N1OelwT8ARhSYdGqOPwAAAD+kBQAAAAAAAAG3AQAANgAAALT8CoaWX8E/AEYUmHRqjj8AAAA/pAUAAAAAAAABuAEAADYAAAAoygg4RRnBPwBGFJh0ao4/AAAAP6QFAAAAAAAAAbkBAAA2AAAAoJcG6vPSwD8ARhSYdGqOPwAAAD+kBQAAAAAAAAG6AQAANgAAABRlBJyijMA/AEYUmHRqjj8AAAA/pAUAAAAAAAABuwEAADYAAACKMgJOUUbAPwBGFJh0ao4/AAAAP6QFAAAAAAAAAbwBAAA2AAAA7Jr7Y11zvz8AkLt+tliZPwAAAD+kBQAAAAAAAAG9AQAANgAAANQ198e65r4/AJC7frZYmT8AAAA/tAUAAAAAAAABvgEAADYAAACsa+6Pdc29PwCQu362WJk/AAAAP7QFAAAAAAAAAb8BAAA2AAAAmAbq89JAvT8AkLt+tliZPwAAAD+0BQAAAAAAAAHAAQAANgAAAICh5VcwtLw/AJC7frZYmT8AAAA/tAUAAAAAAAABwQEAADYAAABwPOG7jSe8PwCQu362WJk/AAAAP7QFAAAAAAAAAcIBAAA2AAAAWNfcH+uauz8AkLt+tliZPwAAAD+0BQAAAAAAAAHDAQAANgAAAMyk2tGZVLs/gH62WBm+oT8AAAA/wwUAAAAAAAABxAEAADYAAAAcqM9LA/W5P4B+tlgZvqE/AAAAP8MFAAAAAAAAAcUBAAA2AAAAkHXN/bGuuT+AfrZYGb6hPwAAAD/DBQAAAAAAAAHGAQAANgAAAHgQyWEPIrk/ADUPctfPpj8AAAA/wwUAAAAAAAABxwEAADYAAADw3cYTvtu4PwA1D3LXz6Y/AAAAP8MFAAAAAAAAAcgBAAA2AAAA3HjCdxtPuD8ANQ9y18+mPwAAAD/DBQAAAAAAAAHJAQAANgAAAMQTvtt4wrc/ADUPctfPpj8AAAA/wwUAAAAAAAABygEAADYAAAA84buNJ3y3PwA1D3LXz6Y/AAAAP8MFAAAAAAAAAcsBAAA2AAAA/LGuuT/WtT+A62eLleGrPwAAAD/TBQAAAAAAAAHMAQAANgAAAOhMqh2dSbU/gOtni5Xhqz8AAAA/0wUAAAAAAAABzQEAADYAAABgGqjPSwO1P4DrZ4uV4as/AAAAP9MFAAAAAAAAAc4BAAA2AAAA1Oelgfq8tD+A62eLleGrPwAAAD/TBQAAAAAAAAHPAQAANgAAAMCCoeVXMLQ/gOtni5Xhqz8AAAA/0wUAAAAAAAAB0AEAADYAAAA0UJ+XBuqzPwBRYNKpebA/AAAAP+MFAAAAAAAAAdEBAAA2AAAAIOua+2Ndsz8AUWDSqXmwPwAAAD/jBQAAAAAAAAHSAQAANgAAAJi4mK0SF7M/AFFg0ql5sD8AAAA/4wUAAAAAAAAB0wEAADYAAABs7o91zf2xPwBRYNKpebA/AAAAP+MFAAAAAAAAAdQBAAA2AAAA4LuNJ3y3sT9ArAzfiAKzPwAAAD/jBQAAAAAAAAHVAQAANgAAAFiJi9kqcbE/QKwM34gCsz8AAAA/4wUAAAAAAAAB1gEAADYAAABAJIc9iOSwP0CsDN+IArM/AAAAP/IFAAAAAAAAAdcBAAA2AAAAuPGE7zaesD9ArAzfiAKzPwAAAD/yBQAAAAAAAAHYAQAANgAAAKCMgFOUEbA/QKwM34gCsz8AAAA/8gUAAAAAAAAB2QEAADYAAAAwtPwKhpavP0CsDN+IArM/AAAAP/IFAAAAAAAAAdoBAAA2AAAAIE/4buMJrz9ArAzfiAKzPwAAAD/yBQAAAAAAAAHbAQAANgAAAPCE7zae8K0/QKwM34gCsz8AAAA/8gUAAAAAAAAB3AEAADYAAADYH+ua+2OtP0CsDN+IArM/AAAAPwIGAAAAAAAAAd0BAAA2AAAAoPDdxhO+qz+AB7nrZ4u1PwAAAD8CBgAAAAAAAAHeAQAANgAAAIiL2SpxMas/gAe562eLtT8AAAA/AgYAAAAAAAAB3wEAADYAAAB4JtWOzqSqP4AHuetni7U/AAAAPwIGAAAAAAAAAeABAAA2AAAAYMHQ8isYqj+AB7nrZ4u1PwAAAD8CBgAAAAAAAAHhAQAANgAAAEhczFaJi6k/wGJl+EYUuD8AAAA/AgYAAAAAAAAB4gEAADYAAAAw98e65v6oP8BiZfhGFLg/AAAAPwIGAAAAAAAAAeMBAAA2AAAAEC2/gqHlpz/AYmX4RhS4PwAAAD8SBgAAAAAAAAHkAQAANgAAAND9sa65P6Y/wGJl+EYUuD8AAAA/EgYAAAAAAAAB5QEAADYAAAC4mK0SF7OlPwC+EQUmnbo/AAAAPxIGAAAAAAAAAeYBAAA2AAAAoDOpdnQmpT8AvhEFJp26PwAAAD8SBgAAAAAAAAHnAQAANgAAAJDOpNrRmaQ/AL4RBSaduj8AAAA/IQYAAAAAAAAB6AEAADYAAACAaaA+Lw2kPwC+EQUmnbo/AAAAPyEGAAAAAAAAAekBAAA2AAAAaAScooyAoz8AvhEFJp26PwAAAD8hBgAAAAAAAAHqAQAANgAAAFCflwbq86I/QBm+EQUmvT8AAAA/IQYAAAAAAAAB6wEAADYAAAA4OpNqR2eiP0AZvhEFJr0/AAAAPyEGAAAAAAAAAewBAAA2AAAAEHCKMgJOoT9AGb4RBSa9PwAAAD8hBgAAAAAAAAHtAQAANgAAAAALhpZfwaA/QBm+EQUmvT8AAAA/MQYAAAAAAAAB7gEAADYAAABQ7ehMqh2dP8Bni5XhG8E/AAAAPzEGAAAAAAAAAe8BAAA2AAAAICPgFGUEnD/AZ4uV4RvBPwAAAD8xBgAAAAAAAAHwAQAANgAAAOCOzqTa0Zk/wGeLleEbwT8AAAA/MQYAAAAAAAAB8QEAADYAAADgjs6k2tGZP2CV4RtRYMI/AAAAP0AGAAAAAAAAAfIBAAA2AAAAsMTFbJW4mD9gleEbUWDCPwAAAD9ABgAAAAAAAAHzAQAANgAAAID6vDRQn5c/YJXhG1Fgwj8AAAA/QAYAAAAAAAAB9AEAADYAAABQMLT8CoaWP2CV4RtRYMI/AAAAP0AGAAAAAAAAAfUBAAA2AAAAMGarxMVslT8AwzeiwKTDPwAAAD9ABgAAAAAAAAH2AQAANgAAAACcooyAU5Q/AMM3osCkwz8AAAA/QAYAAAAAAAAB9wEAADYAAADg0ZlUOzqTPwDDN6LApMM/AAAAP0AGAAAAAAAAAfgBAAA2AAAAsAeRHPYgkj/g8I0oMOnEPwAAAD9QBgAAAAAAAAH5AQAANgAAAJA9iOSwB5E/4PCNKDDpxD8AAAA/UAYAAAAAAAAB+gEAADYAAABgUu3oTKqNP+DwjSgw6cQ/AAAAP1AGAAAAAAAAAfsBAAA2AAAAAL7beMJ3iz/g8I0oMOnEPwAAAD9QBgAAAAAAAAH8AQAANgAAAAC+23jCd4s/gB7krp8txj8AAAA/YAYAAAAAAAAB/QEAADYAAADAKcoIOEWJP4Ae5K6fLcY/AAAAP2AGAAAAAAAAAf4BAAA2AAAAgJW4mK0Shz+AHuSuny3GPwAAAD9gBgAAAAAAAAH/AQAANgAAACABpygj4IQ/gB7krp8txj8AAAA/YAYAAAAAAAABAAIAADYAAADAbJW4mK2CP4Ae5K6fLcY/AAAAP2AGAAAAAAAAAQECAAA2AAAAgNiDSA57gD+AHuSuny3GPwAAAD9vBgAAAAAAAAECAgAANgAAAIDYg0gOe4A/AEw6NQ9yxz8AAAA/bwYAAAAAAAABAwIAADYAAABAiOSwB5F8PwBMOjUPcsc/AAAAP28GAAAAAAAAAQQCAAA2AAAAgF/B0PIreD8ATDo1D3LHPwAAAD9/BgAAAAAAAAEFAgAANgAAAMA2nvDdxnM/AEw6NQ9yxz8AAAA/fwYAAAAAAAABBgIAADYAAAAAHfYgksNuPwBMOjUPcsc/AAAAP48GAAAAAAAAAQcCAAA2AAAAAB32IJLDbj+geZC7frbIPwAAAD+uBgAAAAAAAAEIAgAANgAAAAAd9iCSw24/QKfmQe76yT8AAAA/vQYAAAAAAAABCQIAADYAAACAy69gaPllP0Cn5kHu+sk/AAAAP70GAAAAAAAAAQoCAAA2AAAAgMuvYGj5ZT/g1DzIXT/LPwAAAD/NBgAAAAAAAAELAgAANgAAAAD00kB9Xlo/gAKTTs2DzD8AAAA/zQYAAAAAAAABDAIAADYAAAAA9NJAfV5aPyAw6dQ8yM0/AAAAP80GAAAAAAAAAQ0CAAA2AAAAAPTSQH1eWj/AXT9brAzPPwAAAD/NBgAAAAAAAAEOAgAANgAAAAD00kB9Xlo/sMXK8I0o0D8AAAA/3QYAAAAAAAABDwIAADYAAAAA9NJAfV5aP4Dc9bPFytA/AAAAP90GAAAAAAAAARACAAA2AAAAAPTSQH1eWj9Q8yB3/WzRPwAAAD/sBgAAAAAAAAERAgAANgAAAAD00kB9Xlo/IApMOjUP0j8AAAA/7AYAAAAAAAABEgIAADYAAAAA9NJAfV5aP/Agd/1ssdI/AAAAP+wGAAAAAAAAARMCAAA2AAAAAPTSQH1eWj/AN6LApFPTPwAAAD/8BgAAAAAAAAEUAgAANgAAAAD00kB9Xlo/kE7Ng9z10z8AAAA//AYAAAAAAAABFQIAADYAAAAA9NJAfV5aP2Bl+EYUmNQ/AAAAP/wGAAAAAAAAARYCAAA2AAAAAPTSQH1eWj8wfCMKTDrVPwAAAD8MBwAAAAAAAAEXAgAANgAAAIDLr2Bo+WU/AJNOzYPc1T8AAAA/DAcAAAAAAAABGAIAADYAAACAy69gaPllP9CpeZC7ftY/AAAAPxsHAAAAAAAAARkCAAA2AAAAgMuvYGj5ZT+gwKRT8yDXPwAAAD8bBwAAAAAAAAEaAgAANgAAAAAd9iCSw24/oMCkU/Mg1z8AAAA/GwcAAAAAAAABGwIAADYAAAAAHfYgksNuP3DXzxYrw9c/AAAAPxsHAAAAAAAAARwCAAA2AAAAwDae8N3Gcz9w188WK8PXPwAAAD8rBwAAAAAAAAEdAgAANgAAAMA2nvDdxnM/QO762WJl2D8AAAA/KwcAAAAAAAABHgIAADYAAADANp7w3cZzPwAFJp2aB9k/AAAAPysHAAAAAAAAAR8CAAA2AAAAgF/B0PIreD8ABSadmgfZPwAAAD8rBwAAAAAAAAEgAgAANgAAAIBfwdDyK3g/0BtRYNKp2T8AAAA/KwcAAAAAAAABIQIAADYAAABAiOSwB5F8P9AbUWDSqdk/AAAAPzoHAAAAAAAAASICAAA2AAAAQIjksAeRfD9wSafmQe7aPwAAAD86BwAAAAAAAAEjAgAANgAAAIDYg0gOe4A/cEmn5kHu2j8AAAA/OgcAAAAAAAABJAIAADYAAACA2INIDnuAP0Bg0ql5kNs/AAAAPzoHAAAAAAAAASUCAAA2AAAAwGyVuJitgj9AYNKpeZDbPwAAAD9KBwAAAAAAAAEmAgAANgAAAMBslbiYrYI/EHf9bLEy3D8AAAA/SgcAAAAAAAABJwIAADYAAADAbJW4mK2CP+CNKDDp1Nw/AAAAP0oHAAAAAAAAASgCAAA2AAAAIAGnKCPghD/gjSgw6dTcPwAAAD9KBwAAAAAAAAEpAgAANgAAACABpygj4IQ/wKRT8yB33T8AAAA/SgcAAAAAAAABKgIAADYAAACAlbiYrRKHP8CkU/Mgd90/AAAAP1oHAAAAAAAAASsCAAA2AAAAgJW4mK0Shz+Qu362WBnePwAAAD9aBwAAAAAAAAEsAgAANgAAAMApygg4RYk/kLt+tlgZ3j8AAAA/WgcAAAAAAAABLQIAADYAAADAKcoIOEWJP2DSqXmQu94/AAAAP1oHAAAAAAAAAS4CAAA2AAAAwCnKCDhFiT8w6dQ8yF3fPwAAAD9pBwAAAAAAAAEvAgAANgAAAAC+23jCd4s/AAAAAAAA4D8AAAA/eQcAAAAAAAABMAIAADYAAABgUu3oTKqNPwAAAAAAAOA/AAAAP3kHAAAAAAAAATECAAA2AAAAwOb+WNfcjz9oi5XhG1HgPwAAAD+JBwAAAAAAAAEyAgAANgAAAJA9iOSwB5E/aIuV4RtR4D8AAAA/iQcAAAAAAAABMwIAADYAAACQPYjksAeRP9AWK8M3ouA/AAAAP5gHAAAAAAAAATQCAAA2AAAAsAeRHPYgkj84osCkU/PgPwAAAD+YBwAAAAAAAAE1AgAANgAAAODRmVQ7OpM/OKLApFPz4D8AAAA/qAcAAAAAAAABNgIAADYAAADg0ZlUOzqTP6AtVoZvROE/AAAAP6gHAAAAAAAAATcCAAA2AAAAAJyijIBTlD+gLVaGb0ThPwAAAD/2BwAAAAAAAAE4AgAANgAAADBmq8TFbJU/oC1Whm9E4T8AAAA/9gcAAAAAAAABOQIAADYAAACd8N3GE77nP6jmQe762eI/AAAAPwAAAAAAAAAAAToCAAA2AAAA7zae8N3G5z+o5kHu+tniPwAAAD8QAAAAAAAAAAE7AgAANgAAAD99Xhqoz+c/qOZB7vrZ4j8AAAA/IAAAAAAAAAABPAIAADYAAAA/fV4aqM/nP0BbrAzfiOI/AAAAPyAAAAAAAAAAAT0CAAA2AAAAkcMeRHLY5z9AW6wM34jiPwAAAD8gAAAAAAAAAAE+AgAANgAAAOMJ32084ec/QFusDN+I4j8AAAA/LwAAAAAAAAABPwIAADYAAAA1UJ+XBurnP0BbrAzfiOI/AAAAPy8AAAAAAAAAAUACAAA2AAAAhZZfwdDy5z9AW6wM34jiPwAAAD8vAAAAAAAAAAFBAgAANgAAANfcH+ua++c/QFusDN+I4j8AAAA/PwAAAAAAAAABQgIAADYAAAAnI+AUZQToP0BbrAzfiOI/AAAAPz8AAAAAAAAAAUMCAAA2AAAAeWmgPi8N6D9AW6wM34jiPwAAAD8/AAAAAAAAAAFEAgAANgAAABv2IJLDHug/QFusDN+I4j8AAAA/TgAAAAAAAAABRQIAADYAAABtPOG7jSfoP0BbrAzfiOI/AAAAP04AAAAAAAAAAUYCAAA2AAAAv4Kh5Vcw6D9AW6wM34jiPwAAAD9OAAAAAAAAAAFHAgAANgAAABHJYQ8iOeg/QFusDN+I4j8AAAA/XgAAAAAAAAABSAIAADYAAABhDyI57EHoP0BbrAzfiOI/AAAAP14AAAAAAAAAAUkCAAA2AAAAs1XiYrZK6D9AW6wM34jiPwAAAD9eAAAAAAAAAAFKAgAANgAAALNV4mK2Sug/qOZB7vrZ4j8AAAA/XgAAAAAAAAABSwIAADYAAAADnKKMgFPoP6jmQe762eI/AAAAP24AAAAAAAAAAUwCAAA2AAAAVeJitkpc6D+o5kHu+tniPwAAAD9uAAAAAAAAAAFNAgAANgAAAKcoI+AUZeg/EHLXzxYr4z8AAAA/bgAAAAAAAAABTgIAADYAAAD3buMJ323oPxBy188WK+M/AAAAP30AAAAAAAAAAU8CAAA2AAAASbWjM6l26D8QctfPFivjPwAAAD99AAAAAAAAAAFQAgAANgAAAJn7Y11zf+g/EHLXzxYr4z8AAAA/fQAAAAAAAAABUQIAADYAAACZ+2Ndc3/oP3j9bLEyfOM/AAAAP30AAAAAAAAAAVICAAA2AAAA7UEkhz2I6D94/WyxMnzjPwAAAD+NAAAAAAAAAAFTAgAANgAAAD2I5LAHkeg/eP1ssTJ84z8AAAA/jQAAAAAAAAABVAIAADYAAACNzqTa0ZnoP3j9bLEyfOM/AAAAP40AAAAAAAAAAVUCAAA2AAAA3xRlBJyi6D94/WyxMnzjPwAAAD+dAAAAAAAAAAFWAgAANgAAADFbJS5mq+g/4IgCk07N4z8AAAA/nQAAAAAAAAABVwIAADYAAACDoeVXMLToP+CIApNOzeM/AAAAP50AAAAAAAAAAVgCAAA2AAAA0+elgfq86D/giAKTTs3jPwAAAD+dAAAAAAAAAAFZAgAANgAAACUuZqvExeg/4IgCk07N4z8AAAA/rAAAAAAAAAABWgIAADYAAAB1dCbVjs7oP+CIApNOzeM/AAAAP6wAAAAAAAAAAVsCAAA2AAAAybrm/ljX6D/giAKTTs3jPwAAAD+sAAAAAAAAAAFcAgAANgAAAGlHZ1Lt6Og/4IgCk07N4z8AAAA/rAAAAAAAAAABXQIAADYAAAC7jSd8t/HoP+CIApNOzeM/AAAAP7wAAAAAAAAAAV4CAAA2AAAAC9TnpYH66D/giAKTTs3jPwAAAD+8AAAAAAAAAAFfAgAANgAAAK9gaPkVDOk/4IgCk07N4z8AAAA/vAAAAAAAAAABYAIAADYAAAABpygj4BTpP+CIApNOzeM/AAAAP7wAAAAAAAAAAWECAAA2AAAAUe3oTKod6T/giAKTTs3jPwAAAD+8AAAAAAAAAAFiAgAANgAAAKMzqXZ0Juk/4IgCk07N4z8AAAA/vAAAAAAAAAABYwIAADYAAAD1eWmgPi/pP+CIApNOzeM/AAAAP8sAAAAAAAAAAWQCAAA2AAAAlwbq89JA6T/giAKTTs3jPwAAAD/LAAAAAAAAAAFlAgAANgAAAOdMqh2dSek/4IgCk07N4z8AAAA/ywAAAAAAAAABZgIAADYAAACL2SpxMVvpP+CIApNOzeM/AAAAP8sAAAAAAAAAAWcCAAA2AAAA3R/rmvtj6T94/WyxMnzjPwAAAD/bAAAAAAAAAAFoAgAANgAAAC1mq8TFbOk/eP1ssTJ84z8AAAA/2wAAAAAAAAABaQIAADYAAAB9rGvuj3XpPxBy188WK+M/AAAAP9sAAAAAAAAAAWoCAAA2AAAA0fIrGFp+6T8QctfPFivjPwAAAD/bAAAAAAAAAAFrAgAANgAAACE57EEkh+k/EHLXzxYr4z8AAAA/2wAAAAAAAAABbAIAADYAAABzf6xr7o/pPxBy188WK+M/AAAAP9sAAAAAAAAAAW0CAAA2AAAAw8VslbiY6T+o5kHu+tniPwAAAD/bAAAAAAAAAAFuAgAANgAAABUMLb+Coek/qOZB7vrZ4j8AAAA/6wAAAAAAAAABbwIAADYAAABnUu3oTKrpP0BbrAzfiOI/AAAAP+sAAAAAAAAAAXACAAA2AAAAuZitEhez6T9AW6wM34jiPwAAAD/rAAAAAAAAAAFxAgAANgAAAAnfbTzhu+k/QFusDN+I4j8AAAA/6wAAAAAAAAABcgIAADYAAAAJ32084bvpP9jPFivDN+I/AAAAP+sAAAAAAAAAAXMCAAA2AAAAWSUuZqvE6T/YzxYrwzfiPwAAAD/6AAAAAAAAAAF0AgAANgAAAK1r7o91zek/cESBSafm4T8AAAA/+gAAAAAAAAABdQIAADYAAAD9sa65P9bpP3BEgUmn5uE/AAAAP/oAAAAAAAAAAXYCAAA2AAAAT/hu4wnf6T8Iuetni5XhPwAAAD/6AAAAAAAAAAF3AgAANgAAAJ8+Lw3U5+k/CLnrZ4uV4T8AAAA/+gAAAAAAAAABeAIAADYAAADxhO82nvDpP6AtVoZvROE/AAAAP/oAAAAAAAAAAXkCAAA2AAAAQ8uvYGj56T+gLVaGb0ThPwAAAD8KAQAAAAAAAAF6AgAANgAAAOVXMLT8Cuo/OKLApFPz4D8AAAA/CgEAAAAAAAABewIAADYAAADlVzC0/ArqP9AWK8M3ouA/AAAAPwoBAAAAAAAAAXwCAAA2AAAANZ7w3cYT6j/QFivDN6LgPwAAAD8KAQAAAAAAAAF9AgAANgAAAIfksAeRHOo/0BYrwzei4D8AAAA/CgEAAAAAAAABfgIAADYAAAArcTFbJS7qPwAAAAAAAOA/AAAAPwoBAAAAAAAAAX8CAAA2AAAAzf2xrrk/6j8w6dQ8yF3fPwAAAD8aAQAAAAAAAAGAAgAANgAAAG+KMgJOUeo/YNKpeZC73j8AAAA/GgEAAAAAAAABgQIAADYAAADB0PIrGFrqP5C7frZYGd4/AAAAPxoBAAAAAAAAAYICAAA2AAAAERezVeJi6j/ApFPzIHfdPwAAAD8aAQAAAAAAAAGDAgAANgAAAGNdc3+sa+o/4I0oMOnU3D8AAAA/GgEAAAAAAAABhAIAADYAAABXMLT8CobqP0Bg0ql5kNs/AAAAPykBAAAAAAAAAYUCAAA2AAAAqXZ0JtWO6j9AYNKpeZDbPwAAAD8pAQAAAAAAAAGGAgAANgAAAPm8NFCfl+o/oDJ8IwpM2j8AAAA/KQEAAAAAAAABhwIAADYAAABLA/V5aaDqP6AyfCMKTNo/AAAAPykBAAAAAAAAAYgCAAA2AAAAnUm1ozOp6j/QG1Fg0qnZPwAAAD8pAQAAAAAAAAGJAgAANgAAAO2Pdc39seo/AAUmnZoH2T8AAAA/KQEAAAAAAAABigIAADYAAADtj3XN/bHqP0Du+tliZdg/AAAAPzkBAAAAAAAAAYsCAAA2AAAAjxz2IJLD6j+gwKRT8yDXPwAAAD85AQAAAAAAAAGMAgAANgAAADOpdnQm1eo/AJNOzYPc1T8AAAA/OQEAAAAAAAABjQIAADYAAAAzqXZ0JtXqP2Bl+EYUmNQ/AAAAPzkBAAAAAAAAAY4CAAA2AAAAg+82nvDd6j9gZfhGFJjUPwAAAD85AQAAAAAAAAGPAgAANgAAAIPvNp7w3eo/kE7Ng9z10z8AAAA/SAEAAAAAAAABkAIAADYAAADVNffHuubqP/Agd/1ssdI/AAAAP0gBAAAAAAAAAZECAAA2AAAA1TX3x7rm6j8gCkw6NQ/SPwAAAD9IAQAAAAAAAAGSAgAANgAAANU198e65uo/UPMgd/1s0T8AAAA/SAEAAAAAAAABkwIAADYAAAAnfLfxhO/qP1DzIHf9bNE/AAAAP1gBAAAAAAAAAZQCAAA2AAAAJ3y38YTv6j+A3PWzxcrQPwAAAD9YAQAAAAAAAAGVAgAANgAAACd8t/GE7+o/sMXK8I0o0D8AAAA/WAEAAAAAAAABlgIAADYAAAAnfLfxhO/qP8BdP1usDM8/AAAAP1gBAAAAAAAAAZcCAAA2AAAAJ3y38YTv6j8gMOnUPMjNPwAAAD9oAQAAAAAAAAGYAgAANgAAACd8t/GE7+o/gAKTTs2DzD8AAAA/aAEAAAAAAAABmQIAADYAAAAnfLfxhO/qP+DUPMhdP8s/AAAAP2gBAAAAAAAAAZoCAAA2AAAAJ3y38YTv6j9Ap+ZB7vrJPwAAAD93AQAAAAAAAAGbAgAANgAAANU198e65uo/QKfmQe76yT8AAAA/dwEAAAAAAAABnAIAADYAAACD7zae8N3qP0Cn5kHu+sk/AAAAP4cBAAAAAAAAAZ0CAAA2AAAAg+82nvDd6j+geZC7frbIPwAAAD+HAQAAAAAAAAGeAgAANgAAAIPvNp7w3eo/AEw6NQ9yxz8AAAA/hwEAAAAAAAABnwIAADYAAAAzqXZ0JtXqPwBMOjUPcsc/AAAAP4cBAAAAAAAAAaACAAA2AAAAM6l2dCbV6j+AHuSuny3GPwAAAD+XAQAAAAAAAAGhAgAANgAAAONitkpczOo/gB7krp8txj8AAAA/lwEAAAAAAAABogIAADYAAADjYrZKXMzqP+DwjSgw6cQ/AAAAP5cBAAAAAAAAAaMCAAA2AAAAjxz2IJLD6j/g8I0oMOnEPwAAAD+XAQAAAAAAAAGkAgAANgAAAD/WNffHuuo/AMM3osCkwz8AAAA/lwEAAAAAAAABpQIAADYAAADtj3XN/bHqPwDDN6LApMM/AAAAP6YBAAAAAAAAAaYCAAA2AAAAnUm1ozOp6j9gleEbUWDCPwAAAD+mAQAAAAAAAAGnAgAANgAAAJ1JtaMzqeo/wGeLleEbwT8AAAA/pgEAAAAAAAABqAIAADYAAABLA/V5aaDqP8Bni5XhG8E/AAAAP6YBAAAAAAAAAakCAAA2AAAA+bw0UJ+X6j+AdGoe5K6/PwAAAD+mAQAAAAAAAAGqAgAANgAAAKl2dCbVjuo/gHRqHuSuvz8AAAA/pgEAAAAAAAABqwIAADYAAACpdnQm1Y7qP0AZvhEFJr0/AAAAP7YBAAAAAAAAAawCAAA2AAAAB+rz0kB96j9AGb4RBSa9PwAAAD+2AQAAAAAAAAGtAgAANgAAALWjM6l2dOo/wGJl+EYUuD8AAAA/tgEAAAAAAAABrgIAADYAAABjXXN/rGvqP8BiZfhGFLg/AAAAP7YBAAAAAAAAAa8CAAA2AAAAERezVeJi6j/AYmX4RhS4PwAAAD+2AQAAAAAAAAGwAgAANgAAAG+KMgJOUeo/gAe562eLtT8AAAA/tgEAAAAAAAABsQIAADYAAAAfRHLYg0jqP0CsDN+IArM/AAAAP8UBAAAAAAAAAbICAAA2AAAAzf2xrrk/6j9ArAzfiAKzPwAAAD/FAQAAAAAAAAGzAgAANgAAACtxMVslLuo/QKwM34gCsz8AAAA/xQEAAAAAAAABtAIAADYAAAArcTFbJS7qPwBRYNKpebA/AAAAP8UBAAAAAAAAAbUCAAA2AAAA2SpxMVsl6j8AUWDSqXmwPwAAAD/FAQAAAAAAAAG2AgAANgAAAIfksAeRHOo/AFFg0ql5sD8AAAA/xQEAAAAAAAABtwIAADYAAAA1nvDdxhPqPwBRYNKpebA/AAAAP8UBAAAAAAAAAbgCAAA2AAAAkxFwijIC6j+A62eLleGrPwAAAD/VAQAAAAAAAAG5AgAANgAAAEPLr2Bo+ek/gOtni5Xhqz8AAAA/1QEAAAAAAAABugIAADYAAADxhO82nvDpP4DrZ4uV4as/AAAAP9UBAAAAAAAAAbsCAAA2AAAA8YTvNp7w6T8ANQ9y18+mPwAAAD/VAQAAAAAAAAG8AgAANgAAAJ8+Lw3U5+k/ADUPctfPpj8AAAA/1QEAAAAAAAABvQIAADYAAABP+G7jCd/pPwA1D3LXz6Y/AAAAP9UBAAAAAAAAAb4CAAA2AAAA/bGuuT/W6T8ANQ9y18+mPwAAAD/VAQAAAAAAAAG/AgAANgAAAK1r7o91zek/ADUPctfPpj8AAAA/5QEAAAAAAAABwAIAADYAAABZJS5mq8TpPwA1D3LXz6Y/AAAAP+UBAAAAAAAAAcECAAA2AAAACd9tPOG76T8ANQ9y18+mPwAAAD/lAQAAAAAAAAHCAgAANgAAALmYrRIXs+k/ADUPctfPpj8AAAA/5QEAAAAAAAABwwIAADYAAABnUu3oTKrpPwA1D3LXz6Y/AAAAP+UBAAAAAAAAAcQCAAA2AAAAFQwtv4Kh6T8ANQ9y18+mPwAAAD/lAQAAAAAAAAHFAgAANgAAAMPFbJW4mOk/ADUPctfPpj8AAAA/9AEAAAAAAAABxgIAADYAAAAhOexBJIfpPwA1D3LXz6Y/AAAAP/QBAAAAAAAAAccCAAA2AAAA0fIrGFp+6T8ANQ9y18+mPwAAAD/0AQAAAAAAAAHIAgAANgAAAH2sa+6Pdek/ADUPctfPpj8AAAA/9AEAAAAAAAAByQIAADYAAAAtZqvExWzpPwA1D3LXz6Y/AAAAP/QBAAAAAAAAAcoCAAA2AAAA3R/rmvtj6T8ANQ9y18+mPwAAAD8EAgAAAAAAAAHLAgAANgAAAIvZKnExW+k/ADUPctfPpj8AAAA/BAIAAAAAAAABzAIAADYAAAA7k2pHZ1LpPwA1D3LXz6Y/AAAAPwQCAAAAAAAAAc0CAAA2AAAA50yqHZ1J6T8ANQ9y18+mPwAAAD8EAgAAAAAAAAHOAgAANgAAAJcG6vPSQOk/ADUPctfPpj8AAAA/BAIAAAAAAAABzwIAADYAAABFwCnKCDjpPwA1D3LXz6Y/AAAAPwQCAAAAAAAAAdACAAA2AAAA9XlpoD4v6T8ANQ9y18+mPwAAAD8UAgAAAAAAAAHRAgAANgAAAFHt6EyqHek/ADUPctfPpj8AAAA/FAIAAAAAAAAB0gIAADYAAAABpygj4BTpPwA1D3LXz6Y/AAAAPxQCAAAAAAAAAdMCAAA2AAAAXxqoz0sD6T8ANQ9y18+mPwAAAD8UAgAAAAAAAAHUAgAANgAAAAvU56WB+ug/ADUPctfPpj8AAAA/FAIAAAAAAAAB1QIAADYAAABpR2dS7ejoPwA1D3LXz6Y/AAAAPxQCAAAAAAAAAdYCAAA2AAAAdXQm1Y7O6D8ANQ9y18+mPwAAAD8jAgAAAAAAAAHXAgAANgAAACUuZqvExeg/ADUPctfPpj8AAAA/IwIAAAAAAAAB2AIAADYAAACDoeVXMLToPwA1D3LXz6Y/AAAAPyMCAAAAAAAAAdkCAAA2AAAAg6HlVzC06D+A62eLleGrPwAAAD8jAgAAAAAAAAHaAgAANgAAADFbJS5mq+g/gOtni5Xhqz8AAAA/MwIAAAAAAAAB2wIAADYAAACNzqTa0ZnoP4DrZ4uV4as/AAAAPzMCAAAAAAAAAdwCAAA2AAAAPYjksAeR6D8AUWDSqXmwPwAAAD8zAgAAAAAAAAHdAgAANgAAAO1BJIc9iOg/AFFg0ql5sD8AAAA/MwIAAAAAAAAB3gIAADYAAADtQSSHPYjoP0CsDN+IArM/AAAAP0ICAAAAAAAAAd8CAAA2AAAAmftjXXN/6D9ArAzfiAKzPwAAAD9CAgAAAAAAAAHgAgAANgAAAEm1ozOpdug/QKwM34gCsz8AAAA/QgIAAAAAAAAB4QIAADYAAABJtaMzqXboP4AHuetni7U/AAAAP0ICAAAAAAAAAeICAAA2AAAA927jCd9t6D+AB7nrZ4u1PwAAAD9CAgAAAAAAAAHjAgAANgAAAPdu4wnfbeg/wGJl+EYUuD8AAAA/QgIAAAAAAAAB5AIAADYAAACnKCPgFGXoP8BiZfhGFLg/AAAAP1ICAAAAAAAAAeUCAAA2AAAAA5yijIBT6D8AvhEFJp26PwAAAD9SAgAAAAAAAAHmAgAANgAAAAOcooyAU+g/QBm+EQUmvT8AAAA/UgIAAAAAAAAB5wIAADYAAACzVeJitkroP0AZvhEFJr0/AAAAP1ICAAAAAAAAAegCAAA2AAAAs1XiYrZK6D+AdGoe5K6/PwAAAD9SAgAAAAAAAAHpAgAANgAAAGEPIjnsQeg/gHRqHuSuvz8AAAA/UgIAAAAAAAAB6gIAADYAAABhDyI57EHoP8Bni5XhG8E/AAAAP1ICAAAAAAAAAesCAAA2AAAAEclhDyI56D/AZ4uV4RvBPwAAAD9iAgAAAAAAAAHsAgAANgAAAL+CoeVXMOg/YJXhG1Fgwj8AAAA/YgIAAAAAAAAB7QIAADYAAABtPOG7jSfoPwDDN6LApMM/AAAAP2ICAAAAAAAAAe4CAAA2AAAAbTzhu40n6D/g8I0oMOnEPwAAAD9iAgAAAAAAAAHvAgAANgAAAMuvYGj5Feg/4PCNKDDpxD8AAAA/YgIAAAAAAAAB8AIAADYAAADLr2Bo+RXoP4Ae5K6fLcY/AAAAP2ICAAAAAAAAAfECAAA2AAAAeWmgPi8N6D+AHuSuny3GPwAAAD9xAgAAAAAAAAHyAgAANgAAAHlpoD4vDeg/AEw6NQ9yxz8AAAA/cQIAAAAAAAAB8wIAADYAAAAnI+AUZQToP6B5kLt+tsg/AAAAP3ECAAAAAAAAAfQCAAA2AAAA19wf65r75z9Ap+ZB7vrJPwAAAD9xAgAAAAAAAAH1AgAANgAAAIWWX8HQ8uc/QKfmQe76yT8AAAA/cQIAAAAAAAAB9gIAADYAAACFll/B0PLnP+DUPMhdP8s/AAAAP4ECAAAAAAAAAfcCAAA2AAAANVCflwbq5z/g1DzIXT/LPwAAAD+BAgAAAAAAAAH4AgAANgAAADVQn5cG6uc/gAKTTs2DzD8AAAA/gQIAAAAAAAAB+QIAADYAAAA1UJ+XBurnPyAw6dQ8yM0/AAAAP4ECAAAAAAAAAfoCAAA2AAAANVCflwbq5z/AXT9brAzPPwAAAD+BAgAAAAAAAAH7AgAANgAAAOMJ32084ec/sMXK8I0o0D8AAAA/gQIAAAAAAAAB/AIAADYAAADjCd9tPOHnP1DzIHf9bNE/AAAAP5ECAAAAAAAAAf0CAAA2AAAA4wnfbTzh5z8gCkw6NQ/SPwAAAD+RAgAAAAAAAAH+AgAANgAAAJHDHkRy2Oc/IApMOjUP0j8AAAA/kQIAAAAAAAAB/wIAADYAAACRwx5EctjnP/Agd/1ssdI/AAAAP5ECAAAAAAAAAQADAAA2AAAAkcMeRHLY5z+QTs2D3PXTPwAAAD+gAgAAAAAAAAEBAwAANgAAAD99Xhqoz+c/AJNOzYPc1T8AAAA/sAIAAAAAAAABAgMAADYAAAA/fV4aqM/nP6DApFPzINc/AAAAP7ACAAAAAAAAAQMDAAA2AAAAP31eGqjP5z8ABSadmgfZPwAAAD+wAgAAAAAAAAEEAwAANgAAAD99Xhqoz+c/oDJ8IwpM2j8AAAA/vwIAAAAAAAABBQMAADYAAAA/fV4aqM/nP0Bg0ql5kNs/AAAAP78CAAAAAAAAAQYDAAA2AAAAkcMeRHLY5z8Qd/1ssTLcPwAAAD/PAgAAAAAAAAEHAwAANgAAAJHDHkRy2Oc/4I0oMOnU3D8AAAA/zwIAAAAAAAABCAMAADYAAADjCd9tPOHnP+CNKDDp1Nw/AAAAP98CAAAAAAAAAQkDAAA2AAAANVCflwbq5z/ApFPzIHfdPwAAAD/fAgAAAAAAAAEKAwAANgAAAIWWX8HQ8uc/wKRT8yB33T8AAAA/7gIAAAAAAAABCwMAADYAAADX3B/rmvvnP5C7frZYGd4/AAAAP+4CAAAAAAAAAQwDAAA2AAAAJyPgFGUE6D+Qu362WBnePwAAAD/+AgAAAAAAAAENAwAANgAAAHlpoD4vDeg/kLt+tlgZ3j8AAAA/DgMAAAAAAAABDgMAADYAAADLr2Bo+RXoP5C7frZYGd4/AAAAP0wDAAAAAAAAAQ8DAAA2AAAAWX4FQ8uv7D/QqXmQu37WPwAAAD8AAAAAAAAAAAEQAwAANgAAAKvExWyVuOw/0Kl5kLt+1j8AAAA/HwAAAAAAAAABEQMAADYAAAD9CoaWX8HsP9CpeZC7ftY/AAAAPx8AAAAAAAAAARIDAAA2AAAATVFGwCnK7D/QqXmQu37WPwAAAD8uAAAAAAAAAAETAwAANgAAAJ+XBurz0uw/0Kl5kLt+1j8AAAA/LgAAAAAAAAABFAMAADYAAADv3cYTvtvsP9CpeZC7ftY/AAAAPy4AAAAAAAAAARUDAAA2AAAAQSSHPYjk7D/QqXmQu37WPwAAAD8uAAAAAAAAAAEWAwAANgAAAJNqR2dS7ew/0Kl5kLt+1j8AAAA/PgAAAAAAAAABFwMAADYAAADjsAeRHPbsP9CpeZC7ftY/AAAAPz4AAAAAAAAAARgDAAA2AAAAhz2I5LAH7T/QqXmQu37WPwAAAD8+AAAAAAAAAAEZAwAANgAAACnKCDhFGe0/0Kl5kLt+1j8AAAA/PgAAAAAAAAABGgMAADYAAAB5EMlhDyLtP6DApFPzINc/AAAAPz4AAAAAAAAAARsDAAA2AAAAy1aJi9kq7T+gwKRT8yDXPwAAAD8+AAAAAAAAAAEcAwAANgAAAB2dSbWjM+0/cNfPFivD1z8AAAA/TgAAAAAAAAABHQMAADYAAAC/KcoIOEXtP3DXzxYrw9c/AAAAP04AAAAAAAAAAR4DAAA2AAAAEXCKMgJO7T9w188WK8PXPwAAAD9OAAAAAAAAAAEfAwAANgAAAGG2SlzMVu0/cNfPFivD1z8AAAA/TgAAAAAAAAABIAMAADYAAAAFQ8uvYGjtP0Du+tliZdg/AAAAP04AAAAAAAAAASEDAAA2AAAAVYmL2Spx7T9A7vrZYmXYPwAAAD9OAAAAAAAAAAEiAwAANgAAAPcVDC2/gu0/AAUmnZoH2T8AAAA/XQAAAAAAAAABIwMAADYAAABLXMxWiYvtPwAFJp2aB9k/AAAAP10AAAAAAAAAASQDAAA2AAAAm6KMgFOU7T8ABSadmgfZPwAAAD9dAAAAAAAAAAElAwAANgAAAO3oTKodne0/AAUmnZoH2T8AAAA/XQAAAAAAAAABJgMAADYAAAA9Lw3U56XtP9AbUWDSqdk/AAAAP10AAAAAAAAAAScDAAA2AAAA4buNJ3y37T/QG1Fg0qnZPwAAAD9dAAAAAAAAAAEoAwAANgAAADECTlFGwO0/0BtRYNKp2T8AAAA/bQAAAAAAAAABKQMAADYAAACDSA57EMntP9AbUWDSqdk/AAAAP20AAAAAAAAAASoDAAA2AAAA047OpNrR7T+gMnwjCkzaPwAAAD9tAAAAAAAAAAErAwAANgAAACfVjs6k2u0/oDJ8IwpM2j8AAAA/fQAAAAAAAAABLAMAADYAAADDHkRy2IPsP6jmQe762eI/AAAAPwAAAAAAAAAAAS0DAAA2AAAAFWUEnKKM7D9AW6wM34jiPwAAAD8QAAAAAAAAAAEuAwAANgAAAGWrxMVslew/QFusDN+I4j8AAAA/EAAAAAAAAAABLwMAADYAAAC38YTvNp7sP0BbrAzfiOI/AAAAPxAAAAAAAAAAATADAAA2AAAABzhFGQGn7D9AW6wM34jiPwAAAD8QAAAAAAAAAAExAwAANgAAAAc4RRkBp+w/2M8WK8M34j8AAAA/EAAAAAAAAAABMgMAADYAAABZfgVDy6/sP9jPFivDN+I/AAAAPx8AAAAAAAAAATMDAAA2AAAAq8TFbJW47D/YzxYrwzfiPwAAAD8fAAAAAAAAAAE0AwAANgAAAP0KhpZfwew/2M8WK8M34j8AAAA/HwAAAAAAAAABNQMAADYAAABNUUbAKcrsP9jPFivDN+I/AAAAPx8AAAAAAAAAATYDAAA2AAAAn5cG6vPS7D/YzxYrwzfiPwAAAD8vAAAAAAAAAAE3AwAANgAAAO/dxhO+2+w/2M8WK8M34j8AAAA/LwAAAAAAAAABOAMAADYAAADv3cYTvtvsP3BEgUmn5uE/AAAAPy8AAAAAAAAAATkDAAA2AAAAQSSHPYjk7D9wRIFJp+bhPwAAAD8vAAAAAAAAAAE6AwAANgAAAJNqR2dS7ew/cESBSafm4T8AAAA/LwAAAAAAAAABOwMAADYAAADjsAeRHPbsP3BEgUmn5uE/AAAAPz4AAAAAAAAAATwDAAA2AAAANffHuub+7D9wRIFJp+bhPwAAAD8+AAAAAAAAAAE9AwAANgAAAIc9iOSwB+0/cESBSafm4T8AAAA/PgAAAAAAAAABPgMAADYAAADZg0gOexDtP3BEgUmn5uE/AAAAP04AAAAAAAAAAT8DAAA2AAAAKcoIOEUZ7T9wRIFJp+bhPwAAAD9OAAAAAAAAAAFAAwAANgAAAHkQyWEPIu0/cESBSafm4T8AAAA/TgAAAAAAAAABQQMAADYAAADLVomL2SrtP3BEgUmn5uE/AAAAP14AAAAAAAAAAUIDAAA2AAAAHZ1JtaMz7T9wRIFJp+bhPwAAAD9tAAAAAAAAAAFDAwAANgAAAG/jCd9tPO0/cESBSafm4T8AAAA/bQAAAAAAAAABRAMAADYAAAC/KcoIOEXtP3BEgUmn5uE/AAAAP30AAAAAAAAAAUUDAAA2AAAAEXCKMgJO7T9wRIFJp+bhPwAAAD99AAAAAAAAAAFGAwAANgAAAGG2SlzMVu0/cESBSafm4T8AAAA/fQAAAAAAAAABRwMAADYAAAAFQ8uvYGjtP3BEgUmn5uE/AAAAP40AAAAAAAAAAUgDAAA2AAAAVYmL2Spx7T9wRIFJp+bhPwAAAD+NAAAAAAAAAAFJAwAANgAAAKfPSwP1ee0/cESBSafm4T8AAAA/jQAAAAAAAAABSgMAADYAAAD3FQwtv4LtP3BEgUmn5uE/AAAAP5wAAAAAAAAAAUsDAAA2AAAAS1zMVomL7T9wRIFJp+bhPwAAAD+cAAAAAAAAAAFMAwAANgAAAJuijIBTlO0/cESBSafm4T8AAAA/nAAAAAAAAAABTQMAADYAAADt6EyqHZ3tP3BEgUmn5uE/AAAAP5wAAAAAAAAAAU4DAAA2AAAAPS8N1Oel7T9wRIFJp+bhPwAAAD+sAAAAAAAAAAFPAwAANgAAAI91zf2xru0/cESBSafm4T8AAAA/rAAAAAAAAAABUAMAADYAAADhu40nfLftP3BEgUmn5uE/AAAAP7sAAAAAAAAAAVEDAAA2AAAA4buNJ3y37T/YzxYrwzfiPwAAAD+7AAAAAAAAAAFSAwAANgAAADECTlFGwO0/2M8WK8M34j8AAAA/ywAAAAAAAAABUwMAADYAAACDSA57EMntP9jPFivDN+I/AAAAPwoBAAAAAAAAAVQDAAA2AAAA047OpNrR7T/YzxYrwzfiPwAAAD8pAQAAAAAAAAFVAwAANgAAACfVjs6k2u0/2M8WK8M34j8AAAA/SAEAAAAAAAABVgMAADYAAABbzFaJi9nuPwCTTs2D3NU/AAAAPwAAAAAAAAAAAVcDAAA2AAAArRIXs1Xi7j8Ak07Ng9zVPwAAAD9dAAAAAAAAAAFYAwAANgAAAP1Y19wf6+4/AJNOzYPc1T8AAAA/bQAAAAAAAAABWQMAADYAAABPn5cG6vPuPwCTTs2D3NU/AAAAP20AAAAAAAAAAVoDAAA2AAAAoeVXMLT87j8Ak07Ng9zVPwAAAD99AAAAAAAAAAFbAwAANgAAAKHlVzC0/O4/MHwjCkw61T8AAAA/fQAAAAAAAAABXAMAADYAAADzKxhafgXvPzB8IwpMOtU/AAAAP30AAAAAAAAAAV0DAAA2AAAAQ3LYg0gO7z8wfCMKTDrVPwAAAD99AAAAAAAAAAFeAwAANgAAAJW4mK0SF+8/MHwjCkw61T8AAAA/jAAAAAAAAAABXwMAADYAAADl/ljX3B/vPzB8IwpMOtU/AAAAP4wAAAAAAAAAAWADAAA2AAAAN0UZAaco7z8wfCMKTDrVPwAAAD+MAAAAAAAAAAFhAwAANgAAAImL2SpxMe8/MHwjCkw61T8AAAA/jAAAAAAAAAABYgMAADYAAADZ0ZlUOzrvPzB8IwpMOtU/AAAAP5wAAAAAAAAAAWMDAAA2AAAAfV4aqM9L7z8wfCMKTDrVPwAAAD+cAAAAAAAAAAFkAwAANgAAAM+k2tGZVO8/MHwjCkw61T8AAAA/nAAAAAAAAAABZQMAADYAAABvMVslLmbvPzB8IwpMOtU/AAAAP5wAAAAAAAAAAWYDAAA2AAAAwXcbT/hu7z8wfCMKTDrVPwAAAD+rAAAAAAAAAAFnAwAANgAAAGUEnKKMgO8/MHwjCkw61T8AAAA/qwAAAAAAAAABaAMAADYAAAC1SlzMVonvPzB8IwpMOtU/AAAAP6sAAAAAAAAAAWkDAAA2AAAAB5Ec9iCS7z8wfCMKTDrVPwAAAD+rAAAAAAAAAAFqAwAANgAAAFfX3B/rmu8/MHwjCkw61T8AAAA/uwAAAAAAAAABawMAADYAAACrHZ1JtaPvPzB8IwpMOtU/AAAAP7sAAAAAAAAAAWwDAAA2AAAA+2Ndc3+s7z8wfCMKTDrVPwAAAD/LAAAAAAAAAAFtAwAANgAAAEuqHZ1Jte8/MHwjCkw61T8AAAA/2gAAAAAAAAABbgMAADYAAACd8N3GE77vPzB8IwpMOtU/AAAAP9oAAAAAAAAAAW8DAAA2AAAA7zae8N3G7z8wfCMKTDrVPwAAAD/qAAAAAAAAAAFwAwAANgAAAO82nvDdxu8/AJNOzYPc1T8AAAA/+gAAAAAAAAABcQMAADYAAABBfV4aqM/vPwCTTs2D3NU/AAAAP/oAAAAAAAAAAXIDAAA2AAAAQX1eGqjP7z/QqXmQu37WPwAAAD8JAQAAAAAAAAFzAwAANgAAAJHDHkRy2O8/0Kl5kLt+1j8AAAA/CQEAAAAAAAABdAMAADYAAADjCd9tPOHvP6DApFPzINc/AAAAPwkBAAAAAAAAAXUDAAA2AAAAM1Cflwbq7z+gwKRT8yDXPwAAAD8ZAQAAAAAAAAF2AwAANgAAADNQn5cG6u8/cNfPFivD1z8AAAA/GQEAAAAAAAABdwMAADYAAAAzUJ+XBurvP0Du+tliZdg/AAAAPygBAAAAAAAAAXgDAAA2AAAAM1Cflwbq7z8ABSadmgfZPwAAAD8oAQAAAAAAAAF5AwAANgAAAIeWX8HQ8u8/AAUmnZoH2T8AAAA/OAEAAAAAAAABegMAADYAAACHll/B0PLvP9AbUWDSqdk/AAAAPzgBAAAAAAAAAXsDAAA2AAAAh5ZfwdDy7z+gMnwjCkzaPwAAAD84AQAAAAAAAAF8AwAANgAAAIeWX8HQ8u8/cEmn5kHu2j8AAAA/SAEAAAAAAAABfQMAADYAAACHll/B0PLvP0Bg0ql5kNs/AAAAP1cBAAAAAAAAAX4DAAA2AAAAh5ZfwdDy7z8Qd/1ssTLcPwAAAD9XAQAAAAAAAAF/AwAANgAAAIeWX8HQ8u8/4I0oMOnU3D8AAAA/VwEAAAAAAAABgAMAADYAAACHll/B0PLvP8CkU/Mgd90/AAAAP2cBAAAAAAAAAYEDAAA2AAAAh5ZfwdDy7z+Qu362WBnePwAAAD93AQAAAAAAAAGCAwAANgAAAIeWX8HQ8u8/YNKpeZC73j8AAAA/hgEAAAAAAAABgwMAADYAAADjCd9tPOHvP2DSqXmQu94/AAAAP4YBAAAAAAAAAYQDAAA2AAAAkcMeRHLY7z9g0ql5kLvePwAAAD+GAQAAAAAAAAGFAwAANgAAAJHDHkRy2O8/MOnUPMhd3z8AAAA/lgEAAAAAAAABhgMAADYAAABBfV4aqM/vPzDp1DzIXd8/AAAAP5YBAAAAAAAAAYcDAAA2AAAA7zae8N3G7z8w6dQ8yF3fPwAAAD+WAQAAAAAAAAGIAwAANgAAAO82nvDdxu8/AAAAAAAA4D8AAAA/pQEAAAAAAAABiQMAADYAAACd8N3GE77vPwAAAAAAAOA/AAAAP6UBAAAAAAAAAYoDAAA2AAAAS6odnUm17z8AAAAAAADgPwAAAD+lAQAAAAAAAAGLAwAANgAAAPtjXXN/rO8/AAAAAAAA4D8AAAA/tQEAAAAAAAABjAMAADYAAACrHZ1JtaPvPwAAAAAAAOA/AAAAPxMCAAAAAAAAAY0DAAA2AAAAqx2dSbWj7z9oi5XhG1HgPwAAAD8iAgAAAAAAAAGOAwAANgAAAFfX3B/rmu8/aIuV4RtR4D8AAAA/MgIAAAAAAAABjwMAADYAAABX19wf65rvP9AWK8M3ouA/AAAAP1ECAAAAAAAAAZADAAA2AAAAB5Ec9iCS7z/QFivDN6LgPwAAAD9xAgAAAAAAAAGRAwAANgAAAAeRHPYgku8/OKLApFPz4D8AAAA/cQIAAAAAAAABkgMAADYAAAAHkRz2IJLvP6AtVoZvROE/AAAAP4ACAAAAAAAAAZMDAAA2AAAAB5Ec9iCS7z8Iuetni5XhPwAAAD+AAgAAAAAAAAGUAwAANgAAAAeRHPYgku8/cESBSafm4T8AAAA/gAIAAAAAAAABlQMAADYAAAAHkRz2IJLvP9jPFivDN+I/AAAAP5ACAAAAAAAAAZYDAAA2AAAAB5Ec9iCS7z9AW6wM34jiPwAAAD+QAgAAAAAAAAGXAwAANgAAAAeRHPYgku8/qOZB7vrZ4j8AAAA/nwIAAAAAAAABmAMAADYAAAAHkRz2IJLvP3j9bLEyfOM/AAAAP58CAAAAAAAAAZkDAAA2AAAAB5Ec9iCS7z/giAKTTs3jPwAAAD+fAgAAAAAAAAGaAwAANgAAAAeRHPYgku8/SBSYdGoe5D8AAAA/nwIAAAAAAAABmwMAADYAAAAHkRz2IJLvP7CfLVaGb+Q/AAAAP68CAAAAAAAAAZwDAAA2AAAAV9fcH+ua7z8QK8M3osDkPwAAAD+vAgAAAAAAAAGdAwAANgAAAFfX3B/rmu8/eLZYGb4R5T8AAAA/rwIAAAAAAAABngMAADYAAACrHZ1JtaPvP3i2WBm+EeU/AAAAP78CAAAAAAAAAZ8DAAA2AAAAqx2dSbWj7z/gQe762WLlPwAAAD+/AgAAAAAAAAGgAwAANgAAAKsdnUm1o+8/SM2D3PWz5T8AAAA/vwIAAAAAAAABoQMAADYAAABX19wf65rvP0jNg9z1s+U/AAAAPzwDAAAAAAAAAaIDAAA2AAAAB5Ec9iCS7z9IzYPc9bPlPwAAAD9LAwAAAAAAAAGjAwAANgAAALVKXMxWie8/SM2D3PWz5T8AAAA/SwMAAAAAAAABpAMAADYAAABlBJyijIDvP0jNg9z1s+U/AAAAP1sDAAAAAAAAAaUDAAA2AAAAE77beMJ37z9IzYPc9bPlPwAAAD9bAwAAAAAAAAGmAwAANgAAAG8xWyUuZu8/CN+IApNO7T8AAAA/AAAAAAAAAAABpwMAADYAAADBdxtP+G7vPwjfiAKTTu0/AAAAPwAAAAAAAAAAAagDAAA2AAAAE77beMJ37z8I34gCk07tPwAAAD8QAAAAAAAAAAGpAwAANgAAAGUEnKKMgO8/CN+IApNO7T8AAAA/PwAAAAAAAAABqgMAADYAAAC1SlzMVonvPwjfiAKTTu0/AAAAP04AAAAAAAAAAasDAAA2AAAAB5Ec9iCS7z8I34gCk07tPwAAAD9eAAAAAAAAAAGsAwAANgAAAFfX3B/rmu8/CN+IApNO7T8AAAA/bgAAAAAAAAABrQMAADYAAACrHZ1JtaPvPwjfiAKTTu0/AAAAP30AAAAAAAAAAa4DAAA2AAAA+2Ndc3+s7z8I34gCk07tPwAAAD+NAAAAAAAAAAGvAwAANgAAAEuqHZ1Jte8/CN+IApNO7T8AAAA/jQAAAAAAAAABsAMAADYAAACd8N3GE77vP3BqHuSun+0/AAAAP5wAAAAAAAAAAbEDAAA2AAAA7zae8N3G7z/Y9bPFyvDtPwAAAD+cAAAAAAAAAAGyAwAANgAAAO82nvDdxu8/QIFJp+ZB7j8AAAA/nAAAAAAAAAABswMAADYAAABBfV4aqM/vP0CBSafmQe4/AAAAP6wAAAAAAAAAAbQDAAA2AAAAQX1eGqjP7z+oDN+IApPuPwAAAD+sAAAAAAAAAAG1AwAANgAAAJHDHkRy2O8/qAzfiAKT7j8AAAA/rAAAAAAAAAABtgMAADYAAACRwx5EctjvPxCYdGoe5O4/AAAAP6wAAAAAAAAAAbcDAAA2AAAAkcMeRHLY7z94IwpMOjXvPwAAAD+8AAAAAAAAAAG4AwAANgAAAJHDHkRy2O8/4K6fLVaG7z8AAAA/OQEAAAAAAAAL</ink>
</athena>
</file>

<file path=customXml/item53.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NoMAAAAAAAAF+P///wxBY3Rpb25UeXBlVjEBAAAAB3ZhbHVlX18ACAIAAAAAAAAABQUAAAANQ2xlYXJDYW52YXNWMQIAAAAJU3RhcnRUaW1lBFR5cGUABBAMQWN0aW9uVHlwZVYxAgAAAAIAAAAgNQIAAAAAAAH3////+P///wAAAAAFBgAAAA9QZW5BdHRyaWJ1dGVzVjEKAAAAB19jb2xvckEHX2NvbG9yUgdfY29sb3JHB19jb2xvckIKRml0VG9DdXJ2ZQZIZWlnaHQOSWdub3JlUHJlc3N1cmUNSXNIaWdobGlnaHRlcgVTaGFwZQVXaWR0aAAAAAAAAAAABAACAgICAQYBAQxCcnVzaFNoYXBlVjECAAAABgIAAAD//wAAAAAAAAAAAAhAAAAF9v///wxCcnVzaFNoYXBlVjEBAAAAB3ZhbHVlX18ACAIAAAABAAAAAAAAAAAACEAFBwAAAApJbmtUcmFjZVYxAwAAAA1MaXN0YDErX2l0ZW1zDExpc3RgMStfc2l6ZQ9MaXN0YDErX3ZlcnNpb24EAAAYU2hhcmVkLklua2luZy5JbmtQb2ludFtdAgAAAAgIAgAAAAkLAAAAGQEAABkBAAAHCwAAAAABAAAAAAI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DecFDAAAAApJbmtQb2ludFYxBAAAAAFYAVkOUHJlc3N1cmVGYWN0b3IJVGltZVN0YW1wAAAAAAYGCxACAAAAgHsaYbmnkT+YsqasKWviPwAAAD8AAAAAAAAAAAENAAAADAAAAIB7GmG5p5E/sKasKWvK4j8AAAA/bgAAAAAAAAABDgAAAAwAAACAexphuaeRP8iasqasKeM/AAAAP30AAAAAAAAAAQ8AAAAMAAAAgHsaYbmnkT/gjrgj7ojjPwAAAD99AAAAAAAAAAEQAAAADAAAAIB7GmG5p5E/+IK+oC/o4z8AAAA/fQAAAAAAAAABEQAAAAwAAACAexphuaeRPxB3xB1xR+Q/AAAAP40AAAAAAAAAARIAAAAMAAAAgHsaYbmnkT8oa8qasqbkPwAAAD+NAAAAAAAAAAETAAAADAAAAIB7GmG5p5E/QF/QF/QF5T8AAAA/jQAAAAAAAAABFAAAAAwAAACAexphuaeRP1hT1pQ1ZeU/AAAAP40AAAAAAAAAARUAAAAMAAAA4M3Wod9snT9wR9wRd8TlPwAAAD+dAAAAAAAAAAEWAAAADAAAAODN1qHfbJ0/iDvijrgj5j8AAAA/nQAAAAAAAAABFwAAAAwAAADgzdah32ydP6Av6Av6guY/AAAAP50AAAAAAAAAARgAAAAMAAAA4M3Wod9snT+4I+6IO+LmPwAAAD+dAAAAAAAAAAEZAAAADAAAACCQSfECmaQ/uCPuiDvi5j8AAAA/nQAAAAAAAAABGgAAAAwAAAAgkEnxApmkP9AX9AV9Qec/AAAAP6wAAAAAAAAAARsAAAAMAAAAULmnEZZ7qj/QF/QFfUHnPwAAAD+sAAAAAAAAAAEcAAAADAAAAFC5pxGWe6o/4Av6gr6g5z8AAAA/rAAAAAAAAAABHQAAAAwAAABQuacRlnuqP/j//////+c/AAAAP6wAAAAAAAAAAR4AAAAMAAAAULmnEZZ7qj8Q9AV9QV/oPwAAAD+sAAAAAAAAAAEfAAAADAAAAEDxApkUL7A/KOgL+oK+6D8AAAA/vAAAAAAAAAABIAAAAAwAAABA8QKZFC+wP0jcEXfEHek/AAAAP7wAAAAAAAAAASEAAAAMAAAAQPECmRQvsD9g0Bf0BX3pPwAAAD+8AAAAAAAAAAEiAAAADAAAAEDxApkUL7A/eMQdcUfc6T8AAAA/ywAAAAAAAAABIwAAAAwAAADYBTIpXiCzP3jEHXFH3Ok/AAAAP8sAAAAAAAAAASQAAAAMAAAA2AUyKV4gsz+QuCPuiDvqPwAAAD/LAAAAAAAAAAElAAAADAAAANgFMileILM/qKwpa8qa6j8AAAA/2wAAAAAAAAABJgAAAAwAAADYBTIpXiCzP8CgL+gL+uo/AAAAP9sAAAAAAAAAAScAAAAMAAAAcBphuacRtj/QlDVlTVnrPwAAAD/bAAAAAAAAAAEoAAAADAAAAAgvkEnxArk/0JQ1ZU1Z6z8AAAA/6wAAAAAAAAABKQAAAAwAAAAIL5BJ8QK5P+iIO+KOuOs/AAAAP+sAAAAAAAAAASoAAAAMAAAACC+QSfECuT8AfUFf0BfsPwAAAD/rAAAAAAAAAAErAAAADAAAAAgvkEnxArk/GHFH3BF37D8AAAA/+gAAAAAAAAABLAAAAAwAAACgQ7/ZOvS7PxhxR9wRd+w/AAAAP/oAAAAAAAAAAS0AAAAMAAAAoEO/2Tr0uz8wZU1ZU9bsPwAAAD/6AAAAAAAAAAEuAAAADAAAAEBY7mmE5b4/MGVNWVPW7D8AAAA/CgEAAAAAAAABLwAAAAwAAABAWO5phOW+P0hZU9aUNe0/AAAAPwoBAAAAAAAAATAAAAAMAAAAQFjuaYTlvj9gTVlT1pTtPwAAAD8aAQAAAAAAAAExAAAADAAAAGy2Dv1m68A/YE1ZU9aU7T8AAAA/GgEAAAAAAAABMgAAAAwAAABstg79ZuvAP3hBX9AX9O0/AAAAPxoBAAAAAAAAATMAAAAMAAAAvEAmxQtkwj94QV/QF/TtPwAAAD8aAQAAAAAAAAE0AAAADAAAAAjLPY2w3MM/eEFf0Bf07T8AAAA/OQEAAAAAAAABNQAAAAwAAAAIyz2NsNzDP5A1ZU1ZU+4/AAAAPzkBAAAAAAAAATYAAAAMAAAAVFVVVVVVxT+QNWVNWVPuPwAAAD9IAQAAAAAAAAE3AAAADAAAAKDfbB36zcY/kDVlTVlT7j8AAAA/WAEAAAAAAAABOAAAAAwAAADsaYTlnkbIP5A1ZU1ZU+4/AAAAP2gBAAAAAAAAATkAAAAMAAAAOPSbrUO/yT+QNWVNWVPuPwAAAD9oAQAAAAAAAAE6AAAADAAAAIR+s3XoN8s/qClrypqy7j8AAAA/dwEAAAAAAAABOwAAAAwAAAAck+IFMinOP6gpa8qasu4/AAAAP3cBAAAAAAAAATwAAAAMAAAAbB36zdahzz+oKWvKmrLuPwAAAD93AQAAAAAAAAE9AAAADAAAANrTCMs9jdA/qClrypqy7j8AAAA/hwEAAAAAAAABPgAAAAwAAAACmRQvkEnRP6gpa8qasu4/AAAAP4cBAAAAAAAAAT8AAAAMAAAAJl4gk+IF0j+oKWvKmrLuPwAAAD+HAQAAAAAAAAFAAAAADAAAACZeIJPiBdI/wB1xR9wR7z8AAAA/hwEAAAAAAAABQQAAAAwAAABOIyz3NMLSP8AdcUfcEe8/AAAAP5cBAAAAAAAAAUIAAAAMAAAAdug3W4d+0z/AHXFH3BHvPwAAAD+XAQAAAAAAAAFDAAAADAAAAJqtQ7/ZOtQ/wB1xR9wR7z8AAAA/lwEAAAAAAAABRAAAAAwAAADCck8jLPfUP8AdcUfcEe8/AAAAP5cBAAAAAAAAAUUAAAAMAAAA5jdbh36z1T/AHXFH3BHvPwAAAD+XAQAAAAAAAAFGAAAADAAAAOY3W4d+s9U/2BF3xB1x7z8AAAA/pgEAAAAAAAABRwAAAAwAAAAO/Wbr0G/WP9gRd8Qdce8/AAAAP6YBAAAAAAAAAUgAAAAMAAAAMsJyTyMs1z/YEXfEHXHvPwAAAD+mAQAAAAAAAAFJAAAADAAAAFqHfrN16Nc/2BF3xB1x7z8AAAA/pgEAAAAAAAABSgAAAAwAAAB+TIoXyKTYP9gRd8Qdce8/AAAAP7YBAAAAAAAAAUsAAAAMAAAAphGWexph2T/YEXfEHXHvPwAAAD+2AQAAAAAAAAFMAAAADAAAAMrWod9sHdo/2BF3xB1x7z8AAAA/xQEAAAAAAAABTQAAAAwAAADym61Dv9naP9gRd8Qdce8/AAAAP8UBAAAAAAAAAU4AAAAMAAAAGmG5pxGW2z/YEXfEHXHvPwAAAD/VAQAAAAAAAAFPAAAADAAAAD4mxQtkUtw/2BF3xB1x7z8AAAA/1QEAAAAAAAABUAAAAAwAAABm69Bvtg7dP9gRd8Qdce8/AAAAP+UBAAAAAAAAAVEAAAAMAAAAirDc0wjL3T/YEXfEHXHvPwAAAD/lAQAAAAAAAAFSAAAADAAAALJ16Ddbh94/2BF3xB1x7z8AAAA/9AEAAAAAAAABUwAAAAwAAACydeg3W4feP8AdcUfcEe8/AAAAP/QBAAAAAAAAAVQAAAAMAAAA1jr0m61D3z/AHXFH3BHvPwAAAD8EAgAAAAAAAAFVAAAADAAAAP7//////98/wB1xR9wR7z8AAAA/FAIAAAAAAAABVgAAAAwAAAD+///////fP6gpa8qasu4/AAAAPxQCAAAAAAAAAVcAAAAMAAAAkeIFMile4D+oKWvKmrLuPwAAAD8UAgAAAAAAAAFYAAAADAAAACfFC2RSvOA/qClrypqy7j8AAAA/IwIAAAAAAAABWQAAAAwAAAC3pxGWexrhP6gpa8qasu4/AAAAPyMCAAAAAAAAAVoAAAAMAAAATYoXyKR44T+oKWvKmrLuPwAAAD8zAgAAAAAAAAFbAAAADAAAAE2KF8ikeOE/kDVlTVlT7j8AAAA/MwIAAAAAAAABXAAAAAwAAADfbB36zdbhP5A1ZU1ZU+4/AAAAP0ICAAAAAAAAAV0AAAAMAAAAc08jLPc04j+QNWVNWVPuPwAAAD9SAgAAAAAAAAFeAAAADAAAAAUyKV4gk+I/kDVlTVlT7j8AAAA/YgIAAAAAAAABXwAAAAwAAAAFMileIJPiP3hBX9AX9O0/AAAAP2ICAAAAAAAAAWAAAAAMAAAAmRQvkEnx4j94QV/QF/TtPwAAAD9iAgAAAAAAAAFhAAAADAAAAJkUL5BJ8eI/YE1ZU9aU7T8AAAA/YgIAAAAAAAABYgAAAAwAAAAr9zTCck/jP2BNWVPWlO0/AAAAP3ECAAAAAAAAAWMAAAAMAAAAv9k69Jut4z9gTVlT1pTtPwAAAD9xAgAAAAAAAAFkAAAADAAAAL/ZOvSbreM/SFlT1pQ17T8AAAA/gQIAAAAAAAABZQAAAAwAAABRvEAmxQvkP0hZU9aUNe0/AAAAP4ECAAAAAAAAAWYAAAAMAAAA5Z5GWO5p5D8wZU1ZU9bsPwAAAD+BAgAAAAAAAAFnAAAADAAAAHeBTIoXyOQ/MGVNWVPW7D8AAAA/gQIAAAAAAAABaAAAAAwAAAALZFK8QCblPxhxR9wRd+w/AAAAP5ECAAAAAAAAAWkAAAAMAAAAnUZY7mmE5T8YcUfcEXfsPwAAAD+RAgAAAAAAAAFqAAAADAAAAJ1GWO5phOU/AH1BX9AX7D8AAAA/kQIAAAAAAAABawAAAAwAAAAxKV4gk+LlPwB9QV/QF+w/AAAAP5ECAAAAAAAAAWwAAAAMAAAAxQtkUrxA5j/oiDvijrjrPwAAAD+RAgAAAAAAAAFtAAAADAAAAOvQb7YO/eY/0JQ1ZU1Z6z8AAAA/oAIAAAAAAAABbgAAAAwAAAB9s3XoN1vnP9CUNWVNWes/AAAAP6ACAAAAAAAAAW8AAAAMAAAAfbN16Ddb5z/AoC/oC/rqPwAAAD+gAgAAAAAAAAFwAAAADAAAABOWexphuec/qKwpa8qa6j8AAAA/sAIAAAAAAAABcQAAAAwAAACjeIFMihfoP6isKWvKmuo/AAAAP7ACAAAAAAAAAXIAAAAMAAAAo3iBTIoX6D+QuCPuiDvqPwAAAD+wAgAAAAAAAAFzAAAADAAAADlbh36zdeg/kLgj7og76j8AAAA/sAIAAAAAAAABdAAAAAwAAADLPY2w3NPoP3jEHXFH3Ok/AAAAP7ACAAAAAAAAAXUAAAAMAAAAXyCT4gUy6T94xB1xR9zpPwAAAD+/AgAAAAAAAAF2AAAADAAAAF8gk+IFMuk/YNAX9AV96T8AAAA/vwIAAAAAAAABdwAAAAwAAADxApkUL5DpP0jcEXfEHek/AAAAP78CAAAAAAAAAXgAAAAMAAAAheWeRlju6T9I3BF3xB3pPwAAAD+/AgAAAAAAAAF5AAAADAAAAIXlnkZY7uk/KOgL+oK+6D8AAAA/zwIAAAAAAAABegAAAAwAAAAXyKR4gUzqPyjoC/qCvug/AAAAP88CAAAAAAAAAXsAAAAMAAAAq6qqqqqq6j8o6Av6gr7oPwAAAD/PAgAAAAAAAAF8AAAADAAAAKuqqqqqquo/EPQFfUFf6D8AAAA/zwIAAAAAAAABfQAAAAwAAAA9jbDc0wjrPxD0BX1BX+g/AAAAP98CAAAAAAAAAX4AAAAMAAAAPY2w3NMI6z/4///////nPwAAAD/fAgAAAAAAAAF/AAAADAAAANFvtg79Zus/+P//////5z8AAAA/3wIAAAAAAAABgAAAAAwAAADRb7YO/WbrP+AL+oK+oOc/AAAAP98CAAAAAAAAAYEAAAAMAAAAY1K8QCbF6z/QF/QFfUHnPwAAAD/uAgAAAAAAAAGCAAAADAAAAGNSvEAmxes/uCPuiDvi5j8AAAA/7gIAAAAAAAABgwAAAAwAAAD3NMJyTyPsP7gj7og74uY/AAAAP+4CAAAAAAAAAYQAAAAMAAAA9zTCck8j7D+gL+gL+oLmPwAAAD/+AgAAAAAAAAGFAAAADAAAAIkXyKR4gew/oC/oC/qC5j8AAAA//gIAAAAAAAABhgAAAAwAAACJF8ikeIHsP4g74o64I+Y/AAAAP/4CAAAAAAAAAYcAAAAMAAAAHfrN1qHf7D9wR9wRd8TlPwAAAD/+AgAAAAAAAAGIAAAADAAAAB36zdah3+w/WFPWlDVl5T8AAAA/DgMAAAAAAAABiQAAAAwAAACv3NMIyz3tP1hT1pQ1ZeU/AAAAPw4DAAAAAAAAAYoAAAAMAAAAr9zTCMs97T9AX9AX9AXlPwAAAD8OAwAAAAAAAAGLAAAADAAAAK/c0wjLPe0/KGvKmrKm5D8AAAA/DgMAAAAAAAABjAAAAAwAAABDv9k69JvtPxB3xB1xR+Q/AAAAPw4DAAAAAAAAAY0AAAAMAAAAQ7/ZOvSb7T/4gr6gL+jjPwAAAD8dAwAAAAAAAAGOAAAADAAAAEO/2Tr0m+0/4I64I+6I4z8AAAA/HQMAAAAAAAABjwAAAAwAAADVod9sHfrtP+COuCPuiOM/AAAAPx0DAAAAAAAAAZAAAAAMAAAA1aHfbB367T/ImrKmrCnjPwAAAD8dAwAAAAAAAAGRAAAADAAAAGmE5Z5GWO4/sKasKWvK4j8AAAA/HQMAAAAAAAABkgAAAAwAAABphOWeRljuP5iypqwpa+I/AAAAPy0DAAAAAAAAAZMAAAAMAAAAaYTlnkZY7j+AvqAv6AviPwAAAD8tAwAAAAAAAAGUAAAADAAAAPtm69Bvtu4/aMqasqas4T8AAAA/LQMAAAAAAAABlQAAAAwAAAD7ZuvQb7buP1DWlDVlTeE/AAAAPy0DAAAAAAAAAZYAAAAMAAAA+2br0G+27j844o64I+7gPwAAAD8tAwAAAAAAAAGXAAAADAAAAPtm69Bvtu4/IO6IO+KO4D8AAAA/LQMAAAAAAAABmAAAAAwAAACPSfECmRTvPwj6gr6gL+A/AAAAPy0DAAAAAAAAAZkAAAAMAAAAj0nxApkU7z/gC/qCvqDfPwAAAD8tAwAAAAAAAAGaAAAADAAAAI9J8QKZFO8/sCPuiDvi3j8AAAA/LQMAAAAAAAABmwAAAAwAAACPSfECmRTvP4A74o64I94/AAAAPz0DAAAAAAAAAZwAAAAMAAAAj0nxApkU7z9QU9aUNWXdPwAAAD89AwAAAAAAAAGdAAAADAAAAI9J8QKZFO8/MGvKmrKm3D8AAAA/PQMAAAAAAAABngAAAAwAAAAhLPc0wnLvPwCDvqAv6Ns/AAAAPz0DAAAAAAAAAZ8AAAAMAAAAISz3NMJy7z/AmrKmrCnbPwAAAD9NAwAAAAAAAAGgAAAADAAAACEs9zTCcu8/YMqasqas2T8AAAA/TQMAAAAAAAABoQAAAAwAAAAhLPc0wnLvPzDijrgj7tg/AAAAP00DAAAAAAAAAaIAAAAMAAAAISz3NMJy7z8A+oK+oC/YPwAAAD9cAwAAAAAAAAGjAAAADAAAACEs9zTCcu8/UFlT1pQ11T8AAAA/bAMAAAAAAAABpAAAAAwAAAAhLPc0wnLvP/CIO+KOuNM/AAAAP2wDAAAAAAAAAaUAAAAMAAAAISz3NMJy7z/AoC/oC/rSPwAAAD9sAwAAAAAAAAGmAAAADAAAACEs9zTCcu8/kLgj7og70j8AAAA/fAMAAAAAAAABpwAAAAwAAAAhLPc0wnLvP4Av6Av6gs4/AAAAP3wDAAAAAAAAAagAAAAMAAAAISz3NMJy7z8gX9AX9AXNPwAAAD+LAwAAAAAAAAGpAAAADAAAACEs9zTCcu8/4I64I+6Iyz8AAAA/iwMAAAAAAAABqgAAAAwAAAAhLPc0wnLvP4C+oC/oC8o/AAAAP4sDAAAAAAAAAasAAAAMAAAAj0nxApkU7z+AvqAv6AvKPwAAAD+bAwAAAAAAAAGsAAAADAAAAI9J8QKZFO8/IO6IO+KOyD8AAAA/mwMAAAAAAAABrQAAAAwAAACPSfECmRTvP8AdcUfcEcc/AAAAP6oDAAAAAAAAAa4AAAAMAAAAj0nxApkU7z9gTVlT1pTFPwAAAD+6AwAAAAAAAAGvAAAADAAAAPtm69Bvtu4/YE1ZU9aUxT8AAAA/ygMAAAAAAAABsAAAAAwAAAD7ZuvQb7buPwB9QV/QF8Q/AAAAP8oDAAAAAAAAAbEAAAAMAAAAaYTlnkZY7j8AfUFf0BfEPwAAAD/ZAwAAAAAAAAGyAAAADAAAAGmE5Z5GWO4/oKwpa8qawj8AAAA/2QMAAAAAAAABswAAAAwAAADVod9sHfrtP6CsKWvKmsI/AAAAP+kDAAAAAAAAAbQAAAAMAAAA1aHfbB367T9A3BF3xB3BPwAAAD/pAwAAAAAAAAG1AAAADAAAAEO/2Tr0m+0/QNwRd8QdwT8AAAA/+QMAAAAAAAABtgAAAAwAAABDv9k69JvtP8AX9AV9Qb8/AAAAPwgEAAAAAAAAAbcAAAAMAAAAr9zTCMs97T/AF/QFfUG/PwAAAD8IBAAAAAAAAAG4AAAADAAAAK/c0wjLPe0/AHfEHXFHvD8AAAA/GAQAAAAAAAABuQAAAAwAAAAd+s3Wod/sPwB3xB1xR7w/AAAAPxgEAAAAAAAAAboAAAAMAAAAiRfIpHiB7D8Ad8QdcUe8PwAAAD8YBAAAAAAAAAG7AAAADAAAAIkXyKR4gew/QNaUNWVNuT8AAAA/GAQAAAAAAAABvAAAAAwAAAD3NMJyTyPsP0DWlDVlTbk/AAAAPycEAAAAAAAAAb0AAAAMAAAA9zTCck8j7D+ANWVNWVO2PwAAAD8nBAAAAAAAAAG+AAAADAAAAGNSvEAmxes/gDVlTVlTtj8AAAA/NwQAAAAAAAABvwAAAAwAAADRb7YO/WbrP8CUNWVNWbM/AAAAPzcEAAAAAAAAAcAAAAAMAAAAPY2w3NMI6z/AlDVlTVmzPwAAAD9HBAAAAAAAAAHBAAAADAAAAD2NsNzTCOs/APQFfUFfsD8AAAA/RwQAAAAAAAABwgAAAAwAAACrqqqqqqrqPwD0BX1BX7A/AAAAP0cEAAAAAAAAAcMAAAAMAAAAF8ikeIFM6j+Apqwpa8qqPwAAAD9WBAAAAAAAAAHEAAAADAAAAIXlnkZY7uk/gKasKWvKqj8AAAA/ZgQAAAAAAAABxQAAAAwAAADxApkUL5DpP4CmrClryqo/AAAAP2YEAAAAAAAAAcYAAAAMAAAA8QKZFC+Q6T8AZU1ZU9akPwAAAD92BAAAAAAAAAHHAAAADAAAAF8gk+IFMuk/AGVNWVPWpD8AAAA/dgQAAAAAAAAByAAAAAwAAADLPY2w3NPoPwBlTVlT1qQ/AAAAP4UEAAAAAAAAAckAAAAMAAAAOVuHfrN16D8AZU1ZU9akPwAAAD+FBAAAAAAAAAHKAAAADAAAAKN4gUyKF+g/AGVNWVPWpD8AAAA/lQQAAAAAAAABywAAAAwAAACjeIFMihfoPwBH3BF3xJ0/AAAAP6QEAAAAAAAAAcwAAAAMAAAAE5Z7GmG55z8AR9wRd8SdPwAAAD+kBAAAAAAAAAHNAAAADAAAAH2zdeg3W+c/AEfcEXfEnT8AAAA/pAQAAAAAAAABzgAAAAwAAADr0G+2Dv3mPwDEHXFH3JE/AAAAP7QEAAAAAAAAAc8AAAAMAAAAV+5phOWe5j8AxB1xR9yRPwAAAD+0BAAAAAAAAAHQAAAADAAAAMULZFK8QOY/AMQdcUfckT8AAAA/tAQAAAAAAAAB0QAAAAwAAAAxKV4gk+LlPwDEHXFH3JE/AAAAP8QEAAAAAAAAAdIAAAAMAAAAnUZY7mmE5T8AxB1xR9yRPwAAAD/EBAAAAAAAAAHTAAAADAAAAAtkUrxAJuU/AMQdcUfckT8AAAA/0wQAAAAAAAAB1AAAAAwAAAB3gUyKF8jkPwDEHXFH3JE/AAAAP9MEAAAAAAAAAdUAAAAMAAAA5Z5GWO5p5D8AxB1xR9yRPwAAAD/jBAAAAAAAAAHWAAAADAAAAFG8QCbFC+Q/AMQdcUfckT8AAAA/4wQAAAAAAAAB1wAAAAwAAAC/2Tr0m63jPwDEHXFH3JE/AAAAP/MEAAAAAAAAAdgAAAAMAAAAK/c0wnJP4z8AxB1xR9yRPwAAAD/zBAAAAAAAAAHZAAAADAAAAJkUL5BJ8eI/AMQdcUfckT8AAAA/8wQAAAAAAAAB2gAAAAwAAAAFMileIJPiPwDEHXFH3JE/AAAAPwIFAAAAAAAAAdsAAAAMAAAAc08jLPc04j8AxB1xR9yRPwAAAD8CBQAAAAAAAAHcAAAADAAAAN9sHfrN1uE/AMQdcUfckT8AAAA/AgUAAAAAAAAB3QAAAAwAAABNihfIpHjhPwDEHXFH3JE/AAAAPxIFAAAAAAAAAd4AAAAMAAAAt6cRlnsa4T8AxB1xR9yRPwAAAD8SBQAAAAAAAAHfAAAADAAAACfFC2RSvOA/AMQdcUfckT8AAAA/EgUAAAAAAAAB4AAAAAwAAACR4gUyKV7gPwDEHXFH3JE/AAAAPxIFAAAAAAAAAeEAAAAMAAAA/v//////3z8AxB1xR9yRPwAAAD8hBQAAAAAAAAHiAAAADAAAANY69JutQ98/AMQdcUfckT8AAAA/IQUAAAAAAAAB4wAAAAwAAACydeg3W4fePwDEHXFH3JE/AAAAPyEFAAAAAAAAAeQAAAAMAAAAirDc0wjL3T8AxB1xR9yRPwAAAD8hBQAAAAAAAAHlAAAADAAAAGbr0G+2Dt0/AMQdcUfckT8AAAA/MQUAAAAAAAAB5gAAAAwAAAA+JsULZFLcPwDEHXFH3JE/AAAAPzEFAAAAAAAAAecAAAAMAAAAGmG5pxGW2z8AxB1xR9yRPwAAAD8xBQAAAAAAAAHoAAAADAAAAPKbrUO/2do/AMQdcUfckT8AAAA/MQUAAAAAAAAB6QAAAAwAAADK1qHfbB3aPwDEHXFH3JE/AAAAPzsFAAAAAAAAAeoAAAAMAAAAytah32wd2j8AR9wRd8SdPwAAAD87BQAAAAAAAAHrAAAADAAAAFqHfrN16Nc/AEfcEXfEnT8AAAA/OwUAAAAAAAAB7AAAAAwAAAAywnJPIyzXPwBH3BF3xJ0/AAAAPzsFAAAAAAAAAe0AAAAMAAAADv1m69Bv1j8AZU1ZU9akPwAAAD9KBQAAAAAAAAHuAAAADAAAAJqtQ7/ZOtQ/AGVNWVPWpD8AAAA/SgUAAAAAAAAB7wAAAAwAAAB26Ddbh37TP4CmrClryqo/AAAAP1oFAAAAAAAAAfAAAAAMAAAATiMs9zTC0j+Apqwpa8qqPwAAAD9aBQAAAAAAAAHxAAAADAAAACZeIJPiBdI/gKasKWvKqj8AAAA/WgUAAAAAAAAB8gAAAAwAAAACmRQvkEnRP4CmrClryqo/AAAAP1oFAAAAAAAAAfMAAAAMAAAA2tMIyz2N0D8A9AV9QV+wPwAAAD9qBQAAAAAAAAH0AAAADAAAAGwd+s3Woc8/wJQ1ZU1Zsz8AAAA/agUAAAAAAAAB9QAAAAwAAAAck+IFMinOP8CUNWVNWbM/AAAAP2oFAAAAAAAAAfYAAAAMAAAA1AjLPY2wzD/AlDVlTVmzPwAAAD9qBQAAAAAAAAH3AAAADAAAAIR+s3XoN8s/wJQ1ZU1Zsz8AAAA/eQUAAAAAAAAB+AAAAAwAAACEfrN16DfLP4A1ZU1ZU7Y/AAAAP3kFAAAAAAAAAfkAAAAMAAAAOPSbrUO/yT+ANWVNWVO2PwAAAD95BQAAAAAAAAH6AAAADAAAAOxphOWeRsg/gDVlTVlTtj8AAAA/eQUAAAAAAAAB+wAAAAwAAACg32wd+s3GP4A1ZU1ZU7Y/AAAAP3kFAAAAAAAAAfwAAAAMAAAAVFVVVVVVxT+ANWVNWVO2PwAAAD+JBQAAAAAAAAH9AAAADAAAAAjLPY2w3MM/QNaUNWVNuT8AAAA/iQUAAAAAAAAB/gAAAAwAAAC8QCbFC2TCP0DWlDVlTbk/AAAAP4kFAAAAAAAAAf8AAAAMAAAAvEAmxQtkwj8Ad8QdcUe8PwAAAD+JBQAAAAAAAAEAAQAADAAAAGy2Dv1m68A/AHfEHXFHvD8AAAA/iQUAAAAAAAABAQEAAAwAAABAWO5phOW+PwB3xB1xR7w/AAAAP5gFAAAAAAAAAQIBAAAMAAAAQFjuaYTlvj/AF/QFfUG/PwAAAD+YBQAAAAAAAAEDAQAADAAAAKBDv9k69Ls/wBf0BX1Bvz8AAAA/mAUAAAAAAAABBAEAAAwAAACgQ7/ZOvS7P0DcEXfEHcE/AAAAP5gFAAAAAAAAAQUBAAAMAAAAcBphuacRtj9A3BF3xB3BPwAAAD+oBQAAAAAAAAEGAQAADAAAAHAaYbmnEbY/oKwpa8qawj8AAAA/qAUAAAAAAAABBwEAAAwAAADYBTIpXiCzP6CsKWvKmsI/AAAAP7gFAAAAAAAAAQgBAAAMAAAAQPECmRQvsD+grClryprCPwAAAD+4BQAAAAAAAAEJAQAADAAAAEDxApkUL7A/AH1BX9AXxD8AAAA/xwUAAAAAAAABCgEAAAwAAABA8QKZFC+wP2BNWVPWlMU/AAAAP9cFAAAAAAAAAQsBAAAMAAAAULmnEZZ7qj9gTVlT1pTFPwAAAD/nBQAAAAAAAAEMAQAADAAAAFC5pxGWe6o/wB1xR9wRxz8AAAA/9gUAAAAAAAABDQEAAAwAAABQuacRlnuqPyDuiDvijsg/AAAAPyUGAAAAAAAAAQ4BAAAMAAAAULmnEZZ7qj+AvqAv6AvKPwAAAD81BgAAAAAAAAEPAQAADAAAAFC5pxGWe6o/4I64I+6Iyz8AAAA/RAYAAAAAAAABEAEAAAwAAABQuacRlnuqPyBf0Bf0Bc0/AAAAP0QGAAAAAAAAAREBAAAMAAAAULmnEZZ7qj+AL+gL+oLOPwAAAD9UBgAAAAAAAAESAQAADAAAAFC5pxGWe6o/4P//////zz8AAAA/VAYAAAAAAAABEwEAAAwAAABQuacRlnuqPzDoC/qCvtA/AAAAP2QGAAAAAAAAARQBAAAMAAAAQPECmRQvsD8w6Av6gr7QPwAAAD9kBgAAAAAAAAEVAQAADAAAAEDxApkUL7A/YNAX9AV90T8AAAA/ZAYAAAAAAAABFgEAAAwAAABA8QKZFC+wP5C4I+6IO9I/AAAAP3MGAAAAAAAAARcBAAAMAAAAQPECmRQvsD/AoC/oC/rSPwAAAD+DBgAAAAAAAAEYAQAADAAAANgFMileILM/wKAv6Av60j8AAAA/gwYAAAAAAAABGQEAAAwAAADYBTIpXiCzP/CIO+KOuNM/AAAAP5IGAAAAAAAAARoBAAAMAAAA2AUyKV4gsz8gcUfcEXfUPwAAAD+SBgAAAAAAAAEbAQAADAAAANgFMileILM/UFlT1pQ11T8AAAA/kgYAAAAAAAABHAEAAAwAAABwGmG5pxG2P1BZU9aUNdU/AAAAP5IGAAAAAAAAAR0BAAAMAAAACC+QSfECuT9wQV/QF/TVPwAAAD+iBgAAAAAAAAEeAQAADAAAAAgvkEnxArk/oClrypqy1j8AAAA/ogYAAAAAAAABHwEAAAwAAAAIL5BJ8QK5P9ARd8Qdcdc/AAAAP6IGAAAAAAAAASABAAAMAAAAoEO/2Tr0uz/QEXfEHXHXPwAAAD+yBgAAAAAAAAEhAQAADAAAAKBDv9k69Ls/APqCvqAv2D8AAAA/sgYAAAAAAAABIgEAAAwAAACgQ7/ZOvS7PzDijrgj7tg/AAAAP8EGAAAAAAAAASMBAAAMAAAAQFjuaYTlvj8w4o64I+7YPwAAAD/BBgAAAAAAAAEkAQAADAAAAEBY7mmE5b4/YMqasqas2T8AAAA/0QYAAAAAAAAL</ink>
</athena>
</file>

<file path=customXml/item54.xml><?xml version="1.0" encoding="utf-8"?>
<athena xmlns="http://schemas.microsoft.com/edu/athena" version="0.1.3517.0">
  <media streamable="true" recordStart="0" recordEnd="9248" recordLength="9298" audioOnly="true" start="0" end="9248" audioFormat="{00001610-0000-0010-8000-00AA00389B71}" audioRate="44100" muted="false" volume="0.8" fadeIn="0" fadeOut="0" videoFormat="{34363248-0000-0010-8000-00AA00389B71}" videoRate="15" videoWidth="256" videoHeight="256"/>
</athena>
</file>

<file path=customXml/item55.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MAAAARAAAABwMAAAAAAQAAAAQAAAAECUlua0F0b21WMQIAAAAJBAAAAAkFAAAACQYAAAAKBQQAAAALUGVuU3Ryb2tlVjEEAAAACkF0dHJpYnV0ZXMFVHJhY2UJU3RhcnRUaW1lBFR5cGUEBAAED1BlbkF0dHJpYnV0ZXNWMQIAAAAKSW5rVHJhY2VWMQIAAAAQDEFjdGlvblR5cGVWMQIAAAACAAAACQcAAAAJCAAAAMvLAAAAAAAABff///8MQWN0aW9uVHlwZVYxAQAAAAd2YWx1ZV9fAAgCAAAAAAAAAAEFAAAABAAAAAkKAAAACQsAAABEeAEAAAAAAAH0////9////wAAAAAFBgAAAA1DbGVhckNhbnZhc1YxAgAAAAlTdGFydFRpbWUEVHlwZQAEEAxBY3Rpb25UeXBlVjECAAAAAgAAACzSAQAAAAAAAfP////3////AAAAAAUHAAAAD1BlbkF0dHJpYnV0ZXNWMQoAAAAHX2NvbG9yQQdfY29sb3JSB19jb2xvckcHX2NvbG9yQgpGaXRUb0N1cnZlBkhlaWdodA5JZ25vcmVQcmVzc3VyZQ1Jc0hpZ2hsaWdodGVyBVNoYXBlBVdpZHRoAAAAAAAAAAAEAAICAgIBBgEBDEJydXNoU2hhcGVWMQIAAAAGAgAAAP//AAAAAAAAAAAACEAAAAXy////DEJydXNoU2hhcGVWMQEAAAAHdmFsdWVfXwAIAgAAAAEAAAAAAAAAAAAIQAUIAAAACklua1RyYWNlVjEDAAAADUxpc3RgMStfaXRlbXMMTGlzdGAxK19zaXplD0xpc3RgMStfdmVyc2lvbgQAABhTaGFyZWQuSW5raW5nLklua1BvaW50W10CAAAACAgCAAAACQ8AAAAVAQAAFQEAAAEKAAAABwAAAP//AAAAAAAAAAAACEAAAAHw////8v///wEAAAAAAAAAAAAIQAELAAAACAAAAAkRAAAAYQAAAGEA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3rBxEAAAAAAQAAAIAAAAAECklua1BvaW50VjECAA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NHwUSAAAACklua1BvaW50VjEEAAAAAVgBWQ5QcmVzc3VyZUZhY3RvcglUaW1lU3RhbXAAAAAABgYLEAIAAABxCyiM6jTlP1w1fsFeBsA/AAAAPwAAAAAAAAAAARMAAAASAAAAC63dh1tA5T9cNX7BXgbAPwAAAD9eAAAAAAAAAAEUAAAAEgAAAKlOk4PMS+U/XDV+wV4GwD8AAAA/XgAAAAAAAAABFQAAABIAAABD8Eh/PVflP1w1fsFeBsA/AAAAP20AAAAAAAAAARYAAAASAAAA4ZH+eq5i5T9cNX7BXgbAPwAAAD9tAAAAAAAAAAEXAAAAEgAAAHsztHYfbuU/XDV+wV4GwD8AAAA/bQAAAAAAAAABGAAAABIAAAAZ1WlykHnlP1w1fsFeBsA/AAAAP20AAAAAAAAAARkAAAASAAAAs3YfbgGF5T9cNX7BXgbAPwAAAD9tAAAAAAAAAAEaAAAAEgAAAFEY1WlykOU/XDV+wV4GwD8AAAA/bQAAAAAAAAABGwAAABIAAADruYpl45vlP1w1fsFeBsA/AAAAP20AAAAAAAAAARwAAAASAAAAh1tAYVSn5T8o4G/NVDnAPwAAAD99AAAAAAAAAAEdAAAAEgAAAFtAYVSnyeU/9Iph2UpswD8AAAA/fQAAAAAAAAABHgAAABIAAACTg8xLieDlP/SKYdlKbMA/AAAAP30AAAAAAAAAAR8AAAASAAAAycY3Q2v35T/ANVPlQJ/APwAAAD99AAAAAAAAAAEgAAAAEgAAAAEKozpNDuY/jOBE8TbSwD8AAAA/fQAAAAAAAAABIQAAABIAAACfq1g2vhnmP4zgRPE20sA/AAAAP30AAAAAAAAAASIAAAASAAAA4RZQGNVp5j/y4BkVGWvBPwAAAD+MAAAAAAAAAAEjAAAAEgAAAO0+3AIKo+Y/jjb9LAXRwT8AAAA/jAAAAAAAAAABJAAAABIAAAAlgkf667nmP1rh7jj7A8I/AAAAP4wAAAAAAAAAASUAAAASAAAA92Zo7T7c5j8ojOBE8TbCPwAAAD+MAAAAAAAAAAEmAAAAEgAAAM1LieCR/uY/9DbSUOdpwj8AAAA/jAAAAAAAAAABJwAAABIAAAADj/TXcxXnP8Dhw1zdnMI/AAAAP5wAAAAAAAAAASgAAAASAAAAtYDCqE6T5z/yjIqMtWjDPwAAAD+cAAAAAAAAAAEpAAAAEgAAAO3DLaAwquc/8oyKjLVowz8AAAA/nAAAAAAAAAABKgAAABIAAABdSgSP9NfnP743fJirm8M/AAAAP5wAAAAAAAAAASsAAAASAAAAlY1vhtbu5z+K4m2koc7DPwAAAD+cAAAAAAAAAAEsAAAAEgAAAM3Q2n24Beg/WI1fsJcBxD8AAAA/rAAAAAAAAAABLQAAABIAAAChtftwCyjoP1iNX7CXAcQ/AAAAP6wAAAAAAAAAAS4AAAASAAAAc5ocZF5K6D/w4kLIg2fEPwAAAD+sAAAAAAAAAAEvAAAAEgAAAKvdh1tAYeg/8OJCyINnxD8AAAA/rAAAAAAAAAABMAAAABIAAACBwqhOk4PoP8CNNNR5msQ/AAAAP6wAAAAAAAAAATEAAAASAAAAtwUURnWa6D+MOCbgb83EPwAAAD+sAAAAAAAAAAEyAAAAEgAAAIvqNDnIvOg/jDgm4G/NxD8AAAA/rAAAAAAAAAABMwAAABIAAADFLaAwqtPoPySOCfhbM8U/AAAAP6wAAAAAAAAAATQAAAASAAAAlxLBI/316D8kjgn4WzPFPwAAAD+7AAAAAAAAAAE1AAAAEgAAAM9VLBvfDOk/JI4J+FszxT8AAAA/uwAAAAAAAAABNgAAABIAAAChOk0OMi/pP77j7A9ImcU/AAAAP7sAAAAAAAAAATcAAAASAAAA2X24BRRG6T++4+wPSJnFPwAAAD+7AAAAAAAAAAE4AAAAEgAAAK1i2fhmaOk/io7eGz7MxT8AAAA/uwAAAAAAAAABOQAAABIAAADlpUTwSH/pP4qO3hs+zMU/AAAAP7sAAAAAAAAAAToAAAASAAAAVSwb3wyt6T9WOdAnNP/FPwAAAD+7AAAAAAAAAAE7AAAAEgAAACcRPNJfz+k/JOTBMyoyxj8AAAA/uwAAAAAAAAABPAAAABIAAABhVKfJQebpP/COsz8gZcY/AAAAP8sAAAAAAAAAAT0AAAASAAAAMznIvJQI6j/wjrM/IGXGPwAAAD/LAAAAAAAAAAE+AAAAEgAAAAke6a/nKuo/8I6zPyBlxj8AAAA/ywAAAAAAAAABPwAAABIAAADbAgqjOk3qP7w5pUsWmMY/AAAAP8sAAAAAAAAAAUAAAAASAAAAE0Z1mhxk6j+I5JZXDMvGPwAAAD/LAAAAAAAAAAFBAAAAEgAAAOcqlo1vhuo/VI+IYwL+xj8AAAA/ywAAAAAAAAABQgAAABIAAAC7D7eAwqjqP1SPiGMC/sY/AAAAP8sAAAAAAAAAAUMAAAASAAAAj/TXcxXL6j9Uj4hjAv7GPwAAAD/bAAAAAAAAAAFEAAAAEgAAAMc3Q2v34eo/VI+IYwL+xj8AAAA/2wAAAAAAAAABRQAAABIAAABB5qVE8EjrPyI6em/4MMc/AAAAP9sAAAAAAAAAAUYAAAASAAAAFcvGN0Nr6z8iOnpv+DDHPwAAAD/bAAAAAAAAAAFHAAAAEgAAAOev5yqWjes/Ijp6b/gwxz8AAAA/2wAAAAAAAAABSAAAABIAAAC9lAge6a/rPyI6em/4MMc/AAAAP9sAAAAAAAAAAUkAAAASAAAAKxvfDK3d6z8iOnpv+DDHPwAAAD/qAAAAAAAAAAFKAAAAEgAAAGNeSgSP9Os/Ijp6b/gwxz8AAAA/6gAAAAAAAAABSwAAABIAAAA3Q2v34RbsPyI6em/4MMc/AAAAP+oAAAAAAAAAAUwAAAASAAAAQ2v34RZQ7D8iOnpv+DDHPwAAAD/qAAAAAAAAAAFNAAAAEgAAABVQGNVpcuw/Ijp6b/gwxz8AAAA/6gAAAAAAAAABTgAAABIAAADrNDnIvJTsPyI6em/4MMc/AAAAP+oAAAAAAAAAAU8AAAASAAAAIXikv56r7D8iOnpv+DDHPwAAAD/qAAAAAAAAAAFQAAAAEgAAAPVcxbLxzew/Ijp6b/gwxz8AAAA/+gAAAAAAAAABUQAAABIAAADJQealRPDsPyI6em/4MMc/AAAAPwMBAAAAAAAAAVIAAAASAAAA02lykHkp7T8iOnpv+DDHPwAAAD8DAQAAAAAAAAFTAAAAEgAAAEPwSH89V+0/VI+IYwL+xj8AAAA/AwEAAAAAAAABVAAAABIAAACzdh9uAYXtP4jkllcMy8Y/AAAAPwMBAAAAAAAAAVUAAAASAAAA67mKZeOb7T+I5JZXDMvGPwAAAD8DAQAAAAAAAAFWAAAAEgAAACP99VzFsu0/vDmlSxaYxj8AAAA/EgEAAAAAAAABVwAAABIAAAD34RZQGNXtP7w5pUsWmMY/AAAAPxIBAAAAAAAAAVgAAAASAAAALyWCR/rr7T/wjrM/IGXGPwAAAD8SAQAAAAAAAAFZAAAAEgAAAGdo7T7cAu4/JOTBMyoyxj8AAAA/EgEAAAAAAAABWgAAABIAAAA5TQ4yLyXuPyTkwTMqMsY/AAAAPxIBAAAAAAAAAVsAAAASAAAAcZB5KRE87j+Kjt4bPszFPwAAAD8SAQAAAAAAAAFcAAAAEgAAAKvT5CDzUu4/vuPsD0iZxT8AAAA/EgEAAAAAAAABXQAAABIAAAB9uAUURnXuP77j7A9ImcU/AAAAPyIBAAAAAAAAAV4AAAASAAAA7T7cAgqj7j9Y4xfsZQDFPwAAAD8iAQAAAAAAAAFfAAAAEgAAACWCR/rrue4/WOMX7GUAxT8AAAA/IgEAAAAAAAABYAAAABIAAABbxbLxzdDuP8CNNNR5msQ/AAAAPyIBAAAAAAAAAWEAAAASAAAA92Zo7T7c7j/w4kLIg2fEPwAAAD8iAQAAAAAAAAFiAAAAEgAAADGq0+Qg8+4/8OJCyINnxD8AAAA/IgEAAAAAAAABYwAAABIAAAADj/TXcxXvP4ribaShzsM/AAAAPzIBAAAAAAAAAWQAAAASAAAA1XMVy8Y37z/yjIqMtWjDPwAAAD8yAQAAAAAAAAFlAAAAEgAAAA23gMKoTu8/JuKYgL81wz8AAAA/MgEAAAAAAAABZgAAABIAAACrWDa+GVrvP1g3p3TJAsM/AAAAPzIBAAAAAAAAAWcAAAASAAAARfrruYpl7z+MjLVo08/CPwAAAD8yAQAAAAAAAAFoAAAAEgAAAOObobX7cO8/wOHDXN2cwj8AAAA/MgEAAAAAAAABaQAAABIAAADjm6G1+3DvP/Q20lDnacI/AAAAPzIBAAAAAAAAAWoAAAASAAAAG98Mrd2H7z8ojOBE8TbCPwAAAD9BAQAAAAAAAAFrAAAAEgAAABvfDK3dh+8/WuHuOPsDwj8AAAA/QQEAAAAAAAABbAAAABIAAAC3gMKoTpPvP442/SwF0cE/AAAAP0EBAAAAAAAAAW0AAAASAAAAUSJ4pL+e7z/CiwshD57BPwAAAD9BAQAAAAAAAAFuAAAAEgAAAO/DLaAwqu8/8uAZFRlrwT8AAAA/QQEAAAAAAAABbwAAABIAAADvwy2gMKrvPyY2KAkjOME/AAAAP0EBAAAAAAAAAXAAAAASAAAAiWXjm6G17z8mNigJIzjBPwAAAD9BAQAAAAAAAAFxAAAAEgAAACcHmZcSwe8/Wos2/SwFwT8AAAA/QQEAAAAAAAABcgAAABIAAAAnB5mXEsHvP4zgRPE20sA/AAAAP1EBAAAAAAAAAXMAAAASAAAAwahOk4PM7z/ANVPlQJ/APwAAAD9RAQAAAAAAAAF0AAAAEgAAAF9KBI/01+8/9Iph2UpswD8AAAA/UQEAAAAAAAABdQAAABIAAABfSgSP9NfvPyjgb81UOcA/AAAAP1EBAAAAAAAAAXYAAAASAAAAX0oEj/TX7z9cNX7BXgbAPwAAAD9RAQAAAAAAAAF3AAAAEgAAAPnruYpl4+8/HBUZa9Gmvz8AAAA/YQEAAAAAAAABeAAAABIAAAD567mKZePvP4S/NVPlQL8/AAAAP2EBAAAAAAAAAXkAAAASAAAA+eu5imXj7z/saVI7+dq+PwAAAD9hAQAAAAAAAAF6AAAAEgAAAJONb4bW7u8/VBRvIw11vj8AAAA/YQEAAAAAAAABewAAABIAAACTjW+G1u7vP7i+iwshD74/AAAAP2EBAAAAAAAAAXwAAAASAAAAk41vhtbu7z+IE8XbSEO9PwAAAD9wAQAAAAAAAAF9AAAAEgAAAJONb4bW7u8/6L3hw1zdvD8AAAA/cAEAAAAAAAABfgAAABIAAACTjW+G1u7vP1Bo/qtwd7w/AAAAP3ABAAAAAAAAAX8AAAASAAAAk41vhtbu7z+4EhuUhBG8PwAAAD9wAQAAAAAAAAGAAAAAEgAAAJONb4bW7u8/IL03fJiruz8AAAA/gAEAAAAAAAABgQAAABIAAACTjW+G1u7vP4RnVGSsRbs/AAAAP4ABAAAAAAAAAYIAAAASAAAAk41vhtbu7z9UvI001Hm6PwAAAD+AAQAAAAAAAAGDAAAAEgAAAJONb4bW7u8/vGaqHOgTuj8AAAA/gAEAAAAAAAABhAAAABIAAACTjW+G1u7vPyARxwT8rbk/AAAAP4ABAAAAAAAAAYUAAAASAAAA+eu5imXj7z/wZQDVI+K4PwAAAD+AAQAAAAAAAAGGAAAAEgAAAF9KBI/01+8/WBAdvTd8uD8AAAA/jwEAAAAAAAABhwAAABIAAABfSgSP9NfvPyRlVo1fsLc/AAAAP48BAAAAAAAAAYgAAAASAAAAwahOk4PM7z+MD3N1c0q3PwAAAD+PAQAAAAAAAAGJAAAAEgAAAMGoTpODzO8/7LmPXYfktj8AAAA/jwEAAAAAAAABigAAABIAAADBqE6Tg8zvP1RkrEWbfrY/AAAAP48BAAAAAAAAAYsAAAASAAAAwahOk4PM7z+8Dsktrxi2PwAAAD+fAQAAAAAAAAGMAAAAEgAAAIll45uhte8/JLnlFcOytT8AAAA/nwEAAAAAAAABjQAAABIAAACJZeObobXvP4xjAv7WTLU/AAAAP58BAAAAAAAAAY4AAAASAAAAiWXjm6G17z/wDR/m6ua0PwAAAD+fAQAAAAAAAAGPAAAAEgAAAO/DLaAwqu8/8A0f5urmtD8AAAA/nwEAAAAAAAABkAAAABIAAADvwy2gMKrvP8BiWLYSG7Q/AAAAP58BAAAAAAAAAZEAAAASAAAAG98Mrd2H7z9cDMtWYoOyPwAAAD+vAQAAAAAAAAGSAAAAEgAAAH89V7FsfO8/LGEEJ4q3sT8AAAA/rwEAAAAAAAABkwAAABIAAADjm6G1+3DvPyxhBCeKt7E/AAAAP68BAAAAAAAAAZQAAAASAAAA45uhtftw7z+QCyEPnlGxPwAAAD++AQAAAAAAAAGVAAAAEgAAAEX667mKZe8/9LU997HrsD8AAAA/vgEAAAAAAAABlgAAABIAAADVcxXLxjfvPyC/YC8DqK4/AAAAP74BAAAAAAAAAZcAAAASAAAAO9Jfz1Us7z+4aNPPUhCtPwAAAD++AQAAAAAAAAGYAAAAEgAAAKEwqtPkIO8/uGjTz1IQrT8AAAA/vgEAAAAAAAABmQAAABIAAAADj/TXcxXvP4i9DKB6RKw/AAAAP74BAAAAAAAAAZoAAAASAAAAy0uJ4JH+7j8oZ39AyqyqPwAAAD/OAQAAAAAAAAGbAAAAEgAAADGq0+Qg8+4/8Lu4EPLgqT8AAAA/zgEAAAAAAAABnAAAABIAAACTCB7pr+fuP7gQ8uAZFak/AAAAP84BAAAAAAAAAZ0AAAASAAAAW8Wy8c3Q7j+IZSuxQUmoPwAAAD/OAQAAAAAAAAGeAAAAEgAAAL8j/fVcxe4/WLpkgWl9pz8AAAA/zgEAAAAAAAABnwAAABIAAACH4JH+eq7uPygPnlGRsaY/AAAAP84BAAAAAAAAAaAAAAASAAAAT50mB5mX7j/wY9chueWlPwAAAD/OAQAAAAAAAAGhAAAAEgAAALX7cAsojO4/kA1KwghOpD8AAAA/3gEAAAAAAAABogAAABIAAACr0+Qg81LuPyi3vGJYtqI/AAAAP94BAAAAAAAAAaMAAAASAAAADTIvJYJH7j/4C/YygOqhPwAAAD/eAQAAAAAAAAGkAAAAEgAAANXuwy2gMO4/wGAvA6geoT8AAAA/3gEAAAAAAAABpQAAABIAAACdq1g2vhnuP5C1aNPPUqA/AAAAP94BAAAAAAAAAaYAAAASAAAAAQqjOk0O7j/AFERH7w2fPwAAAD/eAQAAAAAAAAGnAAAAEgAAAMnGN0Nr9+0/YL625z52nT8AAAA/7QEAAAAAAAABqAAAABIAAAD34RZQGNXtP4ARnCjeRpo/AAAAP+0BAAAAAAAAAakAAAASAAAAI/31XMWy7T8guw7JLa+YPwAAAD/tAQAAAAAAAAGqAAAAEgAAAIdbQGFUp+0/ILsOyS2vmD8AAAA/7QEAAAAAAAABqwAAABIAAABPGNVpcpDtP8BkgWl9F5c/AAAAP+0BAAAAAAAAAawAAAASAAAAF9VpcpB57T9gDvQJzX+VPwAAAD/tAQAAAAAAAAGtAAAAEgAAAEPwSH89V+0/YA70Cc1/lT8AAAA/7QEAAAAAAAABrgAAABIAAAALrd2HW0DtPwC4Zqoc6JM/AAAAP/0BAAAAAAAAAa8AAAASAAAA02lykHkp7T+QYdlKbFCSPwAAAD/9AQAAAAAAAAGwAAAAEgAAAJsmB5mXEu0/MAtM67u4kD8AAAA//QEAAAAAAAABsQAAABIAAABj45uhtfvsPzALTOu7uJA/AAAAP/0BAAAAAAAAAbIAAAASAAAAkf56rmLZ7D8wC0zru7iQPwAAAD/9AQAAAAAAAAGzAAAAEgAAAL0ZWrsPt+w/oGl9FxdCjj8AAAA//QEAAAAAAAABtAAAABIAAAAheKS/nqvsP8C8Yli2Eos/AAAAP/0BAAAAAAAAAbUAAAASAAAATZODzEuJ7D8AEEiZVeOHPwAAAD8MAgAAAAAAAAG2AAAAEgAAAHuuYtn4Zuw/ABBImVXjhz8AAAA/DAIAAAAAAAABtwAAABIAAABDa/fhFlDsPwAQSJlV44c/AAAAPwwCAAAAAAAAAbgAAAASAAAAN0Nr9+EW7D9AYy3a9LOEPwAAAD8MAgAAAAAAAAG5AAAAEgAAAGNeSgSP9Os/QGMt2vSzhD8AAAA/DAIAAAAAAAABugAAABIAAACPeSkRPNLrP2C2EhuUhIE/AAAAPwwCAAAAAAAAAbsAAAASAAAAvZQIHumv6z9gthIblISBPwAAAD8MAgAAAAAAAAG8AAAAEgAAAIVRnSYHmes/QBPwt2aqfD8AAAA/HAIAAAAAAAABvQAAABIAAACxbHwztHbrP0AT8Ldmqnw/AAAAPxwCAAAAAAAAAb4AAAASAAAACaM6TQ4y6z9AE/C3Zqp8PwAAAD8cAgAAAAAAAAG/AAAAEgAAANFfz1UsG+s/QBPwt2aqfD8AAAA/HAIAAAAAAAABwAAAABIAAABh2fhmaO3qP8C5ujmlS3Y/AAAAPxwCAAAAAAAAAcEAAAASAAAAj/TXcxXL6j/Aubo5pUt2PwAAAD8cAgAAAAAAAAHCAAAAEgAAALsPt4DCqOo/wLm6OaVLdj8AAAA/HAIAAAAAAAABwwAAABIAAACDzEuJ4JHqP4DACnfH2W8/AAAAPxwCAAAAAAAAAcQAAAASAAAAE0Z1mhxk6j+AwAp3x9lvPwAAAD8sAgAAAAAAAAHFAAAAEgAAAEFhVKfJQeo/gMAKd8fZbz8AAAA/LAIAAAAAAAABxgAAABIAAADR2n24BRTqP4DACnfH2W8/AAAAPywCAAAAAAAAAccAAAASAAAA/fVcxbLx6T+AwAp3x9lvPwAAAD8sAgAAAAAAAAHIAAAAEgAAACcRPNJfz+k/gMAKd8fZbz8AAAA/LAIAAAAAAAAByQAAABIAAABVLBvfDK3pPwANoHpEHGM/AAAAPywCAAAAAAAAAcoAAAASAAAA5aVE8Eh/6T8ADaB6RBxjPwAAAD8sAgAAAAAAAAHLAAAAEgAAABPBI/31XOk/AA2gekQcYz8AAAA/OwIAAAAAAAABzAAAABIAAABp9+EWUBjpPwANoHpEHGM/AAAAPzsCAAAAAAAAAc0AAAASAAAA+XALKIzq6D8ADaB6RBxjPwAAAD87AgAAAAAAAAHOAAAAEgAAACeM6jQ5yOg/AA2gekQcYz8AAAA/OwIAAAAAAAABzwAAABIAAACBwqhOk4PoPwANoHpEHGM/AAAAPzsCAAAAAAAAAdAAAAASAAAAETzSX89V6D8ADaB6RBxjPwAAAD87AgAAAAAAAAHRAAAAEgAAADtXsWx8M+g/AA2gekQcYz8AAAA/SwIAAAAAAAAB0gAAABIAAAAFFEZ1mhzoPwANoHpEHGM/AAAAP0sCAAAAAAAAAdMAAAASAAAAMS8lgkf65z+AwAp3x9lvPwAAAD9LAgAAAAAAAAHUAAAAEgAAAPnruYpl4+c/wLm6OaVLdj8AAAA/SwIAAAAAAAAB1QAAABIAAAAlB5mXEsHnP8C5ujmlS3Y/AAAAP0sCAAAAAAAAAdYAAAASAAAAUyJ4pL+e5z/Aubo5pUt2PwAAAD9LAgAAAAAAAAHXAAAAEgAAABvfDK3dh+c/wLm6OaVLdj8AAAA/SwIAAAAAAAAB2AAAABIAAADjm6G1+3DnP0AT8Ldmqnw/AAAAP0sCAAAAAAAAAdkAAAASAAAAD7eAwqhO5z9gthIblISBPwAAAD9bAgAAAAAAAAHaAAAAEgAAAJ8wqtPkIOc/QGMt2vSzhD8AAAA/WwIAAAAAAAAB2wAAABIAAABn7T7cAgrnPwAQSJlV44c/AAAAP1sCAAAAAAAAAdwAAAASAAAAzUuJ4JH+5j8AEEiZVeOHPwAAAD9bAgAAAAAAAAHdAAAAEgAAAJUIHumv5+Y/wLxiWLYSiz8AAAA/WwIAAAAAAAAB3gAAABIAAABdxbLxzdDmP6BpfRcXQo4/AAAAP1sCAAAAAAAAAd8AAAASAAAAJYJH+uu55j+gaX0XF0KOPwAAAD9qAgAAAAAAAAHgAAAAEgAAAFGdJgeZl+Y/kGHZSmxQkj8AAAA/agIAAAAAAAAB4QAAABIAAAAZWrsPt4DmP5Bh2UpsUJI/AAAAP2oCAAAAAAAAAeIAAAASAAAAfbgFFEZ15j8AuGaqHOiTPwAAAD9qAgAAAAAAAAHjAAAAEgAAAEV1mhxkXuY/YA70Cc1/lT8AAAA/agIAAAAAAAAB5AAAABIAAACp0+Qg81LmP8BkgWl9F5c/AAAAP2oCAAAAAAAAAeUAAAASAAAA1+7DLaAw5j+AEZwo3kaaPwAAAD96AgAAAAAAAAHmAAAAEgAAAJ+rWDa+GeY/8GcpiI7emz8AAAA/egIAAAAAAAAB5wAAABIAAAABCqM6TQ7mP8AUREfvDZ8/AAAAP3oCAAAAAAAAAegAAAASAAAAZ2jtPtwC5j/AFERH7w2fPwAAAD96AgAAAAAAAAHpAAAAEgAAAGdo7T7cAuY/kLVo089SoD8AAAA/egIAAAAAAAAB6gAAABIAAAAvJYJH+uvlP8BgLwOoHqE/AAAAP4kCAAAAAAAAAesAAAASAAAAk4PMS4ng5T9gYoOSMIKjPwAAAD+JAgAAAAAAAAHsAAAAEgAAAPfhFlAY1eU/kA1KwghOpD8AAAA/iQIAAAAAAAAB7QAAABIAAABbQGFUp8nlP8C4EPLgGaU/AAAAP4kCAAAAAAAAAe4AAAASAAAAW0BhVKfJ5T/wY9chueWlPwAAAD+JAgAAAAAAAAHvAAAAEgAAAFtAYVSnyeU/WLpkgWl9pz8AAAA/mQIAAAAAAAAB8AAAABIAAAC/nqtYNr7lP4hlK7FBSag/AAAAP5kCAAAAAAAAAfEAAAASAAAAv56rWDa+5T/wu7gQ8uCpPwAAAD+ZAgAAAAAAAAHyAAAAEgAAACP99VzFsuU/8Lu4EPLgqT8AAAA/mQIAAAAAAAAB8wAAABIAAAAj/fVcxbLlPyhnf0DKrKo/AAAAP5kCAAAAAAAAAfQAAAASAAAAI/31XMWy5T+IvQygekSsPwAAAD+ZAgAAAAAAAAH1AAAAEgAAAIdbQGFUp+U/uGjTz1IQrT8AAAA/mQIAAAAAAAAB9gAAABIAAACHW0BhVKflP+gTmv8q3K0/AAAAP6kCAAAAAAAAAfcAAAASAAAAh1tAYVSn5T9Qaidf23OvPwAAAD+pAgAAAAAAAAH4AAAAEgAAAIdbQGFUp+U/wAp3x9kfsD8AAAA/qQIAAAAAAAAB+QAAABIAAACHW0BhVKflP1hgWt/FhbA/AAAAP6kCAAAAAAAAAfoAAAASAAAAh1tAYVSn5T/0tT33seuwPwAAAD+pAgAAAAAAAAH7AAAAEgAAAIdbQGFUp+U/LGEEJ4q3sT8AAAA/qQIAAAAAAAAB/AAAABIAAACHW0BhVKflP1wMy1Zig7I/AAAAP6kCAAAAAAAAAf0AAAASAAAAh1tAYVSn5T/0Ya5uTumyPwAAAD+pAgAAAAAAAAH+AAAAEgAAAIdbQGFUp+U/jLeRhjpPsz8AAAA/uAIAAAAAAAAB/wAAABIAAACHW0BhVKflP8BiWLYSG7Q/AAAAP7gCAAAAAAAAAQABAAASAAAAh1tAYVSn5T9YuDvO/oC0PwAAAD+4AgAAAAAAAAEBAQAAEgAAAIdbQGFUp+U/jGMC/tZMtT8AAAA/uAIAAAAAAAABAgEAABIAAACHW0BhVKflPyS55RXDsrU/AAAAP7gCAAAAAAAAAQMBAAASAAAAh1tAYVSn5T+8Dsktrxi2PwAAAD+4AgAAAAAAAAEEAQAAEgAAAIdbQGFUp+U/VGSsRZt+tj8AAAA/uAIAAAAAAAABBQEAABIAAACHW0BhVKflP4wPc3VzSrc/AAAAP8gCAAAAAAAAAQYBAAASAAAAh1tAYVSn5T8kZVaNX7C3PwAAAD/IAgAAAAAAAAEHAQAAEgAAAIdbQGFUp+U/wLo5pUsWuD8AAAA/yAIAAAAAAAABCAEAABIAAACHW0BhVKflP1gQHb03fLg/AAAAP8gCAAAAAAAAAQkBAAASAAAAI/31XMWy5T/wZQDVI+K4PwAAAD/IAgAAAAAAAAEKAQAAEgAAACP99VzFsuU/iLvj7A9IuT8AAAA/yAIAAAAAAAABCwEAABIAAAAj/fVcxbLlPyARxwT8rbk/AAAAP8gCAAAAAAAAAQwBAAASAAAAv56rWDa+5T+8Zqoc6BO6PwAAAD/YAgAAAAAAAAENAQAAEgAAAFtAYVSnyeU/VLyNNNR5uj8AAAA/2AIAAAAAAAABDgEAABIAAAD34RZQGNXlP7gSG5SEEbw/AAAAP9gCAAAAAAAAAQ8BAAASAAAALyWCR/rr5T9QaP6rcHe8PwAAAD/YAgAAAAAAAAEQAQAAEgAAAMnGN0Nr9+U/iBPF20hDvT8AAAA/5wIAAAAAAAABEQEAABIAAABnaO0+3ALmP4gTxdtIQ70/AAAAP+cCAAAAAAAAARIBAAASAAAAcZB5KRE85j/saVI7+dq+PwAAAD/nAgAAAAAAAAETAQAAEgAAAEV1mhxkXuY/HBUZa9Gmvz8AAAA/9wIAAAAAAAABFAEAABIAAADtPtwCCqPmP/SKYdlKbMA/AAAAP/cCAAAAAAAAARUBAAASAAAAieCR/nqu5j/ANVPlQJ/APwAAAD/3AgAAAAAAAAEWAQAAEgAAAF3FsvHN0OY/jOBE8TbSwD8AAAA/BgMAAAAAAAABFwEAABIAAABn7T7cAgrnP/LgGRUZa8E/AAAAPwYDAAAAAAAAARgBAAASAAAAO9Jfz1Us5z/y4BkVGWvBPwAAAD8GAwAAAAAAAAEZAQAAEgAAAOObobX7cOc/jjb9LAXRwT8AAAA/BgMAAAAAAAABGgEAABIAAAAb3wyt3YfnP1rh7jj7A8I/AAAAPwYDAAAAAAAAARsBAAASAAAAJQeZlxLB5z9a4e44+wPCPwAAAD8GAwAAAAAAAAEcAQAAEgAAAF1KBI/01+c/KIzgRPE2wj8AAAA/FgMAAAAAAAABHQEAABIAAACVjW+G1u7nP/Q20lDnacI/AAAAPxYDAAAAAAAAAR4BAAASAAAAzdDafbgF6D/0NtJQ52nCPwAAAD8WAwAAAAAAAAEfAQAAEgAAAAUURnWaHOg/9DbSUOdpwj8AAAA/FgMAAAAAAAABIAEAABIAAAA7V7FsfDPoP/Q20lDnacI/AAAAPxYDAAAAAAAAASEBAAASAAAAETzSX89V6D/0NtJQ52nCPwAAAD8WAwAAAAAAAAEiAQAAEgAAAKvdh1tAYeg/9DbSUOdpwj8AAAA/FgMAAAAAAAABIwEAABIAAADjIPNSInjoP/Q20lDnacI/AAAAPyYDAAAAAAAAASQBAAASAAAAgcKoTpOD6D/0NtJQ52nCPwAAAD8mAwAAAAAAAAElAQAAEgAAABtkXkoEj+g/9DbSUOdpwj8AAAA/JgMAAAAAAAABJgEAABIAAAC3BRRGdZroP/Q20lDnacI/AAAAPyYDAAAAAAAAAScBAAASAAAAAGlykHkpYT/0X4W74+zvPwAAAD8AAAAAAAAAAAEoAQAAEgAAAABpcpB5KWE/QPWIOCbg7z8AAAA/LgAAAAAAAAABKQEAABIAAAAABRRGdZpsP0D1iDgm4O8/AAAAPy4AAAAAAAAAASoBAAASAAAAgNDafbgFdD9A9Yg4JuDvPwAAAD9dAAAAAAAAAAErAQAAEgAAAICeq1g2vnk/QPWIOCbg7z8AAAA/jAAAAAAAAAABLAEAABIAAAAAbXwztHZ/P0D1iDgm4O8/AAAAP5sAAAAAAAAAAS0BAAASAAAAgJ0mB5mXgj9A9Yg4JuDvPwAAAD+rAAAAAAAAAAEuAQAAEgAAAICdJgeZl4I/joqMtWjT7z8AAAA/qwAAAAAAAAABLwEAABIAAACABI/013OFP46KjLVo0+8/AAAAP7sAAAAAAAAAATABAAASAAAAAGv34RZQiD+Oioy1aNPvPwAAAD/KAAAAAAAAAAExAQAAEgAAAADSX89VLIs/joqMtWjT7z8AAAA/ygAAAAAAAAABMgEAABIAAAAAOci8lAiOP46KjLVo0+8/AAAAP9oAAAAAAAAAATMBAAASAAAAIFAY1WlykD+Oioy1aNPvPwAAAD/aAAAAAAAAAAE0AQAAEgAAACBQGNVpcpA/2h+QMqvG7z8AAAA/2gAAAAAAAAABNQEAABIAAACgg8xLieCRP9ofkDKrxu8/AAAAP9oAAAAAAAAAATYBAAASAAAAILeAwqhOkz/aH5Ayq8bvPwAAAD/pAAAAAAAAAAE3AQAAEgAAAKDqNDnIvJQ/2h+QMqvG7z8AAAA/6QAAAAAAAAABOAEAABIAAABgUZ0mB5mXP9ofkDKrxu8/AAAAP+kAAAAAAAAAATkBAAASAAAAYFGdJgeZlz8otZOv7bnvPwAAAD/pAAAAAAAAAAE6AQAAEgAAAACFUZ0mB5k/KLWTr+257z8AAAA/6QAAAAAAAAABOwEAABIAAACAuAUURnWaPyi1k6/tue8/AAAAP/kAAAAAAAAAATwBAAASAAAAAOy5imXjmz8otZOv7bnvPwAAAD/5AAAAAAAAAAE9AQAAEgAAAABTInikv54/dEqXLDCt7z8AAAA/+QAAAAAAAAABPgEAABIAAABAQ2v34RagP3RKlywwre8/AAAAP/kAAAAAAAAAAT8BAAASAAAAAF3FsvHNoD90SpcsMK3vPwAAAD8JAQAAAAAAAAFAAQAAEgAAAHCQeSkRPKI/dEqXLDCt7z8AAAA/CQEAAAAAAAABQQEAABIAAADwwy2gMKqjP3RKlywwre8/AAAAPwkBAAAAAAAAAUIBAAASAAAAcPfhFlAYpT90SpcsMK3vPwAAAD8YAQAAAAAAAAFDAQAAEgAAAPAqlo1vhqY/dEqXLDCt7z8AAAA/GAEAAAAAAAABRAEAABIAAABgXkoEj/SnP8LfmqlyoO8/AAAAPxgBAAAAAAAAAUUBAAASAAAAIHikv56rqD/C35qpcqDvPwAAAD8YAQAAAAAAAAFGAQAAEgAAAJCrWDa+Gao/wt+aqXKg7z8AAAA/KAEAAAAAAAABRwEAABIAAAAQ3wyt3YerP8LfmqlyoO8/AAAAPygBAAAAAAAAAUgBAAASAAAA0PhmaO0+rD/C35qpcqDvPwAAAD8oAQAAAAAAAAFJAQAAEgAAANgWUBjVabI/Wgqio/eG7z8AAAA/OAEAAAAAAAABSgEAABIAAACYMKrT5CCzP1oKoqP3hu8/AAAAP0cBAAAAAAAAAUsBAAASAAAAeD1XsWx8sz9aCqKj94bvPwAAAD9HAQAAAAAAAAFMAQAAEgAAADhXsWx8M7Q/Wgqio/eG7z8AAAA/RwEAAAAAAAABTQEAABIAAAAoZF5KBI+0P1oKoqP3hu8/AAAAP0cBAAAAAAAAAU4BAAASAAAA2H24BRRGtT9aCqKj94bvPwAAAD9HAQAAAAAAAAFPAQAAEgAAAJiXEsEj/bU/qJ+lIDp67z8AAAA/VwEAAAAAAAABUAEAABIAAAB4pL+eq1i2P6ifpSA6eu8/AAAAP1cBAAAAAAAAAVEBAAASAAAAWLFsfDO0tj+on6UgOnrvPwAAAD9XAQAAAAAAAAFSAQAAEgAAADi+GVq7D7c/qJ+lIDp67z8AAAA/VwEAAAAAAAABUwEAABIAAAAYy8Y3Q2u3P6ifpSA6eu8/AAAAP1cBAAAAAAAAAVQBAAASAAAA6NdzFcvGtz+on6UgOnrvPwAAAD9XAQAAAAAAAAFVAQAAEgAAAMjkIPNSIrg/qJ+lIDp67z8AAAA/VwEAAAAAAAABVgEAABIAAACI/nquYtm4P6ifpSA6eu8/AAAAP2YBAAAAAAAAAVcBAAASAAAAeAsojOo0uT/0NKmdfG3vPwAAAD9mAQAAAAAAAAFYAQAAEgAAAFgY1WlykLk/9DSpnXxt7z8AAAA/ZgEAAAAAAAABWQEAABIAAAAYMi8lgke6P/Q0qZ18be8/AAAAP2YBAAAAAAAAAVoBAAASAAAA6D7cAgqjuj/0NKmdfG3vPwAAAD92AQAAAAAAAAFbAQAAEgAAAKhYNr4ZWrs/9DSpnXxt7z8AAAA/dgEAAAAAAAABXAEAABIAAABIfz1XsWy8P/Q0qZ18be8/AAAAP3YBAAAAAAAAAV0BAAASAAAAKIzqNDnIvD9Cyqwav2DvPwAAAD92AQAAAAAAAAFeAQAAEgAAAAiZlxLBI70/QsqsGr9g7z8AAAA/dgEAAAAAAAABXwEAABIAAADIsvHN0Nq9P0LKrBq/YO8/AAAAP3YBAAAAAAAAAWABAAASAAAAqL+eq1g2vj9Cyqwav2DvPwAAAD+GAQAAAAAAAAFhAQAAEgAAAGjZ+GZo7b4/QsqsGr9g7z8AAAA/hgEAAAAAAAABYgEAABIAAAAo81IieKS/P0LKrBq/YO8/AAAAP4YBAAAAAAAAAWMBAAASAAAAdIbW7sMtwD9Cyqwav2DvPwAAAD+GAQAAAAAAAAFkAQAAEgAAANwMrd2HW8A/QsqsGr9g7z8AAAA/hgEAAAAAAAABZQEAABIAAABMk4PMS4nAP0LKrBq/YO8/AAAAP4YBAAAAAAAAAWYBAAASAAAAvBlauw+3wD+OX7CXAVTvPwAAAD+VAQAAAAAAAAFnAQAAEgAAACygMKrT5MA/jl+wlwFU7z8AAAA/lQEAAAAAAAABaAEAABIAAAAMrd2HW0DBP45fsJcBVO8/AAAAP5UBAAAAAAAAAWkBAAASAAAAfDO0dh9uwT+OX7CXAVTvPwAAAD+VAQAAAAAAAAFqAQAAEgAAAOy5imXjm8E/jl+wlwFU7z8AAAA/lQEAAAAAAAABawEAABIAAABcQGFUp8nBP45fsJcBVO8/AAAAP5UBAAAAAAAAAWwBAAASAAAAzMY3Q2v3wT+OX7CXAVTvPwAAAD+lAQAAAAAAAAFtAQAAEgAAADxNDjIvJcI/jl+wlwFU7z8AAAA/pQEAAAAAAAABbgEAABIAAACs0+Qg81LCP45fsJcBVO8/AAAAP6UBAAAAAAAAAW8BAAASAAAAHFq7D7eAwj+OX7CXAVTvPwAAAD+lAQAAAAAAAAFwAQAAEgAAAIzgkf56rsI/jl+wlwFU7z8AAAA/pQEAAAAAAAABcQEAABIAAABs7T7cAgrDP45fsJcBVO8/AAAAP7UBAAAAAAAAAXIBAAASAAAA1HMVy8Y3wz+OX7CXAVTvPwAAAD+1AQAAAAAAAAFzAQAAEgAAAET667mKZcM/jl+wlwFU7z8AAAA/tQEAAAAAAAABdAEAABIAAAC0gMKoTpPDP45fsJcBVO8/AAAAP8QBAAAAAAAAAXUBAAASAAAAJAeZlxLBwz+OX7CXAVTvPwAAAD/EAQAAAAAAAAF2AQAAEgAAAJSNb4bW7sM/jl+wlwFU7z8AAAA/xAEAAAAAAAABdwEAABIAAAAEFEZ1mhzEP45fsJcBVO8/AAAAP8QBAAAAAAAAAXgBAAASAAAAdJocZF5KxD+OX7CXAVTvPwAAAD/EAQAAAAAAAAF5AQAAEgAAAOQg81IieMQ/jl+wlwFU7z8AAAA/1AEAAAAAAAABegEAABIAAABUp8lB5qXEP45fsJcBVO8/AAAAP9QBAAAAAAAAAXsBAAASAAAAxC2gMKrTxD+OX7CXAVTvPwAAAD/UAQAAAAAAAAF8AQAAEgAAADS0dh9uAcU/jl+wlwFU7z8AAAA/1AEAAAAAAAABfQEAABIAAACkOk0OMi/FP45fsJcBVO8/AAAAP9QBAAAAAAAAAX4BAAASAAAAFMEj/fVcxT+OX7CXAVTvPwAAAD/jAQAAAAAAAAF/AQAAEgAAABTBI/31XMU/QsqsGr9g7z8AAAA/4wEAAAAAAAABgAEAABIAAACER/rruYrFP0LKrBq/YO8/AAAAP+MBAAAAAAAAAYEBAAASAAAA9M3Q2n24xT9Cyqwav2DvPwAAAD/zAQAAAAAAAAGCAQAAEgAAANTafbgFFMY/QsqsGr9g7z8AAAA/8wEAAAAAAAABgwEAABIAAAA8YVSnyUHGP0LKrBq/YO8/AAAAPwMCAAAAAAAAAYQBAAASAAAArOcqlo1vxj9Cyqwav2DvPwAAAD8DAgAAAAAAAAGFAQAAEgAAABxuAYVRncY/QsqsGr9g7z8AAAA/EgIAAAAAAAABhgEAABIAAACM9NdzFcvGP0LKrBq/YO8/AAAAPxICAAAAAAAAAYcBAAASAAAA/HquYtn4xj9Cyqwav2DvPwAAAD8iAgAAAAAAAAs=</ink>
</athena>
</file>

<file path=customXml/item56.xml><?xml version="1.0" encoding="utf-8"?>
<athena xmlns="http://schemas.microsoft.com/edu/athena" version="0.1.3517.0">
  <media streamable="true" recordStart="0" recordEnd="90259" recordLength="90399" audioOnly="true" start="0" end="90259" audioFormat="{00001610-0000-0010-8000-00AA00389B71}" audioRate="44100" muted="false" volume="0.8" fadeIn="0" fadeOut="0" videoFormat="{34363248-0000-0010-8000-00AA00389B71}" videoRate="15" videoWidth="256" videoHeight="256"/>
</athena>
</file>

<file path=customXml/item57.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YAAAAVAAAABwMAAAAAAQAAAAgAAAAECUlua0F0b21WMQIAAAAJBAAAAAkFAAAACQYAAAAJBwAAAAkIAAAACQkAAAANAgUEAAAAC1BlblN0cm9rZVYxBAAAAApBdHRyaWJ1dGVzBVRyYWNlCVN0YXJ0VGltZQRUeXBlBAQABA9QZW5BdHRyaWJ1dGVzVjECAAAACklua1RyYWNlVjECAAAAEAxBY3Rpb25UeXBlVjECAAAAAgAAAAkKAAAACQsAAACvUwAAAAAAAAX0////DEFjdGlvblR5cGVWMQEAAAAHdmFsdWVfXwAIAgAAAAAAAAABBQAAAAQAAAAJDQAAAAkOAAAAJF4AAAAAAAAB8f////T///8AAAAAAQYAAAAEAAAACRAAAAAJEQAAAEl2AAAAAAAAAe7////0////AAAAAAEHAAAABAAAAAkTAAAACRQAAABAnwAAAAAAAAHr////9P///wAAAAABCAAAAAQAAAAJFgAAAAkXAAAAocwAAAAAAAAB6P////T///8AAAAABQkAAAANQ2xlYXJDYW52YXNWMQIAAAAJU3RhcnRUaW1lBFR5cGUABBAMQWN0aW9uVHlwZVYxAgAAAAIAAACXWgEAAAAAAAHn////9P///wAAAAAFCgAAAA9QZW5BdHRyaWJ1dGVzVjEKAAAAB19jb2xvckEHX2NvbG9yUgdfY29sb3JHB19jb2xvckIKRml0VG9DdXJ2ZQZIZWlnaHQOSWdub3JlUHJlc3N1cmUNSXNIaWdobGlnaHRlcgVTaGFwZQVXaWR0aAAAAAAAAAAABAACAgICAQYBAQxCcnVzaFNoYXBlVjECAAAABgIAAAD//wAAAAAAAAAAAAhAAAAF5v///wxCcnVzaFNoYXBlVjEBAAAAB3ZhbHVlX18ACAIAAAABAAAAAAAAAAAACEAFCwAAAApJbmtUcmFjZVYxAwAAAA1MaXN0YDErX2l0ZW1zDExpc3RgMStfc2l6ZQ9MaXN0YDErX3ZlcnNpb24EAAAYU2hhcmVkLklua2luZy5JbmtQb2ludFtdAgAAAAgIAgAAAAkbAAAAGwAAABsAAAABDQAAAAoAAAD//wAAAAAAAAAAAAhAAAAB5P///+b///8BAAAAAAAAAAAACEABDgAAAAsAAAAJHQAAABcAAAAXAAAAARAAAAAKAAAA//8AAAAAAAAAAAAIQAAAAeL////m////AQAAAAAAAAAAAAhAAREAAAALAAAACR8AAAAeAAAAHgAAAAETAAAACgAAAP//AAAAAAAAAAAACEAAAAHg////5v///wEAAAAAAAAAAAAIQAEUAAAACwAAAAkhAAAAnQAAAJ0AAAABFgAAAAoAAAD//wAAAAAAAAAAAAhAAAAB3v///+b///8BAAAAAAAAAAAACEABFwAAAAsAAAAJIwAAAA0BAAANAQAABxsAAAAAAQAAACAAAAAECklua1BvaW50VjECAAAACSQAAAAJJQAAAAkmAAAACScAAAAJKAAAAAkpAAAACSoAAAAJKwAAAAksAAAACS0AAAAJLgAAAAkvAAAACTAAAAAJMQAAAAkyAAAACTMAAAAJNAAAAAk1AAAACTYAAAAJNwAAAAk4AAAACTkAAAAJOgAAAAk7AAAACTwAAAAJPQAAAAk+AAAADQUHHQAAAAABAAAAIAAAAAQKSW5rUG9pbnRWMQIAAAAJPwAAAAlAAAAACUEAAAAJQgAAAAlDAAAACUQAAAAJRQAAAAlGAAAACUcAAAAJSAAAAAlJAAAACUoAAAAJSwAAAAlMAAAACU0AAAAJTgAAAAlPAAAACVAAAAAJUQAAAAlSAAAACVMAAAAJVAAAAAlVAAAADQkHHwAAAAABAAAAIAAAAAQKSW5rUG9pbnRWMQIAAAAJVgAAAAlXAAAACVgAAAAJWQAAAAlaAAAACVsAAAAJXAAAAAldAAAACV4AAAAJXwAAAAlgAAAACWEAAAAJYgAAAAljAAAACWQAAAAJZQAAAAlmAAAACWcAAAAJaAAAAAlpAAAACWoAAAAJawAAAAlsAAAACW0AAAAJbgAAAAlvAAAACXAAAAAJcQAAAAlyAAAACXMAAAANAgchAAAAAAEAAAAAAQAABApJbmtQb2ludFYxAg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DWMHIwAAAAABAAAAAAIAAAQKSW5rUG9pbnRWMQIA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DfMFJAAAAApJbmtQb2ludFYxBAAAAAFYAVkOUHJlc3N1cmVGYWN0b3IJVGltZVN0YW1wAAAAAAYGCxACAAAAsGgk4JtXoz+ARV1RV9SlPwAAAD8AAAAAAAAAAAElAAAAJAAAAFDAN68mnqU/gEVdUVfUpT8AAAA/PgAAAAAAAAABJgAAACQAAABQwDevJp6lP4DEHXFH3KE/AAAAPz4AAAAAAAAAAScAAAAkAAAA8BdLfrHkpz+AxB1xR9yhPwAAAD9OAAAAAAAAAAEoAAAAJAAAAJBvXk08K6o/gMQdcUfcoT8AAAA/TgAAAAAAAAABKQAAACQAAAAgx3Ecx3GsP4DEHXFH3KE/AAAAP04AAAAAAAAAASoAAAAkAAAAwB6F61G4rj+AxB1xR9yhPwAAAD9eAAAAAAAAAAErAAAAJAAAACg7TF1uf7A/gMQdcUfcoT8AAAA/XgAAAAAAAAABLAAAACQAAAAoO0xdbn+wPwCHvCFvyJs/AAAAP14AAAAAAAAAAS0AAAAkAAAAAOfVxLOisT8Ah7whb8ibPwAAAD9eAAAAAAAAAAEuAAAAJAAAANCSXyz5xbI/AIe8IW/Imz8AAAA/bQAAAAAAAAABLwAAACQAAACQPumTPumzPwCFPWFP2JM/AAAAP20AAAAAAAAAATAAAAAkAAAAYOpy+4MMtT8AhT1hT9iTPwAAAD9tAAAAAAAAAAExAAAAJAAAADiW/GLJL7Y/AIU9YU/Ykz8AAAA/bQAAAAAAAAABMgAAACQAAAAIQobKDlO3PwCFPWFP2JM/AAAAP30AAAAAAAAAATMAAAAkAAAAyO0PMlR2uD8AhT1hT9iTPwAAAD99AAAAAAAAAAE0AAAAJAAAAJiZmZmZmbk/AIU9YU/Ykz8AAAA/jQAAAAAAAAABNQAAACQAAABoRSMB37y6PwAGfUFf0Ic/AAAAP40AAAAAAAAAATYAAAAkAAAAQPGsaCTguz8ABn1BX9CHPwAAAD+NAAAAAAAAAAE3AAAAJAAAABCdNtBpA70/AAZ9QV/Qhz8AAAA/nAAAAAAAAAABOAAAACQAAADQSMA3rya+PwAGfUFf0Ic/AAAAP5wAAAAAAAAAATkAAAAkAAAAoPRJn/RJvz8ABn1BX9CHPwAAAD+sAAAAAAAAAAE6AAAAJAAAADjQaQOdNsA/AAZ9QV/Qhz8AAAA/uwAAAAAAAAABOwAAACQAAAAgpi63P8jAPwAGfUFf0Ic/AAAAP7sAAAAAAAAAATwAAAAkAAAACHzzauJZwT8ABn1BX9CHPwAAAD/LAAAAAAAAAAE9AAAAJAAAAPBRuB6F68E/AAZ9QV/Qhz8AAAA/ywAAAAAAAAABPgAAACQAAADYJ33SJ33CPwAGfUFf0Ic/AAAAP9sAAAAAAAAAAT8AAAAkAAAAvLu7u7u72z8c8Af8AX/gPwAAAD8AAAAAAAAAAAFAAAAAJAAAALAmnhWNBNw/HPAH/AF/4D8AAAA/bQAAAAAAAAABQQAAACQAAACkkYBvXk3cPxzwB/wBf+A/AAAAP30AAAAAAAAAAUIAAAAkAAAAlPxiyS+W3D8c8Af8AX/gPwAAAD99AAAAAAAAAAFDAAAAJAAAAIhnRSMB39w/HPAH/AF/4D8AAAA/jAAAAAAAAAABRAAAACQAAAB80id90ifdPxzwB/wBf+A/AAAAP5wAAAAAAAAAAUUAAAAkAAAAdD0K16Nw3T8c8Af8AX/gPwAAAD+sAAAAAAAAAAFGAAAAJAAAAGSo7DB1ud0/HPAH/AF/4D8AAAA/rAAAAAAAAAABRwAAACQAAABYE8+KRgLePxzwB/wBf+A/AAAAP6wAAAAAAAAAAUgAAAAkAAAATH6x5BdL3j8c8Af8AX/gPwAAAD+7AAAAAAAAAAFJAAAAJAAAAEDpkz7pk94/HPAH/AF/4D8AAAA/uwAAAAAAAAABSgAAACQAAAAwVHaYutzePxzwB/wBf+A/AAAAP8sAAAAAAAAAAUsAAAAkAAAAJL9Y8osl3z8c8Af8AX/gPwAAAD/LAAAAAAAAAAFMAAAAJAAAABgqO0xdbt8/HPAH/AF/4D8AAAA/ywAAAAAAAAABTQAAACQAAAAMlR2mLrffPxzwB/wBf+A/AAAAP8sAAAAAAAAAAU4AAAAkAAAAAAAAAAAA4D8c8Af8AX/gPwAAAD/bAAAAAAAAAAFPAAAAJAAAAHo18axoJOA/HPAH/AF/4D8AAAA/2wAAAAAAAAABUAAAACQAAAD0auJZ0UjgPxzwB/wBf+A/AAAAP+oAAAAAAAAAAVEAAAAkAAAAbqDTBjpt4D8c8Af8AX/gPwAAAD/6AAAAAAAAAAFSAAAAJAAAAObVxLOikeA/HPAH/AF/4D8AAAA/CQEAAAAAAAABUwAAACQAAABgC7ZgC7bgPxzwB/wBf+A/AAAAPwkBAAAAAAAAAVQAAAAkAAAA2kCnDXTa4D8s6Av6gr7gPwAAAD8ZAQAAAAAAAAFVAAAAJAAAAFR2mLrc/uA/LOgL+oK+4D8AAAA/KQEAAAAAAAABVgAAACQAAACwJp4VjQTcP7gj7og74u4/AAAAPwAAAAAAAAAAAVcAAAAkAAAAsCaeFY0E3D+oK+qKuqLuPwAAAD+NAAAAAAAAAAFYAAAAJAAAAKSRgG9eTdw/qCvqirqi7j8AAAA/rAAAAAAAAAABWQAAACQAAACU/GLJL5bcP6gr6oq6ou4/AAAAP6wAAAAAAAAAAVoAAAAkAAAAiGdFIwHf3D+oK+qKuqLuPwAAAD+8AAAAAAAAAAFbAAAAJAAAAIhnRSMB39w/mDPmjDlj7j8AAAA/vAAAAAAAAAABXAAAACQAAAB80id90ifdP5gz5ow5Y+4/AAAAP7wAAAAAAAAAAV0AAAAkAAAAdD0K16Nw3T+YM+aMOWPuPwAAAD/LAAAAAAAAAAFeAAAAJAAAAGSo7DB1ud0/iDvijrgj7j8AAAA/ywAAAAAAAAABXwAAACQAAABYE8+KRgLeP4g74o64I+4/AAAAP9sAAAAAAAAAAWAAAAAkAAAATH6x5BdL3j+IO+KOuCPuPwAAAD/bAAAAAAAAAAFhAAAAJAAAAEDpkz7pk94/iDvijrgj7j8AAAA/6wAAAAAAAAABYgAAACQAAAAwVHaYutzeP4g74o64I+4/AAAAP+sAAAAAAAAAAWMAAAAkAAAAMFR2mLrc3j94Q96QN+TtPwAAAD/6AAAAAAAAAAFkAAAAJAAAACS/WPKLJd8/eEPekDfk7T8AAAA/+gAAAAAAAAABZQAAACQAAAAYKjtMXW7fP3hD3pA35O0/AAAAPwoBAAAAAAAAAWYAAAAkAAAADJUdpi633z94Q96QN+TtPwAAAD8KAQAAAAAAAAFnAAAAJAAAAAAAAAAAAOA/eEPekDfk7T8AAAA/GgEAAAAAAAABaAAAACQAAAAAAAAAAADgP2hL2pK2pO0/AAAAPykBAAAAAAAAAWkAAAAkAAAAejXxrGgk4D9oS9qStqTtPwAAAD8pAQAAAAAAAAFqAAAAJAAAAPRq4lnRSOA/aEvakrak7T8AAAA/KQEAAAAAAAABawAAACQAAABuoNMGOm3gP2hL2pK2pO0/AAAAPzkBAAAAAAAAAWwAAAAkAAAA5tXEs6KR4D9oS9qStqTtPwAAAD9IAQAAAAAAAAFtAAAAJAAAAGALtmALtuA/aEvakrak7T8AAAA/SAEAAAAAAAABbgAAACQAAADaQKcNdNrgP2hL2pK2pO0/AAAAP1gBAAAAAAAAAW8AAAAkAAAAVHaYutz+4D9oS9qStqTtPwAAAD9oAQAAAAAAAAFwAAAAJAAAAM6riWdFI+E/aEvakrak7T8AAAA/lwEAAAAAAAABcQAAACQAAABI4XoUrkfhP2hL2pK2pO0/AAAAP6YBAAAAAAAAAXIAAAAkAAAAwhZswRZs4T9oS9qStqTtPwAAAD+2AQAAAAAAAAFzAAAAJAAAADxMXW5/kOE/aEvakrak7T8AAAA/xQEAAAAAAAABdAAAACQAAADQaQOdNtDpPwx7wp6wJ+w/AAAAPwAAAAAAAAAAAXUAAAAkAAAASJ/0SZ/06T8Me8KesCfsPwAAAD9cAAAAAAAAAAF2AAAAJAAAAMTU5fYHGeo/DHvCnrAn7D8AAAA/XAAAAAAAAAABdwAAACQAAADE1OX2BxnqPxxzxpwxZ+w/AAAAP2wAAAAAAAAAAXgAAAAkAAAAPgrXo3A96j8cc8acMWfsPwAAAD9sAAAAAAAAAAF5AAAAJAAAALg/yFDZYeo/HHPGnDFn7D8AAAA/bAAAAAAAAAABegAAACQAAAAydbn9QYbqPxxzxpwxZ+w/AAAAP2wAAAAAAAAAAXsAAAAkAAAAqqqqqqqq6j8cc8acMWfsPwAAAD98AAAAAAAAAAF8AAAAJAAAACTgm1cTz+o/HHPGnDFn7D8AAAA/fAAAAAAAAAABfQAAACQAAACeFY0EfPPqPxxzxpwxZ+w/AAAAP3wAAAAAAAAAAX4AAAAkAAAAGEt+seQX6z8cc8acMWfsPwAAAD+LAAAAAAAAAAF/AAAAJAAAABhLfrHkF+s/LGvKmrKm7D8AAAA/iwAAAAAAAAABgAAAACQAAACQgG9eTTzrPyxrypqypuw/AAAAP4sAAAAAAAAAAYEAAAAkAAAACrZgC7Zg6z8sa8qasqbsPwAAAD+LAAAAAAAAAAGCAAAAJAAAAIbrUbgehes/LGvKmrKm7D8AAAA/iwAAAAAAAAABgwAAACQAAAAAIUNlh6nrPyxrypqypuw/AAAAP5sAAAAAAAAAAYQAAAAkAAAAeFY0EvDN6z8sa8qasqbsPwAAAD+rAAAAAAAAAAGFAAAAJAAAAPKLJb9Y8us/LGvKmrKm7D8AAAA/ugAAAAAAAAABhgAAACQAAABswRZswRbsPzhjzpgz5uw/AAAAP8oAAAAAAAAAAYcAAAAkAAAA5vYHGSo77D84Y86YM+bsPwAAAD/ZAAAAAAAAAAGIAAAAJAAAAF4s+cWSX+w/OGPOmDPm7D8AAAA/6QAAAAAAAAABiQAAACQAAABeLPnFkl/sP0hb0pa0Je0/AAAAP/kAAAAAAAAAAYoAAAAkAAAA2GHqcvuD7D9IW9KWtCXtPwAAAD/5AAAAAAAAAAGLAAAAJAAAAFKX2x9kqOw/SFvSlrQl7T8AAAA/CAEAAAAAAAABjAAAACQAAADOzMzMzMzsP0hb0pa0Je0/AAAAPxgBAAAAAAAAAY0AAAAkAAAARgK+eTXx7D9IW9KWtCXtPwAAAD83AQAAAAAAAAGOAAAAJAAAAMA3ryaeFe0/SFvSlrQl7T8AAAA/RwEAAAAAAAABjwAAACQAAAA6baDTBjrtP0hb0pa0Je0/AAAAP0cBAAAAAAAAAZAAAAAkAAAAtKKRgG9e7T9IW9KWtCXtPwAAAD9WAQAAAAAAAAGRAAAAJAAAACzYgi3Ygu0/SFvSlrQl7T8AAAA/ZgEAAAAAAAABkgAAACQAAACmDXTaQKftP0hb0pa0Je0/AAAAP3YBAAAAAAAAAZMAAAAkAAAAIENlh6nL7T9IW9KWtCXtPwAAAD+VAQAAAAAAAAGUAAAAJAAAACBDZYepy+0/OGPOmDPm7D8AAAA/lQEAAAAAAAABlQAAACQAAACaeFY0EvDtPzhjzpgz5uw/AAAAP5UBAAAAAAAAAZYAAAAkAAAAFK5H4XoU7j84Y86YM+bsPwAAAD+lAQAAAAAAAAGXAAAAJAAAABSuR+F6FO4/LGvKmrKm7D8AAAA/pQEAAAAAAAABmAAAACQAAACO4ziO4zjuPyxrypqypuw/AAAAP6UBAAAAAAAAAZkAAAAkAAAAjuM4juM47j8cc8acMWfsPwAAAD+0AQAAAAAAAAGaAAAAJAAAAAgZKjtMXe4/HHPGnDFn7D8AAAA/tAEAAAAAAAABmwAAACQAAACCThvotIHuPxxzxpwxZ+w/AAAAP7QBAAAAAAAAAZwAAAAkAAAAgk4b6LSB7j8Me8KesCfsPwAAAD+0AQAAAAAAAAGdAAAAJAAAAIJOG+i0ge4/+IK+oC/o6z8AAAA/tAEAAAAAAAABngAAACQAAAD6gwyVHabuP/iCvqAv6Os/AAAAP8QBAAAAAAAAAZ8AAAAkAAAA+oMMlR2m7j/oirqirqjrPwAAAD/EAQAAAAAAAAGgAAAAJAAAAHS5/UGGyu4/6Iq6oq6o6z8AAAA/xAEAAAAAAAABoQAAACQAAAB0uf1BhsruP9iStqQtaes/AAAAP8QBAAAAAAAAAaIAAAAkAAAA7u7u7u7u7j/YkrakLWnrPwAAAD/EAQAAAAAAAAGjAAAAJAAAAGgk4JtXE+8/yJqypqwp6z8AAAA/xAEAAAAAAAABpAAAACQAAABoJOCbVxPvP7iirqgr6uo/AAAAP9MBAAAAAAAAAaUAAAAkAAAA4lnRSMA37z+4oq6oK+rqPwAAAD/TAQAAAAAAAAGmAAAAJAAAAOJZ0UjAN+8/qKqqqqqq6j8AAAA/0wEAAAAAAAABpwAAACQAAABcj8L1KFzvP6iqqqqqquo/AAAAP+MBAAAAAAAAAagAAAAkAAAAXI/C9Shc7z+YsqasKWvqPwAAAD/jAQAAAAAAAAGpAAAAJAAAANbEs6KRgO8/jLqirqgr6j8AAAA/4wEAAAAAAAABqgAAACQAAADWxLOikYDvP3zCnrAn7Ok/AAAAP/MBAAAAAAAAAasAAAAkAAAAUPqkT/qk7z98wp6wJ+zpPwAAAD/zAQAAAAAAAAGsAAAAJAAAAFD6pE/6pO8/bMqasqas6T8AAAA/AgIAAAAAAAABrQAAACQAAABQ+qRP+qTvP1zSlrQlbek/AAAAPxICAAAAAAAAAa4AAAAkAAAAyi+W/GLJ7z9c0pa0JW3pPwAAAD8SAgAAAAAAAAGvAAAAJAAAAMovlvxiye8/TNqStqQt6T8AAAA/IgIAAAAAAAABsAAAACQAAADKL5b8YsnvPzzijrgj7ug/AAAAPyICAAAAAAAAAbEAAAAkAAAAyi+W/GLJ7z8s6oq6oq7oPwAAAD8xAgAAAAAAAAGyAAAAJAAAAMovlvxiye8/HPKGvCFv6D8AAAA/MQIAAAAAAAABswAAACQAAADKL5b8YsnvPwj6gr6gL+g/AAAAP0ECAAAAAAAAAbQAAAAkAAAAyi+W/GLJ7z/4AX/AH/DnPwAAAD9QAgAAAAAAAAG1AAAAJAAAAMovlvxiye8/7Al7wp6w5z8AAAA/UAIAAAAAAAABtgAAACQAAADKL5b8YsnvP9wRd8Qdcec/AAAAP1kCAAAAAAAAAbcAAAAkAAAAyi+W/GLJ7z/MGXPGnDHnPwAAAD9pAgAAAAAAAAG4AAAAJAAAAMovlvxiye8/vCFvyBvy5j8AAAA/eQIAAAAAAAABuQAAACQAAADKL5b8YsnvP6wpa8qasuY/AAAAP3kCAAAAAAAAAboAAAAkAAAAUPqkT/qk7z+sKWvKmrLmPwAAAD+IAgAAAAAAAAG7AAAAJAAAANbEs6KRgO8/nDFnzBlz5j8AAAA/iAIAAAAAAAABvAAAACQAAABcj8L1KFzvP4w5Y86YM+Y/AAAAP5gCAAAAAAAAAb0AAAAkAAAA4lnRSMA37z+MOWPOmDPmPwAAAD+oAgAAAAAAAAG+AAAAJAAAAOJZ0UjAN+8/bElb0pa05T8AAAA/qAIAAAAAAAABvwAAACQAAABoJOCbVxPvP2xJW9KWtOU/AAAAP6gCAAAAAAAAAcAAAAAkAAAA7u7u7u7u7j9sSVvSlrTlPwAAAD+3AgAAAAAAAAHBAAAAJAAAAO7u7u7u7u4/XFFX1BV15T8AAAA/twIAAAAAAAABwgAAACQAAAB0uf1BhsruP1xRV9QVdeU/AAAAP7cCAAAAAAAAAcMAAAAkAAAAdLn9QYbK7j9QWVPWlDXlPwAAAD/HAgAAAAAAAAHEAAAAJAAAAPqDDJUdpu4/UFlT1pQ15T8AAAA/xwIAAAAAAAABxQAAACQAAACCThvotIHuP1BZU9aUNeU/AAAAP8cCAAAAAAAAAcYAAAAkAAAACBkqO0xd7j9QWVPWlDXlPwAAAD/WAgAAAAAAAAHHAAAAJAAAAAgZKjtMXe4/QGFP2BP25D8AAAA/1gIAAAAAAAAByAAAACQAAACO4ziO4zjuP0BhT9gT9uQ/AAAAP9YCAAAAAAAAAckAAAAkAAAAjuM4juM47j8waUvakrbkPwAAAD/mAgAAAAAAAAHKAAAAJAAAABSuR+F6FO4/MGlL2pK25D8AAAA/5gIAAAAAAAABywAAACQAAACaeFY0EvDtPzBpS9qStuQ/AAAAP+YCAAAAAAAAAcwAAAAkAAAAIENlh6nL7T8waUvakrbkPwAAAD/2AgAAAAAAAAHNAAAAJAAAAKYNdNpAp+0/MGlL2pK25D8AAAA/BQMAAAAAAAABzgAAACQAAACmDXTaQKftPxxxR9wRd+Q/AAAAPwUDAAAAAAAAAc8AAAAkAAAALNiCLdiC7T8ccUfcEXfkPwAAAD8FAwAAAAAAAAHQAAAAJAAAALSikYBvXu0/HHFH3BF35D8AAAA/FQMAAAAAAAAB0QAAACQAAAA6baDTBjrtPxxxR9wRd+Q/AAAAPyUDAAAAAAAAAdIAAAAkAAAAwDevJp4V7T8ccUfcEXfkPwAAAD8lAwAAAAAAAAHTAAAAJAAAAEYCvnk18ew/HHFH3BF35D8AAAA/NAMAAAAAAAAB1AAAACQAAADOzMzMzMzsPxxxR9wRd+Q/AAAAP1MDAAAAAAAAAdUAAAAkAAAAUpfbH2So7D8ccUfcEXfkPwAAAD9jAwAAAAAAAAHWAAAAJAAAANhh6nL7g+w/HHFH3BF35D8AAAA/cwMAAAAAAAAB1wAAACQAAABeLPnFkl/sPxxxR9wRd+Q/AAAAP4IDAAAAAAAAAdgAAAAkAAAA5vYHGSo77D8ccUfcEXfkPwAAAD+SAwAAAAAAAAHZAAAAJAAAAGzBFmzBFuw/HHFH3BF35D8AAAA/ogMAAAAAAAAB2gAAACQAAADyiyW/WPLrPxxxR9wRd+Q/AAAAP7EDAAAAAAAAAdsAAAAkAAAA8oslv1jy6z8waUvakrbkPwAAAD+xAwAAAAAAAAHcAAAAJAAAAHhWNBLwzes/MGlL2pK25D8AAAA/wQMAAAAAAAAB3QAAACQAAAB4VjQS8M3rP0BhT9gT9uQ/AAAAP8EDAAAAAAAAAd4AAAAkAAAAACFDZYep6z9AYU/YE/bkPwAAAD/QAwAAAAAAAAHfAAAAJAAAAIbrUbgehes/QGFP2BP25D8AAAA/4AMAAAAAAAAB4AAAACQAAACG61G4HoXrP1BZU9aUNeU/AAAAP+ADAAAAAAAAAeEAAAAkAAAACrZgC7Zg6z9QWVPWlDXlPwAAAD/gAwAAAAAAAAHiAAAAJAAAAAq2YAu2YOs/XFFX1BV15T8AAAA/8AMAAAAAAAAB4wAAACQAAACQgG9eTTzrP1xRV9QVdeU/AAAAP/ADAAAAAAAAAeQAAAAkAAAAGEt+seQX6z9cUVfUFXXlPwAAAD//AwAAAAAAAAHlAAAAJAAAABhLfrHkF+s/bElb0pa05T8AAAA//wMAAAAAAAAB5gAAACQAAACeFY0EfPPqP2xJW9KWtOU/AAAAPw8EAAAAAAAAAecAAAAkAAAAJOCbVxPP6j9sSVvSlrTlPwAAAD8PBAAAAAAAAAHoAAAAJAAAACTgm1cTz+o/fEFf0Bf05T8AAAA/DwQAAAAAAAAB6QAAACQAAACqqqqqqqrqP3xBX9AX9OU/AAAAPx8EAAAAAAAAAeoAAAAkAAAAqqqqqqqq6j+MOWPOmDPmPwAAAD8uBAAAAAAAAAHrAAAAJAAAADJ1uf1Bhuo/jDljzpgz5j8AAAA/PgQAAAAAAAAB7AAAACQAAAAydbn9QYbqP5wxZ8wZc+Y/AAAAP00EAAAAAAAAAe0AAAAkAAAAuD/IUNlh6j+cMWfMGXPmPwAAAD9NBAAAAAAAAAHuAAAAJAAAAD4K16NwPeo/nDFnzBlz5j8AAAA/XQQAAAAAAAAB7wAAACQAAAA+CtejcD3qP6wpa8qasuY/AAAAP2wEAAAAAAAAAfAAAAAkAAAAxNTl9gcZ6j+sKWvKmrLmPwAAAD97BAAAAAAAAAHxAAAAJAAAAMTU5fYHGeo/vCFvyBvy5j8AAAA/iwQAAAAAAAAB8gAAACQAAABIn/RJn/TpP8wZc8acMec/AAAAP5sEAAAAAAAAAfMAAAAkAAAASJ/0SZ/06T/cEXfEHXHnPwAAAD+6BAAAAAAAAAH0AAAAJAAAANBpA5020Ok/3BF3xB1x5z8AAAA/ugQAAAAAAAAB9QAAACQAAABWNBLwzavpP+wJe8KesOc/AAAAP8kEAAAAAAAAAfYAAAAkAAAAVjQS8M2r6T/4AX/AH/DnPwAAAD/JBAAAAAAAAAH3AAAAJAAAANz+IENlh+k/+AF/wB/w5z8AAAA/2QQAAAAAAAAB+AAAACQAAADc/iBDZYfpPwj6gr6gL+g/AAAAP9kEAAAAAAAAAfkAAAAkAAAA3P4gQ2WH6T8c8oa8IW/oPwAAAD/pBAAAAAAAAAH6AAAAJAAAANz+IENlh+k/LOqKuqKu6D8AAAA/+AQAAAAAAAAB+wAAACQAAABiyS+W/GLpPyzqirqirug/AAAAP/gEAAAAAAAAAfwAAAAkAAAAYskvlvxi6T884o64I+7oPwAAAD8IBQAAAAAAAAH9AAAAJAAAAGLJL5b8Yuk/TNqStqQt6T8AAAA/CAUAAAAAAAAB/gAAACQAAABiyS+W/GLpP1zSlrQlbek/AAAAPxgFAAAAAAAAAf8AAAAkAAAAYskvlvxi6T9sypqypqzpPwAAAD8nBQAAAAAAAAEAAQAAJAAAAGLJL5b8Yuk/fMKesCfs6T8AAAA/NwUAAAAAAAABAQEAACQAAABiyS+W/GLpP4y6oq6oK+o/AAAAPzcFAAAAAAAAAQIBAAAkAAAAYskvlvxi6T+YsqasKWvqPwAAAD9GBQAAAAAAAAEDAQAAJAAAAGLJL5b8Yuk/qKqqqqqq6j8AAAA/RgUAAAAAAAABBAEAACQAAABiyS+W/GLpP7iirqgr6uo/AAAAP0YFAAAAAAAAAQUBAAAkAAAAYskvlvxi6T/ImrKmrCnrPwAAAD9WBQAAAAAAAAEGAQAAJAAAAGLJL5b8Yuk/2JK2pC1p6z8AAAA/VgUAAAAAAAABBwEAACQAAABiyS+W/GLpP+iKuqKuqOs/AAAAP2YFAAAAAAAAAQgBAAAkAAAAYskvlvxi6T/4gr6gL+jrPwAAAD91BQAAAAAAAAEJAQAAJAAAANz+IENlh+k/+IK+oC/o6z8AAAA/hQUAAAAAAAABCgEAACQAAADc/iBDZYfpPwx7wp6wJ+w/AAAAP4UFAAAAAAAAAQsBAAAkAAAA3P4gQ2WH6T8cc8acMWfsPwAAAD/jBQAAAAAAAAEMAQAAJAAAAFY0EvDNq+k/HHPGnDFn7D8AAAA/4wUAAAAAAAABDQEAACQAAABWNBLwzavpPyxrypqypuw/AAAAP/IFAAAAAAAAAQ4BAAAkAAAA0GkDnTbQ6T8sa8qasqbsPwAAAD9ABgAAAAAAAAEPAQAAJAAAAEif9Emf9Ok/LGvKmrKm7D8AAAA/fQYAAAAAAAABEAEAACQAAADE1OX2BxnqPyxrypqypuw/AAAAP40GAAAAAAAAAREBAAAkAAAAsGgk4JtXoz+oLWlL2pLWPwAAAD8AAAAAAAAAAAESAQAAJAAAALBoJOCbV6M/wB1xR9wR1z8AAAA/bQAAAAAAAAABEwEAACQAAAAgERERERGhP8AdcUfcEdc/AAAAP20AAAAAAAAAARQBAAAkAAAAIBERERERoT8A/oA/4A/YPwAAAD9tAAAAAAAAAAEVAQAAJAAAACAREREREaE/IO6IO+KO2D8AAAA/fQAAAAAAAAABFgEAACQAAAAgERERERGhP0DekDfkDdk/AAAAP30AAAAAAAAAARcBAAAkAAAAIBERERERoT9gzpgz5ozZPwAAAD99AAAAAAAAAAEYAQAAJAAAACAREREREaE/gL6gL+gL2j8AAAA/fQAAAAAAAAABGQEAACQAAAAAc/uDDJWdPwB/wB/wB9w/AAAAP5wAAAAAAAAAARoBAAAkAAAAAHP7gwyVnT8gb8gb8obcPwAAAD+cAAAAAAAAAAEbAQAAJAAAAABz+4MMlZ0/gD/gD/gD3j8AAAA/nAAAAAAAAAABHAEAACQAAAAAc/uDDJWdP6Av6Av6gt4/AAAAP6wAAAAAAAAAAR0BAAAkAAAAAHP7gwyVnT8AAAAAAADgPwAAAD+sAAAAAAAAAAEeAQAAJAAAAABz+4MMlZ0/LOgL+oK+4D8AAAA/rAAAAAAAAAABHwEAACQAAADAw9Tl9geZP0DgD/gD/uA/AAAAP7wAAAAAAAAAASABAAAkAAAAwMPU5fYHmT9Q2BP2hD3hPwAAAD+8AAAAAAAAAAEhAQAAJAAAAMDD1OX2B5k/YNAX9AV94T8AAAA/vAAAAAAAAAABIgEAACQAAADAw9Tl9geZP3DIG/KGvOE/AAAAP7wAAAAAAAAAASMBAAAkAAAAwMPU5fYHmT+AwB/wB/zhPwAAAD+8AAAAAAAAAAEkAQAAJAAAAMDD1OX2B5k/kLgj7og74j8AAAA/ywAAAAAAAAABJQEAACQAAADAw9Tl9geZP7CoK+qKuuI/AAAAP8sAAAAAAAAAASYBAAAkAAAAwMPU5fYHmT+8oC/oC/riPwAAAD/LAAAAAAAAAAEnAQAAJAAAAMDD1OX2B5k/zJgz5ow54z8AAAA/ywAAAAAAAAABKAEAACQAAADAw9Tl9geZP9yQN+QNeeM/AAAAP9sAAAAAAAAAASkBAAAkAAAAwMPU5fYHmT/siDvijrjjPwAAAD/bAAAAAAAAAAEqAQAAJAAAAMDD1OX2B5k//IA/4A/44z8AAAA/2wAAAAAAAAABKwEAACQAAADAw9Tl9geZPxxxR9wRd+Q/AAAAP9sAAAAAAAAAASwBAAAkAAAAwMPU5fYHmT8waUvakrbkPwAAAD/qAAAAAAAAAAEtAQAAJAAAAMDD1OX2B5k/QGFP2BP25D8AAAA/6gAAAAAAAAABLgEAACQAAADAw9Tl9geZP1BZU9aUNeU/AAAAP+oAAAAAAAAAAS8BAAAkAAAAwMPU5fYHmT9cUVfUFXXlPwAAAD/6AAAAAAAAAAEwAQAAJAAAAMDD1OX2B5k/bElb0pa05T8AAAA/+gAAAAAAAAABMQEAACQAAADAw9Tl9geZP3xBX9AX9OU/AAAAP/oAAAAAAAAAATIBAAAkAAAAwMPU5fYHmT+MOWPOmDPmPwAAAD8KAQAAAAAAAAEzAQAAJAAAAMDD1OX2B5k/nDFnzBlz5j8AAAA/CgEAAAAAAAABNAEAACQAAADAw9Tl9geZP6wpa8qasuY/AAAAPwoBAAAAAAAAATUBAAAkAAAAwMPU5fYHmT+8IW/IG/LmPwAAAD8ZAQAAAAAAAAE2AQAAJAAAAMDD1OX2B5k/zBlzxpwx5z8AAAA/GQEAAAAAAAABNwEAACQAAADAw9Tl9geZP9wRd8Qdcec/AAAAPxkBAAAAAAAAATgBAAAkAAAAwMPU5fYHmT/sCXvCnrDnPwAAAD8pAQAAAAAAAAE5AQAAJAAAAMDD1OX2B5k/+AF/wB/w5z8AAAA/KQEAAAAAAAABOgEAACQAAADAw9Tl9geZPwj6gr6gL+g/AAAAPykBAAAAAAAAATsBAAAkAAAAwMPU5fYHmT8c8oa8IW/oPwAAAD85AQAAAAAAAAE8AQAAJAAAAMDD1OX2B5k/LOqKuqKu6D8AAAA/OQEAAAAAAAABPQEAACQAAADAw9Tl9geZPzzijrgj7ug/AAAAP0gBAAAAAAAAAT4BAAAkAAAAwMPU5fYHmT9M2pK2pC3pPwAAAD9YAQAAAAAAAAE/AQAAJAAAAMDD1OX2B5k/XNKWtCVt6T8AAAA/ZwEAAAAAAAABQAEAACQAAADAw9Tl9geZP2zKmrKmrOk/AAAAP2cBAAAAAAAAAUEBAAAkAAAAwMPU5fYHmT98wp6wJ+zpPwAAAD93AQAAAAAAAAFCAQAAJAAAAMDD1OX2B5k/jLqirqgr6j8AAAA/hwEAAAAAAAABQwEAACQAAADAw9Tl9geZP5iypqwpa+o/AAAAP4cBAAAAAAAAAUQBAAAkAAAAwMPU5fYHmT+oqqqqqqrqPwAAAD+HAQAAAAAAAAFFAQAAJAAAAMDD1OX2B5k/uKKuqCvq6j8AAAA/lgEAAAAAAAABRgEAACQAAADAw9Tl9geZP8iasqasKes/AAAAP5YBAAAAAAAAAUcBAAAkAAAAwMPU5fYHmT/YkrakLWnrPwAAAD+mAQAAAAAAAAFIAQAAJAAAAMDD1OX2B5k/6Iq6oq6o6z8AAAA/tgEAAAAAAAABSQEAACQAAADAw9Tl9geZP/iCvqAv6Os/AAAAP7YBAAAAAAAAAUoBAAAkAAAAwMPU5fYHmT8Me8KesCfsPwAAAD/FAQAAAAAAAAFLAQAAJAAAAABz+4MMlZ0/DHvCnrAn7D8AAAA/xQEAAAAAAAABTAEAACQAAAAAc/uDDJWdPxxzxpwxZ+w/AAAAP9UBAAAAAAAAAU0BAAAkAAAAAHP7gwyVnT8sa8qasqbsPwAAAD/kAQAAAAAAAAFOAQAAJAAAACAREREREaE/LGvKmrKm7D8AAAA/5AEAAAAAAAABTwEAACQAAACwaCTgm1ejPyxrypqypuw/AAAAP/QBAAAAAAAAAVABAAAkAAAAsGgk4JtXoz84Y86YM+bsPwAAAD/0AQAAAAAAAAFRAQAAJAAAAFDAN68mnqU/OGPOmDPm7D8AAAA/9AEAAAAAAAABUgEAACQAAABQwDevJp6lP0hb0pa0Je0/AAAAP/QBAAAAAAAAAVMBAAAkAAAA8BdLfrHkpz9IW9KWtCXtPwAAAD8EAgAAAAAAAAFUAQAAJAAAAPAXS36x5Kc/WFPWlDVl7T8AAAA/BAIAAAAAAAABVQEAACQAAACQb15NPCuqP1hT1pQ1Ze0/AAAAPwQCAAAAAAAAAVYBAAAkAAAAkG9eTTwrqj9oS9qStqTtPwAAAD8TAgAAAAAAAAFXAQAAJAAAACDHcRzHcaw/aEvakrak7T8AAAA/EwIAAAAAAAABWAEAACQAAADAHoXrUbiuP3hD3pA35O0/AAAAPxMCAAAAAAAAAVkBAAAkAAAAKDtMXW5/sD94Q96QN+TtPwAAAD8jAgAAAAAAAAFaAQAAJAAAAADn1cSzorE/iDvijrgj7j8AAAA/IwIAAAAAAAABWwEAACQAAAAA59XEs6KxP5gz5ow5Y+4/AAAAPyMCAAAAAAAAAVwBAAAkAAAA0JJfLPnFsj+YM+aMOWPuPwAAAD8jAgAAAAAAAAFdAQAAJAAAAJA+6ZM+6bM/mDPmjDlj7j8AAAA/MwIAAAAAAAABXgEAACQAAABg6nL7gwy1P5gz5ow5Y+4/AAAAPzMCAAAAAAAAAV8BAAAkAAAAYOpy+4MMtT+oK+qKuqLuPwAAAD8zAgAAAAAAAAFgAQAAJAAAAGDqcvuDDLU/uCPuiDvi7j8AAAA/QgIAAAAAAAABYQEAACQAAAA4lvxiyS+2P7gj7og74u4/AAAAP1ICAAAAAAAAAWIBAAAkAAAACEKGyg5Ttz+4I+6IO+LuPwAAAD9hAgAAAAAAAAFjAQAAJAAAAMjtDzJUdrg/uCPuiDvi7j8AAAA/YQIAAAAAAAABZAEAACQAAACYmZmZmZm5P8gb8oa8Ie8/AAAAP2ECAAAAAAAAAWUBAAAkAAAAaEUjAd+8uj/IG/KGvCHvPwAAAD9xAgAAAAAAAAFmAQAAJAAAAEDxrGgk4Ls/1BP2hD1h7z8AAAA/cQIAAAAAAAABZwEAACQAAAAQnTbQaQO9P9QT9oQ9Ye8/AAAAP3ECAAAAAAAAAWgBAAAkAAAA0EjAN68mvj/UE/aEPWHvPwAAAD+BAgAAAAAAAAFpAQAAJAAAAKD0SZ/0Sb8/1BP2hD1h7z8AAAA/gQIAAAAAAAABagEAACQAAACg9Emf9Em/P+QL+oK+oO8/AAAAP5ACAAAAAAAAAWsBAAAkAAAAONBpA502wD/kC/qCvqDvPwAAAD+QAgAAAAAAAAFsAQAAJAAAACCmLrc/yMA/5Av6gr6g7z8AAAA/oAIAAAAAAAABbQEAACQAAAAIfPNq4lnBP+QL+oK+oO8/AAAAP7ACAAAAAAAAAW4BAAAkAAAA8FG4HoXrwT/kC/qCvqDvPwAAAD/PAgAAAAAAAAFvAQAAJAAAAPBRuB6F68E/1BP2hD1h7z8AAAA/zwIAAAAAAAABcAEAACQAAADYJ33SJ33CP9QT9oQ9Ye8/AAAAP94CAAAAAAAAAXEBAAAkAAAAwP1BhsoOwz/UE/aEPWHvPwAAAD/eAgAAAAAAAAFyAQAAJAAAAMD9QYbKDsM/yBvyhrwh7z8AAAA/3gIAAAAAAAABcwEAACQAAACg0wY6baDDP8gb8oa8Ie8/AAAAP94CAAAAAAAAAXQBAAAkAAAAoNMGOm2gwz+4I+6IO+LuPwAAAD/eAgAAAAAAAAF1AQAAJAAAAKDTBjptoMM/qCvqirqi7j8AAAA/3gIAAAAAAAABdgEAACQAAACIqcvtDzLEP6gr6oq6ou4/AAAAP94CAAAAAAAAAXcBAAAkAAAAiKnL7Q8yxD+YM+aMOWPuPwAAAD/uAgAAAAAAAAF4AQAAJAAAAHB/kKGyw8Q/eEPekDfk7T8AAAA/7gIAAAAAAAABeQEAACQAAABYVVVVVVXFP3hD3pA35O0/AAAAP+4CAAAAAAAAAXoBAAAkAAAAWFVVVVVVxT9YU9aUNWXtPwAAAD/uAgAAAAAAAAF7AQAAJAAAADgrGgn45sU/SFvSlrQl7T8AAAA/7gIAAAAAAAABfAEAACQAAAA4KxoJ+ObFPzhjzpgz5uw/AAAAP+4CAAAAAAAAAX0BAAAkAAAAKAHfvJp4xj8cc8acMWfsPwAAAD/uAgAAAAAAAAF+AQAAJAAAABDXo3A9Csc/DHvCnrAn7D8AAAA/7gIAAAAAAAABfwEAACQAAAAQ16NwPQrHP/iCvqAv6Os/AAAAP/4CAAAAAAAAAYABAAAkAAAA+KxoJOCbxz+4oq6oK+rqPwAAAD/+AgAAAAAAAAGBAQAAJAAAANiCLdiCLcg/qKqqqqqq6j8AAAA//gIAAAAAAAABggEAACQAAADYgi3Ygi3IP4y6oq6oK+o/AAAAP/4CAAAAAAAAAYMBAAAkAAAAwFjyiyW/yD9sypqypqzpPwAAAD/+AgAAAAAAAAGEAQAAJAAAAMBY8oslv8g/XNKWtCVt6T8AAAA//gIAAAAAAAABhQEAACQAAACoLrc/yFDJPxzyhrwhb+g/AAAAPw0DAAAAAAAAAYYBAAAkAAAAkAR882riyT/sCXvCnrDnPwAAAD8NAwAAAAAAAAGHAQAAJAAAAHDaQKcNdMo/3BF3xB1x5z8AAAA/DQMAAAAAAAABiAEAACQAAABw2kCnDXTKP8wZc8acMec/AAAAPw0DAAAAAAAAAYkBAAAkAAAAcNpApw10yj+8IW/IG/LmPwAAAD8NAwAAAAAAAAGKAQAAJAAAAHDaQKcNdMo/rClrypqy5j8AAAA/DQMAAAAAAAABiwEAACQAAABYsAVbsAXLP5wxZ8wZc+Y/AAAAPx0DAAAAAAAAAYwBAAAkAAAAWLAFW7AFyz98QV/QF/TlPwAAAD8dAwAAAAAAAAGNAQAAJAAAAEiGyg5Tl8s/fEFf0Bf05T8AAAA/HQMAAAAAAAABjgEAACQAAABIhsoOU5fLP2xJW9KWtOU/AAAAPx0DAAAAAAAAAY8BAAAkAAAASIbKDlOXyz9cUVfUFXXlPwAAAD8dAwAAAAAAAAGQAQAAJAAAAEiGyg5Tl8s/UFlT1pQ15T8AAAA/HQMAAAAAAAABkQEAACQAAABIhsoOU5fLP0BhT9gT9uQ/AAAAPy0DAAAAAAAAAZIBAAAkAAAAMFyPwvUozD9AYU/YE/bkPwAAAD8tAwAAAAAAAAGTAQAAJAAAADBcj8L1KMw/MGlL2pK25D8AAAA/LQMAAAAAAAABlAEAACQAAAAwXI/C9SjMPxxxR9wRd+Q/AAAAPy0DAAAAAAAAAZUBAAAkAAAAMFyPwvUozD8MeUPekDfkPwAAAD8tAwAAAAAAAAGWAQAAJAAAABAyVHaYusw//IA/4A/44z8AAAA/LQMAAAAAAAABlwEAACQAAAAQMlR2mLrMP+yIO+KOuOM/AAAAPzwDAAAAAAAAAZgBAAAkAAAA+AcZKjtMzT/MmDPmjDnjPwAAAD88AwAAAAAAAAGZAQAAJAAAAPgHGSo7TM0/vKAv6Av64j8AAAA/PAMAAAAAAAABmgEAACQAAAD4BxkqO0zNP7CoK+qKuuI/AAAAPzwDAAAAAAAAAZsBAAAkAAAA4N3d3d3dzT+gsCfsCXviPwAAAD88AwAAAAAAAAGcAQAAJAAAAODd3d3d3c0/kLgj7og74j8AAAA/TAMAAAAAAAABnQEAACQAAADg3d3d3d3NP4DAH/AH/OE/AAAAP0wDAAAAAAAAAZ4BAAAkAAAAyLOikYBvzj+AwB/wB/zhPwAAAD9MAwAAAAAAAAGfAQAAJAAAAMizopGAb84/cMgb8oa84T8AAAA/TAMAAAAAAAABoAEAACQAAADIs6KRgG/OP2DQF/QFfeE/AAAAP0wDAAAAAAAAAaEBAAAkAAAAyLOikYBvzj9Q2BP2hD3hPwAAAD9bAwAAAAAAAAGiAQAAJAAAAMizopGAb84/QOAP+AP+4D8AAAA/WwMAAAAAAAABowEAACQAAACoiWdFIwHPPyzoC/qCvuA/AAAAP1sDAAAAAAAAAaQBAAAkAAAAqIlnRSMBzz8c8Af8AX/gPwAAAD9bAwAAAAAAAAGlAQAAJAAAAKiJZ0UjAc8/EPgD/oA/4D8AAAA/WwMAAAAAAAABpgEAACQAAACQXyz5xZLPPxD4A/6AP+A/AAAAP1sDAAAAAAAAAacBAAAkAAAAkF8s+cWSzz8AAAAAAADgPwAAAD9bAwAAAAAAAAGoAQAAJAAAAJBfLPnFks8/4A/4A/6A3z8AAAA/awMAAAAAAAABqQEAACQAAACQXyz5xZLPP8Af8Af8Ad8/AAAAP2sDAAAAAAAAAaoBAAAkAAAAvJp4VjQS0D+gL+gL+oLePwAAAD9rAwAAAAAAAAGrAQAAJAAAALyaeFY0EtA/gD/gD/gD3j8AAAA/awMAAAAAAAABrAEAACQAAAC8mnhWNBLQP2BP2BP2hN0/AAAAP2sDAAAAAAAAAa0BAAAkAAAAvJp4VjQS0D9AX9AX9AXdPwAAAD97AwAAAAAAAAGuAQAAJAAAALAFW7AFW9A/QF/QF/QF3T8AAAA/ewMAAAAAAAABrwEAACQAAACwBVuwBVvQPwB/wB/wB9w/AAAAP3sDAAAAAAAAAbABAAAkAAAAsAVbsAVb0D/ojrgj7ojbPwAAAD97AwAAAAAAAAGxAQAAJAAAALAFW7AFW9A/yJ6wJ+wJ2z8AAAA/ewMAAAAAAAABsgEAACQAAACocD0K16PQP4C+oC/oC9o/AAAAP4oDAAAAAAAAAbMBAAAkAAAAqHA9Ctej0D9gzpgz5ozZPwAAAD+aAwAAAAAAAAG0AQAAJAAAAJjbH2So7NA/YM6YM+aM2T8AAAA/mgMAAAAAAAABtQEAACQAAACY2x9kqOzQP0DekDfkDdk/AAAAP5oDAAAAAAAAAbYBAAAkAAAAmNsfZKjs0D8g7og74o7YPwAAAD+qAwAAAAAAAAG3AQAAJAAAAJjbH2So7NA/AP6AP+AP2D8AAAA/qgMAAAAAAAABuAEAACQAAACY2x9kqOzQP+ANeUPekNc/AAAAP6oDAAAAAAAAAbkBAAAkAAAAmNsfZKjs0D/AHXFH3BHXPwAAAD+5AwAAAAAAAAG6AQAAJAAAAJjbH2So7NA/qC1pS9qS1j8AAAA/uQMAAAAAAAABuwEAACQAAACY2x9kqOzQP4g9YU/YE9Y/AAAAP8kDAAAAAAAAAbwBAAAkAAAAmNsfZKjs0D9oTVlT1pTVPwAAAD/JAwAAAAAAAAG9AQAAJAAAAJjbH2So7NA/SF1RV9QV1T8AAAA/yQMAAAAAAAABvgEAACQAAACY2x9kqOzQPyhtSVvSltQ/AAAAP9gDAAAAAAAAAb8BAAAkAAAAmNsfZKjs0D8IfUFf0BfUPwAAAD/YAwAAAAAAAAHAAQAAJAAAAJjbH2So7NA/6Iw5Y86Y0z8AAAA/6AMAAAAAAAABwQEAACQAAACY2x9kqOzQP8icMWfMGdM/AAAAP+gDAAAAAAAAAcIBAAAkAAAAmNsfZKjs0D+grClryprSPwAAAD/4AwAAAAAAAAHDAQAAJAAAAJjbH2So7NA/gLwhb8gb0j8AAAA/+AMAAAAAAAABxAEAACQAAACocD0K16PQP4C8IW/IG9I/AAAAPwcEAAAAAAAAAcUBAAAkAAAAqHA9Ctej0D9ozBlzxpzRPwAAAD8HBAAAAAAAAAHGAQAAJAAAAKhwPQrXo9A/SNwRd8Qd0T8AAAA/FwQAAAAAAAABxwEAACQAAACwBVuwBVvQP0jcEXfEHdE/AAAAPxcEAAAAAAAAAcgBAAAkAAAAvJp4VjQS0D8o7Al7wp7QPwAAAD8XBAAAAAAAAAHJAQAAJAAAAJBfLPnFks8/KOwJe8Ke0D8AAAA/JwQAAAAAAAABygEAACQAAACQXyz5xZLPPwj8AX/AH9A/AAAAPycEAAAAAAAAAcsBAAAkAAAAqIlnRSMBzz8I/AF/wB/QPwAAAD8nBAAAAAAAAAHMAQAAJAAAAKiJZ0UjAc8/0Bf0BX1Bzz8AAAA/NgQAAAAAAAABzQEAACQAAADIs6KRgG/OP9AX9AV9Qc8/AAAAPzYEAAAAAAAAAc4BAAAkAAAAyLOikYBvzj+QN+QNeUPOPwAAAD9GBAAAAAAAAAHPAQAAJAAAAODd3d3d3c0/kDfkDXlDzj8AAAA/RgQAAAAAAAAB0AEAACQAAAAQMlR2mLrMP1BX1BV1Rc0/AAAAP1UEAAAAAAAAAdEBAAAkAAAAMFyPwvUozD9QV9QVdUXNPwAAAD9lBAAAAAAAAAHSAQAAJAAAADBcj8L1KMw/EHfEHXFHzD8AAAA/ZQQAAAAAAAAB0wEAACQAAABIhsoOU5fLPxB3xB1xR8w/AAAAP2UEAAAAAAAAAdQBAAAkAAAASIbKDlOXyz/QlrQlbUnLPwAAAD9lBAAAAAAAAAHVAQAAJAAAAFiwBVuwBcs/0Ja0JW1Jyz8AAAA/dQQAAAAAAAAB1gEAACQAAABw2kCnDXTKP9CWtCVtScs/AAAAP3UEAAAAAAAAAdcBAAAkAAAAkAR882riyT/QlrQlbUnLPwAAAD+EBAAAAAAAAAHYAQAAJAAAAKgutz/IUMk/0Ja0JW1Jyz8AAAA/hAQAAAAAAAAB2QEAACQAAADAWPKLJb/IP9CWtCVtScs/AAAAP5QEAAAAAAAAAdoBAAAkAAAAwFjyiyW/yD+QtqQtaUvKPwAAAD+kBAAAAAAAAAHbAQAAJAAAANiCLdiCLcg/kLakLWlLyj8AAAA/pAQAAAAAAAAB3AEAACQAAAD4rGgk4JvHP5C2pC1pS8o/AAAAP6QEAAAAAAAAAd0BAAAkAAAAENejcD0Kxz+QtqQtaUvKPwAAAD+zBAAAAAAAAAHeAQAAJAAAADgrGgn45sU/kLakLWlLyj8AAAA/swQAAAAAAAAB3wEAACQAAABYVVVVVVXFP5C2pC1pS8o/AAAAP8MEAAAAAAAAAeABAAAkAAAAcH+QobLDxD+QtqQtaUvKPwAAAD/DBAAAAAAAAAHhAQAAJAAAAIipy+0PMsQ/kLakLWlLyj8AAAA/0gQAAAAAAAAB4gEAACQAAACg0wY6baDDP5C2pC1pS8o/AAAAP9IEAAAAAAAAAeMBAAAkAAAAwP1BhsoOwz+QtqQtaUvKPwAAAD/SBAAAAAAAAAHkAQAAJAAAANgnfdInfcI/kLakLWlLyj8AAAA/4gQAAAAAAAAB5QEAACQAAADwUbgehevBP5C2pC1pS8o/AAAAP+IEAAAAAAAAAeYBAAAkAAAACHzzauJZwT+QtqQtaUvKPwAAAD/yBAAAAAAAAAHnAQAAJAAAACCmLrc/yMA/kLakLWlLyj8AAAA/8gQAAAAAAAAB6AEAACQAAAA40GkDnTbAP5C2pC1pS8o/AAAAP/IEAAAAAAAAAekBAAAkAAAAoPRJn/RJvz+QtqQtaUvKPwAAAD8BBQAAAAAAAAHqAQAAJAAAANBIwDevJr4/kLakLWlLyj8AAAA/EQUAAAAAAAAB6wEAACQAAAAQnTbQaQO9P5C2pC1pS8o/AAAAPxEFAAAAAAAAAewBAAAkAAAAQPGsaCTguz+QtqQtaUvKPwAAAD8RBQAAAAAAAAHtAQAAJAAAAGhFIwHfvLo/kLakLWlLyj8AAAA/IQUAAAAAAAAB7gEAACQAAACYmZmZmZm5P5C2pC1pS8o/AAAAPzAFAAAAAAAAAe8BAAAkAAAAyO0PMlR2uD/QlrQlbUnLPwAAAD8wBQAAAAAAAAHwAQAAJAAAAAhChsoOU7c/0Ja0JW1Jyz8AAAA/QAUAAAAAAAAB8QEAACQAAAA4lvxiyS+2PxB3xB1xR8w/AAAAP0AFAAAAAAAAAfIBAAAkAAAAYOpy+4MMtT8Qd8QdcUfMPwAAAD9PBQAAAAAAAAHzAQAAJAAAAJA+6ZM+6bM/EHfEHXFHzD8AAAA/TwUAAAAAAAAB9AEAACQAAACQPumTPumzP1BX1BV1Rc0/AAAAP18FAAAAAAAAAfUBAAAkAAAA0JJfLPnFsj9QV9QVdUXNPwAAAD9fBQAAAAAAAAH2AQAAJAAAANCSXyz5xbI/kDfkDXlDzj8AAAA/bwUAAAAAAAAB9wEAACQAAAAA59XEs6KxP5A35A15Q84/AAAAP28FAAAAAAAAAfgBAAAkAAAAAOfVxLOisT/QF/QFfUHPPwAAAD9vBQAAAAAAAAH5AQAAJAAAACg7TF1uf7A/0Bf0BX1Bzz8AAAA/fgUAAAAAAAAB+gEAACQAAAAoO0xdbn+wPwj8AX/AH9A/AAAAP34FAAAAAAAAAfsBAAAkAAAAwB6F61G4rj8I/AF/wB/QPwAAAD9+BQAAAAAAAAH8AQAAJAAAAMAehetRuK4/KOwJe8Ke0D8AAAA/fgUAAAAAAAAB/QEAACQAAAAgx3Ecx3GsPyjsCXvCntA/AAAAP34FAAAAAAAAAf4BAAAkAAAAIMdxHMdxrD9I3BF3xB3RPwAAAD+OBQAAAAAAAAH/AQAAJAAAAJBvXk08K6o/SNwRd8Qd0T8AAAA/jgUAAAAAAAABAAIAACQAAACQb15NPCuqP2jMGXPGnNE/AAAAP44FAAAAAAAAAQECAAAkAAAA8BdLfrHkpz+AvCFvyBvSPwAAAD+OBQAAAAAAAAECAgAAJAAAAFDAN68mnqU/gLwhb8gb0j8AAAA/ngUAAAAAAAABAwIAACQAAABQwDevJp6lP6CsKWvKmtI/AAAAP54FAAAAAAAAAQQCAAAkAAAAsGgk4JtXoz+grClryprSPwAAAD+eBQAAAAAAAAEFAgAAJAAAALBoJOCbV6M/yJwxZ8wZ0z8AAAA/ngUAAAAAAAABBgIAACQAAAAgERERERGhP+iMOWPOmNM/AAAAP60FAAAAAAAAAQcCAAAkAAAAIBERERERoT8IfUFf0BfUPwAAAD+tBQAAAAAAAAEIAgAAJAAAAABz+4MMlZ0/CH1BX9AX1D8AAAA/vQUAAAAAAAABCQIAACQAAAAAc/uDDJWdPyhtSVvSltQ/AAAAP70FAAAAAAAAAQoCAAAkAAAAwMPU5fYHmT8obUlb0pbUPwAAAD+9BQAAAAAAAAELAgAAJAAAAMDD1OX2B5k/SF1RV9QV1T8AAAA/vQUAAAAAAAABDAIAACQAAADAw9Tl9geZP2hNWVPWlNU/AAAAP8wFAAAAAAAAAQ0CAAAkAAAAwMPU5fYHmT+IPWFP2BPWPwAAAD/MBQAAAAAAAAEOAgAAJAAAAIAUrkfhepQ/iD1hT9gT1j8AAAA/zAUAAAAAAAABDwIAACQAAACAFK5H4XqUP6gtaUvaktY/AAAAP8wFAAAAAAAAARACAAAkAAAAgBSuR+F6lD/AHXFH3BHXPwAAAD/cBQAAAAAAAAERAgAAJAAAAMDKDlOX248/wB1xR9wR1z8AAAA/3AUAAAAAAAABEgIAACQAAADAyg5Tl9uPP+ANeUPekNc/AAAAP9wFAAAAAAAAARMCAAAkAAAAwMoOU5fbjz8A/oA/4A/YPwAAAD/cBQAAAAAAAAEUAgAAJAAAAMDKDlOX248/IO6IO+KO2D8AAAA/7AUAAAAAAAABFQIAACQAAABAbMEWbMGGPyDuiDvijtg/AAAAP+wFAAAAAAAAARYCAAAkAAAAABzotIFOez8g7og74o7YPwAAAD/sBQAAAAAAAAEXAgAAJAAAAAAc6LSBTns/QN6QN+QN2T8AAAA/7AUAAAAAAAABGAIAACQAAAAAHOi0gU57P2DOmDPmjNk/AAAAP/sFAAAAAAAAARkCAAAkAAAAABzotIFOez+AvqAv6AvaPwAAAD9ZBgAAAAAAAAEaAgAAJAAAAAAc6LSBTns/qK6oK+qK2j8AAAA/twYAAAAAAAABGwIAACQAAABAbMEWbMGGP6iuqCvqito/AAAAP7cGAAAAAAAAARwCAAAkAAAAwMoOU5fbjz+orqgr6oraPwAAAD/GBgAAAAAAAAEdAgAAJAAAAIAUrkfhepQ/qK6oK+qK2j8AAAA/xgYAAAAAAAAL</ink>
</athena>
</file>

<file path=customXml/item58.xml><?xml version="1.0" encoding="utf-8"?>
<athena xmlns="http://schemas.microsoft.com/edu/athena" version="0.1.3517.0">
  <media streamable="true" recordStart="0" recordEnd="10754" recordLength="10799" audioOnly="true" start="0" end="10754" audioFormat="{00001610-0000-0010-8000-00AA00389B71}" audioRate="44100" muted="false" volume="0.8" fadeIn="0" fadeOut="0" videoFormat="{34363248-0000-0010-8000-00AA00389B71}" videoRate="15" videoWidth="256" videoHeight="256"/>
</athena>
</file>

<file path=customXml/item59.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CGdwAAAAAAAAX2////DEFjdGlvblR5cGVWMQEAAAAHdmFsdWVfXwAIAgAAAAAAAAABBQAAAAQAAAAJCwAAAAkMAAAAE38AAAAAAAAB8/////b///8AAAAAAQYAAAAEAAAACQ4AAAAJDwAAAL6GAAAAAAAAAfD////2////AAAAAAUHAAAADUNsZWFyQ2FudmFzVjECAAAACVN0YXJ0VGltZQRUeXBlAAQQDEFjdGlvblR5cGVWMQIAAAACAAAAe/o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AhABQkAAAAKSW5rVHJhY2VWMQMAAAANTGlzdGAxK19pdGVtcwxMaXN0YDErX3NpemUPTGlzdGAxK192ZXJzaW9uBAAAGFNoYXJlZC5JbmtpbmcuSW5rUG9pbnRbXQIAAAAICAIAAAAJEwAAAKYAAACmAAAAAQsAAAAIAAAA//8AAAAAAAAAAAAIQAAAAez////u////AQAAAAAAAAAAAAhAAQwAAAAJAAAACRUAAACxAAAAsQAAAAEOAAAACAAAAP//AAAAAAAAAAAACEAAAAHq////7v///wEAAAAAAAAAAAAIQAEPAAAACQAAAAkXAAAAtQAAALU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1aBxUAAAAAAQAAAAABAAAECklua1BvaW50VjEC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DU8HFwAAAAABAAAAAAEAAAQKSW5rUG9pbnRWMQIA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1LBRgAAAAKSW5rUG9pbnRWMQQAAAABWAFZDlByZXNzdXJlRmFjdG9yCVRpbWVTdGFtcAAAAAAGBgsQAgAAAADZiZ3YiY0/gKc8xFxoZT8AAAA/AAAAAAAAAAABGQAAABgAAACAip3YiZ2YP4CnPMRcaGU/AAAAP5wAAAAAAAAAARoAAAAYAAAAgIqd2ImdmD+ANt3499ZxPwAAAD+sAAAAAAAAAAEbAAAAGAAAAMATO7ETO6E/gDbd+PfWcT8AAAA/rAAAAAAAAAABHAAAABgAAACAYid2YiemPwAZnI/B+Xg/AAAAP6wAAAAAAAAAAR0AAAAYAAAAgLETO7ETqz8AGZyPwfl4PwAAAD+sAAAAAAAAAAEeAAAAGAAAAICxEzuxE6s/AO+MXqqfgz8AAAA/rAAAAAAAAAABHwAAABgAAABgJ3ZiJ3ayPwDvjF6qn4M/AAAAP6wAAAAAAAAAASAAAAAYAAAAYCd2Yid2sj9AYOwpDzGHPwAAAD+sAAAAAAAAAAEhAAAAGAAAAMBO7MRO7LQ/gNFL9XPCij8AAAA/vAAAAAAAAAABIgAAABgAAABAdmIndmK3P4DRS/Vzwoo/AAAAP7wAAAAAAAAAASMAAAAYAAAAoJ3YiZ3YuT8AWgXGnvKQPwAAAD+8AAAAAAAAAAEkAAAAGAAAAODETuzETrw/AFoFxp7ykD8AAAA/vAAAAAAAAAABJQAAABgAAABg7MRO7MS+P6AStStRu5I/AAAAP7wAAAAAAAAAASYAAAAYAAAA4Imd2ImdwD9Ay2SRA4SUPwAAAD+8AAAAAAAAAAEnAAAAGAAAAECxEzuxE8M/AIQU97VMlj8AAAA/vAAAAAAAAAABKAAAABgAAABAsRM7sRPDP6A8xFxoFZg/AAAAP8sAAAAAAAAAASkAAAAYAAAAoNiJndiJxT9g9XPCGt6ZPwAAAD/LAAAAAAAAAAEqAAAAGAAAALATO7ETO8k/oGbTjX9vnT8AAAA/ywAAAAAAAAABKwAAABgAAABwJ3ZiJ3bKP0Afg/MxOJ8/AAAAP8sAAAAAAAAAASwAAAAYAAAAIDuxEzuxyz9ASHFfy2ShPwAAAD/LAAAAAAAAAAEtAAAAGAAAAMBO7MRO7Mw/QEhxX8tkoT8AAAA/ywAAAAAAAAABLgAAABgAAACAYid2YifOP5AkSZIkSaI/AAAAP8sAAAAAAAAAAS8AAAAYAAAA8MRO7MRO0D/gACHFfS2jPwAAAD/bAAAAAAAAAAEwAAAAGAAAAPDETuzETtA/MN3499YRpD8AAAA/2wAAAAAAAAABMQAAABgAAADATuzETuzQPzDd+PfWEaQ/AAAAP9sAAAAAAAAAATIAAAAYAAAAoNiJndiJ0T/QlahdidqlPwAAAD/bAAAAAAAAAAEzAAAAGAAAAHhiJ3ZiJ9I/0JWoXYnapT8AAAA/2wAAAAAAAAABNAAAABgAAAAodmIndmLTP3BOWMM7o6c/AAAAP9sAAAAAAAAAATUAAAAYAAAAAAAAAAAA1D/QKjD2lIeoPwAAAD/bAAAAAAAAAAE2AAAAGAAAANiJndiJndQ/0Cow9pSHqD8AAAA/2wAAAAAAAAABNwAAABgAAADYiZ3YiZ3UPyAHCCnua6k/AAAAP+sAAAAAAAAAATgAAAAYAAAAkJ3YiZ3Y1T/Qv7eOoDSrPwAAAD/rAAAAAAAAAAE5AAAAGAAAAECxEzuxE9c/0L+3jqA0qz8AAAA/6wAAAAAAAAABOgAAABgAAABAsRM7sRPXPyCcj8H5GKw/AAAAP+sAAAAAAAAAATsAAAAYAAAAGDuxEzux1z9weGf0Uv2sPwAAAD/rAAAAAAAAAAE8AAAAGAAAAPDETuzETtg/cHhn9FL9rD8AAAA/6wAAAAAAAAABPQAAABgAAADITuzETuzYP8BUPyes4a0/AAAAP+sAAAAAAAAAAT4AAAAYAAAAoNiJndiJ2T8QMRdaBcauPwAAAD/6AAAAAAAAAAE/AAAAGAAAAHhiJ3ZiJ9o/YA3vjF6qrz8AAAA/+gAAAAAAAAABQAAAABgAAABY7MRO7MTaP9h0499bR7A/AAAAP/oAAAAAAAAAAUEAAAAYAAAAWOzETuzE2j8AY095iLmwPwAAAD/6AAAAAAAAAAFCAAAAGAAAACh2Yid2Yts/AGNPeYi5sD8AAAA/+gAAAAAAAAABQwAAABgAAAAodmIndmLbPyhRuxK1K7E/AAAAPwoBAAAAAAAAAUQAAAAYAAAAAAAAAAAA3D9QPyes4Z2xPwAAAD8KAQAAAAAAAAFFAAAAGAAAANiJndiJndw/eC2TRQ4Qsj8AAAA/CgEAAAAAAAABRgAAABgAAAC4EzuxEzvdP6Ab/946grI/AAAAPwoBAAAAAAAAAUcAAAAYAAAAuBM7sRM73T/QCWt4Z/SyPwAAAD8ZAQAAAAAAAAFIAAAAGAAAAIid2Imd2N0/0AlreGf0sj8AAAA/GQEAAAAAAAABSQAAABgAAACIndiJndjdP/j31hGUZrM/AAAAPxkBAAAAAAAAAUoAAAAYAAAAiJ3YiZ3Y3T8o5kKrwNizPwAAAD8ZAQAAAAAAAAFLAAAAGAAAAGAndmIndt4/UNSuRO1KtD8AAAA/GQEAAAAAAAABTAAAABgAAABgJ3ZiJ3beP3jCGt4ZvbQ/AAAAPykBAAAAAAAAAU0AAAAYAAAAGDuxEzux3z/InvIQc6G1PwAAAD8pAQAAAAAAAAFOAAAAGAAAAHRiJ3ZiJ+A/8Ixeqp8Ttj8AAAA/KQEAAAAAAAABTwAAABgAAAB0Yid2YifgPxh7ykPMhbY/AAAAPykBAAAAAAAAAVAAAAAYAAAAdGIndmIn4D9AaTbd+Pe2PwAAAD8pAQAAAAAAAAFRAAAAGAAAAHRiJ3ZiJ+A/aFeidiVqtz8AAAA/OQEAAAAAAAABUgAAABgAAABQ7MRO7MTgP7gzeql+Trg/AAAAPzkBAAAAAAAAAVMAAAAYAAAAUOzETuzE4D8IEFLc1zK5PwAAAD85AQAAAAAAAAFUAAAAGAAAADyxEzuxE+E/OP69dQSluT8AAAA/OQEAAAAAAAABVQAAABgAAAA8sRM7sRPhP2DsKQ8xF7o/AAAAPzkBAAAAAAAAAVYAAAAYAAAAKHZiJ3Zi4T/gtm3btm27PwAAAD9IAQAAAAAAAAFXAAAAGAAAABQ7sRM7seE/MJNFDhBSvD8AAAA/SAEAAAAAAAABWAAAABgAAAAAAAAAAADiP1iBsac8xLw/AAAAP0gBAAAAAAAAAVkAAAAYAAAAAAAAAAAA4j+Abx1BaTa9PwAAAD9IAQAAAAAAAAFaAAAAGAAAAAAAAAAAAOI/qF2J2pWovT8AAAA/SAEAAAAAAAABWwAAABgAAADwxE7sxE7iP/g5YQ3vjL4/AAAAP0gBAAAAAAAAAVwAAAAYAAAA8MRO7MRO4j8gKM2mG/++PwAAAD9IAQAAAAAAAAFdAAAAGAAAANiJndiJneI/SBY5QEhxvz8AAAA/WAEAAAAAAAABXgAAABgAAADYiZ3YiZ3iP1B5iLnQKsA/AAAAP1gBAAAAAAAAAV8AAAAYAAAA2Imd2Imd4j9kcD4G52PAPwAAAD9YAQAAAAAAAAFgAAAAGAAAAMRO7MRO7OI/eGf0Uv2cwD8AAAA/WAEAAAAAAAABYQAAABgAAADETuzETuziP5Beqp8T1sA/AAAAP1gBAAAAAAAAAWIAAAAYAAAAxE7sxE7s4j+kVWDsKQ/BPwAAAD9YAQAAAAAAAAFjAAAAGAAAAMRO7MRO7OI/zEPMhVaBwT8AAAA/aAEAAAAAAAABZAAAABgAAAC0EzuxEzvjP+A6gtJsusE/AAAAP2gBAAAAAAAAAWUAAAAYAAAAtBM7sRM74z/0MTgfg/PBPwAAAD9oAQAAAAAAAAFmAAAAGAAAAKDYiZ3YieM/CCnua5kswj8AAAA/dwEAAAAAAAABZwAAABgAAACg2Imd2InjPxwgpLivZcI/AAAAP3cBAAAAAAAAAWgAAAAYAAAAoNiJndiJ4z8wF1oFxp7CPwAAAD93AQAAAAAAAAFpAAAAGAAAAKDYiZ3YieM/RA4QUtzXwj8AAAA/dwEAAAAAAAABagAAABgAAACg2Imd2InjP1gFxp7yEMM/AAAAP3cBAAAAAAAAAWsAAAAYAAAAiJ3YiZ3Y4z9YBcae8hDDPwAAAD93AQAAAAAAAAFsAAAAGAAAAIid2Imd2OM/bPx76whKwz8AAAA/dwEAAAAAAAABbQAAABgAAACIndiJndjjP4TzMTgfg8M/AAAAP4cBAAAAAAAAAW4AAAAYAAAAiJ3YiZ3Y4z+s4Z3RS/XDPwAAAD+HAQAAAAAAAAFvAAAAGAAAAIid2Imd2OM/xNhTHmIuxD8AAAA/hwEAAAAAAAABcAAAABgAAACIndiJndjjP9jPCWt4Z8Q/AAAAP4cBAAAAAAAAAXEAAAAYAAAAiJ3YiZ3Y4z/sxr+3jqDEPwAAAD+HAQAAAAAAAAFyAAAAGAAAAIid2Imd2OM/AL51BKXZxD8AAAA/lgEAAAAAAAABcwAAABgAAAB0Yid2YifkPxS1K1G7EsU/AAAAP5YBAAAAAAAAAXQAAAAYAAAAdGIndmIn5D8orOGd0UvFPwAAAD+WAQAAAAAAAAF1AAAAGAAAAHRiJ3ZiJ+Q/PKOX6ueExT8AAAA/lgEAAAAAAAABdgAAABgAAAB0Yid2YifkP1CaTTf+vcU/AAAAP5YBAAAAAAAAAXcAAAAYAAAAdGIndmIn5D9kkQOEFPfFPwAAAD+WAQAAAAAAAAF4AAAAGAAAAHRiJ3ZiJ+Q/eIi50Cowxj8AAAA/lgEAAAAAAAABeQAAABgAAAB0Yid2YifkP6B2JWpXosY/AAAAP6YBAAAAAAAAAXoAAAAYAAAAdGIndmIn5D+0bdu2bdvGPwAAAD+mAQAAAAAAAAF7AAAAGAAAAHRiJ3ZiJ+Q/zGSRA4QUxz8AAAA/pgEAAAAAAAABfAAAABgAAAB0Yid2YifkP+BbR1CaTcc/AAAAP6YBAAAAAAAAAX0AAAAYAAAAdGIndmIn5D/4Uv2csIbHPwAAAD+mAQAAAAAAAAF+AAAAGAAAAHRiJ3ZiJ+Q/DEqz6ca/xz8AAAA/pgEAAAAAAAABfwAAABgAAAB0Yid2YifkPzQ4H4PzMcg/AAAAP7YBAAAAAAAAAYAAAAAYAAAAdGIndmIn5D9IL9XPCWvIPwAAAD+2AQAAAAAAAAGBAAAAGAAAAHRiJ3ZiJ+Q/XCaLHCCkyD8AAAA/tgEAAAAAAAABggAAABgAAAB0Yid2YifkP3AdQWk23cg/AAAAP7YBAAAAAAAAAYMAAAAYAAAAdGIndmIn5D+EFPe1TBbJPwAAAD+2AQAAAAAAAAGEAAAAGAAAAIid2Imd2OM/hBT3tUwWyT8AAAA/tgEAAAAAAAABhQAAABgAAACIndiJndjjP5gLrQJjT8k/AAAAP8UBAAAAAAAAAYYAAAAYAAAAiJ3YiZ3Y4z/A+Ricj8HJPwAAAD/FAQAAAAAAAAGHAAAAGAAAAIid2Imd2OM/1PDO6KX6yT8AAAA/xQEAAAAAAAABiAAAABgAAACIndiJndjjP+jnhDW8M8o/AAAAP8UBAAAAAAAAAYkAAAAYAAAAoNiJndiJ4z8A3zqC0mzKPwAAAD/VAQAAAAAAAAGKAAAAGAAAAKDYiZ3YieM/FNbwzuilyj8AAAA/1QEAAAAAAAABiwAAABgAAAC0EzuxEzvjPyzNphv/3so/AAAAP9UBAAAAAAAAAYwAAAAYAAAAtBM7sRM74z9AxFxoFRjLPwAAAD/VAQAAAAAAAAGNAAAAGAAAALQTO7ETO+M/VLsStStRyz8AAAA/1QEAAAAAAAABjgAAABgAAADETuzETuziP1S7ErUrUcs/AAAAP+UBAAAAAAAAAY8AAAAYAAAAxE7sxE7s4j9ossgBQorLPwAAAD/lAQAAAAAAAAGQAAAAGAAAAMRO7MRO7OI/fKl+TljDyz8AAAA/5QEAAAAAAAABkQAAABgAAADETuzETuziP5CgNJtu/Ms/AAAAP+UBAAAAAAAAAZIAAAAYAAAA2Imd2Imd4j+QoDSbbvzLPwAAAD/lAQAAAAAAAAGTAAAAGAAAAPDETuzETuI/pJfq54Q1zD8AAAA/9AEAAAAAAAABlAAAABgAAADwxE7sxE7iP7iOoDSbbsw/AAAAP/QBAAAAAAAAAZUAAAAYAAAAAAAAAAAA4j+4jqA0m27MPwAAAD/0AQAAAAAAAAGWAAAAGAAAAAAAAAAAAOI/zIVWgbGnzD8AAAA/BAIAAAAAAAABlwAAABgAAAAUO7ETO7HhP8yFVoGxp8w/AAAAPwQCAAAAAAAAAZgAAAAYAAAAFDuxEzux4T/gfAzOx+DMPwAAAD8EAgAAAAAAAAGZAAAAGAAAACh2Yid2YuE/9HPCGt4ZzT8AAAA/EwIAAAAAAAABmgAAABgAAAA8sRM7sRPhP/RzwhreGc0/AAAAPxMCAAAAAAAAAZsAAAAYAAAAUOzETuzE4D8Ia3hn9FLNPwAAAD8TAgAAAAAAAAGcAAAAGAAAAGQndmInduA/CGt4Z/RSzT8AAAA/IwIAAAAAAAABnQAAABgAAAB0Yid2YifgPwhreGf0Us0/AAAAPzMCAAAAAAAAAZ4AAAAYAAAAdGIndmIn4D8cYi60CozNPwAAAD8zAgAAAAAAAAGfAAAAGAAAABg7sRM7sd8/HGIutAqMzT8AAAA/MwIAAAAAAAABoAAAABgAAABAsRM7sRPfPxxiLrQKjM0/AAAAP0ICAAAAAAAAAaEAAAAYAAAAQLETO7ET3z80WeQAIcXNPwAAAD9CAgAAAAAAAAGiAAAAGAAAAGAndmIndt4/NFnkACHFzT8AAAA/QgIAAAAAAAABowAAABgAAABgJ3ZiJ3beP0hQmk03/s0/AAAAP1ICAAAAAAAAAaQAAAAYAAAAiJ3YiZ3Y3T9IUJpNN/7NPwAAAD9SAgAAAAAAAAGlAAAAGAAAALgTO7ETO90/SFCaTTf+zT8AAAA/UgIAAAAAAAABpgAAABgAAAC4EzuxEzvdP2BHUJpNN84/AAAAP2ICAAAAAAAAAacAAAAYAAAA2Imd2Imd3D9gR1CaTTfOPwAAAD9iAgAAAAAAAAGoAAAAGAAAAAAAAAAAANw/YEdQmk03zj8AAAA/YgIAAAAAAAABqQAAABgAAAAodmIndmLbP3Q+BudjcM4/AAAAP3ECAAAAAAAAAaoAAAAYAAAAWOzETuzE2j90PgbnY3DOPwAAAD9xAgAAAAAAAAGrAAAAGAAAAFjsxE7sxNo/iDW8M3qpzj8AAAA/cQIAAAAAAAABrAAAABgAAAB4Yid2YifaP4g1vDN6qc4/AAAAP3ECAAAAAAAAAa0AAAAYAAAAeGIndmIn2j+cLHKAkOLOPwAAAD+BAgAAAAAAAAGuAAAAGAAAAKDYiZ3Yidk/nCxygJDizj8AAAA/gQIAAAAAAAABrwAAABgAAADITuzETuzYP5wscoCQ4s4/AAAAP4ECAAAAAAAAAbAAAAAYAAAAyE7sxE7s2D+wIyjNphvPPwAAAD+BAgAAAAAAAAGxAAAAGAAAAPDETuzETtg/sCMozaYbzz8AAAA/kAIAAAAAAAABsgAAABgAAAAYO7ETO7HXP7AjKM2mG88/AAAAP5ACAAAAAAAAAbMAAAAYAAAAGDuxEzux1z/EGt4ZvVTPPwAAAD+gAgAAAAAAAAG0AAAAGAAAAECxEzuxE9c/xBreGb1Uzz8AAAA/sAIAAAAAAAABtQAAABgAAABgJ3ZiJ3bWP8Qa3hm9VM8/AAAAP7ACAAAAAAAAAbYAAAAYAAAAYCd2Yid21j/YEZRm043PPwAAAD+9AgAAAAAAAAG3AAAAGAAAAJCd2Imd2NU/2BGUZtONzz8AAAA/vQIAAAAAAAABuAAAABgAAACQndiJndjVP+wISrPpxs8/AAAAP70CAAAAAAAAAbkAAAAYAAAAuBM7sRM71T/sCEqz6cbPPwAAAD/NAgAAAAAAAAG6AAAAGAAAANiJndiJndQ/7AhKs+nGzz8AAAA/zQIAAAAAAAABuwAAABgAAADYiZ3YiZ3UPwAAAAAAANA/AAAAP80CAAAAAAAAAbwAAAAYAAAAAAAAAAAA1D8AAAAAAADQPwAAAD/dAgAAAAAAAAG9AAAAGAAAAAAAAAAAANQ/ivtaJosc0D8AAAA/7AIAAAAAAAABvgAAABgAAABY7MRO7MTaP4wcIKS4r9U/AAAAPwAAAAAAAAAAAb8AAAAYAAAAKHZiJ3Zi2z+MHCCkuK/VPwAAAD99AAAAAAAAAAHAAAAAGAAAAAAAAAAAANw/jBwgpLiv1T8AAAA/nAAAAAAAAAABwQAAABgAAAC4EzuxEzvdP6IT1vDO6NU/AAAAP6wAAAAAAAAAAcIAAAAYAAAAiJ3YiZ3Y3T+iE9bwzujVPwAAAD+sAAAAAAAAAAHDAAAAGAAAAIid2Imd2N0/LA8xF1oF1j8AAAA/rAAAAAAAAAABxAAAABgAAABgJ3ZiJ3beP7YKjD3lIdY/AAAAP7sAAAAAAAAAAcUAAAAYAAAAQLETO7ET3z9ABudjcD7WPwAAAD+7AAAAAAAAAAHGAAAAGAAAABg7sRM7sd8/ygFCivta1j8AAAA/uwAAAAAAAAABxwAAABgAAAB0Yid2YifgP1T9nLCGd9Y/AAAAP7sAAAAAAAAAAcgAAAAYAAAAZCd2Yid24D/e+PfWEZTWPwAAAD+7AAAAAAAAAAHJAAAAGAAAAFDsxE7sxOA/aPRS/Zyw1j8AAAA/uwAAAAAAAAABygAAABgAAAA8sRM7sRPhP/LvrSMozdY/AAAAP8sAAAAAAAAAAcsAAAAYAAAAFDuxEzux4T+Q4r6WySLXPwAAAD/LAAAAAAAAAAHMAAAAGAAAAAAAAAAAAOI/HN4ZvVQ/1z8AAAA/ywAAAAAAAAABzQAAABgAAADwxE7sxE7iP6bZdOPfW9c/AAAAP8sAAAAAAAAAAc4AAAAYAAAA2Imd2Imd4j+m2XTj31vXPwAAAD/LAAAAAAAAAAHPAAAAGAAAANiJndiJneI/MNXPCWt41z8AAAA/ywAAAAAAAAAB0AAAABgAAADETuzETuziP7rQKjD2lNc/AAAAP9oAAAAAAAAAAdEAAAAYAAAAoNiJndiJ4z9Ywzujl+rXPwAAAD/aAAAAAAAAAAHSAAAAGAAAAHRiJ3ZiJ+Q/4r6WySIH2D8AAAA/2gAAAAAAAAAB0wAAABgAAAB0Yid2YifkP3C68e+tI9g/AAAAP+oAAAAAAAAAAdQAAAAYAAAAZCd2Yid25D/6tUwWOUDYPwAAAD/qAAAAAAAAAAHVAAAAGAAAAFDsxE7sxOQ/hLGnPMRc2D8AAAA/6gAAAAAAAAAB1gAAABgAAAA8sRM7sRPlPw6tAmNPedg/AAAAP+oAAAAAAAAAAdcAAAAYAAAAKHZiJ3Zi5T+YqF2J2pXYPwAAAD/6AAAAAAAAAAHYAAAAGAAAACh2Yid2YuU/IqS4r2Wy2D8AAAA/+gAAAAAAAAAB2QAAABgAAAAAAAAAAADmP6yfE9bwztg/AAAAP/oAAAAAAAAAAdoAAAAYAAAAAAAAAAAA5j82m278e+vYPwAAAD/6AAAAAAAAAAHbAAAAGAAAANiJndiJneY/wJbJIgcI2T8AAAA/+gAAAAAAAAAB3AAAABgAAADYiZ3YiZ3mP0ySJEmSJNk/AAAAP/oAAAAAAAAAAd0AAAAYAAAAxE7sxE7s5j/WjX9vHUHZPwAAAD8JAQAAAAAAAAHeAAAAGAAAALQTO7ETO+c/YInalahd2T8AAAA/CQEAAAAAAAAB3wAAABgAAACg2Imd2InnP2CJ2pWoXdk/AAAAPwkBAAAAAAAAAeAAAAAYAAAAoNiJndiJ5z/qhDW8M3rZPwAAAD8JAQAAAAAAAAHhAAAAGAAAAIid2Imd2Oc/dICQ4r6W2T8AAAA/CQEAAAAAAAAB4gAAABgAAACIndiJndjnP/576whKs9k/AAAAPwkBAAAAAAAAAeMAAAAYAAAAeGIndmIn6D+Id0Yv1c/ZPwAAAD8ZAQAAAAAAAAHkAAAAGAAAAHhiJ3ZiJ+g/EnOhVWDs2T8AAAA/GQEAAAAAAAAB5QAAABgAAABQ7MRO7MToP5xu/HvrCNo/AAAAPxkBAAAAAAAAAeYAAAAYAAAAUOzETuzE6D+wZbLIAULaPwAAAD8ZAQAAAAAAAAHnAAAAGAAAADyxEzuxE+k/sGWyyAFC2j8AAAA/GQEAAAAAAAAB6AAAABgAAAAodmIndmLpP8RcaBUYe9o/AAAAPxkBAAAAAAAAAekAAAAYAAAAFDuxEzux6T9QWMM7o5faPwAAAD8pAQAAAAAAAAHqAAAAGAAAABQ7sRM7sek/7krUrkTt2j8AAAA/KQEAAAAAAAAB6wAAABgAAADsxE7sxE7qP3hGL9XPCds/AAAAPykBAAAAAAAAAewAAAAYAAAA7MRO7MRO6j8CQor7WibbPwAAAD8pAQAAAAAAAAHtAAAAGAAAANiJndiJneo/jD3lIeZC2z8AAAA/KQEAAAAAAAAB7gAAABgAAADYiZ3YiZ3qPxY5QEhxX9s/AAAAPykBAAAAAAAAAe8AAAAYAAAAxE7sxE7s6j+gNJtu/HvbPwAAAD84AQAAAAAAAAHwAAAAGAAAALQTO7ETO+s/uCtRuxK12z8AAAA/OAEAAAAAAAAB8QAAABgAAACc2Imd2InrP8wiBwgp7ts/AAAAPzgBAAAAAAAAAfIAAAAYAAAAnNiJndiJ6z9WHmIutArcPwAAAD84AQAAAAAAAAHzAAAAGAAAAHhiJ3ZiJ+w/ahUYe8pD3D8AAAA/OAEAAAAAAAAB9AAAABgAAAB4Yid2YifsP/QQc6FVYNw/AAAAPzgBAAAAAAAAAfUAAAAYAAAAZCd2Yid27D8KCCnua5ncPwAAAD84AQAAAAAAAAH2AAAAGAAAAEzsxE7sxOw/Hv/eOoLS3D8AAAA/SAEAAAAAAAAB9wAAABgAAABM7MRO7MTsP6j6OWEN79w/AAAAP0gBAAAAAAAAAfgAAAAYAAAAPLETO7ET7T8y9pSHmAvdPwAAAD9IAQAAAAAAAAH5AAAAGAAAABQ7sRM7se0/Ru1K1K5E3T8AAAA/SAEAAAAAAAAB+gAAABgAAAAUO7ETO7HtP9Dopfo5Yd0/AAAAP0gBAAAAAAAAAfsAAAAYAAAAFDuxEzux7T9a5AAhxX3dPwAAAD9IAQAAAAAAAAH8AAAAGAAAAAQAAAAAAO4/btu2bdu23T8AAAA/SAEAAAAAAAAB/QAAABgAAAAEAAAAAADuP/jWEZRm090/AAAAP1cBAAAAAAAAAf4AAAAYAAAA7MRO7MRO7j+E0my68e/dPwAAAD9XAQAAAAAAAAH/AAAAGAAAAOzETuzETu4/IsV9LZNF3j8AAAA/VwEAAAAAAAABAAEAABgAAADYiZ3YiZ3uPza8M3qpft4/AAAAP1cBAAAAAAAAAQEBAAAYAAAAyE7sxE7s7j/At46gNJvePwAAAD9XAQAAAAAAAAECAQAAGAAAAMhO7MRO7O4/SrPpxr+33j8AAAA/VwEAAAAAAAABAwEAABgAAADITuzETuzuP9SuRO1K1N4/AAAAP2YBAAAAAAAAAQQBAAAYAAAAtBM7sRM77z8AnbCGd0bfPwAAAD9mAQAAAAAAAAEFAQAAGAAAAJzYiZ3Yie8/ipgLrQJj3z8AAAA/ZgEAAAAAAAABBgEAABgAAACc2Imd2InvPxSUZtONf98/AAAAP2YBAAAAAAAAAQcBAAAYAAAAnNiJndiJ7z+ej8H5GJzfPwAAAD9mAQAAAAAAAAEIAQAAGAAAAJzYiZ3Yie8/KIscIKS43z8AAAA/dgEAAAAAAAABCQEAABgAAACc2Imd2InvP7SGd0Yv1d8/AAAAP3YBAAAAAAAAAQoBAAAYAAAAnNiJndiJ7z/kvpbJIgfgPwAAAD92AQAAAAAAAAELAQAAGAAAAJzYiZ3Yie8/qTzEXGgV4D8AAAA/dgEAAAAAAAABDAEAABgAAACc2Imd2InvP2668e+tI+A/AAAAP4UBAAAAAAAAAQ0BAAAYAAAAnNiJndiJ7z8zOB+D8zHgPwAAAD+FAQAAAAAAAAEOAQAAGAAAAJzYiZ3Yie8/vTN6qX5O4D8AAAA/hQEAAAAAAAABDwEAABgAAACc2Imd2InvP4KxpzzEXOA/AAAAP4UBAAAAAAAAARABAAAYAAAAnNiJndiJ7z9IL9XPCWvgPwAAAD+VAQAAAAAAAAERAQAAGAAAAJzYiZ3Yie8/0iow9pSH4D8AAAA/lQEAAAAAAAABEgEAABgAAACc2Imd2InvP5aoXYnaleA/AAAAP5UBAAAAAAAAARMBAAAYAAAAnNiJndiJ7z9cJoscIKTgPwAAAD+VAQAAAAAAAAEUAQAAGAAAAJzYiZ3Yie8/IKS4r2Wy4D8AAAA/lQEAAAAAAAABFQEAABgAAACc2Imd2InvP+Yh5kKrwOA/AAAAP6UBAAAAAAAAARYBAAAYAAAAnNiJndiJ7z/6GJyPwfngPwAAAD+lAQAAAAAAAAEXAQAAGAAAAJzYiZ3Yie8/wJbJIgcI4T8AAAA/pQEAAAAAAAABGAEAABgAAACc2Imd2InvP4QU97VMFuE/AAAAP6UBAAAAAAAAARkBAAAYAAAAnNiJndiJ7z9KkiRJkiThPwAAAD+lAQAAAAAAAAEaAQAAGAAAALQTO7ETO+8/mgutAmNP4T8AAAA/pQEAAAAAAAABGwEAABgAAADITuzETuzuP2CJ2pWoXeE/AAAAP6UBAAAAAAAAARwBAAAYAAAAyE7sxE7s7j8kBwgp7mvhPwAAAD+0AQAAAAAAAAEdAQAAGAAAAOzETuzETu4/wvkYnI/B4T8AAAA/tAEAAAAAAAABHgEAABgAAAAEAAAAAADuP0z1c8Ia3uE/AAAAP7QBAAAAAAAAAR8BAAAYAAAAFDuxEzux7T/Y8M7opfrhPwAAAD+0AQAAAAAAAAEgAQAAGAAAACh2Yid2Yu0/nG78e+sI4j8AAAA/tAEAAAAAAAABIQEAABgAAAAodmIndmLtPyZqV6J2JeI/AAAAP8QBAAAAAAAAASIBAAAYAAAAPLETO7ET7T+wZbLIAULiPwAAAD/EAQAAAAAAAAEjAQAAGAAAAGQndmInduw/OmEN74xe4j8AAAA/xAEAAAAAAAABJAEAABgAAABkJ3ZiJ3bsPwDfOoLSbOI/AAAAP8QBAAAAAAAAASUBAAAYAAAAiJ3YiZ3Y6z9OWMM7o5fiPwAAAD/EAQAAAAAAAAEmAQAAGAAAAIid2Imd2Os/FNbwzuil4j8AAAA/xAEAAAAAAAABJwEAABgAAAC0EzuxEzvrP9pTHmIutOI/AAAAP8QBAAAAAAAAASgBAAAYAAAAxE7sxE7s6j9kT3mIudDiPwAAAD/EAQAAAAAAAAEpAQAAGAAAANiJndiJneo/8ErUrkTt4j8AAAA/0wEAAAAAAAABKgEAABgAAAAodmIndmLpP4495SHmQuM/AAAAP9MBAAAAAAAAASsBAAAYAAAAUOzETuzE6D9SuxK1K1HjPwAAAD/TAQAAAAAAAAEsAQAAGAAAAGQndmIndug/GDlASHFf4z8AAAA/0wEAAAAAAAABLQEAABgAAAB4Yid2YifoP9y2bdu2beM/AAAAP9MBAAAAAAAAAS4BAAAYAAAAiJ3YiZ3Y5z+iNJtu/HvjPwAAAD/jAQAAAAAAAAEvAQAAGAAAAMRO7MRO7OY/8q0jKM2m4z8AAAA/4wEAAAAAAAABMAEAABgAAADYiZ3YiZ3mP7YrUbsSteM/AAAAP+MBAAAAAAAAATEBAAAYAAAAAAAAAAAA5j98qX5OWMPjPwAAAD/jAQAAAAAAAAEyAQAAGAAAAAAAAAAAAOY/QCes4Z3R4z8AAAA/4wEAAAAAAAABMwEAABgAAAAodmIndmLlPwal2XTj3+M/AAAAP+MBAAAAAAAAATQBAAAYAAAAPLETO7ET5T/KIgcIKe7jPwAAAD/jAQAAAAAAAAE1AQAAGAAAAFDsxE7sxOQ/kKA0m2784z8AAAA/8wEAAAAAAAABNgEAABgAAAB0Yid2YifkP1QeYi60CuQ/AAAAP/MBAAAAAAAAATcBAAAYAAAAdGIndmIn5D8anI/B+RjkPwAAAD/zAQAAAAAAAAE4AQAAGAAAAKDYiZ3YieM/GpyPwfkY5D8AAAA/8wEAAAAAAAABOQEAABgAAAC0EzuxEzvjP94ZvVQ/J+Q/AAAAP/MBAAAAAAAAAToBAAAYAAAAxE7sxE7s4j+kl+rnhDXkPwAAAD/zAQAAAAAAAAE7AQAAGAAAANiJndiJneI/aBUYe8pD5D8AAAA/8wEAAAAAAAABPAEAABgAAADwxE7sxE7iPy6TRQ4QUuQ/AAAAPwICAAAAAAAAAT0BAAAYAAAAFDuxEzux4T8uk0UOEFLkPwAAAD8CAgAAAAAAAAE+AQAAGAAAACh2Yid2YuE/uI6gNJtu5D8AAAA/AgIAAAAAAAABPwEAABgAAAA8sRM7sRPhP7iOoDSbbuQ/AAAAPwICAAAAAAAAAUABAAAYAAAAUOzETuzE4D9+DM7H4HzkPwAAAD8CAgAAAAAAAAFBAQAAGAAAAGQndmInduA/RIr7WiaL5D8AAAA/AgIAAAAAAAABQgEAABgAAAB0Yid2YifgP0SK+1omi+Q/AAAAPwICAAAAAAAAAUMBAAAYAAAAGDuxEzux3z8KCCnua5nkPwAAAD8CAgAAAAAAAAFEAQAAGAAAAGAndmIndt4/zoVWgbGn5D8AAAA/AgIAAAAAAAABRQEAABgAAACIndiJndjdP5QDhBT3teQ/AAAAPxICAAAAAAAAAUYBAAAYAAAAuBM7sRM73T9YgbGnPMTkPwAAAD8SAgAAAAAAAAFHAQAAGAAAANiJndiJndw/WIGxpzzE5D8AAAA/EgIAAAAAAAABSAEAABgAAAAAAAAAAADcPx7/3jqC0uQ/AAAAPxICAAAAAAAAAUkBAAAYAAAAWOzETuzE2j/ifAzOx+DkPwAAAD8SAgAAAAAAAAFKAQAAGAAAAHhiJ3ZiJ9o/qPo5YQ3v5D8AAAA/EgIAAAAAAAABSwEAABgAAACg2Imd2InZP2x4Z/RS/eQ/AAAAPxICAAAAAAAAAUwBAAAYAAAA8MRO7MRO2D9seGf0Uv3kPwAAAD8iAgAAAAAAAAFNAQAAGAAAABg7sRM7sdc/9nPCGt4Z5T8AAAA/IgIAAAAAAAABTgEAABgAAACQndiJndjVP4BvHUFpNuU/AAAAPyICAAAAAAAAAU8BAAAYAAAAuBM7sRM71T+Abx1BaTblPwAAAD8iAgAAAAAAAAFQAQAAGAAAAAAAAAAAANQ/Ru1K1K5E5T8AAAA/IgIAAAAAAAABUQEAABgAAAAodmIndmLTP9Dopfo5YeU/AAAAPyICAAAAAAAAAVIBAAAYAAAAUOzETuzE0j/Q6KX6OWHlPwAAAD8iAgAAAAAAAAFTAQAAGAAAAKDYiZ3YidE/lmbTjX9v5T8AAAA/MQIAAAAAAAABVAEAABgAAAAwdmIndmLPPyBiLrQKjOU/AAAAPzECAAAAAAAAAVUBAAAYAAAAgGIndmInzj/k31tHUJrlPwAAAD8xAgAAAAAAAAFWAQAAGAAAAMBO7MRO7Mw/ql2J2pWo5T8AAAA/MQIAAAAAAAABVwEAABgAAABwJ3ZiJ3bKP27btm3btuU/AAAAPzECAAAAAAAAAVgBAAAYAAAAAAAAAAAAyD80WeQAIcXlPwAAAD9BAgAAAAAAAAFZAQAAGAAAAKDYiZ3YicU/+NYRlGbT5T8AAAA/QQIAAAAAAAABWgEAABgAAACg2Imd2InFP75UPyes4eU/AAAAP0ECAAAAAAAAAVsBAAAYAAAAQLETO7ETwz+C0my68e/lPwAAAD9BAgAAAAAAAAFcAQAAGAAAAJCd2Imd2ME/gtJsuvHv5T8AAAA/QQIAAAAAAAABXQEAABgAAADgiZ3YiZ3AP4LSbLrx7+U/AAAAP0ECAAAAAAAAAV4BAAAYAAAAYOzETuzEvj9IUJpNN/7lPwAAAD9BAgAAAAAAAAFfAQAAGAAAAODETuzETrw/Ds7H4HwM5j8AAAA/QQIAAAAAAAABYAEAABgAAACgndiJndi5Pw7Ox+B8DOY/AAAAP1ACAAAAAAAAAWEBAAAYAAAAQHZiJ3Zitz8OzsfgfAzmPwAAAD9QAgAAAAAAAAFiAQAAGAAAAMBO7MRO7LQ/0kv1c8Ia5j8AAAA/UAIAAAAAAAABYwEAABgAAABgJ3ZiJ3ayP9JL9XPCGuY/AAAAP1ACAAAAAAAAAWQBAAAYAAAAIAAAAAAAsD/SS/VzwhrmPwAAAD9gAgAAAAAAAAFlAQAAGAAAACAAAAAAALA/mMkiBwgp5j8AAAA/YAIAAAAAAAABZgEAABgAAACAsRM7sROrP5jJIgcIKeY/AAAAP2ACAAAAAAAAAWcBAAAYAAAAgGIndmInpj+YySIHCCnmPwAAAD9/AgAAAAAAAAFoAQAAGAAAAIBiJ3ZiJ6Y/0kv1c8Ia5j8AAAA/rgIAAAAAAAABaQEAABgAAACAsRM7sROrP9JL9XPCGuY/AAAAP74CAAAAAAAAAWoBAAAYAAAAgLETO7ETqz8OzsfgfAzmPwAAAD/NAgAAAAAAAAFrAQAAGAAAACAAAAAAALA/Ds7H4HwM5j8AAAA/zQIAAAAAAAABbAEAABgAAAAgAAAAAACwP0hQmk03/uU/AAAAP90CAAAAAAAAAW0BAAAYAAAAYCd2Yid2sj9IUJpNN/7lPwAAAD/tAgAAAAAAAAFuAQAAGAAAAGAndmIndrI/gtJsuvHv5T8AAAA/7QIAAAAAAAABbwEAABgAAACgndiJndi5P9auRO1K1OY/AAAAPwAAAAAAAAAAAXABAAAYAAAA4MRO7MROvD/WrkTtStTmPwAAAD9uAAAAAAAAAAFxAQAAGAAAAGDsxE7sxL4/mixygJDi5j8AAAA/bgAAAAAAAAABcgEAABgAAADgiZ3YiZ3AP5oscoCQ4uY/AAAAP24AAAAAAAAAAXMBAAAYAAAA4Imd2ImdwD9gqp8T1vDmPwAAAD9uAAAAAAAAAAF0AQAAGAAAAJCd2Imd2ME/YKqfE9bw5j8AAAA/fQAAAAAAAAABdQEAABgAAABAsRM7sRPDPyYozaYb/+Y/AAAAP30AAAAAAAAAAXYBAAAYAAAA8MRO7MROxD/qpfo5YQ3nPwAAAD99AAAAAAAAAAF3AQAAGAAAAKDYiZ3YicU/sCMozaYb5z8AAAA/fQAAAAAAAAABeAEAABgAAABg7MRO7MTGP7AjKM2mG+c/AAAAP40AAAAAAAAAAXkBAAAYAAAAYOzETuzExj90oVVg7CnnPwAAAD+NAAAAAAAAAAF6AQAAGAAAAAAAAAAAAMg/dKFVYOwp5z8AAAA/jQAAAAAAAAABewEAABgAAACwEzuxEzvJPzofg/MxOOc/AAAAP40AAAAAAAAAAXwBAAAYAAAAcCd2Yid2yj86H4PzMTjnPwAAAD+NAAAAAAAAAAF9AQAAGAAAAHAndmIndso//pywhndG5z8AAAA/jQAAAAAAAAABfgEAABgAAAAgO7ETO7HLP/6csIZ3Ruc/AAAAP50AAAAAAAAAAX8BAAAYAAAAwE7sxE7szD/EGt4ZvVTnPwAAAD+dAAAAAAAAAAGAAQAAGAAAAIBiJ3ZiJ84/xBreGb1U5z8AAAA/nQAAAAAAAAABgQEAABgAAACAYid2YifOP4iYC60CY+c/AAAAP50AAAAAAAAAAYIBAAAYAAAAMHZiJ3Zizz+ImAutAmPnPwAAAD+dAAAAAAAAAAGDAQAAGAAAAPDETuzETtA/ThY5QEhx5z8AAAA/nQAAAAAAAAABhAEAABgAAADATuzETuzQPxKUZtONf+c/AAAAP50AAAAAAAAAAYUBAAAYAAAAoNiJndiJ0T8SlGbTjX/nPwAAAD+sAAAAAAAAAAGGAQAAGAAAAKDYiZ3YidE/2BGUZtON5z8AAAA/rAAAAAAAAAABhwEAABgAAAB4Yid2YifSP9gRlGbTjec/AAAAP6wAAAAAAAAAAYgBAAAYAAAAeGIndmIn0j+cj8H5GJznPwAAAD+sAAAAAAAAAAGJAQAAGAAAAFDsxE7sxNI/nI/B+Ric5z8AAAA/rAAAAAAAAAABigEAABgAAAAodmIndmLTP2IN74xequc/AAAAP7wAAAAAAAAAAYsBAAAYAAAAAAAAAAAA1D8oixwgpLjnPwAAAD+8AAAAAAAAAAGMAQAAGAAAAAAAAAAAANQ/7AhKs+nG5z8AAAA/vAAAAAAAAAABjQEAABgAAADYiZ3YiZ3UP+wISrPpxuc/AAAAP8wAAAAAAAAAAY4BAAAYAAAA2Imd2Imd1D+yhndGL9XnPwAAAD/MAAAAAAAAAAGPAQAAGAAAALgTO7ETO9U/eASl2XTj5z8AAAA/zAAAAAAAAAABkAEAABgAAAC4EzuxEzvVPzyC0my68ec/AAAAP8wAAAAAAAAAAZEBAAAYAAAAkJ3YiZ3Y1T88gtJsuvHnPwAAAD/MAAAAAAAAAAGSAQAAGAAAAJCd2Imd2NU/AgAAAAAA6D8AAAA/2wAAAAAAAAABkwEAABgAAABgJ3ZiJ3bWP8h9LZNFDug/AAAAP9sAAAAAAAAAAZQBAAAYAAAAYCd2Yid21j+M+1omixzoPwAAAD/bAAAAAAAAAAGVAQAAGAAAAECxEzuxE9c/UnmIudAq6D8AAAA/2wAAAAAAAAABlgEAABgAAAAYO7ETO7HXPxb3tUwWOeg/AAAAP9sAAAAAAAAAAZcBAAAYAAAAGDuxEzux1z/cdOPfW0foPwAAAD/rAAAAAAAAAAGYAQAAGAAAAPDETuzETtg/oPIQc6FV6D8AAAA/6wAAAAAAAAABmQEAABgAAADwxE7sxE7YP2ZwPgbnY+g/AAAAP+sAAAAAAAAAAZoBAAAYAAAAyE7sxE7s2D9mcD4G52PoPwAAAD/rAAAAAAAAAAGbAQAAGAAAAMhO7MRO7Ng/8GuZLHKA6D8AAAA/6wAAAAAAAAABnAEAABgAAADITuzETuzYP7Tpxr+3jug/AAAAP+sAAAAAAAAAAZ0BAAAYAAAAoNiJndiJ2T+06ca/t47oPwAAAD/rAAAAAAAAAAGeAQAAGAAAAHhiJ3ZiJ9o/QOUh5kKr6D8AAAA/6wAAAAAAAAABnwEAABgAAAB4Yid2YifaP8rgfAzOx+g/AAAAP/oAAAAAAAAAAaABAAAYAAAAWOzETuzE2j+OXqqfE9boPwAAAD/6AAAAAAAAAAGhAQAAGAAAACh2Yid2Yts/GFoFxp7y6D8AAAA/+gAAAAAAAAABogEAABgAAAAodmIndmLbP97XMlnkAOk/AAAAP/oAAAAAAAAAAaMBAAAYAAAAAAAAAAAA3D/e1zJZ5ADpPwAAAD/6AAAAAAAAAAGkAQAAGAAAAAAAAAAAANw/aNONf28d6T8AAAA/CgEAAAAAAAABpQEAABgAAAAAAAAAAADcPyxRuxK1K+k/AAAAPwoBAAAAAAAAAaYBAAAYAAAA2Imd2Imd3D/yzuil+jnpPwAAAD8KAQAAAAAAAAGnAQAAGAAAANiJndiJndw/tkwWOUBI6T8AAAA/CgEAAAAAAAABqAEAABgAAADYiZ3YiZ3cP3zKQ8yFVuk/AAAAPwoBAAAAAAAAAakBAAAYAAAAuBM7sRM73T98ykPMhVbpPwAAAD8KAQAAAAAAAAGqAQAAGAAAALgTO7ETO90/Bsae8hBz6T8AAAA/CgEAAAAAAAABqwEAABgAAACIndiJndjdPwbGnvIQc+k/AAAAPxoBAAAAAAAAAawBAAAYAAAAiJ3YiZ3Y3T/MQ8yFVoHpPwAAAD8aAQAAAAAAAAGtAQAAGAAAAIid2Imd2N0/ksH5GJyP6T8AAAA/GgEAAAAAAAABrgEAABgAAABgJ3ZiJ3beP1Y/J6zhnek/AAAAPxoBAAAAAAAAAa8BAAAYAAAAYCd2Yid23j8cvVQ/J6zpPwAAAD8aAQAAAAAAAAGwAQAAGAAAAGAndmIndt4/4jqC0my66T8AAAA/KQEAAAAAAAABsQEAABgAAABgJ3ZiJ3beP6a4r2WyyOk/AAAAPykBAAAAAAAAAbIBAAAYAAAAQLETO7ET3z9sNt3499bpPwAAAD8pAQAAAAAAAAGzAQAAGAAAAECxEzuxE98/MLQKjD3l6T8AAAA/KQEAAAAAAAABtAEAABgAAAAYO7ETO7HfPzC0Cow95ek/AAAAPykBAAAAAAAAAbUBAAAYAAAAGDuxEzux3z/2MTgfg/PpPwAAAD8pAQAAAAAAAAG2AQAAGAAAABg7sRM7sd8/uq9lssgB6j8AAAA/OQEAAAAAAAABtwEAABgAAAAYO7ETO7HfP4Atk0UOEOo/AAAAPzkBAAAAAAAAAbgBAAAYAAAAGDuxEzux3z9Eq8DYUx7qPwAAAD85AQAAAAAAAAG5AQAAGAAAABg7sRM7sd8/Cinua5ks6j8AAAA/OQEAAAAAAAABugEAABgAAAAYO7ETO7HfP5QkSZIkSeo/AAAAPzkBAAAAAAAAAbsBAAAYAAAAGDuxEzux3z9YonYlalfqPwAAAD9JAQAAAAAAAAG8AQAAGAAAABg7sRM7sd8/qBv/3jqC6j8AAAA/SQEAAAAAAAABvQEAABgAAAAYO7ETO7HfP26ZLHKAkOo/AAAAP0kBAAAAAAAAAb4BAAAYAAAAdGIndmIn4D8yF1oFxp7qPwAAAD9JAQAAAAAAAAG/AQAAGAAAAHRiJ3ZiJ+A/+JSHmAut6j8AAAA/SQEAAAAAAAABwAEAABgAAAB0Yid2YifgP7wStStRu+o/AAAAP0kBAAAAAAAAAcEBAAAYAAAAdGIndmIn4D9GDhBS3NfqPwAAAD9YAQAAAAAAAAHCAQAAGAAAAHRiJ3ZiJ+A/DIw95SHm6j8AAAA/WAEAAAAAAAABwwEAABgAAAB0Yid2YifgP9AJa3hn9Oo/AAAAP1gBAAAAAAAAAcQBAAAYAAAAdGIndmIn4D+Wh5gLrQLrPwAAAD9YAQAAAAAAAAHFAQAAGAAAAHRiJ3ZiJ+A/IIPzMTgf6z8AAAA/WAEAAAAAAAABxgEAABgAAAB0Yid2YifgP+YAIcV9Les/AAAAP1gBAAAAAAAAAccBAAAYAAAAdGIndmIn4D82eql+TljrPwAAAD9YAQAAAAAAAAHIAQAAGAAAAHRiJ3ZiJ+A//PfWEZRm6z8AAAA/aAEAAAAAAAAByQEAABgAAAB0Yid2YifgP4bzMTgfg+s/AAAAP2gBAAAAAAAAAcoBAAAYAAAAdGIndmIn4D8Q74xeqp/rPwAAAD9oAQAAAAAAAAHLAQAAGAAAAHRiJ3ZiJ+A/murnhDW86z8AAAA/aAEAAAAAAAABzAEAABgAAAB0Yid2YifgP15oFRh7yus/AAAAP2gBAAAAAAAAAc0BAAAYAAAAdGIndmIn4D8k5kKrwNjrPwAAAD9oAQAAAAAAAAHOAQAAGAAAAHRiJ3ZiJ+A/ruGd0Uv16z8AAAA/aAEAAAAAAAABzwEAABgAAAAYO7ETO7HfP3Jfy2SRA+w/AAAAP3cBAAAAAAAAAdABAAAYAAAAGDuxEzux3z/C2FMeYi7sPwAAAD93AQAAAAAAAAHRAQAAGAAAABg7sRM7sd8/TNSuRO1K7D8AAAA/dwEAAAAAAAAB0gEAABgAAAAYO7ETO7HfP9bPCWt4Z+w/AAAAP3cBAAAAAAAAAdMBAAAYAAAAGDuxEzux3z+cTTf+vXXsPwAAAD93AQAAAAAAAAHUAQAAGAAAAECxEzuxE98/JkmSJEmS7D8AAAA/dwEAAAAAAAAB1QEAABgAAABgJ3ZiJ3beP4q50Cow9uw/AAAAP4cBAAAAAAAAAdYBAAAYAAAAYCd2Yid23j9QN/69dQTtPwAAAD+HAQAAAAAAAAHXAQAAGAAAAIid2Imd2N0/2jJZ5AAh7T8AAAA/hwEAAAAAAAAB2AEAABgAAAC4EzuxEzvdP6CwhndGL+0/AAAAP4cBAAAAAAAAAdkBAAAYAAAAuBM7sRM73T8qrOGd0UvtPwAAAD+XAQAAAAAAAAHaAQAAGAAAALgTO7ETO90/7ikPMRda7T8AAAA/lwEAAAAAAAAB2wEAABgAAAC4EzuxEzvdP3glaleidu0/AAAAP5cBAAAAAAAAAdwBAAAYAAAA2Imd2Imd3D8+o5fq54TtPwAAAD+XAQAAAAAAAAHdAQAAGAAAANiJndiJndw/yJ7yEHOh7T8AAAA/lwEAAAAAAAAB3gEAABgAAADYiZ3YiZ3cP4wcIKS4r+0/AAAAP5cBAAAAAAAAAd8BAAAYAAAAAAAAAAAA3D9Smk03/r3tPwAAAD+XAQAAAAAAAAHgAQAAGAAAAAAAAAAAANw/GBh7ykPM7T8AAAA/pgEAAAAAAAAB4QEAABgAAAAodmIndmLbP2aRA4QU9+0/AAAAP6YBAAAAAAAAAeIBAAAYAAAAKHZiJ3Zi2z8sDzEXWgXuPwAAAD+mAQAAAAAAAAHjAQAAGAAAAFjsxE7sxNo/8Ixeqp8T7j8AAAA/pgEAAAAAAAAB5AEAABgAAABY7MRO7MTaP7YKjD3lIe4/AAAAP6YBAAAAAAAAAeUBAAAYAAAAWOzETuzE2j96iLnQKjDuPwAAAD+2AQAAAAAAAAHmAQAAGAAAAHhiJ3ZiJ9o/QAbnY3A+7j8AAAA/tgEAAAAAAAAB5wEAABgAAAB4Yid2YifaPwSEFPe1TO4/AAAAP7YBAAAAAAAAAegBAAAYAAAAeGIndmIn2j/KAUKK+1ruPwAAAD+2AQAAAAAAAAHpAQAAGAAAAHhiJ3ZiJ9o/jn9vHUFp7j8AAAA/tgEAAAAAAAAB6gEAABgAAACg2Imd2InZP1T9nLCGd+4/AAAAP8YBAAAAAAAAAesBAAAYAAAAoNiJndiJ2T8ae8pDzIXuPwAAAD/GAQAAAAAAAAHsAQAAGAAAAKDYiZ3Yidk/4Pj31hGU7j8AAAA/xgEAAAAAAAAB7QEAABgAAADITuzETuzYP+D499YRlO4/AAAAP8YBAAAAAAAAAe4BAAAYAAAAyE7sxE7s2D+kdiVqV6LuPwAAAD/GAQAAAAAAAAHvAQAAGAAAAMhO7MRO7Ng/avRS/Zyw7j8AAAA/1QEAAAAAAAAB8AEAABgAAADwxE7sxE7YPzBygJDivu4/AAAAP9UBAAAAAAAAAfEBAAAYAAAA8MRO7MRO2D/0760jKM3uPwAAAD/lAQAAAAAAAAHyAQAAGAAAAPDETuzETtg/um3btm3b7j8AAAA/5QEAAAAAAAAB8wEAABgAAAAYO7ETO7HXP7pt27Zt2+4/AAAAP+UBAAAAAAAAAfQBAAAYAAAAGDuxEzux1z9+6whKs+nuPwAAAD/lAQAAAAAAAAH1AQAAGAAAAECxEzuxE9c/fusISrPp7j8AAAA/5QEAAAAAAAAB9gEAABgAAABAsRM7sRPXP0RpNt349+4/AAAAP/QBAAAAAAAAAfcBAAAYAAAAYCd2Yid21j9EaTbd+PfuPwAAAD/0AQAAAAAAAAH4AQAAGAAAAGAndmIndtY/COdjcD4G7z8AAAA/9AEAAAAAAAAB+QEAABgAAABgJ3ZiJ3bWP85kkQOEFO8/AAAAPw4CAAAAAAAAAfoBAAAYAAAAkJ3YiZ3Y1T/OZJEDhBTvPwAAAD8OAgAAAAAAAAH7AQAAGAAAAJCd2Imd2NU/kuK+lski7z8AAAA/HgIAAAAAAAAB/AEAABgAAAC4EzuxEzvVP5LivpbJIu8/AAAAPz0CAAAAAAAAAf0BAAAYAAAA2Imd2Imd1D9YYOwpDzHvPwAAAD89AgAAAAAAAAH+AQAAGAAAAAAAAAAAANQ/WGDsKQ8x7z8AAAA/XAIAAAAAAAAB/wEAABgAAAAAAAAAAADUPxzeGb1UP+8/AAAAP1wCAAAAAAAAAQACAAAYAAAAKHZiJ3Zi0z8c3hm9VD/vPwAAAD9cAgAAAAAAAAEBAgAAGAAAACh2Yid2YtM/4ltHUJpN7z8AAAA/bAIAAAAAAAABAgIAABgAAABQ7MRO7MTSP+JbR1CaTe8/AAAAP3sCAAAAAAAAAQMCAAAYAAAAeGIndmIn0j/iW0dQmk3vPwAAAD97AgAAAAAAAAEEAgAAGAAAAHhiJ3ZiJ9I/ptl0499b7z8AAAA/iwIAAAAAAAABBQIAABgAAACg2Imd2InRP6bZdOPfW+8/AAAAP4sCAAAAAAAAAQYCAAAYAAAAwE7sxE7s0D9sV6J2JWrvPwAAAD+bAgAAAAAAAAEHAgAAGAAAAPDETuzETtA/bFeidiVq7z8AAAA/mwIAAAAAAAABCAIAABgAAAAwdmIndmLPP2xXonYlau8/AAAAP6oCAAAAAAAAAQkCAAAYAAAAMHZiJ3Zizz8y1c8Ja3jvPwAAAD+qAgAAAAAAAAEKAgAAGAAAADB2Yid2Ys8/9lL9nLCG7z8AAAA/qgIAAAAAAAABCwIAABgAAACAYid2YifOP/ZS/Zywhu8/AAAAP6oCAAAAAAAAAQwCAAAYAAAAwE7sxE7szD/2Uv2csIbvPwAAAD+qAgAAAAAAAAENAgAAGAAAAMBO7MRO7Mw/vNAqMPaU7z8AAAA/qgIAAAAAAAABDgIAABgAAAAgO7ETO7HLP7zQKjD2lO8/AAAAP7oCAAAAAAAAAQ8CAAAYAAAAcCd2Yid2yj+80Cow9pTvPwAAAD+6AgAAAAAAAAEQAgAAGAAAAHAndmIndso/gE5Ywzuj7z8AAAA/ugIAAAAAAAABEQIAABgAAACwEzuxEzvJP4BOWMM7o+8/AAAAP7oCAAAAAAAAARICAAAYAAAAAAAAAAAAyD+ATljDO6PvPwAAAD+6AgAAAAAAAAETAgAAGAAAAAAAAAAAAMg/RsyFVoGx7z8AAAA/ygIAAAAAAAABFAIAABgAAABg7MRO7MTGP0bMhVaBse8/AAAAP8oCAAAAAAAAARUCAAAYAAAAoNiJndiJxT9GzIVWgbHvPwAAAD/KAgAAAAAAAAEWAgAAGAAAAKDYiZ3YicU/Ckqz6ca/7z8AAAA/ygIAAAAAAAABFwIAABgAAADwxE7sxE7EPwpKs+nGv+8/AAAAP8oCAAAAAAAAARgCAAAYAAAA8MRO7MROxD/Qx+B8DM7vPwAAAD/ZAgAAAAAAAAEZAgAAGAAAAECxEzuxE8M/0MfgfAzO7z8AAAA/2QIAAAAAAAABGgIAABgAAACQndiJndjBP9DH4HwMzu8/AAAAP9kCAAAAAAAAARsCAAAYAAAA4Imd2ImdwD/Qx+B8DM7vPwAAAD/ZAgAAAAAAAAEcAgAAGAAAAOCJndiJncA/lEUOEFLc7z8AAAA/6QIAAAAAAAABHQIAABgAAABg7MRO7MS+P5RFDhBS3O8/AAAAP+kCAAAAAAAAAR4CAAAYAAAA4MRO7MROvD+URQ4QUtzvPwAAAD/4AgAAAAAAAAEfAgAAGAAAAODETuzETrw/WsM7o5fq7z8AAAA/CAMAAAAAAAABIAIAABgAAACgndiJndi5P1rDO6OX6u8/AAAAPzcDAAAAAAAAASECAAAYAAAAoJ3YiZ3YuT+URQ4QUtzvPwAAAD+VAwAAAAAAAAEiAgAAGAAAAODETuzETrw/lEUOEFLc7z8AAAA/tAMAAAAAAAABIwIAABgAAADgxE7sxE68P9DH4HwMzu8/AAAAP7QDAAAAAAAACw==</ink>
</athena>
</file>

<file path=customXml/item6.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UAAAAHAAAABwMAAAAAAQAAAAgAAAAECUlua0F0b21WMQIAAAAJBAAAAAkFAAAACQYAAAAJBwAAAAkIAAAADQMFBAAAAAtQZW5TdHJva2VWMQQAAAAKQXR0cmlidXRlcwVUcmFjZQlTdGFydFRpbWUEVHlwZQQEAAQPUGVuQXR0cmlidXRlc1YxAgAAAApJbmtUcmFjZVYxAgAAABAMQWN0aW9uVHlwZVYxAgAAAAIAAAAJCQAAAAkKAAAA39kAAAAAAAAF9f///wxBY3Rpb25UeXBlVjEBAAAAB3ZhbHVlX18ACAIAAAAAAAAAAQUAAAAEAAAACQwAAAAJDQAAAIrfAAAAAAAAAfL////1////AAAAAAEGAAAABAAAAAkPAAAACRAAAABC6QAAAAAAAAHv////9f///wAAAAABBwAAAAQAAAAJEgAAAAkTAAAAuUoBAAAAAAAB7P////X///8AAAAABQgAAAANQ2xlYXJDYW52YXNWMQIAAAAJU3RhcnRUaW1lBFR5cGUABBAMQWN0aW9uVHlwZVYxAgAAAAIAAAB0XQEAAAAAAAHr////9f///wAAAAAFCQAAAA9QZW5BdHRyaWJ1dGVzVjEKAAAAB19jb2xvckEHX2NvbG9yUgdfY29sb3JHB19jb2xvckIKRml0VG9DdXJ2ZQZIZWlnaHQOSWdub3JlUHJlc3N1cmUNSXNIaWdobGlnaHRlcgVTaGFwZQVXaWR0aAAAAAAAAAAABAACAgICAQYBAQxCcnVzaFNoYXBlVjECAAAABgIAAAD//wAAAAAAAAAAAAhAAAAF6v///wxCcnVzaFNoYXBlVjEBAAAAB3ZhbHVlX18ACAIAAAABAAAAAAAAAAAACEAFCgAAAApJbmtUcmFjZVYxAwAAAA1MaXN0YDErX2l0ZW1zDExpc3RgMStfc2l6ZQ9MaXN0YDErX3ZlcnNpb24EAAAYU2hhcmVkLklua2luZy5JbmtQb2ludFtdAgAAAAgIAgAAAAkXAAAAvgAAAL4AAAABDAAAAAkAAAD//wAAAAAAAAAAAAhAAAAB6P///+r///8BAAAAAAAAAAAACEABDQAAAAoAAAAJGQAAAKgAAACoAAAAAQ8AAAAJAAAA//8AAAAAAAAAAAAIQAAAAeb////q////AQAAAAAAAAAAAAhAARAAAAAKAAAACRsAAACuAAAArgAAAAESAAAACQAAAP//AAAAAAAAAAAACEAAAAHk////6v///wEAAAAAAAAAAAAIQAETAAAACgAAAAkdAAAAKgEAACoB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1CBxkAAAAAAQAAAAABAAAECklua1BvaW50VjEC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DVgHGwAAAAABAAAAAAEAAAQKSW5rUG9pbnRWMQIA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NUgcdAAAAAAEAAAAAAgAABApJbmtQb2ludFYxAgA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DdYFHgAAAApJbmtQb2ludFYxBAAAAAFYAVkOUHJlc3N1cmVGYWN0b3IJVGltZVN0YW1wAAAAAAYGCxACAAAAAO5iFtpUYT8QHD3B0ROsPwAAAD8AAAAAAAAAAAEfAAAAHgAAAAA4+s/A4mw/EBw9wdETrD8AAAA/ywAAAAAAAAABIAAAAB4AAAAAwcjEUzh0PxAcPcHRE6w/AAAAP9sAAAAAAAAAASEAAAAeAAAAAGaUIUf/eT8QHD3B0ROsPwAAAD/bAAAAAAAAAAEiAAAAHgAAAAAMYH46xn8/EBw9wdETrD8AAAA/6gAAAAAAAAABIwAAAB4AAACA2JXtlsaCPxAcPcHRE6w/AAAAP+oAAAAAAAAAASQAAAAeAAAAgKr7mxCqhT8QHD3B0ROsPwAAAD/qAAAAAAAAAAElAAAAHgAAAAB9YUqKjYg/ABufr/H5qj8AAAA/6gAAAAAAAAABJgAAAB4AAACAT8f4A3GLPwAbn6/x+ao/AAAAP+oAAAAAAAAAAScAAAAeAAAAACItp31Ujj8AG5+v8fmqPwAAAD/6AAAAAAAAAAEoAAAAHgAAAABNL1l1f5M/ABufr/H5qj8AAAA/+gAAAAAAAAABKQAAAB4AAABANmIwMvGUPwAbn6/x+ao/AAAAP/oAAAAAAAAAASoAAAAeAAAAgAjI3qvUlz8AG5+v8fmqPwAAAD/6AAAAAAAAAAErAAAAHgAAAADbLY0luJo/ABufr/H5qj8AAAA/CQEAAAAAAAABLAAAAB4AAABAxGBk4imcPwAbn6/x+ao/AAAAPwkBAAAAAAAAAS0AAAAeAAAAAJfGElwNnz8AG5+v8fmqPwAAAD8JAQAAAAAAAAEuAAAAHgAAAMA0luBq+KA/ABufr/H5qj8AAAA/CQEAAAAAAAABLwAAAB4AAADgHcm3J2qiPwAbn6/x+ao/AAAAPwkBAAAAAAAAATAAAAAeAAAAQAf8juTboz8AG5+v8fmqPwAAAD8ZAQAAAAAAAAExAAAAHgAAAOB7lfrClKQ/ABufr/H5qj8AAAA/GQEAAAAAAAABMgAAAB4AAACA8C5moU2lP+AZAZ4R4Kk/AAAAPxkBAAAAAAAAATMAAAAeAAAAwNlhPV6/pj/gGQGeEeCpPwAAAD8ZAQAAAAAAAAE0AAAAHgAAAODClBQbMag/4BkBnhHgqT8AAAA/GQEAAAAAAAABNQAAAB4AAACANy6A+emoP+AZAZ4R4Kk/AAAAPxkBAAAAAAAAATYAAAAeAAAAQKzH69eiqT/gGQGeEeCpPwAAAD8ZAQAAAAAAAAE3AAAAHgAAAICV+sKUFKs/4BkBnhHgqT8AAAA/KQEAAAAAAAABOAAAAB4AAADAfi2aUYasP+AZAZ4R4Kk/AAAAPykBAAAAAAAAATkAAAAeAAAA4GdgcQ74rT/gGQGeEeCpPwAAAD8pAQAAAAAAAAE6AAAAHgAAAKDc+dzssK4/4BkBnhHgqT8AAAA/KQEAAAAAAAABOwAAAB4AAADwYhbaVBGwP9AYY4wxxqg/AAAAPykBAAAAAAAAATwAAAAeAAAAkNevRTPKsD/QGGOMMcaoPwAAAD8pAQAAAAAAAAE9AAAAHgAAACBMSbERg7E/0BhjjDHGqD8AAAA/KQEAAAAAAAABPgAAAB4AAACABhbngN+xP9AYY4wxxqg/AAAAPykBAAAAAAAAAT8AAAAeAAAAIHuvUl+Ysj/QGGOMMcaoPwAAAD84AQAAAAAAAAFAAAAAHgAAAHA1fIjO9LI/0BhjjDHGqD8AAAA/OAEAAAAAAAABQQAAAB4AAACwHq9fi2a0P9AYY4wxxqg/AAAAPzgBAAAAAAAAAUIAAAAeAAAAUJNIy2kftT/QGGOMMcaoPwAAAD84AQAAAAAAAAFDAAAAHgAAAKBNFQHZe7U/0BhjjDHGqD8AAAA/OAEAAAAAAAABRAAAAB4AAABAwq5stzS2P9AYY4wxxqg/AAAAPzgBAAAAAAAAAUUAAAAeAAAAkHx7oiaRtj/QGGOMMcaoPwAAAD84AQAAAAAAAAFGAAAAHgAAADDxFA4FSrc/0BhjjDHGqD8AAAA/SAEAAAAAAAABRwAAAB4AAACAq+FDdKa3P9AYY4wxxqg/AAAAP0gBAAAAAAAAAUgAAAAeAAAAICB7r1JfuD+wF8V6UaynPwAAAD9IAQAAAAAAAAFJAAAAHgAAAHDaR+XBu7g/sBfFelGspz8AAAA/SAEAAAAAAAABSgAAAB4AAADAlBQbMRi5P7AXxXpRrKc/AAAAP0gBAAAAAAAAAUsAAAAeAAAAYAmuhg/RuT+wF8V6UaynPwAAAD9IAQAAAAAAAAFMAAAAHgAAAAB+R/Ltibo/sBfFelGspz8AAAA/SAEAAAAAAAABTQAAAB4AAABQOBQoXea6P7AXxXpRrKc/AAAAP1gBAAAAAAAAAU4AAAAeAAAA8Kytkzufuz+wF8V6UaynPwAAAD9YAQAAAAAAAAFPAAAAHgAAAEBnesmq+7s/sBfFelGspz8AAAA/WAEAAAAAAAABUAAAAB4AAACQIUf/GVi8P7AXxXpRrKc/AAAAP1gBAAAAAAAAAVEAAAAeAAAA4NsTNYm0vD+wF8V6UaynPwAAAD9YAQAAAAAAAAFSAAAAHgAAAIBQraBnbb0/sBfFelGspz8AAAA/WAEAAAAAAAABUwAAAB4AAADQCnrW1sm9P6AWJ2lxkqY/AAAAP2cBAAAAAAAAAVQAAAAeAAAAYK554wKYvz+gFidpcZKmPwAAAD9nAQAAAAAAAAFVAAAAHgAAAICRiadwKMA/oBYnaXGSpj8AAAA/ZwEAAAAAAAABVgAAAB4AAADQS1bd34TAP6AWJ2lxkqY/AAAAP2cBAAAAAAAAAVcAAAAeAAAA+Kg8eBezwD+gFidpcZKmPwAAAD9nAQAAAAAAAAFYAAAAHgAAACAGIxNP4cA/oBYnaXGSpj8AAAA/dwEAAAAAAAABWQAAAB4AAABwwO9Ivj3BP6AWJ2lxkqY/AAAAP3cBAAAAAAAAAVoAAAAeAAAAOJJvT9Qkwj+gFidpcZKmPwAAAD93AQAAAAAAAAFbAAAAHgAAANgGCbuy3cI/oBYnaXGSpj8AAAA/dwEAAAAAAAABXAAAAB4AAAAAZO9V6gvDP6AWJ2lxkqY/AAAAP4YBAAAAAAAAAV0AAAAeAAAAKMHV8CE6wz+gFidpcZKmPwAAAD+GAQAAAAAAAAFeAAAAHgAAAKDYiMHIxMM/gBWJV5F4pT8AAAA/hgEAAAAAAAABXwAAAB4AAACQB+9iFtrEP4AViVeReKU/AAAAP4YBAAAAAAAAAWAAAAAeAAAA4MG7mIU2xT+AFYlXkXilPwAAAD+GAQAAAAAAAAFhAAAAHgAAAFjZbmkswcU/gBWJV5F4pT8AAAA/lgEAAAAAAAABYgAAAB4AAACwkzufmx3GP4AViVeReKU/AAAAP5YBAAAAAAAAAWMAAAAeAAAAcGW7pbEExz9wFOtFsV6kPwAAAD+WAQAAAAAAAAFkAAAAHgAAAMgfiNsgYcc/cBTrRbFepD8AAAA/lgEAAAAAAAABZQAAAB4AAAAQ2lQRkL3HP3AU60WxXqQ/AAAAP5YBAAAAAAAAAWYAAAAeAAAACAm7st3SyD9QE0000USjPwAAAD+mAQAAAAAAAAFnAAAAHgAAAEDy7YmaRMo/UBNNNNFEoz8AAAA/pgEAAAAAAAABaAAAAB4AAADACaFaQc/KP1ATTTTRRKM/AAAAP6YBAAAAAAAAAWkAAAAeAAAAEMRtkLAryz9QE0000USjPwAAAD+mAQAAAAAAAAFqAAAAHgAAAIjbIGFXtss/MBKvIvEqoj8AAAA/pgEAAAAAAAABawAAAB4AAADYle2WxhLMPzASryLxKqI/AAAAP7UBAAAAAAAAAWwAAAAeAAAAEH8gboOEzT/gH+b+Ye6fPwAAAD+1AQAAAAAAAAFtAAAAHgAAAAiuhg/Rmc4/4B/m/mHunz8AAAA/tQEAAAAAAAABbgAAAB4AAAD43OywHq/PP8Adqtuhup0/AAAAP8UBAAAAAAAAAW8AAAAeAAAAOPrPwOIc0D/AHarbobqdPwAAAD/FAQAAAAAAAAFwAAAAHgAAACgpNmIwMtE/YBkylSFTmT8AAAA/xQEAAAAAAAABcQAAAB4AAABQhhz9Z2DRP2AZMpUhU5k/AAAAP8UBAAAAAAAAAXIAAAAeAAAAeOMCmJ+O0T8gF/ZxYR+XPwAAAD/VAQAAAAAAAAFzAAAAHgAAAFzMQpsqAtI/ABW6TqHrlD8AAAA/1QEAAAAAAAABdAAAAB4AAACshg/RmV7SPwAVuk6h65Q/AAAAP9UBAAAAAAAAAXUAAAAeAAAAAEHcBgm70j8AFbpOoeuUPwAAAD/VAQAAAAAAAAF2AAAAHgAAALjMNW9cANM/wBJ+K+G3kj8AAAA/1QEAAAAAAAABdwAAAB4AAADgKRwKlC7TP8ASfivht5I/AAAAP9UBAAAAAAAAAXgAAAAeAAAADIcCpctc0z/AEn4r4beSPwAAAD/kAQAAAAAAAAF5AAAAHgAAAJy1dXLnc9M/oBBCCCGEkD8AAAA/5AEAAAAAAAABegAAAB4AAACAnrV1cufTP6AQQgghhJA/AAAAP+QBAAAAAAAAAXsAAAAeAAAAGM0oQ47+0z+gEEIIIYSQPwAAAD/kAQAAAAAAAAF8AAAAHgAAAEAqD97FLNQ/wBwMysGgjD8AAAA/5AEAAAAAAAABfQAAAB4AAADQWIKr4UPUP8AcDMrBoIw/AAAAP+QBAAAAAAAAAX4AAAAeAAAA+LVoRhly1D/AHAzKwaCMPwAAAD/kAQAAAAAAAAF/AAAAHgAAALRBwq5st9Q/wBwMysGgjD8AAAA/9AEAAAAAAAABgAAAAB4AAADcnqhJpOXUP8AcDMrBoIw/AAAAP/QBAAAAAAAAAYEAAAAeAAAAmCoCsvcq1T/AHAzKwaCMPwAAAD/0AQAAAAAAAAGCAAAAHgAAAOjkzudmh9U/wBwMysGgjD8AAAA/9AEAAAAAAAABgwAAAB4AAACAE0K1gp7VP8AcDMrBoIw/AAAAP/QBAAAAAAAAAYQAAAAeAAAAqHAoULrM1T/AHAzKwaCMPwAAAD/0AQAAAAAAAAGFAAAAHgAAAMzNDuvx+tU/wBwMysGgjD8AAAA/AwIAAAAAAAABhgAAAB4AAAD0KvWFKSnWP8AcDMrBoIw/AAAAPwMCAAAAAAAAAYcAAAAeAAAAHIjbIGFX1j/AHAzKwaCMPwAAAD8DAgAAAAAAAAGIAAAAHgAAAHBCqFbQs9Y/wBwMysGgjD8AAAA/AwIAAAAAAAABiQAAAB4AAAAAcRsk7MrWP8AcDMrBoIw/AAAAPwMCAAAAAAAAAYoAAAAeAAAAKM4BvyP51j/AHAzKwaCMPwAAAD8DAgAAAAAAAAGLAAAAHgAAAFAr6FlbJ9c/wBwMysGgjD8AAAA/AwIAAAAAAAABjAAAAB4AAAB8iM70klXXP8AcDMrBoIw/AAAAPxMCAAAAAAAAAY0AAAAeAAAApOW0j8qD1z9AGJSDQTmIPwAAAD8TAgAAAAAAAAGOAAAAHgAAADQUKF3mmtc/QBiUg0E5iD8AAAA/EwIAAAAAAAABjwAAAB4AAABccQ74HcnXP0AYlINBOYg/AAAAPxMCAAAAAAAAAZAAAAAeAAAAhM70klX31z9AGJSDQTmIPwAAAD8TAgAAAAAAAAGRAAAAHgAAALAr2y2NJdg/QBiUg0E5iD8AAAA/EwIAAAAAAAABkgAAAB4AAADYiMHIxFPYP0AYlINBOYg/AAAAPxMCAAAAAAAAAZMAAAAeAAAAaLc0luBq2D8AFBw9wdGDPwAAAD8TAgAAAAAAAAGUAAAAHgAAAJAUGzEYmdg/ABQcPcHRgz8AAAA/IwIAAAAAAAABlQAAAB4AAAC8cQHMT8fYPwAUHD3B0YM/AAAAPyMCAAAAAAAAAZYAAAAeAAAA5M7nZof12D8AFBw9wdGDPwAAAD8jAgAAAAAAAAGXAAAAHgAAAAwszgG/I9k/ABQcPcHRgz8AAAA/IwIAAAAAAAABmAAAAB4AAAA0ibSc9lHZPwAUHD3B0YM/AAAAPyMCAAAAAAAAAZkAAAAeAAAAyLcnahJp2T8AFBw9wdGDPwAAAD8jAgAAAAAAAAGaAAAAHgAAAPAUDgVKl9k/ABQcPcHRgz8AAAA/IwIAAAAAAAABmwAAAB4AAAAYcvSfgcXZPwAUHD3B0YM/AAAAPyMCAAAAAAAAAZwAAAAeAAAAQM/aOrnz2T8AH0jtgdR+PwAAAD8yAgAAAAAAAAGdAAAAHgAAAGgswdXwIdo/AB9I7YHUfj8AAAA/MgIAAAAAAAABngAAAB4AAAD8WjSjDDnaPwAfSO2B1H4/AAAAPzICAAAAAAAAAZ8AAAAeAAAAtOaNC2B+2j+AFlhggQV2PwAAAD8yAgAAAAAAAAGgAAAAHgAAAOBDdKaXrNo/gBZYYIEFdj8AAAA/MgIAAAAAAAABoQAAAB4AAAAIoVpBz9raP4AWWGCBBXY/AAAAPzICAAAAAAAAAaIAAAAeAAAAMP5A3AYJ2z8AG9CmAW1qPwAAAD8yAgAAAAAAAAGjAAAAHgAAAMAstKkiINs/ABvQpgFtaj8AAAA/QgIAAAAAAAABpAAAAB4AAADsiZpEWk7bPwAb0KYBbWo/AAAAP0ICAAAAAAAAAaUAAAAeAAAAqBX0rK2T2z8AG9CmAW1qPwAAAD9CAgAAAAAAAAGmAAAAHgAAADxEZ3rJqts/ABvQpgFtaj8AAAA/QgIAAAAAAAABpwAAAB4AAABkoU0VAdnbPwAb0KYBbWo/AAAAP0ICAAAAAAAAAagAAAAeAAAAjP4zsDgH3D8AG9CmAW1qPwAAAD9CAgAAAAAAAAGpAAAAHgAAALRbGktwNdw/ABvQpgFtaj8AAAA/QgIAAAAAAAABqgAAAB4AAADcuADmp2PcPwAb0KYBbWo/AAAAP0ICAAAAAAAAAasAAAAeAAAAmERaTvuo3D8AG9CmAW1qPwAAAD9SAgAAAAAAAAGsAAAAHgAAAMChQOky19w/ABvQpgFtaj8AAAA/UgIAAAAAAAABrQAAAB4AAAAUXA0fojPdPwAb0KYBbWo/AAAAP1ICAAAAAAAAAa4AAAAeAAAApIqA7L1K3T8AG9CmAW1qPwAAAD9SAgAAAAAAAAGvAAAAHgAAAIhzwO9Ivt0/ABvQpgFtaj8AAAA/UgIAAAAAAAABsAAAAB4AAACw0KaKgOzdPwAb0KYBbWo/AAAAP1ICAAAAAAAAAbEAAAAeAAAA2C2NJbga3j8AG9CmAW1qPwAAAD9hAgAAAAAAAAGyAAAAHgAAALwWzShDjt4/ABvQpgFtaj8AAAA/YQIAAAAAAAABswAAAB4AAABURUD2XqXePwAb0KYBbWo/AAAAP2ECAAAAAAAAAbQAAAAeAAAADNGZXrLq3j8AG9CmAW1qPwAAAD9hAgAAAAAAAAG1AAAAHgAAADgugPnpGN8/ABvQpgFtaj8AAAA/YQIAAAAAAAABtgAAAB4AAADwudlhPV7fPwAb0KYBbWo/AAAAP2ECAAAAAAAAAbcAAAAeAAAAiOhML1l13z8AG9CmAW1qPwAAAD9xAgAAAAAAAAG4AAAAHgAAAKxFM8qQo98/ABvQpgFtaj8AAAA/cQIAAAAAAAABuQAAAB4AAAD8///////fPwAb0KYBbWo/AAAAP3ECAAAAAAAAAboAAAAeAAAAki5zzRsX4D8AG9CmAW1qPwAAAD9xAgAAAAAAAAG7AAAAHgAAACZd5po3LuA/ABvQpgFtaj8AAAA/cQIAAAAAAAABvAAAAB4AAAC8i1loU0XgPwAb0KYBbWo/AAAAP3ECAAAAAAAAAb0AAAAeAAAAULrMNW9c4D8AG9CmAW1qPwAAAD+AAgAAAAAAAAG+AAAAHgAAAJhRhhz9Z+A/ABvQpgFtaj8AAAA/gAIAAAAAAAABvwAAAB4AAAAKRiaewqHgPwAb0KYBbWo/AAAAP4ACAAAAAAAAAcAAAAAeAAAAVt3fhFCt4D8AG9CmAW1qPwAAAD+AAgAAAAAAAAHBAAAAHgAAAOoLU1JsxOA/ABvQpgFtaj8AAAA/gAIAAAAAAAABwgAAAB4AAAAyoww5+s/gPwAb0KYBbWo/AAAAP4ACAAAAAAAAAcMAAAAeAAAAyNF/Bhbn4D8AG9CmAW1qPwAAAD+AAgAAAAAAAAHEAAAAHgAAABBpOe2j8uA/ABvQpgFtaj8AAAA/gAIAAAAAAAABxQAAAB4AAACkl6y6vwnhPwAb0KYBbWo/AAAAP4ACAAAAAAAAAcYAAAAeAAAAhF3Zbmks4T8AG9CmAW1qPwAAAD+QAgAAAAAAAAHHAAAAHgAAAM70klX3N+E/ABvQpgFtaj8AAAA/kAIAAAAAAAAByAAAAB4AAAAYjEw8hUPhPwAb0KYBbWo/AAAAP5ACAAAAAAAAAckAAAAeAAAAYiMGIxNP4T+AFlhggQV2PwAAAD+QAgAAAAAAAAHKAAAAHgAAAPZRefAuZuE/gBZYYIEFdj8AAAA/kAIAAAAAAAABywAAAB4AAAA+6TLXvHHhP4AWWGCBBXY/AAAAP5ACAAAAAAAAAcwAAAAeAAAAioDsvUp94T+AFlhggQV2PwAAAD+gAgAAAAAAAAHNAAAAHgAAAGhGGXL0n+E/gBZYYIEFdj8AAAA/oAIAAAAAAAABzgAAAB4AAACw3dJYgqvhP4AWWGCBBXY/AAAAP6ACAAAAAAAAAc8AAAAeAAAA/HSMPxC34T+AFlhggQV2PwAAAD+gAgAAAAAAAAHQAAAAHgAAAEQMRiaewuE/gBZYYIEFdj8AAAA/oAIAAAAAAAAB0QAAAB4AAACQo/8MLM7hP4AWWGCBBXY/AAAAP68CAAAAAAAAAdIAAAAeAAAA2Dq587nZ4T+AFlhggQV2PwAAAD+vAgAAAAAAAAHTAAAAHgAAAG5pLMHV8OE/gBZYYIEFdj8AAAA/rwIAAAAAAAAB1AAAAB4AAAC4AOanY/zhP4AWWGCBBXY/AAAAP68CAAAAAAAAAdUAAAAeAAAAApifjvEH4j+AFlhggQV2PwAAAD+/AgAAAAAAAAHWAAAAHgAAAEovWXV/E+I/gBZYYIEFdj8AAAA/vwIAAAAAAAAB1wAAAB4AAACWxhJcDR/iP4AWWGCBBXY/AAAAP78CAAAAAAAAAdgAAAAeAAAA3l3MQpsq4j+AFlhggQV2PwAAAD/PAgAAAAAAAAHZAAAAHgAAACr1hSkpNuI/gBZYYIEFdj8AAAA/zwIAAAAAAAAB2gAAAB4AAAB0jD8Qt0HiP4AWWGCBBXY/AAAAP94CAAAAAAAAAdsAAAAeAAAAviP59kRN4j+AFlhggQV2PwAAAD/uAgAAAAAAAAHcAAAAHgAAAL4j+fZETeI/gBZYYIEFdj8AAAA/AAAAAAAAAAAB3QAAAB4AAAAIu7Ld0ljiP4AWWGCBBXY/AAAAP40AAAAAAAAAAd4AAAAeAAAAUlJsxGBk4j+AFlhggQV2PwAAAD+7AAAAAAAAAAHfAAAAHgAAAJzpJavub+I/gBZYYIEFdj8AAAA/uwAAAAAAAAAB4AAAAB4AAADkgN+RfHviP4AWWGCBBXY/AAAAP8sAAAAAAAAAAeEAAAAeAAAAMBiZeAqH4j+AFlhggQV2PwAAAD/LAAAAAAAAAAHiAAAAHgAAAHqvUl+YkuI/gBZYYIEFdj8AAAA/2wAAAAAAAAAB4wAAAB4AAADERgxGJp7iP4AWWGCBBXY/AAAAP9sAAAAAAAAAAeQAAAAeAAAADt7FLLSp4j+AFlhggQV2PwAAAD/bAAAAAAAAAAHlAAAAHgAAAFh1fxNCteI/gBZYYIEFdj8AAAA/6gAAAAAAAAAB5gAAAB4AAACiDDn6z8DiP4AWWGCBBXY/AAAAP+oAAAAAAAAAAecAAAAeAAAA6qPy4F3M4j+AFlhggQV2PwAAAD/qAAAAAAAAAAHoAAAAHgAAAIDSZa554+I/gBZYYIEFdj8AAAA/+gAAAAAAAAAB6QAAAB4AAADKaR+VB+/iP4AWWGCBBXY/AAAAP/oAAAAAAAAAAeoAAAAeAAAAFAHZe5X64j+AFlhggQV2PwAAAD/6AAAAAAAAAAHrAAAAHgAAAF6YkmIjBuM/gBZYYIEFdj8AAAA/CgEAAAAAAAAB7AAAAB4AAAD0xgUwPx3jP4AWWGCBBXY/AAAAPwoBAAAAAAAAAe0AAAAeAAAAPF6/Fs0o4z+AFlhggQV2PwAAAD8KAQAAAAAAAAHuAAAAHgAAAIb1eP1aNOM/gBZYYIEFdj8AAAA/GQEAAAAAAAAB7wAAAB4AAADQjDLk6D/jP4AWWGCBBXY/AAAAPxkBAAAAAAAAAfAAAAAeAAAAGiTsynZL4z+AFlhggQV2PwAAAD8ZAQAAAAAAAAHxAAAAHgAAAGS7pbEEV+M/gBZYYIEFdj8AAAA/KQEAAAAAAAAB8gAAAB4AAACuUl+YkmLjP4AWWGCBBXY/AAAAPykBAAAAAAAAAfMAAAAeAAAA+ukYfyBu4z+AFlhggQV2PwAAAD8pAQAAAAAAAAH0AAAAHgAAAEKB0mWueeM/gBZYYIEFdj8AAAA/KQEAAAAAAAAB9QAAAB4AAACKGIxMPIXjP4AWWGCBBXY/AAAAPykBAAAAAAAAAfYAAAAeAAAA1q9FM8qQ4z+AFlhggQV2PwAAAD84AQAAAAAAAAH3AAAAHgAAACBH/xlYnOM/gBZYYIEFdj8AAAA/OAEAAAAAAAAB+AAAAB4AAABq3rgA5qfjP4AWWGCBBXY/AAAAPzgBAAAAAAAAAfkAAAAeAAAAtHVy53Oz4z+AFlhggQV2PwAAAD84AQAAAAAAAAH6AAAAHgAAALR1cudzs+M/AB9I7YHUfj8AAAA/SAEAAAAAAAAB+wAAAB4AAAAADSzOAb/jPwAfSO2B1H4/AAAAP0gBAAAAAAAAAfwAAAAeAAAASKTltI/K4z8AH0jtgdR+PwAAAD9IAQAAAAAAAAH9AAAAHgAAAJQ7n5sd1uM/AB9I7YHUfj8AAAA/SAEAAAAAAAAB/gAAAB4AAADc0liCq+HjPwAfSO2B1H4/AAAAP0gBAAAAAAAAAf8AAAAeAAAAJmoSaTnt4z8AH0jtgdR+PwAAAD9IAQAAAAAAAAEAAQAAHgAAAHABzE/H+OM/AB9I7YHUfj8AAAA/WAEAAAAAAAABAQEAAB4AAAC6mIU2VQTkPwAfSO2B1H4/AAAAP1gBAAAAAAAAAQIBAAAeAAAABDA/HeMP5D8AH0jtgdR+PwAAAD9YAQAAAAAAAAEDAQAAHgAAAE7H+ANxG+Q/AB9I7YHUfj8AAAA/WAEAAAAAAAABBAEAAB4AAACaXrLq/ibkPwAfSO2B1H4/AAAAP1gBAAAAAAAAAQUBAAAeAAAALo0luBo+5D8AH0jtgdR+PwAAAD9YAQAAAAAAAAEGAQAAHgAAAHYk356oSeQ/AB9I7YHUfj8AAAA/ZwEAAAAAAAABBwEAAB4AAAAKU1JsxGDkPwAfSO2B1H4/AAAAP2cBAAAAAAAAAQgBAAAeAAAAoIHFOeB35D8AH0jtgdR+PwAAAD9nAQAAAAAAAAEJAQAAHgAAAOgYfyBug+Q/AB9I7YHUfj8AAAA/ZwEAAAAAAAABCgEAAB4AAAB8R/LtiZrkPwAfSO2B1H4/AAAAP2cBAAAAAAAAAQsBAAAeAAAAxt6r1Bem5D8AH0jtgdR+PwAAAD9nAQAAAAAAAAEMAQAAHgAAAKak2IjByOQ/AB9I7YHUfj8AAAA/ZwEAAAAAAAABDQEAAB4AAADuO5JvT9TkPwAfSO2B1H4/AAAAP3cBAAAAAAAAAQ4BAAAeAAAAFpl4CocC5T8AH0jtgdR+PwAAAD93AQAAAAAAAAEPAQAAHgAAAKzH69eiGeU/AB9I7YHUfj8AAAA/dwEAAAAAAAABEAEAAB4AAAD0XqW+MCXlPwAfSO2B1H4/AAAAP3cBAAAAAAAAAREBAAAeAAAA1CTSctpH5T8AH0jtgdR+PwAAAD93AQAAAAAAAAESAQAAHgAAAGhTRUD2XuU/AB9I7YHUfj8AAAA/dwEAAAAAAAABEwEAAB4AAACy6v4mhGrlPwAfSO2B1H4/AAAAP3cBAAAAAAAAARQBAAAeAAAARhly9J+B5T8AH0jtgdR+PwAAAD+HAQAAAAAAAAEVAQAAHgAAANpH5cG7mOU/AB9I7YHUfj8AAAA/hwEAAAAAAAABFgEAAB4AAABudliP16/lPwAfSO2B1H4/AAAAP4cBAAAAAAAAARcBAAAeAAAAAKXLXPPG5T8AH0jtgdR+PwAAAD+HAQAAAAAAAAEYAQAAHgAAAEw8hUOB0uU/AB9I7YHUfj8AAAA/hwEAAAAAAAABGQEAAB4AAADgavgQnenlPwAfSO2B1H4/AAAAP4cBAAAAAAAAARoBAAAeAAAAdJlr3rgA5j8AH0jtgdR+PwAAAD+HAQAAAAAAAAEbAQAAHgAAALwwJcVGDOY/AB9I7YHUfj8AAAA/hwEAAAAAAAABHAEAAB4AAAAIyN6r1BfmP4AWWGCBBXY/AAAAP5YBAAAAAAAAAR0BAAAeAAAAmvZRefAu5j+AFlhggQV2PwAAAD+WAQAAAAAAAAEeAQAAHgAAAOaNC2B+OuY/gBZYYIEFdj8AAAA/lgEAAAAAAAABHwEAAB4AAAB6vH4tmlHmP4AWWGCBBXY/AAAAP5YBAAAAAAAAASABAAAeAAAAwlM4FChd5j+AFlhggQV2PwAAAD+WAQAAAAAAAAEhAQAAHgAAAA7r8fq1aOY/gBZYYIEFdj8AAAA/lgEAAAAAAAABIgEAAB4AAABYgqvhQ3TmP4AWWGCBBXY/AAAAP5YBAAAAAAAAASMBAAAeAAAAoBllyNF/5j+AFlhggQV2PwAAAD+WAQAAAAAAAAEkAQAAHgAAAOywHq9fi+Y/gBZYYIEFdj8AAAA/pgEAAAAAAAABJQEAAB4AAACA35F8e6LmP4AWWGCBBXY/AAAAP6YBAAAAAAAAASYBAAAeAAAAFA4FSpe55j8AG9CmAW1qPwAAAD+mAQAAAAAAAAEnAQAAHgAAAF6lvjAlxeY/ABvQpgFtaj8AAAA/pgEAAAAAAAABKAEAAB4AAACoPHgXs9DmPwAb0KYBbWo/AAAAP7UBAAAAAAAAASkBAAAeAAAAhgKly1zz5j8AG9CmAW1qPwAAAD+1AQAAAAAAAAEqAQAAHgAAABoxGJl4Cuc/ABvQpgFtaj8AAAA/tQEAAAAAAAABKwEAAB4AAABkyNF/BhbnPwAb0KYBbWo/AAAAP7UBAAAAAAAAASwBAAAeAAAArl+LZpQh5z8AG9CmAW1qPwAAAD+1AQAAAAAAAAEtAQAAHgAAAPj2RE0iLec/ABvQpgFtaj8AAAA/xQEAAAAAAAABLgEAAB4AAACMJbgaPkTnPwAb0KYBbWo/AAAAP8UBAAAAAAAAAS8BAAAeAAAAIFQr6Flb5z8AG9CmAW1qPwAAAD/FAQAAAAAAAAEwAQAAHgAAAGjr5M7nZuc/ABvQpgFtaj8AAAA/xQEAAAAAAAABMQEAAB4AAAC0gp61dXLnPwAb0KYBbWo/AAAAP8UBAAAAAAAAATIBAAAeAAAASLERg5GJ5z8AG9CmAW1qPwAAAD/FAQAAAAAAAAEzAQAAHgAAAJJIy2kflec/ABvQpgFtaj8AAAA/1QEAAAAAAAABNAEAAB4AAAAmdz43O6znPwAb0KYBbWo/AAAAP9UBAAAAAAAAATUBAAAeAAAAbg74Hcm35z8AG9CmAW1qPwAAAD/VAQAAAAAAAAE2AQAAHgAAAAQ9a+vkzuc/ABvQpgFtaj8AAAA/1QEAAAAAAAABNwEAAB4AAABO1CTSctrnPwAb0KYBbWo/AAAAP9UBAAAAAAAAATgBAAAeAAAAmGveuADm5z8AG9CmAW1qPwAAAD/VAQAAAAAAAAE5AQAAHgAAAOICmJ+O8ec/ABvQpgFtaj8AAAA/5AEAAAAAAAABOgEAAB4AAAB0MQttqgjoPwAb0KYBbWo/AAAAP+QBAAAAAAAAATsBAAAeAAAAwMjEUzgU6D8AG9CmAW1qPwAAAD/kAQAAAAAAAAE8AQAAHgAAAFT3NyFUK+g/ABvQpgFtaj8AAAA/5AEAAAAAAAABPQEAAB4AAADoJavub0LoPwAb0KYBbWo/AAAAP+QBAAAAAAAAAT4BAAAeAAAAMr1k1f1N6D8AG9CmAW1qPwAAAD/kAQAAAAAAAAE/AQAAHgAAAH5UHryLWeg/ABvQpgFtaj8AAAA/9AEAAAAAAAABQAEAAB4AAABaGktwNXzoPwAb0KYBbWo/AAAAP/QBAAAAAAAAAUEBAAAeAAAApLEEV8OH6D8AG9CmAW1qPwAAAD/0AQAAAAAAAAFCAQAAHgAAAO5Ivj1Rk+g/ABvQpgFtaj8AAAA/9AEAAAAAAAABQwEAAB4AAAA44Hck357oPwAb0KYBbWo/AAAAP/QBAAAAAAAAAUQBAAAeAAAAzA7r8fq16D8AG9CmAW1qPwAAAD/0AQAAAAAAAAFFAQAAHgAAAGA9Xr8Wzeg/ABvQpgFtaj8AAAA/9AEAAAAAAAABRgEAAB4AAADSMf5A3AbpPwAb0KYBbWo/AAAAPwECAAAAAAAAAUcBAAAeAAAAHsm3J2oS6T8AG9CmAW1qPwAAAD8BAgAAAAAAAAFIAQAAHgAAALD3KvWFKek/gBZYYIEFdj8AAAA/AQIAAAAAAAABSQEAAB4AAABEJp7CoUDpP4AWWGCBBXY/AAAAPwECAAAAAAAAAUoBAAAeAAAAkL1XqS9M6T+AFlhggQV2PwAAAD8QAgAAAAAAAAFLAQAAHgAAANhUEZC9V+k/gBZYYIEFdj8AAAA/EAIAAAAAAAABTAEAAB4AAABKSbERg5HpP4AWWGCBBXY/AAAAPxACAAAAAAAAAU0BAAAeAAAAlOBq+BCd6T+AFlhggQV2PwAAAD8QAgAAAAAAAAFOAQAAHgAAAL49UZNIy+k/AB9I7YHUfj8AAAA/EAIAAAAAAAABTwEAAB4AAABQbMRgZOLpPwAfSO2B1H4/AAAAPxACAAAAAAAAAVABAAAeAAAAmgN+R/Lt6T8AH0jtgdR+PwAAAD8gAgAAAAAAAAFRAQAAHgAAADAy8RQOBeo/AB9I7YHUfj8AAAA/IAIAAAAAAAABUgEAAB4AAADEYGTiKRzqPwAfSO2B1H4/AAAAPyACAAAAAAAAAVMBAAAeAAAADPgdybcn6j8AH0jtgdR+PwAAAD8gAgAAAAAAAAFUAQAAHgAAAOq9Sn1hSuo/ABQcPcHRgz8AAAA/IAIAAAAAAAABVQEAAB4AAAB+7L1KfWHqPwAUHD3B0YM/AAAAPyACAAAAAAAAAVYBAAAeAAAAEhsxGJl46j8AFBw9wdGDPwAAAD8vAgAAAAAAAAFXAQAAHgAAAIQP0Zlesuo/QBiUg0E5iD8AAAA/LwIAAAAAAAABWAEAAB4AAAD4A3EbJOzqP0AYlINBOYg/AAAAPy8CAAAAAAAAAVkBAAAeAAAAijLk6D8D6z9AGJSDQTmIPwAAAD8vAgAAAAAAAAFaAQAAHgAAANbJnc/NDus/QBiUg0E5iD8AAAA/LwIAAAAAAAABWwEAAB4AAABq+BCd6SXrP0AYlINBOYg/AAAAPy8CAAAAAAAAAVwBAAAeAAAA/iaEagU96z9AGJSDQTmIPwAAAD8vAgAAAAAAAAFdAQAAHgAAAJJV9zchVOs/QBiUg0E5iD8AAAA/PwIAAAAAAAABXgEAAB4AAAC4st3SWILrP0AYlINBOYg/AAAAPz8CAAAAAAAAAV8BAAAeAAAAmHgKhwKl6z9AGJSDQTmIPwAAAD8/AgAAAAAAAAFgAQAAHgAAACqnfVQevOs/QBiUg0E5iD8AAAA/PwIAAAAAAAABYQEAAB4AAAB2Pjc7rMfrP0AYlINBOYg/AAAAPz8CAAAAAAAAAWIBAAAeAAAACm2qCMje6z9AGJSDQTmIPwAAAD8/AgAAAAAAAAFjAQAAHgAAAFIEZO9V6us/QBiUg0E5iD8AAAA/TwIAAAAAAAABZAEAAB4AAADoMte8cQHsP0AYlINBOYg/AAAAP08CAAAAAAAAAWUBAAAeAAAAMsqQo/8M7D9AGJSDQTmIPwAAAD9PAgAAAAAAAAFmAQAAHgAAAHxhSoqNGOw/QBiUg0E5iD8AAAA/TwIAAAAAAAABZwEAAB4AAADE+ANxGyTsP0AYlINBOYg/AAAAP08CAAAAAAAAAWgBAAAeAAAAWCd3Pjc77D9AGJSDQTmIPwAAAD9PAgAAAAAAAAFpAQAAHgAAAO5V6gtTUuw/QBiUg0E5iD8AAAA/XgIAAAAAAAABagEAAB4AAAA47aPy4F3sP0AYlINBOYg/AAAAP14CAAAAAAAAAWsBAAAeAAAAgoRd2W5p7D9AGJSDQTmIPwAAAD9eAgAAAAAAAAFsAQAAHgAAAMwbF8D8dOw/QBiUg0E5iD8AAAA/XgIAAAAAAAABbQEAAB4AAAAWs9CmioDsP0AYlINBOYg/AAAAP14CAAAAAAAAAW4BAAAeAAAAXkqKjRiM7D9AGJSDQTmIPwAAAD9uAgAAAAAAAAFvAQAAHgAAAKrhQ3Sml+w/QBiUg0E5iD8AAAA/bgIAAAAAAAABcAEAAB4AAAD0eP1aNKPsP0AYlINBOYg/AAAAP24CAAAAAAAAAXEBAAAeAAAAPhC3QcKu7D9AGJSDQTmIPwAAAD9+AgAAAAAAAAFyAQAAHgAAAIincChQuuw/QBiUg0E5iD8AAAA/fgIAAAAAAAABcwEAAB4AAADSPioP3sXsP0AYlINBOYg/AAAAP40CAAAAAAAAAXQBAAAeAAAAHNbj9WvR7D9AGJSDQTmIPwAAAD+dAgAAAAAAAAF1AQAAHgAAAGRtndz53Ow/QBiUg0E5iD8AAAA/nQIAAAAAAAABdgEAAB4AAACwBFfDh+jsP0AYlINBOYg/AAAAP50CAAAAAAAAAXcBAAAeAAAA+psQqhX07D9AGJSDQTmIPwAAAD+sAgAAAAAAAAF4AQAAHgAAAEQzypCj/+w/QBiUg0E5iD8AAAA/rAIAAAAAAAABeQEAAB4AAACOyoN3MQvtP0AYlINBOYg/AAAAP6wCAAAAAAAAAXoBAAAeAAAA2GE9Xr8W7T9AGJSDQTmIPwAAAD+sAgAAAAAAAAF7AQAAHgAAACL59kRNIu0/QBiUg0E5iD8AAAA/vAIAAAAAAAABfAEAAB4AAABukLAr2y3tP0AYlINBOYg/AAAAP7wCAAAAAAAAAX0BAAAeAAAAtidqEmk57T9AGJSDQTmIPwAAAD/MAgAAAAAAAAF+AQAAHgAAAP6+I/n2RO0/QBiUg0E5iD8AAAA/zAIAAAAAAAABfwEAAB4AAABKVt3fhFDtP0AYlINBOYg/AAAAP8wCAAAAAAAAAYABAAAeAAAAlO2WxhJc7T9AGJSDQTmIPwAAAD/MAgAAAAAAAAGBAQAAHgAAAN6EUK2gZ+0/QBiUg0E5iD8AAAA/2wIAAAAAAAABggEAAB4AAAAoHAqULnPtP0AYlINBOYg/AAAAP9sCAAAAAAAAAYMBAAAeAAAAcrPDerx+7T9AGJSDQTmIPwAAAD/7AgAAAAAAAAGEAQAAHgAAAADbLY0luJo/MPcPc/8w1z8AAAA/AAAAAAAAAAABhQEAAB4AAAAA2y2NJbiaPxA33HDDDdc/AAAAPxAAAAAAAAAAAYYBAAAeAAAAQMRgZOIpnD8QN9xwww3XPwAAAD8gAAAAAAAAAAGHAQAAHgAAAMCtkzufm50/EDfccMMN1z8AAAA/LwAAAAAAAAABiAEAAB4AAADArZM7n5udP+x2qG6H6tY/AAAAP50AAAAAAAAAAYkBAAAeAAAAAJfGElwNnz/sdqhuh+rWPwAAAD+dAAAAAAAAAAGKAQAAHgAAACDA/HSMP6A/7Haobofq1j8AAAA/ywAAAAAAAAABiwEAAB4AAADANJbgavigP+x2qG6H6tY/AAAAP8sAAAAAAAAAAYwBAAAeAAAAQKkvTEmxoT/sdqhuh+rWPwAAAD/LAAAAAAAAAAGNAQAAHgAAAOAdybcnaqI/7Haobofq1j8AAAA/ywAAAAAAAAABjgEAAB4AAACAkmIjBiOjP+x2qG6H6tY/AAAAP9sAAAAAAAAAAY8BAAAeAAAA4HuV+sKUpD/sdqhuh+rWPwAAAD/bAAAAAAAAAAGQAQAAHgAAAIDwLmahTaU/7Haobofq1j8AAAA/2wAAAAAAAAABkQEAAB4AAAAgZcjRfwamP+x2qG6H6tY/AAAAP9sAAAAAAAAAAZIBAAAeAAAAwNlhPV6/pj/sdqhuh+rWPwAAAD/rAAAAAAAAAAGTAQAAHgAAAEBO+6g8eKc/7Haobofq1j8AAAA/6wAAAAAAAAABlAEAAB4AAADgwpQUGzGoP+x2qG6H6tY/AAAAP+sAAAAAAAAAAZUBAAAeAAAAgDcugPnpqD/sdqhuh+rWPwAAAD/rAAAAAAAAAAGWAQAAHgAAAECsx+vXoqk/7Haobofq1j8AAAA/6wAAAAAAAAABlwEAAB4AAADgIGFXtluqP+x2qG6H6tY/AAAAP+sAAAAAAAAAAZgBAAAeAAAAQPPGBTA/rT/sdqhuh+rWPwAAAD/6AAAAAAAAAAGZAQAAHgAAAOBnYHEO+K0/yLZ0bEvH1j8AAAA/+gAAAAAAAAABmgEAAB4AAABAUZNIy2mvP8i2dGxLx9Y/AAAAP/oAAAAAAAAAAZsBAAAeAAAA8GIW2lQRsD/ItnRsS8fWPwAAAD/6AAAAAAAAAAGcAQAAHgAAAEAd4w/EbbA/yLZ0bEvH1j8AAAA/+gAAAAAAAAABnQEAAB4AAACQ169FM8qwP8i2dGxLx9Y/AAAAPwoBAAAAAAAAAZ4BAAAeAAAAIExJsRGDsT/ItnRsS8fWPwAAAD8KAQAAAAAAAAGfAQAAHgAAAHA1fIjO9LI/yLZ0bEvH1j8AAAA/CgEAAAAAAAABoAEAAB4AAAAQqhX0rK2zP8i2dGxLx9Y/AAAAPwoBAAAAAAAAAaEBAAAeAAAAANl7lfrCtD/ItnRsS8fWPwAAAD8KAQAAAAAAAAGiAQAAHgAAAKBNFQHZe7U/pPZAag+k1j8AAAA/CgEAAAAAAAABowEAAB4AAABAwq5stzS2P6T2QGoPpNY/AAAAPxoBAAAAAAAAAaQBAAAeAAAAkHx7oiaRtj+k9kBqD6TWPwAAAD8aAQAAAAAAAAGlAQAAHgAAAICr4UN0prc/pPZAag+k1j8AAAA/GgEAAAAAAAABpgEAAB4AAAAgIHuvUl+4P6T2QGoPpNY/AAAAPxoBAAAAAAAAAacBAAAeAAAAEE/hUKB0uT+k9kBqD6TWPwAAAD8aAQAAAAAAAAGoAQAAHgAAALDDerx+Lbo/pPZAag+k1j8AAAA/GgEAAAAAAAABqQEAAB4AAACg8uBdzEK7P6T2QGoPpNY/AAAAPykBAAAAAAAAAaoBAAAeAAAAkCFH/xlYvD+k9kBqD6TWPwAAAD8pAQAAAAAAAAGrAQAAHgAAACDFRgxGJr4/pPZAag+k1j8AAAA/KQEAAAAAAAABrAEAAB4AAAAQ9Kytkzu/P6T2QGoPpNY/AAAAPykBAAAAAAAAAa0BAAAeAAAAsGhGGXL0vz+k9kBqD6TWPwAAAD8pAQAAAAAAAAGuAQAAHgAAANBLVt3fhMA/pPZAag+k1j8AAAA/KQEAAAAAAAABrwEAAB4AAABIYwmuhg/BP6T2QGoPpNY/AAAAPykBAAAAAAAAAbABAAAeAAAAwHq8fi2awT+ANg1o04DWPwAAAD8pAQAAAAAAAAGxAQAAHgAAABA1ibSc9sE/gDYNaNOA1j8AAAA/OQEAAAAAAAABsgEAAB4AAACITDyFQ4HCP4A2DWjTgNY/AAAAPzkBAAAAAAAAAbMBAAAeAAAA2AYJu7Ldwj+ANg1o04DWPwAAAD85AQAAAAAAAAG0AQAAHgAAAFAevItZaMM/gDYNaNOA1j8AAAA/OQEAAAAAAAABtQEAAB4AAADINW9cAPPDP4A2DWjTgNY/AAAAPzkBAAAAAAAAAbYBAAAeAAAASE0iLad9xD+ANg1o04DWPwAAAD85AQAAAAAAAAG3AQAAHgAAAJAH72IW2sQ/gDYNaNOA1j8AAAA/OQEAAAAAAAABuAEAAB4AAAAIH6IzvWTFP4A2DWjTgNY/AAAAPzkBAAAAAAAAAbkBAAAeAAAAWNluaSzBxT+ANg1o04DWPwAAAD9IAQAAAAAAAAG6AQAAHgAAAMgfiNsgYcc/gDYNaNOA1j8AAAA/SAEAAAAAAAABuwEAAB4AAAC4Tu58bnbIP4A2DWjTgNY/AAAAP0gBAAAAAAAAAbwBAAAeAAAAMGahTRUByT+ANg1o04DWPwAAAD9IAQAAAAAAAAG9AQAAHgAAAHggboOEXck/gDYNaNOA1j8AAAA/WAEAAAAAAAABvgEAAB4AAADwNyFUK+jJP4A2DWjTgNY/AAAAP1gBAAAAAAAAAb8BAAAeAAAA4GaH9Xj9yj+ANg1o04DWPwAAAD9YAQAAAAAAAAHAAQAAHgAAADghVCvoWcs/gDYNaNOA1j8AAAA/WAEAAAAAAAABwQEAAB4AAADYle2WxhLMP4A2DWjTgNY/AAAAP1gBAAAAAAAAAcIBAAAeAAAAKFC6zDVvzD+ANg1o04DWPwAAAD9YAQAAAAAAAAHDAQAAHgAAAKBnbZ3c+cw/gDYNaNOA1j8AAAA/WAEAAAAAAAABxAEAAB4AAAAQfyBug4TNP4A2DWjTgNY/AAAAP1gBAAAAAAAAAcUBAAAeAAAAkJbTPioPzj+ANg1o04DWPwAAAD9oAQAAAAAAAAHGAQAAHgAAAAiuhg/Rmc4/gDYNaNOA1j8AAAA/aAEAAAAAAAABxwEAAB4AAACAxTngdyTPP4A2DWjTgNY/AAAAP2gBAAAAAAAAAcgBAAAeAAAA+NzssB6vzz+ANg1o04DWPwAAAD9oAQAAAAAAAAHJAQAAHgAAADj6z8DiHNA/gDYNaNOA1j8AAAA/aAEAAAAAAAABygEAAB4AAAD0hSkpNmLQP4A2DWjTgNY/AAAAP2gBAAAAAAAAAcsBAAAeAAAAtBGDkYmn0D+ANg1o04DWPwAAAD9oAQAAAAAAAAHMAQAAHgAAAGyd3Pnc7NA/gDYNaNOA1j8AAAA/dwEAAAAAAAABzQEAAB4AAADgtI/Kg3fRP4A2DWjTgNY/AAAAP3cBAAAAAAAAAc4BAAAeAAAAoEDpMte80T+ANg1o04DWPwAAAD93AQAAAAAAAAHPAQAAHgAAAFzMQpsqAtI/gDYNaNOA1j8AAAA/dwEAAAAAAAAB0AEAAB4AAACshg/RmV7SP4A2DWjTgNY/AAAAP3cBAAAAAAAAAdEBAAAeAAAA1OP1a9GM0j+ANg1o04DWPwAAAD93AQAAAAAAAAHSAQAAHgAAAJBvT9Qk0tI/gDYNaNOA1j8AAAA/dwEAAAAAAAAB0wEAAB4AAADgKRwKlC7TP4A2DWjTgNY/AAAAP4cBAAAAAAAAAdQBAAAeAAAAGM0oQ47+0z+ANg1o04DWPwAAAD+HAQAAAAAAAAHVAQAAHgAAAEAqD97FLNQ/gDYNaNOA1j8AAAA/hwEAAAAAAAAB1gEAAB4AAACM5NsTNYnUP4A2DWjTgNY/AAAAP4cBAAAAAAAAAdcBAAAeAAAATHA1fIjO1D+ANg1o04DWPwAAAD+HAQAAAAAAAAHYAQAAHgAAAAT8juTbE9U/gDYNaNOA1j8AAAA/hwEAAAAAAAAB2QEAAB4AAAAsWXV/E0LVP4A2DWjTgNY/AAAAP5cBAAAAAAAAAdoBAAAeAAAAOJ+bHdbj1T+ANg1o04DWPwAAAD+XAQAAAAAAAAHbAQAAHgAAAIxZaFNFQNY/gDYNaNOA1j8AAAA/lwEAAAAAAAAB3AEAAB4AAABE5cG7mIXWP4A2DWjTgNY/AAAAP5cBAAAAAAAAAd0BAAAeAAAAAHEbJOzK1j+ANg1o04DWPwAAAD+XAQAAAAAAAAHeAQAAHgAAAMD8dIw/ENc/pPZAag+k1j8AAAA/lwEAAAAAAAAB3wEAAB4AAAB8iM70klXXP6T2QGoPpNY/AAAAP6YBAAAAAAAAAeABAAAeAAAAsCvbLY0l2D+k9kBqD6TWPwAAAD+mAQAAAAAAAAHhAQAAHgAAAGi3NJbgatg/pPZAag+k1j8AAAA/pgEAAAAAAAAB4gEAAB4AAAAoQ47+M7DYP8i2dGxLx9Y/AAAAP6YBAAAAAAAAAeMBAAAeAAAA5M7nZof12D/ItnRsS8fWPwAAAD+mAQAAAAAAAAHkAQAAHgAAAJxaQc/aOtk/yLZ0bEvH1j8AAAA/pgEAAAAAAAAB5QEAAB4AAABc5po3LoDZP8i2dGxLx9Y/AAAAP6YBAAAAAAAAAeYBAAAeAAAAGHL0n4HF2T/ItnRsS8fWPwAAAD+2AQAAAAAAAAHnAQAAHgAAAJCJp3AoUNo/yLZ0bEvH1j8AAAA/tgEAAAAAAAAB6AEAAB4AAABMFQHZe5XaP8i2dGxLx9Y/AAAAP7YBAAAAAAAAAekBAAAeAAAACKFaQc/a2j/ItnRsS8fWPwAAAD+2AQAAAAAAAAHqAQAAHgAAAFhbJ3c+N9s/yLZ0bEvH1j8AAAA/tgEAAAAAAAAB6wEAAB4AAAAU54DfkXzbP8i2dGxLx9Y/AAAAP7YBAAAAAAAAAewBAAAeAAAAZKFNFQHZ2z/ItnRsS8fWPwAAAD/FAQAAAAAAAAHtAQAAHgAAAHDnc7PDetw/7Haobofq1j8AAAA/xQEAAAAAAAAB7gEAAB4AAAAsc80bF8DcP+x2qG6H6tY/AAAAP8UBAAAAAAAAAe8BAAAeAAAAfC2aUYYc3T/sdqhuh+rWPwAAAD/FAQAAAAAAAAHwAQAAHgAAADi587nZYd0/7Haobofq1j8AAAA/xQEAAAAAAAAB8QEAAB4AAACIc8DvSL7dPxA33HDDDdc/AAAAP8UBAAAAAAAAAfIBAAAeAAAA2C2NJbga3j8QN9xwww3XPwAAAD/FAQAAAAAAAAHzAQAAHgAAAJS55o0LYN4/EDfccMMN1z8AAAA/1QEAAAAAAAAB9AEAAB4AAADkc7PDerzePxA33HDDDdc/AAAAP9UBAAAAAAAAAfUBAAAeAAAAJl3mmjcu4D8w9w9z/zDXPwAAAD/VAQAAAAAAAAH2AQAAHgAAAFC6zDVvXOA/VLdDdTtU1z8AAAA/1QEAAAAAAAAB9wEAAB4AAADCrmy3NJbgP1S3Q3U7VNc/AAAAP9UBAAAAAAAAAfgBAAAeAAAAfjrGH4jb4D9Ut0N1O1TXPwAAAD/lAQAAAAAAAAH5AQAAHgAAAKSXrLq/CeE/eHd3d3d31z8AAAA/5QEAAAAAAAAB+gEAAB4AAABiIwYjE0/hP3h3d3d3d9c/AAAAP+UBAAAAAAAAAfsBAAAeAAAA1BempNiI4T94d3d3d3fXPwAAAD/lAQAAAAAAAAH8AQAAHgAAAEQMRiaewuE/eHd3d3d31z8AAAA/5QEAAAAAAAAB/QEAAB4AAAACmJ+O8QfiP5w3q3mzmtc/AAAAP+UBAAAAAAAAAf4BAAAeAAAAviP59kRN4j+cN6t5s5rXPwAAAD/lAQAAAAAAAAH/AQAAHgAAADAYmXgKh+I/nDerebOa1z8AAAA/5QEAAAAAAAABAAIAAB4AAADqo/LgXcziP7z33nvvvdc/AAAAP/QBAAAAAAAAAQECAAAeAAAA1q9FM8qQ4z+89957773XPwAAAD/0AQAAAAAAAAECAgAAHgAAAJQ7n5sd1uM/4LcSfivh1z8AAAA/9AEAAAAAAAABAwIAAB4AAAAEMD8d4w/kP+C3En4r4dc/AAAAP/QBAAAAAAAAAQQCAAAeAAAAClNSbMRg5D/gtxJ+K+HXPwAAAD/0AQAAAAAAAAEFAgAAHgAAAHxH8u2JmuQ/4LcSfivh1z8AAAA/9AEAAAAAAAABBgIAAB4AAAA600tW3d/kPwR4RoBnBNg/AAAAPwQCAAAAAAAAAQcCAAAeAAAADuvx+rVo5j8EeEaAZwTYPwAAAD8jAgAAAAAAAAEIAgAAHgAAAD4Di3PA7+g/BHhGgGcE2D8AAAA/IwIAAAAAAAABCQIAAB4AAADYVBGQvVfpPwR4RoBnBNg/AAAAPyMCAAAAAAAAAQoCAAAeAAAAlOBq+BCd6T8EeEaAZwTYPwAAAD8jAgAAAAAAAAELAgAAHgAAADAy8RQOBeo/BHhGgGcE2D8AAAA/IwIAAAAAAAABDAIAAB4AAACgJpGW0z7qP+C3En4r4dc/AAAAPzMCAAAAAAAAAQ0CAAAeAAAAEhsxGJl46j/gtxJ+K+HXPwAAAD8zAgAAAAAAAAEOAgAAHgAAAKxstzSW4Oo/vPfee++91z8AAAA/MwIAAAAAAAABDwIAAB4AAADWyZ3PzQ7rP7z33nvvvdc/AAAAPzMCAAAAAAAAARACAAAeAAAA/iaEagU96z+89957773XPwAAAD8zAgAAAAAAAAERAgAAHgAAACSEagU9a+s/nDerebOa1z8AAAA/MwIAAAAAAAABEgIAAB4AAABM4VCgdJnrP5w3q3mzmtc/AAAAP0ICAAAAAAAAARMCAAAeAAAAKqd9VB686z+cN6t5s5rXPwAAAD9CAgAAAAAAAAEUAgAAHgAAAFIEZO9V6us/nDerebOa1z8AAAA/QgIAAAAAAAABFQIAAB4AAADMGxfA/HTsP1S3Q3U7VNc/AAAAP0ICAAAAAAAAARYCAAAeAAAA9Hj9WjSj7D9Ut0N1O1TXPwAAAD9CAgAAAAAAAAEXAgAAHgAAANI+Kg/exew/VLdDdTtU1z8AAAA/QgIAAAAAAAABGAIAAB4AAAD6mxCqFfTsP1S3Q3U7VNc/AAAAP0ICAAAAAAAAARkCAAAeAAAAIvn2RE0i7T9Ut0N1O1TXPwAAAD9SAgAAAAAAAAEaAgAAHgAAAP6+I/n2RO0/VLdDdTtU1z8AAAA/UgIAAAAAAAABGwIAAB4AAACU7ZbGElztP1S3Q3U7VNc/AAAAP1ICAAAAAAAAARwCAAAeAAAAvEp9YUqK7T9Ut0N1O1TXPwAAAD9SAgAAAAAAAAEdAgAAHgAAAC4/HeMPxO0/MPcPc/8w1z8AAAA/UgIAAAAAAAABHgIAAB4AAACgM71k1f3tPzD3D3P/MNc/AAAAP1ICAAAAAAAAAR8CAAAeAAAAfvnpGH8g7j8w9w9z/zDXPwAAAD9iAgAAAAAAAAEgAgAAHgAAAIQc/Wdgce4/EDfccMMN1z8AAAA/YgIAAAAAAAABIQIAAB4AAACueeMCmJ/uPxA33HDDDdc/AAAAP2ICAAAAAAAAASICAAAeAAAAQKhW0LO27j8QN9xwww3XPwAAAD9iAgAAAAAAAAEjAgAAHgAAACBug4Rd2e4/EDfccMMN1z8AAAA/YgIAAAAAAAABJAIAAB4AAAC0nPZRefDuPxA33HDDDdc/AAAAP2ICAAAAAAAAASUCAAAeAAAAkGIjBiMT7z8QN9xwww3XPwAAAD9iAgAAAAAAAAEmAgAAHgAAACaRltM+Ku8/7Haobofq1j8AAAA/cQIAAAAAAAABJwIAAB4AAAC6vwmhWkHvP+x2qG6H6tY/AAAAP3ECAAAAAAAAASgCAAAeAAAATu58bnZY7z/sdqhuh+rWPwAAAD9xAgAAAAAAAAEpAgAAHgAAAOIc8DuSb+8/7Haobofq1j8AAAA/cQIAAAAAAAABKgIAAB4AAAAqtKkiIHvvP+x2qG6H6tY/AAAAP3ECAAAAAAAAASsCAAAeAAAAwOIc8DuS7z/sdqhuh+rWPwAAAD9xAgAAAAAAAAEsAgAAHgAAAJyoSaTltO8/7Haobofq1j8AAAA/gQIAAAAAAAABLQIAAB4AAADoPwOLc8DvP8i2dGxLx9Y/AAAAP4ECAAAAAAAAAS4CAAAeAAAAeG52WI/X7z/ItnRsS8fWPwAAAD+BAgAAAAAAAAEvAgAAHgAAAMQFMD8d4+8/yLZ0bEvH1j8AAAA/gQIAAAAAAAABMAIAAB4AAAAQneklq+7vP8i2dGxLx9Y/AAAAP4ECAAAAAAAAATECAAAeAAAAEJ3pJavu7z+k9kBqD6TWPwAAAD+gAgAAAAAAAAEyAgAAHgAAAEAH/I7k26M/nq/x+Rqf7z8AAAA/AAAAAAAAAAABMwIAAB4AAADge5X6wpSkP56v8fkan+8/AAAAP04AAAAAAAAAATQCAAAeAAAAgPAuZqFNpT+er/H5Gp/vPwAAAD9eAAAAAAAAAAE1AgAAHgAAACBlyNF/BqY/nq/x+Rqf7z8AAAA/bQAAAAAAAAABNgIAAB4AAADA2WE9Xr+mP4zP1/h8je8/AAAAP20AAAAAAAAAATcCAAAeAAAAQE77qDx4pz+Mz9f4fI3vPwAAAD99AAAAAAAAAAE4AgAAHgAAAODClBQbMag/jM/X+HyN7z8AAAA/jAAAAAAAAAABOQIAAB4AAACANy6A+emoP4zP1/h8je8/AAAAP4wAAAAAAAAAAToCAAAeAAAAQKzH69eiqT+Mz9f4fI3vPwAAAD+cAAAAAAAAAAE7AgAAHgAAAOAgYVe2W6o/jM/X+HyN7z8AAAA/nAAAAAAAAAABPAIAAB4AAADgIGFXtluqP3rvvffee+8/AAAAP6sAAAAAAAAAAT0CAAAeAAAAgJX6wpQUqz9677333nvvPwAAAD+rAAAAAAAAAAE+AgAAHgAAACAKlC5zzas/eu+999577z8AAAA/uwAAAAAAAAABPwIAAB4AAADAfi2aUYasP3rvvffee+8/AAAAP8sAAAAAAAAAAUACAAAeAAAAQPPGBTA/rT9677333nvvPwAAAD/LAAAAAAAAAAFBAgAAHgAAAEDzxgUwP60/aA+k9kBq7z8AAAA/2gAAAAAAAAABQgIAAB4AAADgZ2BxDvitP2gPpPZAau8/AAAAP9oAAAAAAAAAAUMCAAAeAAAAoNz53Oywrj9oD6T2QGrvPwAAAD/aAAAAAAAAAAFEAgAAHgAAAEBRk0jLaa8/Vi+K9aJY7z8AAAA/6gAAAAAAAAABRQIAAB4AAADwYhbaVBGwP1YvivWiWO8/AAAAP+oAAAAAAAAAAUYCAAAeAAAAQB3jD8RtsD9WL4r1oljvPwAAAD/qAAAAAAAAAAFHAgAAHgAAAJDXr0UzyrA/Vi+K9aJY7z8AAAA/+QAAAAAAAAABSAIAAB4AAADgkXx7oiaxP1YvivWiWO8/AAAAPwkBAAAAAAAAAUkCAAAeAAAAIExJsRGDsT9WL4r1oljvPwAAAD8JAQAAAAAAAAFKAgAAHgAAAIAGFueA37E/Vi+K9aJY7z8AAAA/GQEAAAAAAAABSwIAAB4AAADQwOIc8DuyP1YvivWiWO8/AAAAPxkBAAAAAAAAAUwCAAAeAAAAIHuvUl+Ysj9WL4r1oljvPwAAAD8oAQAAAAAAAAFNAgAAHgAAAHA1fIjO9LI/Vi+K9aJY7z8AAAA/ZwEAAAAAAAABTgIAAB4AAADQZa554wK4P0ZPcPQER+8/AAAAP2cBAAAAAAAAAU8CAAAeAAAAICB7r1JfuD9GT3D0BEfvPwAAAD9nAQAAAAAAAAFQAgAAHgAAAHDaR+XBu7g/Rk9w9ARH7z8AAAA/ZwEAAAAAAAABUQIAAB4AAADAlBQbMRi5P0ZPcPQER+8/AAAAP3YBAAAAAAAAAVICAAAeAAAAEE/hUKB0uT9GT3D0BEfvPwAAAD92AQAAAAAAAAFTAgAAHgAAAGAJroYP0bk/Rk9w9ARH7z8AAAA/dgEAAAAAAAABVAIAAB4AAACww3q8fi26P0ZPcPQER+8/AAAAP3YBAAAAAAAAAVUCAAAeAAAAAH5H8u2Juj9GT3D0BEfvPwAAAD92AQAAAAAAAAFWAgAAHgAAAKDy4F3MQrs/Rk9w9ARH7z8AAAA/hgEAAAAAAAABVwIAAB4AAACQIUf/GVi8P0ZPcPQER+8/AAAAP4YBAAAAAAAAAVgCAAAeAAAA4NsTNYm0vD9GT3D0BEfvPwAAAD+GAQAAAAAAAAFZAgAAHgAAAIBQraBnbb0/Rk9w9ARH7z8AAAA/hgEAAAAAAAABWgIAAB4AAADQCnrW1sm9P0ZPcPQER+8/AAAAP4YBAAAAAAAAAVsCAAAeAAAAIMVGDEYmvj9WL4r1oljvPwAAAD+GAQAAAAAAAAFcAgAAHgAAAMA54Hck374/Vi+K9aJY7z8AAAA/lgEAAAAAAAABXQIAAB4AAAAQ9Kytkzu/P1YvivWiWO8/AAAAP5YBAAAAAAAAAV4CAAAeAAAAsGhGGXL0vz9WL4r1oljvPwAAAD+WAQAAAAAAAAFfAgAAHgAAAICRiadwKMA/Vi+K9aJY7z8AAAA/lgEAAAAAAAABYAIAAB4AAACo7m9CqFbAP2gPpPZAau8/AAAAP5YBAAAAAAAAAWECAAAeAAAA+Kg8eBezwD9oD6T2QGrvPwAAAD+WAQAAAAAAAAFiAgAAHgAAACAGIxNP4cA/aA+k9kBq7z8AAAA/pQEAAAAAAAABYwIAAB4AAABwwO9Ivj3BP2gPpPZAau8/AAAAP6UBAAAAAAAAAWQCAAAeAAAAwHq8fi2awT9oD6T2QGrvPwAAAD+lAQAAAAAAAAFlAgAAHgAAAOjXohllyME/aA+k9kBq7z8AAAA/pQEAAAAAAAABZgIAAB4AAAAQNYm0nPbBP2gPpPZAau8/AAAAP6UBAAAAAAAAAWcCAAAeAAAAOJJvT9Qkwj9oD6T2QGrvPwAAAD+1AQAAAAAAAAFoAgAAHgAAAGDvVeoLU8I/aA+k9kBq7z8AAAA/tQEAAAAAAAABaQIAAB4AAACITDyFQ4HCP2gPpPZAau8/AAAAP7UBAAAAAAAAAWoCAAAeAAAAiEw8hUOBwj9677333nvvPwAAAD+1AQAAAAAAAAFrAgAAHgAAALCpIiB7r8I/eu+999577z8AAAA/tQEAAAAAAAABbAIAAB4AAADYBgm7st3CP3rvvffee+8/AAAAP7UBAAAAAAAAAW0CAAAeAAAAAGTvVeoLwz9677333nvvPwAAAD+1AQAAAAAAAAFuAgAAHgAAACjB1fAhOsM/eu+999577z8AAAA/xQEAAAAAAAABbwIAAB4AAACg2IjByMTDP3rvvffee+8/AAAAP8UBAAAAAAAAAXACAAAeAAAAyDVvXADzwz+Mz9f4fI3vPwAAAD/FAQAAAAAAAAFxAgAAHgAAAPCSVfc3IcQ/jM/X+HyN7z8AAAA/xQEAAAAAAAABcgIAAB4AAAAY8DuSb0/EP4zP1/h8je8/AAAAP8UBAAAAAAAAAXMCAAAeAAAAaKoIyN6rxD+Mz9f4fI3vPwAAAD/UAQAAAAAAAAF0AgAAHgAAAJAH72IW2sQ/jM/X+HyN7z8AAAA/1AEAAAAAAAABdQIAAB4AAADgwbuYhTbFP4zP1/h8je8/AAAAP9QBAAAAAAAAAXYCAAAeAAAACB+iM71kxT+Mz9f4fI3vPwAAAD/UAQAAAAAAAAF3AgAAHgAAADB8iM70ksU/jM/X+HyN7z8AAAA/1AEAAAAAAAABeAIAAB4AAACINlUEZO/FP56v8fkan+8/AAAAP9QBAAAAAAAAAXkCAAAeAAAAsJM7n5sdxj+er/H5Gp/vPwAAAD/kAQAAAAAAAAF6AgAAHgAAAPhNCNUKesY/nq/x+Rqf7z8AAAA/5AEAAAAAAAABewIAAB4AAAAgq+5vQqjGP56v8fkan+8/AAAAP+QBAAAAAAAAAXwCAAAeAAAAcGW7pbEExz+wjwv7uLDvPwAAAD/kAQAAAAAAAAF9AgAAHgAAAKDCoUDpMsc/sI8L+7iw7z8AAAA/5AEAAAAAAAABfgIAAB4AAAAQ2lQRkL3HP7CPC/u4sO8/AAAAP+QBAAAAAAAAAX8CAAAeAAAAYJQhR/8ZyD+wjwv7uLDvPwAAAD/kAQAAAAAAAAGAAgAAHgAAAIjxB+I2SMg/sI8L+7iw7z8AAAA/8wEAAAAAAAABgQIAAB4AAADgq9QXpqTIP7CPC/u4sO8/AAAAP/MBAAAAAAAAAYICAAAeAAAACAm7st3SyD+wjwv7uLDvPwAAAD/zAQAAAAAAAAGDAgAAHgAAAHggboOEXck/sI8L+7iw7z8AAAA/8wEAAAAAAAABhAIAAB4AAACgfVQevIvJP7CPC/u4sO8/AAAAP/MBAAAAAAAAAYUCAAAeAAAAyNo6ufO5yT+wjwv7uLDvPwAAAD/zAQAAAAAAAAGGAgAAHgAAACCVB+9iFso/sI8L+7iw7z8AAAA/8wEAAAAAAAABhwIAAB4AAABwT9Qk0nLKP7CPC/u4sO8/AAAAPwMCAAAAAAAAAYgCAAAeAAAAOCFUK+hZyz+wjwv7uLDvPwAAAD8DAgAAAAAAAAGJAgAAHgAAAIjbIGFXtss/sI8L+7iw7z8AAAA/AwIAAAAAAAABigIAAB4AAADYle2WxhLMP7CPC/u4sO8/AAAAPwMCAAAAAAAAAYsCAAAeAAAAKFC6zDVvzD+wjwv7uLDvPwAAAD8DAgAAAAAAAAGMAgAAHgAAAHgKhwKly8w/sI8L+7iw7z8AAAA/AwIAAAAAAAABjQIAAB4AAADAxFM4FCjNP7CPC/u4sO8/AAAAPxMCAAAAAAAAAY4CAAAeAAAA8CE600tWzT+wjwv7uLDvPwAAAD8TAgAAAAAAAAGPAgAAHgAAAEDcBgm7ss0/sI8L+7iw7z8AAAA/EwIAAAAAAAABkAIAAB4AAACQltM+Kg/OP7CPC/u4sO8/AAAAPxMCAAAAAAAAAZECAAAeAAAA2FCgdJlrzj+wjwv7uLDvPwAAAD8TAgAAAAAAAAGSAgAAHgAAACgLbaoIyM4/sI8L+7iw7z8AAAA/EwIAAAAAAAABkwIAAB4AAABYaFNFQPbOP7CPC/u4sO8/AAAAPyICAAAAAAAAAZQCAAAeAAAAqCIge69Szz+wjwv7uLDvPwAAAD8iAgAAAAAAAAGVAgAAHgAAAPjc7LAer88/sI8L+7iw7z8AAAA/IgIAAAAAAAABlgIAAB4AAAAgOtNLVt3PP7CPC/u4sO8/AAAAPyICAAAAAAAAAZcCAAAeAAAAOPrPwOIc0D+wjwv7uLDvPwAAAD8iAgAAAAAAAAGYAgAAHgAAAMgoQ47+M9A/sI8L+7iw7z8AAAA/IgIAAAAAAAABmQIAAB4AAAD0hSkpNmLQP7CPC/u4sO8/AAAAPyICAAAAAAAAAZoCAAAeAAAAHOMPxG2Q0D+wjwv7uLDvPwAAAD8iAgAAAAAAAAGbAgAAHgAAALQRg5GJp9A/sI8L+7iw7z8AAAA/MgIAAAAAAAABnAIAAB4AAABsndz53OzQP7CPC/u4sO8/AAAAPzICAAAAAAAAAZ0CAAAeAAAAKCk2YjAy0T+wjwv7uLDvPwAAAD8yAgAAAAAAAAGeAgAAHgAAAFCGHP1nYNE/sI8L+7iw7z8AAAA/MgIAAAAAAAABnwIAAB4AAADgtI/Kg3fRP7CPC/u4sO8/AAAAPzICAAAAAAAAAaACAAAeAAAAeOMCmJ+O0T+wjwv7uLDvPwAAAD8yAgAAAAAAAAGhAgAAHgAAAKBA6TLXvNE/sI8L+7iw7z8AAAA/QgIAAAAAAAABogIAAB4AAAAYWJwDfkfSP7CPC/u4sO8/AAAAP0ICAAAAAAAAAaMCAAAeAAAArIYP0Zle0j+wjwv7uLDvPwAAAD9CAgAAAAAAAAGkAgAAHgAAANTj9WvRjNI/sI8L+7iw7z8AAAA/QgIAAAAAAAABpQIAAB4AAAAAQdwGCbvSP7CPC/u4sO8/AAAAP1ECAAAAAAAAAaYCAAAeAAAAJJ7CoUDp0j+wjwv7uLDvPwAAAD9RAgAAAAAAAAGnAgAAHgAAALjMNW9cANM/sI8L+7iw7z8AAAA/UQIAAAAAAAABqAIAAB4AAABM+6g8eBfTP7CPC/u4sO8/AAAAP1ECAAAAAAAAAakCAAAeAAAA4CkcCpQu0z+wjwv7uLDvPwAAAD9RAgAAAAAAAAGqAgAAHgAAAAyHAqXLXNM/sI8L+7iw7z8AAAA/UQIAAAAAAAABqwIAAB4AAACctXVy53PTP7CPC/u4sO8/AAAAP1ECAAAAAAAAAawCAAAeAAAAxBJcDR+i0z+wjwv7uLDvPwAAAD9hAgAAAAAAAAGtAgAAHgAAAFhBz9o6udM/sI8L+7iw7z8AAAA/YQIAAAAAAAABrgIAAB4AAACAnrV1cufTP7CPC/u4sO8/AAAAP2ECAAAAAAAAAa8CAAAeAAAAGM0oQ47+0z+wjwv7uLDvPwAAAD9hAgAAAAAAAAGwAgAAHgAAAKj7mxCqFdQ/sI8L+7iw7z8AAAA/YQIAAAAAAAABsQIAAB4AAABAKg/exSzUP7CPC/u4sO8/AAAAP3ACAAAAAAAAAbICAAAeAAAA0FiCq+FD1D+wjwv7uLDvPwAAAD9wAgAAAAAAAAGzAgAAHgAAAPi1aEYZctQ/sI8L+7iw7z8AAAA/cAIAAAAAAAABtAIAAB4AAACM5NsTNYnUP7CPC/u4sO8/AAAAP3ACAAAAAAAAAbUCAAAeAAAAIBNP4VCg1D+wjwv7uLDvPwAAAD9wAgAAAAAAAAG2AgAAHgAAANyeqEmk5dQ/sI8L+7iw7z8AAAA/gAIAAAAAAAABtwIAAB4AAAAE/I7k2xPVP7CPC/u4sO8/AAAAP4ACAAAAAAAAAbgCAAAeAAAAmCoCsvcq1T+wjwv7uLDvPwAAAD+AAgAAAAAAAAG5AgAAHgAAACxZdX8TQtU/sI8L+7iw7z8AAAA/gAIAAAAAAAABugIAAB4AAADAh+hML1nVP7CPC/u4sO8/AAAAP5ACAAAAAAAAAbsCAAAeAAAAgBNCtYKe1T+wjwv7uLDvPwAAAD+QAgAAAAAAAAG8AgAAHgAAABBCtYKetdU/sI8L+7iw7z8AAAA/kAIAAAAAAAABvQIAAB4AAACocChQuszVP7CPC/u4sO8/AAAAP5ACAAAAAAAAAb4CAAAeAAAAOJ+bHdbj1T+wjwv7uLDvPwAAAD+fAgAAAAAAAAG/AgAAHgAAAMzNDuvx+tU/sI8L+7iw7z8AAAA/nwIAAAAAAAABwAIAAB4AAABk/IG4DRLWP7CPC/u4sO8/AAAAP58CAAAAAAAAAcECAAAeAAAAjFloU0VA1j+wjwv7uLDvPwAAAD+fAgAAAAAAAAHCAgAAHgAAAByI2yBhV9Y/sI8L+7iw7z8AAAA/nwIAAAAAAAABwwIAAB4AAABE5cG7mIXWP7CPC/u4sO8/AAAAP58CAAAAAAAAAcQCAAAeAAAA3BM1ibSc1j+wjwv7uLDvPwAAAD+sAgAAAAAAAAHFAgAAHgAAAABxGyTsytY/sI8L+7iw7z8AAAA/rAIAAAAAAAABxgIAAB4AAACYn47xB+LWP7CPC/u4sO8/AAAAP6wCAAAAAAAAAccCAAAeAAAAKM4BvyP51j+wjwv7uLDvPwAAAD+sAgAAAAAAAAHIAgAAHgAAAMD8dIw/ENc/wm8l/FbC7z8AAAA/rAIAAAAAAAAByQIAAB4AAADoWVsndz7XP8JvJfxWwu8/AAAAP6wCAAAAAAAAAcoCAAAeAAAAfIjO9JJV1z/CbyX8VsLvPwAAAD+8AgAAAAAAAAHLAgAAHgAAAMxCmyoCstc/wm8l/FbC7z8AAAA/vAIAAAAAAAABzAIAAB4AAAD0n4HFOeDXP8JvJfxWwu8/AAAAP7wCAAAAAAAAAc0CAAAeAAAAhM70klX31z/CbyX8VsLvPwAAAD+8AgAAAAAAAAHOAgAAHgAAABz9Z2BxDtg/wm8l/FbC7z8AAAA/vAIAAAAAAAABzwIAAB4AAABAWk77qDzYP9RPP/300+8/AAAAP8sCAAAAAAAAAdACAAAeAAAAAOanY/yB2D/UTz/99NPvPwAAAD/LAgAAAAAAAAHRAgAAHgAAAJAUGzEYmdg/1E8//fTT7z8AAAA/ywIAAAAAAAAB0gIAAB4AAAAoQ47+M7DYP9RPP/300+8/AAAAP8sCAAAAAAAAAdMCAAAeAAAA5M7nZof12D/UTz/99NPvPwAAAD/LAgAAAAAAAAHUAgAAHgAAAAwszgG/I9k/1E8//fTT7z8AAAA/ywIAAAAAAAAB1QIAAB4AAACcWkHP2jrZP9RPP/300+8/AAAAP8sCAAAAAAAAAdYCAAAeAAAAyLcnahJp2T/UTz/99NPvPwAAAD/bAgAAAAAAAAHXAgAAHgAAABhy9J+Bxdk/1E8//fTT7z8AAAA/2wIAAAAAAAAB2AIAAB4AAABAz9o6ufPZP9RPP/300+8/AAAAP9sCAAAAAAAAAdkCAAAeAAAAaCzB1fAh2j/UTz/99NPvPwAAAD/bAgAAAAAAAAHaAgAAHgAAAJCJp3AoUNo/1E8//fTT7z8AAAA/2wIAAAAAAAAB2wIAAB4AAADgQ3Sml6zaP9RPP/300+8/AAAAP+oCAAAAAAAAAdwCAAAeAAAAnM/NDuvx2j/mL1n+kuXvPwAAAD/qAgAAAAAAAAHdAgAAHgAAAFhbJ3c+N9s/5i9Z/pLl7z8AAAA/6gIAAAAAAAAB3gIAAB4AAACAuA0SdmXbP+YvWf6S5e8/AAAAP+oCAAAAAAAAAd8CAAAeAAAAPERnesmq2z/mL1n+kuXvPwAAAD/qAgAAAAAAAAHgAgAAHgAAAGShTRUB2ds/5i9Z/pLl7z8AAAA/6gIAAAAAAAAB4QIAAB4AAACM/jOwOAfcP+YvWf6S5e8/AAAAP+oCAAAAAAAAAeICAAAeAAAASIqNGIxM3D/mL1n+kuXvPwAAAD/qAgAAAAAAAAHjAgAAHgAAAHDnc7PDetw/5i9Z/pLl7z8AAAA/+gIAAAAAAAAB5AIAAB4AAADo/iaEagXdP+YvWf6S5e8/AAAAP/oCAAAAAAAAAeUCAAAeAAAAFFwNH6Iz3T/mL1n+kuXvPwAAAD/6AgAAAAAAAAHmAgAAHgAAADi587nZYd0/5i9Z/pLl7z8AAAA/+gIAAAAAAAAB5wIAAB4AAACIc8DvSL7dP+YvWf6S5e8/AAAAP/oCAAAAAAAAAegCAAAeAAAASP8ZWJwD3j/mL1n+kuXvPwAAAD/6AgAAAAAAAAHpAgAAHgAAAGxcAPPTMd4/5i9Z/pLl7z8AAAA/+gIAAAAAAAAB6gIAAB4AAAAs6FlbJ3feP+YvWf6S5e8/AAAAPwoDAAAAAAAAAesCAAAeAAAAfKImkZbT3j/mL1n+kuXvPwAAAD8KAwAAAAAAAAHsAgAAHgAAADgugPnpGN8/5i9Z/pLl7z8AAAA/CgMAAAAAAAAB7QIAAB4AAABgi2aUIUffP9RPP/300+8/AAAAPwoDAAAAAAAAAe4CAAAeAAAAiOhML1l13z/UTz/99NPvPwAAAD8KAwAAAAAAAAHvAgAAHgAAAKxFM8qQo98/1E8//fTT7z8AAAA/CgMAAAAAAAAB8AIAAB4AAABs0Ywy5OjfP9RPP/300+8/AAAAPwoDAAAAAAAAAfECAAAeAAAASpe55o0L4D/CbyX8VsLvPwAAAD8ZAwAAAAAAAAHyAgAAHgAAAHD0n4HFOeA/sI8L+7iw7z8AAAA/GQMAAAAAAAAB8wIAAB4AAAAEIxNP4VDgP7CPC/u4sO8/AAAAPxkDAAAAAAAAAfQCAAAeAAAAmFGGHP1n4D+wjwv7uLDvPwAAAD8ZAwAAAAAAAAH1AgAAHgAAACyA+ekYf+A/sI8L+7iw7z8AAAA/GQMAAAAAAAAB9gIAAB4AAAB2F7PQporgP7CPC/u4sO8/AAAAPykDAAAAAAAAAfcCAAAeAAAAVt3fhFCt4D+wjwv7uLDvPwAAAD8pAwAAAAAAAAH4AgAAHgAAADKjDDn6z+A/sI8L+7iw7z8AAAA/KQMAAAAAAAAB+QIAAB4AAAB+OsYfiNvgP56v8fkan+8/AAAAPykDAAAAAAAAAfoCAAAeAAAAyNF/Bhbn4D+er/H5Gp/vPwAAAD8pAwAAAAAAAAH7AgAAHgAAAFwA89Mx/uA/nq/x+Rqf7z8AAAA/KQMAAAAAAAAB/AIAAB4AAADwLmahTRXhP56v8fkan+8/AAAAPykDAAAAAAAAAf0CAAAeAAAAOMYfiNsg4T+er/H5Gp/vPwAAAD8pAwAAAAAAAAH+AgAAHgAAAIRd2W5pLOE/jM/X+HyN7z8AAAA/OQMAAAAAAAAB/wIAAB4AAAAYjEw8hUPhP4zP1/h8je8/AAAAPzkDAAAAAAAAAQADAAAeAAAAqrq/CaFa4T+Mz9f4fI3vPwAAAD85AwAAAAAAAAEBAwAAHgAAAPZRefAuZuE/jM/X+HyN7z8AAAA/OQMAAAAAAAABAgMAAB4AAACKgOy9Sn3hP4zP1/h8je8/AAAAPzkDAAAAAAAAAQMDAAAeAAAA1BempNiI4T+Mz9f4fI3vPwAAAD85AwAAAAAAAAEEAwAAHgAAAB6vX4tmlOE/jM/X+HyN7z8AAAA/OQMAAAAAAAABBQMAAB4AAAD8dIw/ELfhP4zP1/h8je8/AAAAP0gDAAAAAAAAAQYDAAAeAAAARAxGJp7C4T+Mz9f4fI3vPwAAAD9IAwAAAAAAAAEHAwAAHgAAAJCj/wwszuE/jM/X+HyN7z8AAAA/SAMAAAAAAAABCAMAAB4AAADYOrnzudnhP4zP1/h8je8/AAAAP0gDAAAAAAAAAQkDAAAeAAAAJNJy2kfl4T+Mz9f4fI3vPwAAAD9IAwAAAAAAAAEKAwAAHgAAAG5pLMHV8OE/jM/X+HyN7z8AAAA/WAMAAAAAAAABCwMAAB4AAAACmJ+O8QfiP3rvvffee+8/AAAAP1gDAAAAAAAAAQwDAAAeAAAASi9ZdX8T4j9677333nvvPwAAAD9YAwAAAAAAAAENAwAAHgAAAJbGElwNH+I/eu+999577z8AAAA/ZwMAAAAAAAABDgMAAB4AAADeXcxCmyriP3rvvffee+8/AAAAP2cDAAAAAAAAAQ8DAAAeAAAAKvWFKSk24j9677333nvvPwAAAD9nAwAAAAAAAAEQAwAAHgAAAHSMPxC3QeI/eu+999577z8AAAA/ZwMAAAAAAAABEQMAAB4AAAC+I/n2RE3iP3rvvffee+8/AAAAP3cDAAAAAAAAARIDAAAeAAAAUlJsxGBk4j9677333nvvPwAAAD93AwAAAAAAAAETAwAAHgAAAJzpJavub+I/eu+999577z8AAAA/dwMAAAAAAAABFAMAAB4AAADkgN+RfHviP3rvvffee+8/AAAAP3cDAAAAAAAAARUDAAAeAAAAMBiZeAqH4j9677333nvvPwAAAD93AwAAAAAAAAEWAwAAHgAAAHqvUl+YkuI/eu+999577z8AAAA/hwMAAAAAAAABFwMAAB4AAADERgxGJp7iP3rvvffee+8/AAAAP4cDAAAAAAAAARgDAAAeAAAAWHV/E0K14j9oD6T2QGrvPwAAAD+HAwAAAAAAAAEZAwAAHgAAAKIMOfrPwOI/aA+k9kBq7z8AAAA/hwMAAAAAAAABGgMAAB4AAADqo/LgXcziP2gPpPZAau8/AAAAP4cDAAAAAAAAARsDAAAeAAAANjusx+vX4j9oD6T2QGrvPwAAAD+HAwAAAAAAAAEcAwAAHgAAAIDSZa554+I/aA+k9kBq7z8AAAA/lgMAAAAAAAABHQMAAB4AAAAUAdl7lfriP2gPpPZAau8/AAAAP5YDAAAAAAAAAR4DAAAeAAAAXpiSYiMG4z9oD6T2QGrvPwAAAD+WAwAAAAAAAAEfAwAAHgAAAKgvTEmxEeM/aA+k9kBq7z8AAAA/lgMAAAAAAAABIAMAAB4AAAD0xgUwPx3jP2gPpPZAau8/AAAAP5YDAAAAAAAAASEDAAAeAAAAPF6/Fs0o4z9WL4r1oljvPwAAAD+mAwAAAAAAAAEiAwAAHgAAAIb1eP1aNOM/Vi+K9aJY7z8AAAA/pgMAAAAAAAABIwMAAB4AAAAaJOzKdkvjP1YvivWiWO8/AAAAP6YDAAAAAAAAASQDAAAeAAAAZLulsQRX4z9WL4r1oljvPwAAAD+mAwAAAAAAAAElAwAAHgAAAK5SX5iSYuM/Vi+K9aJY7z8AAAA/tgMAAAAAAAABJgMAAB4AAADWr0UzypDjP1YvivWiWO8/AAAAP7YDAAAAAAAAAScDAAAeAAAAIEf/GVic4z9WL4r1oljvPwAAAD+2AwAAAAAAAAEoAwAAHgAAAGreuADmp+M/Vi+K9aJY7z8AAAA/xQMAAAAAAAABKQMAAB4AAAC0dXLnc7PjP1YvivWiWO8/AAAAP8UDAAAAAAAAASoDAAAeAAAAAA0szgG/4z9WL4r1oljvPwAAAD/FAwAAAAAAAAErAwAAHgAAAEik5bSPyuM/Vi+K9aJY7z8AAAA/1QMAAAAAAAABLAMAAB4AAACUO5+bHdbjP1YvivWiWO8/AAAAP9UDAAAAAAAAAS0DAAAeAAAA3NJYgqvh4z9WL4r1oljvPwAAAD/kAwAAAAAAAAEuAwAAHgAAACZqEmk57eM/Vi+K9aJY7z8AAAA/5AMAAAAAAAABLwMAAB4AAABwAcxPx/jjP1YvivWiWO8/AAAAP/QDAAAAAAAAATADAAAeAAAAupiFNlUE5D9WL4r1oljvPwAAAD8EBAAAAAAAAAExAwAAHgAAAAQwPx3jD+Q/Vi+K9aJY7z8AAAA/EwQAAAAAAAABMgMAAB4AAABOx/gDcRvkP1YvivWiWO8/AAAAPzMEAAAAAAAAATMDAAAeAAAAml6y6v4m5D9WL4r1oljvPwAAAD8zBAAAAAAAAAE0AwAAHgAAAOL1a9GMMuQ/Vi+K9aJY7z8AAAA/QgQAAAAAAAABNQMAAB4AAAAujSW4Gj7kP1YvivWiWO8/AAAAP0IEAAAAAAAAATYDAAAeAAAAdiTfnqhJ5D9WL4r1oljvPwAAAD9SBAAAAAAAAAE3AwAAHgAAAMC7mIU2VeQ/Vi+K9aJY7z8AAAA/UgQAAAAAAAABOAMAAB4AAAAKU1JsxGDkP1YvivWiWO8/AAAAP1IEAAAAAAAAATkDAAAeAAAAVOoLU1Js5D9WL4r1oljvPwAAAD9hBAAAAAAAAAE6AwAAHgAAAKCBxTngd+Q/Vi+K9aJY7z8AAAA/YQQAAAAAAAABOwMAAB4AAADoGH8gboPkP1YvivWiWO8/AAAAP3EEAAAAAAAAATwDAAAeAAAANLA4B/yO5D9WL4r1oljvPwAAAD9xBAAAAAAAAAE9AwAAHgAAAHxH8u2JmuQ/Vi+K9aJY7z8AAAA/cQQAAAAAAAABPgMAAB4AAADG3qvUF6bkP1YvivWiWO8/AAAAP4EEAAAAAAAAAT8DAAAeAAAAEHZlu6Wx5D9WL4r1oljvPwAAAD+BBAAAAAAAAAFAAwAAHgAAAFoNH6IzveQ/Vi+K9aJY7z8AAAA/gQQAAAAAAAABQQMAAB4AAACmpNiIwcjkP1YvivWiWO8/AAAAP5AEAAAAAAAAAUIDAAAeAAAA7juSb0/U5D9WL4r1oljvPwAAAD+gBAAAAAAAAAFDAwAAHgAAADrTS1bd3+Q/Vi+K9aJY7z8AAAA/oAQAAAAAAAABRAMAAB4AAACCagU9a+vkP1YvivWiWO8/AAAAP6AEAAAAAAAAAUUDAAAeAAAAzgG/I/n25D9WL4r1oljvPwAAAD+gBAAAAAAAAAFGAwAAHgAAABaZeAqHAuU/Vi+K9aJY7z8AAAA/sAQAAAAAAAABRwMAAB4AAABgMDLxFA7lP1YvivWiWO8/AAAAP7AEAAAAAAAAAUgDAAAeAAAArMfr16IZ5T9WL4r1oljvPwAAAD+wBAAAAAAAAAFJAwAAHgAAAPRepb4wJeU/Vi+K9aJY7z8AAAA/sAQAAAAAAAABSgMAAB4AAABA9l6lvjDlP1YvivWiWO8/AAAAP74EAAAAAAAAAUsDAAAeAAAAiI0YjEw85T9WL4r1oljvPwAAAD++BAAAAAAAAAFMAwAAHgAAABy8i1loU+U/Vi+K9aJY7z8AAAA/vgQAAAAAAAABTQMAAB4AAABoU0VA9l7lP1YvivWiWO8/AAAAP74EAAAAAAAAAU4DAAAeAAAA+oG4DRJ25T9WL4r1oljvPwAAAD/OBAAAAAAAAAFPAwAAHgAAAEYZcvSfgeU/Vi+K9aJY7z8AAAA/zgQAAAAAAAABUAMAAB4AAACOsCvbLY3lP1YvivWiWO8/AAAAP84EAAAAAAAAAVEDAAAeAAAA2kflwbuY5T9WL4r1oljvPwAAAD/OBAAAAAAAAAFSAwAAHgAAACLfnqhJpOU/Vi+K9aJY7z8AAAA/3QQAAAAAAAABUwMAAB4AAABudliP16/lP1YvivWiWO8/AAAAP90EAAAAAAAAAVQDAAAeAAAAtg0SdmW75T9WL4r1oljvPwAAAD/dBAAAAAAAAAFVAwAAHgAAAACly1zzxuU/Vi+K9aJY7z8AAAA/3QQAAAAAAAABVgMAAB4AAABMPIVDgdLlP1YvivWiWO8/AAAAP+0EAAAAAAAAAVcDAAAeAAAAlNM+Kg/e5T9WL4r1oljvPwAAAD/tBAAAAAAAAAFYAwAAHgAAAOBq+BCd6eU/Vi+K9aJY7z8AAAA/7QQAAAAAAAABWQMAAB4AAAAoArL3KvXlP1YvivWiWO8/AAAAP/0EAAAAAAAAAVoDAAAeAAAAdJlr3rgA5j9WL4r1oljvPwAAAD/9BAAAAAAAAAFbAwAAHgAAALwwJcVGDOY/Vi+K9aJY7z8AAAA/DAUAAAAAAAAL</ink>
</athena>
</file>

<file path=customXml/item60.xml><?xml version="1.0" encoding="utf-8"?>
<athena xmlns="http://schemas.microsoft.com/edu/athena" version="0.1.3517.0">
  <media streamable="true" recordStart="0" recordEnd="10309" recordLength="10333" audioOnly="true" start="0" end="10309" audioFormat="{00001610-0000-0010-8000-00AA00389B71}" audioRate="44100" muted="false" volume="0.8" fadeIn="0" fadeOut="0" videoFormat="{34363248-0000-0010-8000-00AA00389B71}" videoRate="15" videoWidth="256" videoHeight="256"/>
</athena>
</file>

<file path=customXml/item61.xml><?xml version="1.0" encoding="utf-8"?>
<athena xmlns="http://schemas.microsoft.com/edu/athena" version="0.1.3517.0">
  <media streamable="true" recordStart="0" recordEnd="107665" recordLength="107744" audioOnly="true" start="0" end="107665" audioFormat="{00001610-0000-0010-8000-00AA00389B71}" audioRate="44100" muted="false" volume="0.8" fadeIn="0" fadeOut="0" videoFormat="{34363248-0000-0010-8000-00AA00389B71}" videoRate="15" videoWidth="256" videoHeight="256"/>
</athena>
</file>

<file path=customXml/item62.xml><?xml version="1.0" encoding="utf-8"?>
<athena xmlns="http://schemas.microsoft.com/edu/athena" version="0.1.3517.0">
  <media streamable="true" recordStart="0" recordEnd="29098" recordLength="29166" audioOnly="true" start="0" end="29098" audioFormat="{00001610-0000-0010-8000-00AA00389B71}" audioRate="44100" muted="false" volume="0.8" fadeIn="0" fadeOut="0" videoFormat="{34363248-0000-0010-8000-00AA00389B71}" videoRate="15" videoWidth="256" videoHeight="256"/>
</athena>
</file>

<file path=customXml/item63.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QAAAAHAAAABwMAAAAAAQAAAAQAAAAECUlua0F0b21WMQIAAAAJBAAAAAkFAAAACQYAAAAJBwAAAAUEAAAAC1BlblN0cm9rZVYxBAAAAApBdHRyaWJ1dGVzBVRyYWNlCVN0YXJ0VGltZQRUeXBlBAQABA9QZW5BdHRyaWJ1dGVzVjECAAAACklua1RyYWNlVjECAAAAEAxBY3Rpb25UeXBlVjECAAAAAgAAAAkIAAAACQkAAAAloQAAAAAAAAX2////DEFjdGlvblR5cGVWMQEAAAAHdmFsdWVfXwAIAgAAAAAAAAABBQAAAAQAAAAJCwAAAAkMAAAA77AAAAAAAAAB8/////b///8AAAAAAQYAAAAEAAAACQ4AAAAJDwAAAPyzAAAAAAAAAfD////2////AAAAAAUHAAAADUNsZWFyQ2FudmFzVjECAAAACVN0YXJ0VGltZQRUeXBlAAQQDEFjdGlvblR5cGVWMQIAAAACAAAAk08B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AhABQkAAAAKSW5rVHJhY2VWMQMAAAANTGlzdGAxK19pdGVtcwxMaXN0YDErX3NpemUPTGlzdGAxK192ZXJzaW9uBAAAGFNoYXJlZC5JbmtpbmcuSW5rUG9pbnRbXQIAAAAICAIAAAAJEwAAAFgAAABYAAAAAQsAAAAIAAAA//8AAAAAAAAAAAAIQAAAAez////u////AQAAAAAAAAAAAAhAAQwAAAAJAAAACRUAAAAVAAAAFQAAAAEOAAAACAAAAP//AAAAAAAAAAAACEAAAAHq////7v///wEAAAAAAAAAAAAIQAEPAAAACQAAAAkXAAAALAAAACw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0oBxUAAAAAAQAAACAAAAAECklua1BvaW50VjECAAAACXAAAAAJcQAAAAlyAAAACXMAAAAJdAAAAAl1AAAACXYAAAAJdwAAAAl4AAAACXkAAAAJegAAAAl7AAAACXwAAAAJfQAAAAl+AAAACX8AAAAJgAAAAAmBAAAACYIAAAAJgwAAAAmEAAAADQsHFwAAAAABAAAAQAAAAAQKSW5rUG9pbnRWMQI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DRQFGAAAAApJbmtQb2ludFYxBAAAAAFYAVkOUHJlc3N1cmVGYWN0b3IJVGltZVN0YW1wAAAAAAYGCxACAAAAGNZdgUJP7T8Ao4suuujCPwAAAD8AAAAAAAAAAAEZAAAAGAAAABjWXYFCT+0/AAAAAAAAwD8AAAA/OAAAAAAAAAABGgAAABgAAAAu1YZMjFbtPwAAAAAAAMA/AAAAPzgAAAAAAAAAARsAAAAYAAAARtSvF9Zd7T8AAAAAAADAPwAAAD9IAAAAAAAAAAEcAAAAGAAAAFzT2OIfZe0/AAAAAAAAwD8AAAA/SAAAAAAAAAABHQAAABgAAABy0gGuaWztPwAAAAAAAMA/AAAAP1gAAAAAAAAAAR4AAAAYAAAAiNEqebNz7T8AAAAAAADAPwAAAD9nAAAAAAAAAAEfAAAAGAAAAKDQU0T9eu0/AAAAAAAAwD8AAAA/ZwAAAAAAAAABIAAAABgAAAC2z3wPR4LtPwAAAAAAAMA/AAAAP2cAAAAAAAAAASEAAAAYAAAAzs6l2pCJ7T8AAAAAAADAPwAAAD93AAAAAAAAAAEiAAAAGAAAAOTNzqXakO0/AAAAAAAAwD8AAAA/dwAAAAAAAAABIwAAABgAAAD6zPdwJJjtPwAAAAAAAMA/AAAAP3cAAAAAAAAAASQAAAAYAAAA+sz3cCSY7T+Auuiiiy66PwAAAD93AAAAAAAAAAElAAAAGAAAABLMIDxun+0/gLrooosuuj8AAAA/dwAAAAAAAAABJgAAABgAAAAoy0kHuKbtP4C66KKLLro/AAAAP4YAAAAAAAAAAScAAAAYAAAAQMpy0gGu7T+Auuiiiy66PwAAAD+GAAAAAAAAAAEoAAAAGAAAAFbJm51Lte0/gLrooosuuj8AAAA/hgAAAAAAAAABKQAAABgAAABuyMRolbztP4C66KKLLro/AAAAP4YAAAAAAAAAASoAAAAYAAAAhMftM9/D7T+Auuiiiy66PwAAAD+WAAAAAAAAAAErAAAAGAAAAJrGFv8oy+0/gLrooosuuj8AAAA/lgAAAAAAAAABLAAAABgAAACyxT/KctLtP4C66KKLLro/AAAAP5YAAAAAAAAAAS0AAAAYAAAAyMRolbzZ7T+Auuiiiy66PwAAAD+mAAAAAAAAAAEuAAAAGAAAAMjEaJW82e0/gHTRRRddtD8AAAA/pgAAAAAAAAABLwAAABgAAADgw5FgBuHtP4B00UUXXbQ/AAAAP6YAAAAAAAAAATAAAAAYAAAA9sK6K1Do7T+AdNFFF120PwAAAD+1AAAAAAAAAAExAAAAGAAAAAzC4/aZ7+0/gHTRRRddtD8AAAA/tQAAAAAAAAABMgAAABgAAAAiwQzC4/btP4B00UUXXbQ/AAAAP7UAAAAAAAAAATMAAAAYAAAAOsA1jS3+7T+AdNFFF120PwAAAD/FAAAAAAAAAAE0AAAAGAAAAFC/Xlh3Be4/gHTRRRddtD8AAAA/xQAAAAAAAAABNQAAABgAAABmvocjwQzuP4B00UUXXbQ/AAAAP8UAAAAAAAAAATYAAAAYAAAAlLzZuVQb7j+AdNFFF120PwAAAD/VAAAAAAAAAAE3AAAAGAAAAKy7AoWeIu4/gHTRRRddtD8AAAA/1QAAAAAAAAABOAAAABgAAADCuitQ6CnuP4B00UUXXbQ/AAAAP9UAAAAAAAAAATkAAAAYAAAA2rlUGzIx7j+AdNFFF120PwAAAD/VAAAAAAAAAAE6AAAAGAAAAPC4feZ7OO4/gHTRRRddtD8AAAA/5AAAAAAAAAABOwAAABgAAAAGuKaxxT/uP4B00UUXXbQ/AAAAP+QAAAAAAAAAATwAAAAYAAAAHrfPfA9H7j+AdNFFF120PwAAAD/kAAAAAAAAAAE9AAAAGAAAADS2+EdZTu4/gHTRRRddtD8AAAA/5AAAAAAAAAABPgAAABgAAABMtSETo1XuP4B00UUXXbQ/AAAAP+QAAAAAAAAAAT8AAAAYAAAAYrRK3uxc7j+AdNFFF120PwAAAD/0AAAAAAAAAAFAAAAAGAAAAJCynHSAa+4/gHTRRRddtD8AAAA/9AAAAAAAAAABQQAAABgAAACmscU/ynLuP4B00UUXXbQ/AAAAP/QAAAAAAAAAAUIAAAAYAAAAvrDuChR67j+AdNFFF120PwAAAD/0AAAAAAAAAAFDAAAAGAAAANSvF9Zdge4/gHTRRRddtD8AAAA/9AAAAAAAAAABRAAAABgAAADqrkChp4juP4B00UUXXbQ/AAAAP/QAAAAAAAAAAUUAAAAYAAAAAK5pbPGP7j+AdNFFF120PwAAAD/0AAAAAAAAAAFGAAAAGAAAABitkjc7l+4/gHTRRRddtD8AAAA/AwEAAAAAAAABRwAAABgAAAAurLsChZ7uP4B00UUXXbQ/AAAAPwMBAAAAAAAAAUgAAAAYAAAAXKoNmRit7j+AdNFFF120PwAAAD8DAQAAAAAAAAFJAAAAGAAAAHSpNmRitO4/gHTRRRddtD8AAAA/AwEAAAAAAAABSgAAABgAAACKqF8vrLvuP4B00UUXXbQ/AAAAPwMBAAAAAAAAAUsAAAAYAAAAoKeI+vXC7j+Auuiiiy66PwAAAD8DAQAAAAAAAAFMAAAAGAAAALimscU/yu4/gLrooosuuj8AAAA/AwEAAAAAAAABTQAAABgAAADOpdqQidHuP4C66KKLLro/AAAAPxMBAAAAAAAAAU4AAAAYAAAA5qQDXNPY7j+Auuiiiy66PwAAAD8TAQAAAAAAAAFPAAAAGAAAAPyjLCcd4O4/gLrooosuuj8AAAA/EwEAAAAAAAABUAAAABgAAAAqon69sO7uPwAAAAAAAMA/AAAAPxMBAAAAAAAAAVEAAAAYAAAAWKDQU0T97j8AAAAAAADAPwAAAD8TAQAAAAAAAAFSAAAAGAAAAG6f+R6OBO8/AAAAAAAAwD8AAAA/IwEAAAAAAAABUwAAABgAAACcnUu1IRPvPwAAAAAAAMA/AAAAPyMBAAAAAAAAAVQAAAAYAAAAspx0gGsa7z8AAAAAAADAPwAAAD8jAQAAAAAAAAFVAAAAGAAAAMibnUu1Ie8/AAAAAAAAwD8AAAA/IwEAAAAAAAABVgAAABgAAADgmsYW/yjvPwCjiy666MI/AAAAPyMBAAAAAAAAAVcAAAAYAAAA9pnv4Ugw7z8Ao4suuujCPwAAAD8jAQAAAAAAAAFYAAAAGAAAAAyZGK2SN+8/AKOLLrrowj8AAAA/IwEAAAAAAAABWQAAABgAAAAkmEF43D7vPwCjiy666MI/AAAAPzIBAAAAAAAAAVoAAAAYAAAAUpaTDnBN7z8Ao4suuujCPwAAAD8yAQAAAAAAAAFbAAAAGAAAAGiVvNm5VO8/AKOLLrrowj8AAAA/MgEAAAAAAAABXAAAABgAAACAlOWkA1zvPwCjiy666MI/AAAAPzIBAAAAAAAAAV0AAAAYAAAAlpMOcE1j7z8Ao4suuujCPwAAAD8yAQAAAAAAAAFeAAAAGAAAAK6SNzuXau8/AKOLLrrowj8AAAA/MgEAAAAAAAABXwAAABgAAADakInRKnnvPwCjiy666MI/AAAAP0IBAAAAAAAAAWAAAAAYAAAA8o+ynHSA7z8Ao4suuujCPwAAAD9CAQAAAAAAAAFhAAAAGAAAAAiP22e+h+8/AKOLLrrowj8AAAA/QgEAAAAAAAABYgAAABgAAAAgjgQzCI/vPwCjiy666MI/AAAAP0IBAAAAAAAAAWMAAAAYAAAANo0t/lGW7z8Ao4suuujCPwAAAD9CAQAAAAAAAAFkAAAAGAAAAEyMVsmbne8/AKOLLrrowj8AAAA/UgEAAAAAAAABZQAAABgAAAB4iqhfL6zvPwCjiy666MI/AAAAP1IBAAAAAAAAAWYAAAAYAAAAkInRKnmz7z8Ao4suuujCPwAAAD9SAQAAAAAAAAFnAAAAGAAAAKaI+vXCuu8/AKOLLrrowj8AAAA/UgEAAAAAAAABaAAAABgAAAC+hyPBDMLvPwCjiy666MI/AAAAP2EBAAAAAAAAAWkAAAAYAAAA1IZMjFbJ7z8Ao4suuujCPwAAAD9hAQAAAAAAAAFqAAAAGAAAAOyFdVeg0O8/AKOLLrrowj8AAAA/YQEAAAAAAAABawAAABgAAAAChZ4i6tfvPwCjiy666MI/AAAAP2EBAAAAAAAAAWwAAAAYAAAAGoTH7TPf7z8Ao4suuujCPwAAAD9xAQAAAAAAAAFtAAAAGAAAADCD8Lh95u8/AKOLLrrowj8AAAA/cQEAAAAAAAABbgAAABgAAABGghmEx+3vPwCjiy666MI/AAAAP4ABAAAAAAAAAW8AAAAYAAAAXoFCTxH17z8Ao4suuujCPwAAAD+QAQAAAAAAAAFwAAAAGAAAAAA+HAlmEI4/ANJFF110oT8AAAA/AAAAAAAAAAABcQAAABgAAABgeNw+8z2MPwDSRRdddKE/AAAAP04AAAAAAAAAAXIAAAAYAAAAYHjcPvM9jD8AXXTRRRetPwAAAD9dAAAAAAAAAAFzAAAAGAAAAGB43D7zPYw/gHTRRRddtD8AAAA/bQAAAAAAAAABdAAAABgAAACgspx0gGuKP4C66KKLLro/AAAAP20AAAAAAAAAAXUAAAAYAAAAoLKcdIBrij8AAAAAAADAPwAAAD99AAAAAAAAAAF2AAAAGAAAAODsXKoNmYg/AAAAAAAAwD8AAAA/jAAAAAAAAAABdwAAABgAAADg7FyqDZmIPwCjiy666MI/AAAAP4wAAAAAAAAAAXgAAAAYAAAA4Oxcqg2ZiD/ARRdddNHFPwAAAD+MAAAAAAAAAAF5AAAAGAAAAODsXKoNmYg/wOiiiy66yD8AAAA/jAAAAAAAAAABegAAABgAAADg7FyqDZmIP8CLLrrooss/AAAAP4wAAAAAAAAAAXsAAAAYAAAA4Oxcqg2ZiD+ALrrooovOPwAAAD+cAAAAAAAAAAF8AAAAGAAAAODsXKoNmYg/wOiiiy660D8AAAA/nAAAAAAAAAABfQAAABgAAADg7FyqDZmIPyC66KKLLtI/AAAAP5wAAAAAAAAAAX4AAAAYAAAA4Oxcqg2ZiD8gXXTRRRfVPwAAAD+cAAAAAAAAAAF/AAAAGAAAAODsXKoNmYg/gC666KKL1j8AAAA/nAAAAAAAAAABgAAAABgAAADg7FyqDZmIPwAAAAAAANg/AAAAP6wAAAAAAAAAAYEAAAAYAAAAQCcd4JrGhj9g0UUXXXTZPwAAAD+sAAAAAAAAAAGCAAAAGAAAAOCbnUu1IYM/IF100UUX6T8AAAA/2gAAAAAAAAABgwAAABgAAADgm51LtSGDP+BFF1100ek/AAAAP9oAAAAAAAAAAYQAAAAYAAAA4JudS7Uhgz+QLrrooovqPwAAAD/6AAAAAAAAAAGFAAAAGAAAAABF/Xph3VU/EAAAAAAA5D8AAAA/AAAAAAAAAAABhgAAABgAAAAARf16Yd1VP9DooosuuuQ/AAAAPywAAAAAAAAAAYcAAAAYAAAAAEX9emHdVT+A0UUXXXTlPwAAAD8sAAAAAAAAAAGIAAAAGAAAAABF/Xph3VU/QLrooosu5j8AAAA/LAAAAAAAAAABiQAAABgAAAAARf16Yd1VP/Ciiy666OY/AAAAPzsAAAAAAAAAAYoAAAAYAAAAAEX9emHdVT+wiy666KLnPwAAAD87AAAAAAAAAAGLAAAAGAAAAABF/Xph3VU/cHTRRRdd6D8AAAA/OwAAAAAAAAABjAAAABgAAAAARf16Yd1VPyBddNFFF+k/AAAAPzsAAAAAAAAAAY0AAAAYAAAAAEX9emHdVT/gRRdddNHpPwAAAD9LAAAAAAAAAAGOAAAAGAAAAABF/Xph3VU/kC666KKL6j8AAAA/SwAAAAAAAAABjwAAABgAAAAARf16Yd1VP1AXXXTRRes/AAAAP0sAAAAAAAAAAZAAAAAYAAAAAEX9emHdVT8QAAAAAADsPwAAAD9LAAAAAAAAAAGRAAAAGAAAAABF/Xph3VU/wOiiiy667D8AAAA/WwAAAAAAAAABkgAAABgAAAAARf16Yd1VP4DRRRdddO0/AAAAP1sAAAAAAAAAAZMAAAAYAAAAAEX9emHdVT8wuuiiiy7uPwAAAD9qAAAAAAAAAAGUAAAAGAAAAABF/Xph3VU/8KKLLrro7j8AAAA/egAAAAAAAAABlQAAABgAAAAAuX3mezhiP/Ciiy666O4/AAAAP9gAAAAAAAAAAZYAAAAYAAAAgM98D0eCaT/woosuuujuPwAAAD8WAQAAAAAAAAGXAAAAGAAAAEDzPRwJZnA/8KKLLrro7j8AAAA/VQEAAAAAAAABmAAAABgAAADAfr2w7gp0P/Ciiy666O4/AAAAP1UBAAAAAAAAAZkAAAAYAAAAQAo9RdSvdz/woosuuujuPwAAAD9VAQAAAAAAAAGaAAAAGAAAAICVvNm5VHs/8KKLLrro7j8AAAA/ZAEAAAAAAAABmwAAABgAAACAlbzZuVR7PzC66KKLLu4/AAAAP2QBAAAAAAAAAZwAAAAYAAAAwCA8bp/5fj8wuuiiiy7uPwAAAD9kAQAAAAAAAAGdAAAAGAAAACDWXYFCT4E/MLrooosu7j8AAAA/ZAEAAAAAAAABngAAABgAAADgm51LtSGDPzC66KKLLu4/AAAAP2QBAAAAAAAAAZ8AAAAYAAAAgGHdFSj0hD8wuuiiiy7uPwAAAD90AQAAAAAAAAGgAAAAGAAAAEAnHeCaxoY/MLrooosu7j8AAAA/dAEAAAAAAAABoQAAABgAAABAJx3gmsaGP4DRRRdddO0/AAAAP3QBAAAAAAAAAaIAAAAYAAAA4Oxcqg2ZiD+A0UUXXXTtPwAAAD90AQAAAAAAAAGjAAAAGAAAAKCynHSAa4o/gNFFF1107T8AAAA/dAEAAAAAAAABpAAAABgAAABgeNw+8z2MP4DRRRdddO0/AAAAP3QBAAAAAAAAAaUAAAAYAAAAAD4cCWYQjj/A6KKLLrrsPwAAAD+EAQAAAAAAAAGmAAAAGAAAAKADXNPY4o8/wOiiiy667D8AAAA/hAEAAAAAAAABpwAAABgAAACw5M3OpdqQP8Dooosuuuw/AAAAP4QBAAAAAAAAAagAAAAYAAAAkMftM9/DkT8QAAAAAADsPwAAAD+EAQAAAAAAAAGpAAAAGAAAAGCqDZkYrZI/EAAAAAAA7D8AAAA/hAEAAAAAAAABqgAAABgAAABAjS3+UZaTPxAAAAAAAOw/AAAAP5MBAAAAAAAAAasAAAAYAAAAQI0t/lGWkz9QF1100UXrPwAAAD+TAQAAAAAAAAGsAAAAGAAAABBwTWOLf5Q/UBdddNFF6z8AAAA/kwEAAAAAAAABrQAAABgAAADwUm3IxGiVP1AXXXTRRes/AAAAP5MBAAAAAAAAAa4AAAAYAAAAwDWNLf5Rlj9QF1100UXrPwAAAD+jAQAAAAAAAAGvAAAAGAAAAMA1jS3+UZY/kC666KKL6j8AAAA/owEAAAAAAAABsAAAABgAAACgGK2SNzuXP5Auuuiii+o/AAAAP7IBAAAAAAAACw==</ink>
</athena>
</file>

<file path=customXml/item7.xml><?xml version="1.0" encoding="utf-8"?>
<athena xmlns="http://schemas.microsoft.com/edu/athena" version="0.1.3517.0">
  <media streamable="true" recordStart="0" recordEnd="88271" recordLength="88333" audioOnly="true" start="0" end="88271" audioFormat="{00001610-0000-0010-8000-00AA00389B71}" audioRate="44100" muted="false" volume="0.8" fadeIn="0" fadeOut="0" videoFormat="{34363248-0000-0010-8000-00AA00389B71}" videoRate="15" videoWidth="256" videoHeight="256"/>
</athena>
</file>

<file path=customXml/item8.xml><?xml version="1.0" encoding="utf-8"?>
<athena xmlns="http://schemas.microsoft.com/edu/athena" version="0.1.3517.0">
  <media streamable="true" recordStart="0" recordEnd="111918" recordLength="112006" audioOnly="true" start="0" end="111918" audioFormat="{00001610-0000-0010-8000-00AA00389B71}" audioRate="44100" muted="false" volume="0.8" fadeIn="0" fadeOut="0" videoFormat="{34363248-0000-0010-8000-00AA00389B71}" videoRate="15" videoWidth="256" videoHeight="256"/>
</athena>
</file>

<file path=customXml/item9.xml><?xml version="1.0" encoding="utf-8"?>
<athena xmlns="http://schemas.microsoft.com/edu/athena" version="0.1.3517.0">
  <ink scale="0.5600933">AAEAAAD/////AQAAAAAAAAAMAgAAAE9BdXRob3JQUFQsIFZlcnNpb249MC4xLjM1MTcuMCwgQ3VsdHVyZT1uZXV0cmFsLCBQdWJsaWNLZXlUb2tlbj0zMWJmMzg1NmFkMzY0ZTM1BQEAAAALSW5rTWF0dGVyVjEDAAAADUxpc3RgMStfaXRlbXMMTGlzdGAxK19zaXplD0xpc3RgMStfdmVyc2lvbgQAABdTaGFyZWQuSW5raW5nLklua0F0b21bXQIAAAAICAIAAAAJAwAAAAUAAAAHAAAABwMAAAAAAQAAAAgAAAAECUlua0F0b21WMQIAAAAJBAAAAAkFAAAACQYAAAAJBwAAAAkIAAAADQMFBAAAAAtQZW5TdHJva2VWMQQAAAAKQXR0cmlidXRlcwVUcmFjZQlTdGFydFRpbWUEVHlwZQQEAAQPUGVuQXR0cmlidXRlc1YxAgAAAApJbmtUcmFjZVYxAgAAABAMQWN0aW9uVHlwZVYxAgAAAAIAAAAJCQAAAAkKAAAA/z8AAAAAAAAF9f///wxBY3Rpb25UeXBlVjEBAAAAB3ZhbHVlX18ACAIAAAAAAAAAAQUAAAAEAAAACQwAAAAJDQAAAMN8AAAAAAAAAfL////1////AAAAAAEGAAAABAAAAAkPAAAACRAAAABMrAAAAAAAAAHv////9f///wAAAAABBwAAAAQAAAAJEgAAAAkTAAAAg/8AAAAAAAAB7P////X///8AAAAABQgAAAANQ2xlYXJDYW52YXNWMQIAAAAJU3RhcnRUaW1lBFR5cGUABBAMQWN0aW9uVHlwZVYxAgAAAAIAAAAoVgEAAAAAAAHr////9f///wAAAAAFCQAAAA9QZW5BdHRyaWJ1dGVzVjEKAAAAB19jb2xvckEHX2NvbG9yUgdfY29sb3JHB19jb2xvckIKRml0VG9DdXJ2ZQZIZWlnaHQOSWdub3JlUHJlc3N1cmUNSXNIaWdobGlnaHRlcgVTaGFwZQVXaWR0aAAAAAAAAAAABAACAgICAQYBAQxCcnVzaFNoYXBlVjECAAAABgIAAAD//wAAAAAAAAAAAAhAAAAF6v///wxCcnVzaFNoYXBlVjEBAAAAB3ZhbHVlX18ACAIAAAABAAAAAAAAAAAACEAFCgAAAApJbmtUcmFjZVYxAwAAAA1MaXN0YDErX2l0ZW1zDExpc3RgMStfc2l6ZQ9MaXN0YDErX3ZlcnNpb24EAAAYU2hhcmVkLklua2luZy5JbmtQb2ludFtdAgAAAAgIAgAAAAkXAAAALwEAAC8BAAABDAAAAAkAAAD//wAAAAAAAAAAAAhAAAAB6P///+r///8BAAAAAAAAAAAACEABDQAAAAoAAAAJGQAAABwCAAAcAgAAAQ8AAAAJAAAA//8AAAAAAAAAAAAIQAAAAeb////q////AQAAAAAAAAAAAAhAARAAAAAKAAAACRsAAADjAAAA4wAAAAESAAAACQAAAP//AAAAAAAAAAAACEAAAAHk////6v///wEAAAAAAAAAAAAIQAETAAAACgAAAAkdAAAA/QAAAP0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N0QcZAAAAAAEAAAAABAAABApJbmtQb2ludFYxAgA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7kAQAABxsAAAAAAQAAAAABAAAECklua1BvaW50VjECAA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0dBx0AAAAAAQAAAAABAAAECklua1BvaW50VjECA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NAwUeAAAACklua1BvaW50VjEEAAAAAVgBWQ5QcmVzc3VyZUZhY3RvcglUaW1lU3RhbXAAAAAABgYLEAIAAAD9lfcnwqXsPwz6gr6gL7A/AAAAPwAAAAAAAAAAAR8AAAAeAAAAyI3eXn2s7D8M+oK+oC+wPwAAAD8fAAAAAAAAAAEgAAAAHgAAACx1kwOvwOw/DPqCvqAvsD8AAAA/LgAAAAAAAAABIQAAAB4AAAD4bHo6asfsPwz6gr6gL7A/AAAAPy4AAAAAAAAAASIAAAAeAAAAxGRhcSXO7D8M+oK+oC+wPwAAAD8uAAAAAAAAAAEjAAAAHgAAAFtUL9+b2+w/DPqCvqAvsD8AAAA/PgAAAAAAAAABJAAAAB4AAAAnTBYWV+LsPwz6gr6gL7A/AAAAPz4AAAAAAAAAASUAAAAeAAAA8kP9TBLp7D8M+oK+oC+wPwAAAD8+AAAAAAAAAAEmAAAAHgAAAL875IPN7+w/DPqCvqAvsD8AAAA/TgAAAAAAAAABJwAAAB4AAACKM8u6iPbsPyTuiDvijrA/AAAAP04AAAAAAAAAASgAAAAeAAAAVyuy8UP97D8k7og74o6wPwAAAD9OAAAAAAAAAAEpAAAAHgAAACIjmSj/A+0/JO6IO+KOsD8AAAA/TgAAAAAAAAABKgAAAB4AAADtGoBfugrtPyTuiDvijrA/AAAAP04AAAAAAAAAASsAAAAeAAAAuhJnlnUR7T8k7og74o6wPwAAAD9dAAAAAAAAAAEsAAAAHgAAAIUKTs0wGO0/JO6IO+KOsD8AAAA/XQAAAAAAAAABLQAAAB4AAABSAjUE7B7tPyTuiDvijrA/AAAAP10AAAAAAAAAAS4AAAAeAAAAHvobO6cl7T8k7og74o6wPwAAAD9dAAAAAAAAAAEvAAAAHgAAAOrxAnJiLO0/JO6IO+KOsD8AAAA/XQAAAAAAAAABMAAAAB4AAAC06emoHTPtPyTuiDvijrA/AAAAP10AAAAAAAAAATEAAAAeAAAAtOnpqB0z7T884o64I+6wPwAAAD9dAAAAAAAAAAEyAAAAHgAAAEzZtxaUQO0/POKOuCPusD8AAAA/bQAAAAAAAAABMwAAAB4AAAAY0Z5NT0ftPzzijrgj7rA/AAAAP20AAAAAAAAAATQAAAAeAAAAsMBsu8VU7T884o64I+6wPwAAAD9tAAAAAAAAAAE1AAAAHgAAAEiwOik8Yu0/POKOuCPusD8AAAA/bQAAAAAAAAABNgAAAB4AAAAUqCFg92jtPzzijrgj7rA/AAAAP20AAAAAAAAAATcAAAAeAAAA4J8Il7Jv7T884o64I+6wPwAAAD99AAAAAAAAAAE4AAAAHgAAAKyX781tdu0/POKOuCPusD8AAAA/fQAAAAAAAAABOQAAAB4AAAB4j9YEKX3tPzzijrgj7rA/AAAAP30AAAAAAAAAAToAAAAeAAAAQoe9O+SD7T884o64I+6wPwAAAD99AAAAAAAAAAE7AAAAHgAAANp2i6lake0/POKOuCPusD8AAAA/fQAAAAAAAAABPAAAAB4AAACmbnLgFZjtPzzijrgj7rA/AAAAP4wAAAAAAAAAAT0AAAAeAAAAcmZZF9Ge7T884o64I+6wPwAAAD+MAAAAAAAAAAE+AAAAHgAAAD5eQE6Mpe0/POKOuCPusD8AAAA/jAAAAAAAAAABPwAAAB4AAAAKVieFR6ztP1TWlDVlTbE/AAAAP4wAAAAAAAAAAUAAAAAeAAAA1k0OvAKz7T9U1pQ1ZU2xPwAAAD+MAAAAAAAAAAFBAAAAHgAAAKJF9fK9ue0/VNaUNWVNsT8AAAA/nAAAAAAAAAABQgAAAB4AAAA6NcNgNMftP1TWlDVlTbE/AAAAP5wAAAAAAAAAAUMAAAAeAAAABC2ql+/N7T9U1pQ1ZU2xPwAAAD+cAAAAAAAAAAFEAAAAHgAAANIkkc6q1O0/VNaUNWVNsT8AAAA/nAAAAAAAAAABRQAAAB4AAACcHHgFZtvtP1TWlDVlTbE/AAAAP6sAAAAAAAAAAUYAAAAeAAAAahRfPCHi7T9U1pQ1ZU2xPwAAAD+rAAAAAAAAAAFHAAAAHgAAADQMRnPc6O0/VNaUNWVNsT8AAAA/qwAAAAAAAAABSAAAAB4AAAAABC2ql+/tP1TWlDVlTbE/AAAAP6sAAAAAAAAAAUkAAAAeAAAAzPsT4VL27T9U1pQ1ZU2xPwAAAD+rAAAAAAAAAAFKAAAAHgAAAJjz+hcO/e0/VNaUNWVNsT8AAAA/uwAAAAAAAAABSwAAAB4AAABk6+FOyQPuP1TWlDVlTbE/AAAAP7sAAAAAAAAAAUwAAAAeAAAAMOPIhYQK7j9U1pQ1ZU2xPwAAAD+7AAAAAAAAAAFNAAAAHgAAAPzar7w/Ee4/cMqasqassT8AAAA/uwAAAAAAAAABTgAAAB4AAADI0pbz+hfuP3DKmrKmrLE/AAAAP8sAAAAAAAAAAU8AAAAeAAAAYMJkYXEl7j9wypqypqyxPwAAAD/LAAAAAAAAAAFQAAAAHgAAACq6S5gsLO4/cMqasqassT8AAAA/ywAAAAAAAAABUQAAAB4AAAD2sTLP5zLuP3DKmrKmrLE/AAAAP8sAAAAAAAAAAVIAAAAeAAAAwqkZBqM57j9wypqypqyxPwAAAD/LAAAAAAAAAAFTAAAAHgAAAI6hAD1eQO4/cMqasqassT8AAAA/2gAAAAAAAAABVAAAAB4AAABamedzGUfuP3DKmrKmrLE/AAAAP9oAAAAAAAAAAVUAAAAeAAAAJpHOqtRN7j9wypqypqyxPwAAAD/aAAAAAAAAAAFWAAAAHgAAAPKIteGPVO4/cMqasqassT8AAAA/2gAAAAAAAAABVwAAAB4AAAC+gJwYS1vuP3DKmrKmrLE/AAAAP9oAAAAAAAAAAVgAAAAeAAAAiniDTwZi7j9wypqypqyxPwAAAD/aAAAAAAAAAAFZAAAAHgAAACJoUb18b+4/cMqasqassT8AAAA/6gAAAAAAAAABWgAAAB4AAAC6Vx8r83zuP3DKmrKmrLE/AAAAP+oAAAAAAAAAAVsAAAAeAAAAhE8GYq6D7j9wypqypqyxPwAAAD/qAAAAAAAAAAFcAAAAHgAAAFJH7Zhpiu4/cMqasqassT8AAAA/6gAAAAAAAAABXQAAAB4AAADoNrsG4JfuP3DKmrKmrLE/AAAAP+oAAAAAAAAAAV4AAAAeAAAAtC6iPZue7j9wypqypqyxPwAAAD/6AAAAAAAAAAFfAAAAHgAAAIAmiXRWpe4/cMqasqassT8AAAA/+gAAAAAAAAABYAAAAB4AAABMHnCrEazuP3DKmrKmrLE/AAAAP/oAAAAAAAAAAWEAAAAeAAAAGBZX4syy7j9wypqypqyxPwAAAD/6AAAAAAAAAAFiAAAAHgAAAOQNPhmIue4/cMqasqassT8AAAA/+gAAAAAAAAABYwAAAB4AAAB6/QuH/sbuP3DKmrKmrLE/AAAAPwkBAAAAAAAAAWQAAAAeAAAASPXyvbnN7j9wypqypqyxPwAAAD8JAQAAAAAAAAFlAAAAHgAAABLt2fR01O4/cMqasqassT8AAAA/CQEAAAAAAAABZgAAAB4AAADe5MArMNvuP3DKmrKmrLE/AAAAPwkBAAAAAAAAAWcAAAAeAAAAqtynYuvh7j9wypqypqyxPwAAAD8ZAQAAAAAAAAFoAAAAHgAAAHbUjpmm6O4/cMqasqassT8AAAA/GQEAAAAAAAABaQAAAB4AAABCzHXQYe/uP3DKmrKmrLE/AAAAPxkBAAAAAAAAAWoAAAAeAAAADsRcBx327j9wypqypqyxPwAAAD8ZAQAAAAAAAAFrAAAAHgAAANq7Qz7Y/O4/cMqasqassT8AAAA/GQEAAAAAAAABbAAAAB4AAACksyp1kwPvP3DKmrKmrLE/AAAAPygBAAAAAAAAAW0AAAAeAAAAcqsRrE4K7z9wypqypqyxPwAAAD8oAQAAAAAAAAFuAAAAHgAAADyj+OIJEe8/cMqasqassT8AAAA/KAEAAAAAAAABbwAAAB4AAAAKm98ZxRfvP3DKmrKmrLE/AAAAPygBAAAAAAAAAXAAAAAeAAAA1JLGUIAe7z9wypqypqyxPwAAAD8oAQAAAAAAAAFxAAAAHgAAAKKKrYc7Je8/cMqasqassT8AAAA/OAEAAAAAAAABcgAAAB4AAABsgpS+9ivvP3DKmrKmrLE/AAAAPzgBAAAAAAAAAXMAAAAeAAAAOnp79bEy7z9wypqypqyxPwAAAD84AQAAAAAAAAF0AAAAHgAAAARyYixtOe8/cMqasqassT8AAAA/OAEAAAAAAAABdQAAAB4AAADQaUljKEDvP3DKmrKmrLE/AAAAP0gBAAAAAAAAAXYAAAAeAAAAnGEwmuNG7z9wypqypqyxPwAAAD9IAQAAAAAAAAF3AAAAHgAAAGhZF9GeTe8/cMqasqassT8AAAA/SAEAAAAAAAABeAAAAB4AAAA0Uf4HWlTvP3DKmrKmrLE/AAAAP0gBAAAAAAAAAXkAAAAeAAAAAEnlPhVb7z9wypqypqyxPwAAAD9XAQAAAAAAAAF6AAAAHgAAAMxAzHXQYe8/cMqasqassT8AAAA/VwEAAAAAAAABewAAAB4AAACYOLOsi2jvP3DKmrKmrLE/AAAAP1cBAAAAAAAAAXwAAAAeAAAAYjCa40Zv7z9wypqypqyxPwAAAD9nAQAAAAAAAAF9AAAAHgAAAC4ogRoCdu8/VNaUNWVNsT8AAAA/ZwEAAAAAAAABfgAAAB4AAAAuKIEaAnbvPzzijrgj7rA/AAAAP3cBAAAAAAAAAX8AAAAeAAAA+h9oUb187z884o64I+6wPwAAAD93AQAAAAAAAAGAAAAAHgAAAMYXT4h4g+8/POKOuCPusD8AAAA/dwEAAAAAAAABgQAAAB4AAACSDza/M4rvPzzijrgj7rA/AAAAP3cBAAAAAAAAAYIAAAAeAAAAkg82vzOK7z8k7og74o6wPwAAAD+GAQAAAAAAAAGDAAAAHgAAAF4HHfbukO8/JO6IO+KOsD8AAAA/hgEAAAAAAAABhAAAAB4AAAD29upjZZ7vPyTuiDvijrA/AAAAP4YBAAAAAAAAAYUAAAAeAAAA9vbqY2We7z8M+oK+oC+wPwAAAD+WAQAAAAAAAAGGAAAAHgAAAMLu0Zogpe8/DPqCvqAvsD8AAAA/lgEAAAAAAAABhwAAAB4AAACM5rjR26vvPwz6gr6gL7A/AAAAP5YBAAAAAAAAAYgAAAAeAAAAjOa40dur7z/wC/qCvqCvPwAAAD+WAQAAAAAAAAGJAAAAHgAAAFrenwiXsu8/8Av6gr6grz8AAAA/pQEAAAAAAAABigAAAB4AAAAk1oY/UrnvP8Aj7og74q4/AAAAP6UBAAAAAAAAAYsAAAAeAAAA8s1tdg3A7z/AI+6IO+KuPwAAAD+1AQAAAAAAAAGMAAAAHgAAAPLNbXYNwO8/kDvijrgjrj8AAAA/tQEAAAAAAAABjQAAAB4AAAC8xVStyMbvP5A74o64I64/AAAAP7UBAAAAAAAAAY4AAAAeAAAAvMVUrcjG7z9gU9aUNWWtPwAAAD/FAQAAAAAAAAGPAAAAHgAAAIq9O+SDze8/YFPWlDVlrT8AAAA/xQEAAAAAAAABkAAAAB4AAABUtSIbP9TvPyhrypqypqw/AAAAP9QBAAAAAAAAAZEAAAAeAAAAIK0JUvra7z8oa8qasqasPwAAAD/UAQAAAAAAAAGSAAAAHgAAACCtCVL62u8/AIO+oC/oqz8AAAA/1AEAAAAAAAABkwAAAB4AAAAgrQlS+trvP9CasqasKas/AAAAP+QBAAAAAAAAAZQAAAAeAAAA7KTwiLXh7z/QmrKmrCmrPwAAAD/kAQAAAAAAAAGVAAAAHgAAAOyk8Ii14e8/oLKmrClrqj8AAAA/5AEAAAAAAAABlgAAAB4AAADspPCIteHvP3DKmrKmrKk/AAAAP/QBAAAAAAAAAZcAAAAeAAAAuJzXv3Do7z9wypqypqypPwAAAD/0AQAAAAAAAAGYAAAAHgAAALic179w6O8/QOKOuCPuqD8AAAA/AwIAAAAAAAABmQAAAB4AAAC4nNe/cOjvPxD6gr6gL6g/AAAAPwMCAAAAAAAAAZoAAAAeAAAAhJS+9ivv7z8Q+oK+oC+oPwAAAD8DAgAAAAAAAAGbAAAAHgAAAISUvvYr7+8/3BF3xB1xpz8AAAA/AwIAAAAAAAABnAAAAB4AAACElL72K+/vP7Apa8qasqY/AAAAPwMCAAAAAAAAAZ0AAAAeAAAAhJS+9ivv7z9QWVPWlDWlPwAAAD8TAgAAAAAAAAGeAAAAHgAAAISUvvYr7+8/IHFH3BF3pD8AAAA/EwIAAAAAAAABnwAAAB4AAABQjKUt5/XvPyBxR9wRd6Q/AAAAPxMCAAAAAAAAAaAAAAAeAAAAUIylLef17z/0iDvijrijPwAAAD8TAgAAAAAAAAGhAAAAHgAAAFCMpS3n9e8/xKAv6Av6oj8AAAA/IgIAAAAAAAABogAAAB4AAABQjKUt5/XvP2DQF/QFfaE/AAAAPzICAAAAAAAAAaMAAAAeAAAAUIylLef17z8w6Av6gr6gPwAAAD8yAgAAAAAAAAGkAAAAHgAAAFCMpS3n9e8/qC/oC/qCnj8AAAA/QgIAAAAAAAABpQAAAB4AAABQjKUt5/XvP0hf0Bf0BZ0/AAAAP0ICAAAAAAAAAaYAAAAeAAAAUIylLef17z/ojrgj7oibPwAAAD9RAgAAAAAAAAGnAAAAHgAAAFCMpS3n9e8/kL6gL+gLmj8AAAA/UQIAAAAAAAABqAAAAB4AAABQjKUt5/XvPyjuiDvijpg/AAAAP2ECAAAAAAAAAakAAAAeAAAAUIylLef17z/IHXFH3BGXPwAAAD9hAgAAAAAAAAGqAAAAHgAAAFCMpS3n9e8/aE1ZU9aUlT8AAAA/cQIAAAAAAAABqwAAAB4AAABQjKUt5/XvPwh9QV/QF5Q/AAAAP4ACAAAAAAAAAawAAAAeAAAAhJS+9ivv7z8IfUFf0BeUPwAAAD+AAgAAAAAAAAGtAAAAHgAAALic179w6O8/CH1BX9AXlD8AAAA/gAIAAAAAAAABrgAAAB4AAAC4nNe/cOjvP7CsKWvKmpI/AAAAP4ACAAAAAAAAAa8AAAAeAAAAuJzXv3Do7z9Q3BF3xB2RPwAAAD+AAgAAAAAAAAGwAAAAHgAAAOyk8Ii14e8/UNwRd8QdkT8AAAA/kAIAAAAAAAABsQAAAB4AAAAgrQlS+trvP+AX9AV9QY8/AAAAP5ACAAAAAAAAAbIAAAAeAAAAVLUiGz/U7z/gF/QFfUGPPwAAAD+fAgAAAAAAAAGzAAAAHgAAAIq9O+SDze8/IHfEHXFHjD8AAAA/nwIAAAAAAAABtAAAAB4AAAC8xVStyMbvPyB3xB1xR4w/AAAAP58CAAAAAAAAAbUAAAAeAAAAvMVUrcjG7z9Q1pQ1ZU2JPwAAAD+fAgAAAAAAAAG2AAAAHgAAAPLNbXYNwO8/UNaUNWVNiT8AAAA/nwIAAAAAAAABtwAAAB4AAADyzW12DcDvP6A1ZU1ZU4Y/AAAAP68CAAAAAAAAAbgAAAAeAAAAJNaGP1K57z+gNWVNWVOGPwAAAD+vAgAAAAAAAAG5AAAAHgAAAFrenwiXsu8/oDVlTVlThj8AAAA/rwIAAAAAAAABugAAAB4AAABa3p8Il7LvP+CUNWVNWYM/AAAAP68CAAAAAAAAAbsAAAAeAAAAjOa40dur7z/glDVlTVmDPwAAAD+/AgAAAAAAAAG8AAAAHgAAAIzmuNHbq+8/IPQFfUFfgD8AAAA/vwIAAAAAAAABvQAAAB4AAADC7tGaIKXvPyD0BX1BX4A/AAAAP78CAAAAAAAAAb4AAAAeAAAA9vbqY2We7z/Apqwpa8p6PwAAAD+/AgAAAAAAAAG/AAAAHgAAACr/Ay2ql+8/wKasKWvKej8AAAA/zgIAAAAAAAABwAAAAB4AAABeBx327pDvP2BlTVlT1nQ/AAAAP84CAAAAAAAAAcEAAAAeAAAAkg82vzOK7z9gZU1ZU9Z0PwAAAD/OAgAAAAAAAAHCAAAAHgAAAJIPNr8ziu8/wEfcEXfEbT8AAAA/3gIAAAAAAAABwwAAAB4AAADGF0+IeIPvP8BH3BF3xG0/AAAAP94CAAAAAAAAAcQAAAAeAAAA+h9oUb187z/AR9wRd8RtPwAAAD/eAgAAAAAAAAHFAAAAHgAAAC4ogRoCdu8/wEfcEXfEbT8AAAA/3gIAAAAAAAABxgAAAB4AAABiMJrjRm/vP8BH3BF3xG0/AAAAP+4CAAAAAAAAAccAAAAeAAAAmDizrIto7z/AR9wRd8RtPwAAAD/uAgAAAAAAAAHIAAAAHgAAAJg4s6yLaO8/gMQdcUfcYT8AAAA/7gIAAAAAAAAByQAAAB4AAADMQMx10GHvP4DEHXFH3GE/AAAAP+4CAAAAAAAAAcoAAAAeAAAAAEnlPhVb7z+AxB1xR9xhPwAAAD/9AgAAAAAAAAHLAAAAHgAAADRR/gdaVO8/gMQdcUfcYT8AAAA//QIAAAAAAAABzAAAAB4AAABoWRfRnk3vP4DEHXFH3GE/AAAAP/0CAAAAAAAAAc0AAAAeAAAAnGEwmuNG7z+AxB1xR9xhPwAAAD/9AgAAAAAAAAHOAAAAHgAAANBpSWMoQO8/gMQdcUfcYT8AAAA//QIAAAAAAAABzwAAAB4AAAAEcmIsbTnvP4DEHXFH3GE/AAAAPw0DAAAAAAAAAdAAAAAeAAAAOnp79bEy7z+AxB1xR9xhPwAAAD8NAwAAAAAAAAHRAAAAHgAAAGyClL72K+8/gMQdcUfcYT8AAAA/DQMAAAAAAAAB0gAAAB4AAACiiq2HOyXvP4DEHXFH3GE/AAAAPw0DAAAAAAAAAdMAAAAeAAAA1JLGUIAe7z+AxB1xR9xhPwAAAD8cAwAAAAAAAAHUAAAAHgAAAAqb3xnFF+8/gMQdcUfcYT8AAAA/HAMAAAAAAAAB1QAAAB4AAAA8o/jiCRHvP4DEHXFH3GE/AAAAPxwDAAAAAAAAAdYAAAAeAAAAcqsRrE4K7z+AxB1xR9xhPwAAAD8cAwAAAAAAAAHXAAAAHgAAANq7Qz7Y/O4/gMQdcUfcYT8AAAA/HAMAAAAAAAAB2AAAAB4AAAAOxFwHHfbuP4DEHXFH3GE/AAAAPywDAAAAAAAAAdkAAAAeAAAAdtSOmabo7j+AxB1xR9xhPwAAAD8sAwAAAAAAAAHaAAAAHgAAAKrcp2Lr4e4/gMQdcUfcYT8AAAA/LAMAAAAAAAAB2wAAAB4AAADe5MArMNvuP4DEHXFH3GE/AAAAPywDAAAAAAAAAdwAAAAeAAAASPXyvbnN7j+AxB1xR9xhPwAAAD88AwAAAAAAAAHdAAAAHgAAAHr9C4f+xu4/gMQdcUfcYT8AAAA/PAMAAAAAAAAB3gAAAB4AAACwBSVQQ8DuP4DEHXFH3GE/AAAAPzwDAAAAAAAAAd8AAAAeAAAA5A0+GYi57j+AxB1xR9xhPwAAAD88AwAAAAAAAAHgAAAAHgAAABgWV+LMsu4/gMQdcUfcYT8AAAA/PAMAAAAAAAAB4QAAAB4AAACAJol0VqXuP4DEHXFH3GE/AAAAP0sDAAAAAAAAAeIAAAAeAAAAtC6iPZue7j+AxB1xR9xhPwAAAD9LAwAAAAAAAAHjAAAAHgAAAOg2uwbgl+4/gMQdcUfcYT8AAAA/SwMAAAAAAAAB5AAAAB4AAAAcP9TPJJHuP4DEHXFH3GE/AAAAP0sDAAAAAAAAAeUAAAAeAAAAHD/UzySR7j/AR9wRd8RtPwAAAD9LAwAAAAAAAAHmAAAAHgAAAFJH7Zhpiu4/wEfcEXfEbT8AAAA/WwMAAAAAAAAB5wAAAB4AAAC6Vx8r83zuP8BH3BF3xG0/AAAAP1sDAAAAAAAAAegAAAAeAAAA7F849Dd27j/AR9wRd8RtPwAAAD9bAwAAAAAAAAHpAAAAHgAAACJoUb18b+4/wEfcEXfEbT8AAAA/WwMAAAAAAAAB6gAAAB4AAABUcGqGwWjuP8BH3BF3xG0/AAAAP1sDAAAAAAAAAesAAAAeAAAAiniDTwZi7j/AR9wRd8RtPwAAAD9rAwAAAAAAAAHsAAAAHgAAAL6AnBhLW+4/YGVNWVPWdD8AAAA/awMAAAAAAAAB7QAAAB4AAADyiLXhj1TuP2BlTVlT1nQ/AAAAP2sDAAAAAAAAAe4AAAAeAAAAJpHOqtRN7j9gZU1ZU9Z0PwAAAD9rAwAAAAAAAAHvAAAAHgAAACaRzqrUTe4/wKasKWvKej8AAAA/awMAAAAAAAAB8AAAAB4AAABamedzGUfuP8CmrClryno/AAAAP3oDAAAAAAAAAfEAAAAeAAAAjqEAPV5A7j/Apqwpa8p6PwAAAD96AwAAAAAAAAHyAAAAHgAAAPaxMs/nMu4/wKasKWvKej8AAAA/egMAAAAAAAAB8wAAAB4AAAAqukuYLCzuPyD0BX1BX4A/AAAAP3oDAAAAAAAAAfQAAAAeAAAAYMJkYXEl7j8g9AV9QV+APwAAAD+KAwAAAAAAAAH1AAAAHgAAAJTKfSq2Hu4/IPQFfUFfgD8AAAA/igMAAAAAAAAB9gAAAB4AAADI0pbz+hfuP+CUNWVNWYM/AAAAP4oDAAAAAAAAAfcAAAAeAAAA/NqvvD8R7j/glDVlTVmDPwAAAD+KAwAAAAAAAAH4AAAAHgAAADDjyIWECu4/4JQ1ZU1Zgz8AAAA/igMAAAAAAAAB+QAAAB4AAABk6+FOyQPuP+CUNWVNWYM/AAAAP5kDAAAAAAAAAfoAAAAeAAAAmPP6Fw797T+gNWVNWVOGPwAAAD+ZAwAAAAAAAAH7AAAAHgAAAMz7E+FS9u0/oDVlTVlThj8AAAA/mQMAAAAAAAAB/AAAAB4AAAAABC2ql+/tP1DWlDVlTYk/AAAAP5kDAAAAAAAAAf0AAAAeAAAANAxGc9zo7T9Q1pQ1ZU2JPwAAAD+ZAwAAAAAAAAH+AAAAHgAAAGoUXzwh4u0/UNaUNWVNiT8AAAA/qQMAAAAAAAAB/wAAAB4AAACcHHgFZtvtP1DWlDVlTYk/AAAAP6kDAAAAAAAAAQABAAAeAAAAnBx4BWbb7T8gd8QdcUeMPwAAAD+pAwAAAAAAAAEBAQAAHgAAANIkkc6q1O0/IHfEHXFHjD8AAAA/uQMAAAAAAAABAgEAAB4AAAAELaqX783tPyB3xB1xR4w/AAAAP7kDAAAAAAAAAQMBAAAeAAAAOjXDYDTH7T8gd8QdcUeMPwAAAD+5AwAAAAAAAAEEAQAAHgAAAG493Cl5wO0/4Bf0BX1Bjz8AAAA/uQMAAAAAAAABBQEAAB4AAACiRfXyvbntP+AX9AV9QY8/AAAAP8gDAAAAAAAAAQYBAAAeAAAA1k0OvAKz7T/gF/QFfUGPPwAAAD/IAwAAAAAAAAEHAQAAHgAAAApWJ4VHrO0/UNwRd8QdkT8AAAA/2AMAAAAAAAABCAEAAB4AAAA+XkBOjKXtP1DcEXfEHZE/AAAAP9gDAAAAAAAAAQkBAAAeAAAAPl5AToyl7T+wrClrypqSPwAAAD/YAwAAAAAAAAEKAQAAHgAAAHJmWRfRnu0/sKwpa8qakj8AAAA/2AMAAAAAAAABCwEAAB4AAACmbnLgFZjtP7CsKWvKmpI/AAAAP9gDAAAAAAAAAQwBAAAeAAAA2naLqVqR7T+wrClrypqSPwAAAD/oAwAAAAAAAAENAQAAHgAAANp2i6lake0/CH1BX9AXlD8AAAA/6AMAAAAAAAABDgEAAB4AAAAQf6Ryn4rtPwh9QV/QF5Q/AAAAP+gDAAAAAAAAAQ8BAAAeAAAAQoe9O+SD7T8IfUFf0BeUPwAAAD/3AwAAAAAAAAEQAQAAHgAAAHiP1gQpfe0/CH1BX9AXlD8AAAA/9wMAAAAAAAABEQEAAB4AAAB4j9YEKX3tP2hNWVPWlJU/AAAAP/cDAAAAAAAAARIBAAAeAAAArJfvzW127T9oTVlT1pSVPwAAAD/3AwAAAAAAAAETAQAAHgAAAOCfCJeyb+0/aE1ZU9aUlT8AAAA/BwQAAAAAAAABFAEAAB4AAADgnwiXsm/tP8gdcUfcEZc/AAAAPwcEAAAAAAAAARUBAAAeAAAAFKghYPdo7T/IHXFH3BGXPwAAAD8HBAAAAAAAAAEWAQAAHgAAABSoIWD3aO0/KO6IO+KOmD8AAAA/FgQAAAAAAAABFwEAAB4AAABIsDopPGLtPyjuiDvijpg/AAAAPxYEAAAAAAAAARgBAAAeAAAAfLhT8oBb7T8o7og74o6YPwAAAD8WBAAAAAAAAAEZAQAAHgAAALDAbLvFVO0/KO6IO+KOmD8AAAA/JgQAAAAAAAABGgEAAB4AAACwwGy7xVTtP5C+oC/oC5o/AAAAPyYEAAAAAAAAARsBAAAeAAAA5MiFhApO7T+QvqAv6AuaPwAAAD8mBAAAAAAAAAEcAQAAHgAAAOTIhYQKTu0/6I64I+6Imz8AAAA/NgQAAAAAAAABHQEAAB4AAAAY0Z5NT0ftP+iOuCPuiJs/AAAAPzYEAAAAAAAAAR4BAAAeAAAATNm3FpRA7T/ojrgj7oibPwAAAD82BAAAAAAAAAEfAQAAHgAAAILh0N/YOe0/SF/QF/QFnT8AAAA/RQQAAAAAAAABIAEAAB4AAACC4dDf2DntP6gv6Av6gp4/AAAAP1UEAAAAAAAAASEBAAAeAAAAtOnpqB0z7T+oL+gL+oKePwAAAD9VBAAAAAAAAAEiAQAAHgAAAOrxAnJiLO0/qC/oC/qCnj8AAAA/ZQQAAAAAAAABIwEAAB4AAADq8QJyYiztPwQAAAAAAKA/AAAAP2UEAAAAAAAAASQBAAAeAAAAHvobO6cl7T8EAAAAAACgPwAAAD90BAAAAAAAAAElAQAAHgAAAFICNQTsHu0/MOgL+oK+oD8AAAA/kwQAAAAAAAABJgEAAB4AAACFCk7NMBjtPzDoC/qCvqA/AAAAP6MEAAAAAAAAAScBAAAeAAAAhQpOzTAY7T9g0Bf0BX2hPwAAAD+jBAAAAAAAAAEoAQAAHgAAALoSZ5Z1Ee0/YNAX9AV9oT8AAAA/swQAAAAAAAABKQEAAB4AAAC6EmeWdRHtP5S4I+6IO6I/AAAAP8IEAAAAAAAAASoBAAAeAAAA7RqAX7oK7T+UuCPuiDuiPwAAAD/CBAAAAAAAAAErAQAAHgAAAO0agF+6Cu0/xKAv6Av6oj8AAAA/0gQAAAAAAAABLAEAAB4AAAAiI5ko/wPtP8SgL+gL+qI/AAAAP9IEAAAAAAAAAS0BAAAeAAAAIiOZKP8D7T/0iDvijrijPwAAAD/iBAAAAAAAAAEuAQAAHgAAAFcrsvFD/ew/9Ig74o64oz8AAAA/4gQAAAAAAAABLwEAAB4AAABXK7LxQ/3sP1BZU9aUNaU/AAAAP/EEAAAAAAAAATABAAAeAAAAVyuy8UP97D+AQV/QF/SlPwAAAD8BBQAAAAAAAAExAQAAHgAAAIozy7qI9uw/gEFf0Bf0pT8AAAA/AQUAAAAAAAABMgEAAB4AAACKM8u6iPbsP7Apa8qasqY/AAAAPwEFAAAAAAAAATMBAAAeAAAAvzvkg83v7D+wKWvKmrKmPwAAAD8BBQAAAAAAAAE0AQAAHgAAAL875IPN7+w/3BF3xB1xpz8AAAA/EAUAAAAAAAABNQEAAB4AAAC/O+SDze/sPxD6gr6gL6g/AAAAPxAFAAAAAAAAATYBAAAeAAAAvzvkg83v7D9A4o64I+6oPwAAAD8QBQAAAAAAAAE3AQAAHgAAAL875IPN7+w/cMqasqasqT8AAAA/IAUAAAAAAAABOAEAAB4AAAC/O+SDze/sP6Cypqwpa6o/AAAAPyAFAAAAAAAAATkBAAAeAAAAvzvkg83v7D/QmrKmrCmrPwAAAD8wBQAAAAAAAAE6AQAAHgAAAL875IPN7+w/AIO+oC/oqz8AAAA/MAUAAAAAAAABOwEAAB4AAAC/O+SDze/sPyhrypqypqw/AAAAPzAFAAAAAAAAATwBAAAeAAAAvzvkg83v7D9gU9aUNWWtPwAAAD8/BQAAAAAAAAE9AQAAHgAAAL875IPN7+w/kDvijrgjrj8AAAA/PwUAAAAAAAABPgEAAB4AAAC/O+SDze/sP8Aj7og74q4/AAAAPz8FAAAAAAAAAT8BAAAeAAAAijPLuoj27D/wC/qCvqCvPwAAAD9PBQAAAAAAAAFAAQAAHgAAAIozy7qI9uw/DPqCvqAvsD8AAAA/TwUAAAAAAAABQQEAAB4AAACKM8u6iPbsPyTuiDvijrA/AAAAP08FAAAAAAAAAUIBAAAeAAAAijPLuoj27D884o64I+6wPwAAAD9fBQAAAAAAAAFDAQAAHgAAAIozy7qI9uw/VNaUNWVNsT8AAAA/XwUAAAAAAAABRAEAAB4AAACKM8u6iPbsP3DKmrKmrLE/AAAAP24FAAAAAAAAAUUBAAAeAAAAijPLuoj27D+EvqAv6AuyPwAAAD9uBQAAAAAAAAFGAQAAHgAAAFcrsvFD/ew/hL6gL+gLsj8AAAA/fgUAAAAAAAABRwEAAB4AAABXK7LxQ/3sP5yypqwpa7I/AAAAP40FAAAAAAAAAUgBAAAeAAAAIiOZKP8D7T+csqasKWuyPwAAAD+8BQAAAAAAAAFJAQAAHgAAAO0agF+6Cu0/nLKmrClrsj8AAAA/6wUAAAAAAAABSgEAAB4AAADtGoBfugrtP4S+oC/oC7I/AAAAP/sFAAAAAAAAAUsBAAAeAAAAuhJnlnUR7T+EvqAv6AuyPwAAAD/7BQAAAAAAAAFMAQAAHgAAAIUKTs0wGO0/hL6gL+gLsj8AAAA/CgYAAAAAAAABTQEAAB4AAADGXAcd9u6wP82asqasKd0/AAAAPwAAAAAAAAAAAU4BAAAeAAAAJBs/1M8ksT/NmrKmrCndPwAAAD8vAAAAAAAAAAFPAQAAHgAAAILZdoupWrE/zZqypqwp3T8AAAA/TgAAAAAAAAABUAEAAB4AAADil65Cg5CxP82asqasKd0/AAAAP30AAAAAAAAAAVEBAAAeAAAAQFbm+VzGsT/NmrKmrCndPwAAAD+NAAAAAAAAAAFSAQAAHgAAAKAUHrE2/LE/zZqypqwp3T8AAAA/rAAAAAAAAAABUwEAAB4AAAD+0lVoEDKyP82asqasKd0/AAAAP8sAAAAAAAAAAVQBAAAeAAAAXJGNH+pnsj/NmrKmrCndPwAAAD/bAAAAAAAAAAFVAQAAHgAAALpPxdbDnbI/zZqypqwp3T8AAAA/2wAAAAAAAAABVgEAAB4AAAAaDv2NndOyP82asqasKd0/AAAAP9sAAAAAAAAAAVcBAAAeAAAA2Ips/FA/sz/NmrKmrCndPwAAAD/qAAAAAAAAAAFYAQAAHgAAADRJpLMqdbM/zZqypqwp3T8AAAA/6gAAAAAAAAABWQEAAB4AAACUB9xqBKuzP82asqasKd0/AAAAP/oAAAAAAAAAAVoBAAAeAAAA8sUTIt7gsz/NmrKmrCndPwAAAD/6AAAAAAAAAAFbAQAAHgAAAFKES9m3FrQ/0xf0BX1B3T8AAAA/+gAAAAAAAAABXAEAAB4AAACwQoOQkUy0P9MX9AV9Qd0/AAAAP/oAAAAAAAAAAV0BAAAeAAAADgG7R2uCtD/TF/QFfUHdPwAAAD8KAQAAAAAAAAFeAQAAHgAAAGy/8v5EuLQ/0xf0BX1B3T8AAAA/CgEAAAAAAAABXwEAAB4AAAAqPGJt+CO1P9MX9AV9Qd0/AAAAPwoBAAAAAAAAAWABAAAeAAAA6LjR26uPtT/ZlDVlTVndPwAAAD8KAQAAAAAAAAFhAQAAHgAAAEZ3CZOFxbU/2ZQ1ZU1Z3T8AAAA/CgEAAAAAAAABYgEAAB4AAACkNUFKX/u1P9mUNWVNWd0/AAAAPxkBAAAAAAAAAWMBAAAeAAAABPR4ATkxtj/ZlDVlTVndPwAAAD8ZAQAAAAAAAAFkAQAAHgAAACAvICfG0rY/2ZQ1ZU1Z3T8AAAA/GQEAAAAAAAABZQEAAB4AAAB+7Vfenwi3P9mUNWVNWd0/AAAAPxkBAAAAAAAAAWYBAAAeAAAA3quPlXk+tz/ZlDVlTVndPwAAAD8ZAQAAAAAAAAFnAQAAHgAAAJoo/wMtqrc/3RF3xB1x3T8AAAA/GQEAAAAAAAABaAEAAB4AAAD65ja7BuC3P90Rd8Qdcd0/AAAAPykBAAAAAAAAAWkBAAAeAAAAWKVucuAVuD/jjrgj7ojdPwAAAD8pAQAAAAAAAAFqAQAAHgAAAHTgFZhtt7g/4464I+6I3T8AAAA/KQEAAAAAAAABawEAAB4AAADUnk1PR+24P+OOuCPuiN0/AAAAPykBAAAAAAAAAWwBAAAeAAAAMl2FBiEjuT/jjrgj7ojdPwAAAD8pAQAAAAAAAAFtAQAAHgAAAJAbvb36WLk/4464I+6I3T8AAAA/KQEAAAAAAAABbgEAAB4AAACuVmTjh/q5P+OOuCPuiN0/AAAAPykBAAAAAAAAAW8BAAAeAAAAatPTUTtmuj/jjrgj7ojdPwAAAD8pAQAAAAAAAAFwAQAAHgAAAMiRCwkVnLo/6Qv6gr6g3T8AAAA/OQEAAAAAAAABcQEAAB4AAABCi+rle3O7P+kL+oK+oN0/AAAAPzkBAAAAAAAAAXIBAAAeAAAA/gdaVC/fuz/pC/qCvqDdPwAAAD85AQAAAAAAAAFzAQAAHgAAAL6EycLiSrw/74g74o643T8AAAA/OQEAAAAAAAABdAEAAB4AAAB6ATkxlra8P++IO+KOuN0/AAAAPzkBAAAAAAAAAXUBAAAeAAAA2L9w6G/svD/viDvijrjdPwAAAD85AQAAAAAAAAF2AQAAHgAAAJg84FYjWL0/74g74o643T8AAAA/OQEAAAAAAAABdwEAAB4AAACyd4d8sPm9P/UFfUFf0N0/AAAAP0gBAAAAAAAAAXgBAAAeAAAAzrIuoj2bvj/1BX1BX9DdPwAAAD9IAQAAAAAAAAF5AQAAHgAAAC5xZlkX0b4/9QV9QV/Q3T8AAAA/SAEAAAAAAAABegEAAB4AAADs7dXHyjy/P/UFfUFf0N0/AAAAP0gBAAAAAAAAAXsBAAAeAAAAqGpFNn6ovz/1BX1BX9DdPwAAAD9IAQAAAAAAAAF8AQAAHgAAALNzWtIYCsA/9QV9QV/Q3T8AAAA/SAEAAAAAAAABfQEAAB4AAADiUvatBSXAP/UFfUFf0N0/AAAAP1gBAAAAAAAAAX4BAAAeAAAAn89lHLmQwD/1BX1BX9DdPwAAAD9YAQAAAAAAAAF/AQAAHgAAAM+uAfilq8A/9QV9QV/Q3T8AAAA/WAEAAAAAAAABgAEAAB4AAAD+jZ3TksbAP/UFfUFf0N0/AAAAP1gBAAAAAAAAAYEBAAAeAAAAXEzVimz8wD/1BX1BX9DdPwAAAD9YAQAAAAAAAAGCAQAAHgAAALwKDUJGMsE/9QV9QV/Q3T8AAAA/WAEAAAAAAAABgwEAAB4AAAAZyUT5H2jBP/uCvqAv6N0/AAAAP1gBAAAAAAAAAYQBAAAeAAAAeYd8sPmdwT/7gr6gL+jdPwAAAD9nAQAAAAAAAAGFAQAAHgAAAAYlUEPA7sE/+4K+oC/o3T8AAAA/ZwEAAAAAAAABhgEAAB4AAAA2BOwerQnCP/uCvqAv6N0/AAAAP2cBAAAAAAAAAYcBAAAeAAAAZuOH+pkkwj/7gr6gL+jdPwAAAD9nAQAAAAAAAAGIAQAAHgAAAMShv7FzWsI/+4K+oC/o3T8AAAA/ZwEAAAAAAAABiQEAAB4AAAAjYPdoTZDCP/uCvqAv6N0/AAAAP2cBAAAAAAAAAYoBAAAeAAAAUT+TRDqrwj/7gr6gL+jdPwAAAD93AQAAAAAAAAGLAQAAHgAAAIEeLyAnxsI/+4K+oC/o3T8AAAA/dwEAAAAAAAABjAEAAB4AAADg3GbXAPzCP/uCvqAv6N0/AAAAP3cBAAAAAAAAAY0BAAAeAAAAELwCs+0Wwz/7gr6gL+jdPwAAAD93AQAAAAAAAAGOAQAAHgAAAD6bno7aMcM/+4K+oC/o3T8AAAA/dwEAAAAAAAABjwEAAB4AAABuejpqx0zDP/uCvqAv6N0/AAAAP3cBAAAAAAAAAZABAAAeAAAAzThyIaGCwz/7gr6gL+jdPwAAAD93AQAAAAAAAAGRAQAAHgAAAPwXDv2NncM/AwAAAAAA3j8AAAA/dwEAAAAAAAABkgEAAB4AAAAr96nYerjDPwMAAAAAAN4/AAAAP4cBAAAAAAAAAZMBAAAeAAAAi7Xhj1Tuwz8DAAAAAADePwAAAD+HAQAAAAAAAAGUAQAAHgAAALmUfWtBCcQ/AwAAAAAA3j8AAAA/hwEAAAAAAAABlQEAAB4AAABIMlH+B1rEPwMAAAAAAN4/AAAAP4cBAAAAAAAAAZYBAAAeAAAAdhHt2fR0xD8DAAAAAADePwAAAD+HAQAAAAAAAAGXAQAAHgAAANXPJJHOqsQ/AwAAAAAA3j8AAAA/lgEAAAAAAAABmAEAAB4AAAAFr8Bsu8XEPwMAAAAAAN4/AAAAP5YBAAAAAAAAAZkBAAAeAAAAM45cSKjgxD8DAAAAAADePwAAAD+WAQAAAAAAAAGaAQAAHgAAAGNt+COV+8Q/AwAAAAAA3j8AAAA/lgEAAAAAAAABmwEAAB4AAADDKzDbbjHFPwMAAAAAAN4/AAAAP5YBAAAAAAAAAZwBAAAeAAAA8QrMtltMxT8DAAAAAADePwAAAD+WAQAAAAAAAAGdAQAAHgAAACHqZ5JIZ8U/AwAAAAAA3j8AAAA/lgEAAAAAAAABngEAAB4AAABRyQNuNYLFPwMAAAAAAN4/AAAAP5YBAAAAAAAAAZ8BAAAeAAAAr4c7JQ+4xT8DAAAAAADePwAAAD+kAQAAAAAAAAGgAQAAHgAAAN1m1wD80sU/AwAAAAAA3j8AAAA/pAEAAAAAAAABoQEAAB4AAADLwuJKnFnGPwMAAAAAAN4/AAAAP6QBAAAAAAAAAaIBAAAeAAAA+6F+Jol0xj8DAAAAAADePwAAAD+kAQAAAAAAAAGjAQAAHgAAAFlgtt1iqsY/AwAAAAAA3j8AAAA/pAEAAAAAAAABpAEAAB4AAACJP1K5T8XGPwMAAAAAAN4/AAAAP6QBAAAAAAAAAaUBAAAeAAAA5/2JcCn7xj8DAAAAAADePwAAAD+0AQAAAAAAAAGmAQAAHgAAAKV6+d7cZsc/AwAAAAAA3j8AAAA/tAEAAAAAAAABpwEAAB4AAAAzGM1xo7fHPwMAAAAAAN4/AAAAP7QBAAAAAAAAAagBAAAeAAAAYfdoTZDSxz8DAAAAAADePwAAAD/DAQAAAAAAAAGpAQAAHgAAAL+1oARqCMg/AwAAAAAA3j8AAAA/wwEAAAAAAAABqgEAAB4AAACtEaxOCo/IPwMAAAAAAN4/AAAAP8MBAAAAAAAAAasBAAAeAAAAO69/4dDfyD8DAAAAAADePwAAAD/DAQAAAAAAAAGsAQAAHgAAAMlMU3SXMMk/AwAAAAAA3j8AAAA/wwEAAAAAAAABrQEAAB4AAAD3K+9PhEvJPwMAAAAAAN4/AAAAP9MBAAAAAAAAAa4BAAAeAAAARUYyUf4Hyj8DAAAAAADePwAAAD/TAQAAAAAAAAGvAQAAHgAAAHMlzizrIso/AwAAAAAA3j8AAAA/0wEAAAAAAAABsAEAAB4AAACjBGoI2D3KPwMAAAAAAN4/AAAAP+IBAAAAAAAAAbEBAAAeAAAAvz8RLmXfyj8DAAAAAADePwAAAD/iAQAAAAAAAAGyAQAAHgAAAE3d5MArMMs/AwAAAAAA3j8AAAA/4gEAAAAAAAABswEAAB4AAAB9vICcGEvLPwMAAAAAAN4/AAAAP+IBAAAAAAAAAbQBAAAeAAAAq5sceAVmyz8DAAAAAADePwAAAD/iAQAAAAAAAAG1AQAAHgAAAAlaVC/fm8s/AwAAAAAA3j8AAAA/8gEAAAAAAAABtgEAAB4AAAA5OfAKzLbLPwMAAAAAAN4/AAAAP/IBAAAAAAAAAbcBAAAeAAAAVXSXMFlYzD8DAAAAAADePwAAAD/yAQAAAAAAAAG4AQAAHgAAALMyz+cyjsw/AwAAAAAA3j8AAAA/8gEAAAAAAAABuQEAAB4AAAAR8QafDMTMPwMAAAAAAN4/AAAAPwICAAAAAAAAAboBAAAeAAAAca8+Vub5zD8DAAAAAADePwAAAD8CAgAAAAAAAAG7AQAAHgAAAM9tdg3AL80/AwAAAAAA3j8AAAA/AgIAAAAAAAABvAEAAB4AAACN6uV7c5vNPwMAAAAAAN4/AAAAPwICAAAAAAAAAb0BAAAeAAAA66gdM03RzT8DAAAAAADePwAAAD8RAgAAAAAAAAG+AQAAHgAAABuIuQ467M0/AwAAAAAA3j8AAAA/EQIAAAAAAAABvwEAAB4AAAB5RvHFEyLOPwMAAAAAAN4/AAAAPxECAAAAAAAAAcABAAAeAAAAIx9sfmcUzz8DAAAAAADePwAAAD8RAgAAAAAAAAHBAQAAHgAAAFP+B1pUL88/AwAAAAAA3j8AAAA/EQIAAAAAAAABwgEAAB4AAACxvD8RLmXPPwl9QV/QF94/AAAAPyECAAAAAAAAAcMBAAAeAAAA4Zvb7BqAzz8JfUFf0BfePwAAAD8hAgAAAAAAAAHEAQAAHgAAAG85r3/h0M8/CX1BX9AX3j8AAAA/IQIAAAAAAAABxQEAAB4AAAB+a0EJ1BDQPwl9QV/QF94/AAAAPyECAAAAAAAAAcYBAAAeAAAAFlsPd0oe0D8JfUFf0BfePwAAAD8hAgAAAAAAAAHHAQAAHgAAAN4pecCtRtA/D/qCvqAv3j8AAAA/IQIAAAAAAAAByAEAAB4AAAB0GUcuJFTQPw/6gr6gL94/AAAAPyECAAAAAAAAAckBAAAeAAAApPjiCRFv0D8P+oK+oC/ePwAAAD8hAgAAAAAAAAHKAQAAHgAAANTXfuX9idA/D/qCvqAv3j8AAAA/MQIAAAAAAAABywEAAB4AAABsx0xTdJfQPw/6gr6gL94/AAAAPzECAAAAAAAAAcwBAAAeAAAAmqboLmGy0D8P+oK+oC/ePwAAAD8xAgAAAAAAAAHNAQAAHgAAAGJ1UnjE2tA/D/qCvqAv3j8AAAA/MQIAAAAAAAABzgEAAB4AAACSVO5TsfXQPw/6gr6gL94/AAAAPzECAAAAAAAAAc8BAAAeAAAAKkS8wScD0T8P+oK+oC/ePwAAAD8xAgAAAAAAAAHQAQAAHgAAAFgjWJ0UHtE/D/qCvqAv3j8AAAA/MQIAAAAAAAAB0QEAAB4AAADwEiYLiyvRPw/6gr6gL94/AAAAP0ACAAAAAAAAAdIBAAAeAAAAtuGPVO5T0T8P+oK+oC/ePwAAAD9AAgAAAAAAAAHTAQAAHgAAAHyw+Z1RfNE/D/qCvqAv3j8AAAA/QAIAAAAAAAAB1AEAAB4AAAAUoMcLyInRPw/6gr6gL94/AAAAP0ACAAAAAAAAAdUBAAAeAAAARH9j57Sk0T8P+oK+oC/ePwAAAD9AAgAAAAAAAAHWAQAAHgAAAHRe/8Khv9E/D/qCvqAv3j8AAAA/QAIAAAAAAAAB1wEAAB4AAAAMTs0wGM3RPw/6gr6gL94/AAAAP0ACAAAAAAAAAdgBAAAeAAAAPC1pDAXo0T8P+oK+oC/ePwAAAD9QAgAAAAAAAAHZAQAAHgAAAGoMBejxAtI/D/qCvqAv3j8AAAA/UAIAAAAAAAAB2gEAAB4AAACa66DD3h3SPw/6gr6gL94/AAAAP1ACAAAAAAAAAdsBAAAeAAAAMttuMVUr0j8P+oK+oC/ePwAAAD9QAgAAAAAAAAHcAQAAHgAAAGC6Cg1CRtI/D/qCvqAv3j8AAAA/UAIAAAAAAAAB3QEAAB4AAAD4qdh6uFPSPw/6gr6gL94/AAAAP1ACAAAAAAAAAd4BAAAeAAAAkJmm6C5h0j8P+oK+oC/ePwAAAD9QAgAAAAAAAAHfAQAAHgAAACiJdFalbtI/D/qCvqAv3j8AAAA/XwIAAAAAAAAB4AEAAB4AAABWaBAykonSPw/6gr6gL94/AAAAP18CAAAAAAAAAeEBAAAeAAAAhkesDX+k0j8P+oK+oC/ePwAAAD9fAgAAAAAAAAHiAQAAHgAAAIZHrA1/pNI/CX1BX9AX3j8AAAA/XwIAAAAAAAAB4wEAAB4AAAC2Jkjpa7/SPwl9QV/QF94/AAAAP18CAAAAAAAAAeQBAAAeAAAATBYWV+LM0j8JfUFf0BfePwAAAD9fAgAAAAAAAAHlAQAAHgAAAOQF5MRY2tI/CX1BX9AX3j8AAAA/XwIAAAAAAAAB5gEAAB4AAAAU5X+gRfXSPwMAAAAAAN4/AAAAP28CAAAAAAAAAecBAAAeAAAArNRNDrwC0z8DAAAAAADePwAAAD9vAgAAAAAAAAHoAQAAHgAAANyz6emoHdM/AwAAAAAA3j8AAAA/bwIAAAAAAAAB6QEAAB4AAAB0o7dXHyvTPwMAAAAAAN4/AAAAP28CAAAAAAAAAeoBAAAeAAAACpOFxZU40z8DAAAAAADePwAAAD9vAgAAAAAAAAHrAQAAHgAAADpyIaGCU9M/AwAAAAAA3j8AAAA/bwIAAAAAAAAB7AEAAB4AAADSYe8O+WDTPwMAAAAAAN4/AAAAP38CAAAAAAAAAe0BAAAeAAAAAEGL6uV70z/7gr6gL+jdPwAAAD9/AgAAAAAAAAHuAQAAHgAAAJgwWVhcidM/+4K+oC/o3T8AAAA/fwIAAAAAAAAB7wEAAB4AAAAwICfG0pbTP/UFfUFf0N0/AAAAP38CAAAAAAAAAfABAAAeAAAAXv/Cob+x0z/1BX1BX9DdPwAAAD9/AgAAAAAAAAHxAQAAHgAAAPbukA82v9M/9QV9QV/Q3T8AAAA/fwIAAAAAAAAB8gEAAB4AAAAmzizrItrTP/UFfUFf0N0/AAAAP38CAAAAAAAAAfMBAAAeAAAAvr36WJnn0z/1BX1BX9DdPwAAAD9/AgAAAAAAAAH0AQAAHgAAAFatyMYP9dM/9QV9QV/Q3T8AAAA/jgIAAAAAAAAB9QEAAB4AAACGjGSi/A/UP++IO+KOuN0/AAAAP44CAAAAAAAAAfYBAAAeAAAAHHwyEHMd1D/viDvijrjdPwAAAD+OAgAAAAAAAAH3AQAAHgAAALRrAH7pKtQ/74g74o643T8AAAA/jgIAAAAAAAAB+AEAAB4AAADkSpxZ1kXUP++IO+KOuN0/AAAAP54CAAAAAAAAAfkBAAAeAAAArBkGozlu1D/pC/qCvqDdPwAAAD+eAgAAAAAAAAH6AQAAHgAAAEQJ1BCwe9Q/6Qv6gr6g3T8AAAA/ngIAAAAAAAAB+wEAAB4AAADa+KF+JonUP+OOuCPuiN0/AAAAP54CAAAAAAAAAfwBAAAeAAAACtg9WhOk1D/jjrgj7ojdPwAAAD+eAgAAAAAAAAH9AQAAHgAAAKLHC8iJsdQ/4464I+6I3T8AAAA/ngIAAAAAAAAB/gEAAB4AAAA4t9k1AL/UP+OOuCPuiN0/AAAAP54CAAAAAAAAAf8BAAAeAAAAaJZ1Ee3Z1D/jjrgj7ojdPwAAAD+uAgAAAAAAAAEAAgAAHgAAAF5EezY9HdU/3RF3xB1x3T8AAAA/rgIAAAAAAAABAQIAAB4AAABeRHs2PR3VP9mUNWVNWd0/AAAAP64CAAAAAAAAAQICAAAeAAAAjiMXEio41T/ZlDVlTVndPwAAAD+uAgAAAAAAAAEDAgAAHgAAAL4Cs+0WU9U/2ZQ1ZU1Z3T8AAAA/rgIAAAAAAAABBAIAAB4AAABW8oBbjWDVP9mUNWVNWd0/AAAAP70CAAAAAAAAAQUCAAAeAAAAtLC4EmeW1T/ZlDVlTVndPwAAAD+9AgAAAAAAAAEGAgAAHgAAAEyghoDdo9U/0xf0BX1B3T8AAAA/vQIAAAAAAAABBwIAAB4AAAB6fyJcyr7VP9MX9AV9Qd0/AAAAP70CAAAAAAAAAQgCAAAeAAAAql6+N7fZ1T/NmrKmrCndPwAAAD+9AgAAAAAAAAEJAgAAHgAAAEJOjKUt59U/zZqypqwp3T8AAAA/vQIAAAAAAAABCgIAAB4AAADYPVoTpPTVP82asqasKd0/AAAAP80CAAAAAAAAAQsCAAAeAAAACB327pAP1j/NmrKmrCndPwAAAD/NAgAAAAAAAAEMAgAAHgAAAKAMxFwHHdY/zZqypqwp3T8AAAA/zQIAAAAAAAABDQIAAB4AAADQ61849DfWP8cdcUfcEd0/AAAAP80CAAAAAAAAAQ4CAAAeAAAAZtstpmpF1j/HHXFH3BHdPwAAAD/NAgAAAAAAAAEPAgAAHgAAAJa6yYFXYNY/xx1xR9wR3T8AAAA/zQIAAAAAAAABEAIAAB4AAAAuqpfvzW3WP8GgL+gL+tw/AAAAP80CAAAAAAAAARECAAAeAAAAxpllXUR71j/BoC/oC/rcPwAAAD/NAgAAAAAAAAESAgAAHgAAAPZ4ATkxltY/uyPuiDvi3D8AAAA/3AIAAAAAAAABEwIAAB4AAACOaM+mp6PWP7sj7og74tw/AAAAP9wCAAAAAAAAARQCAAAeAAAAJFidFB6x1j+7I+6IO+LcPwAAAD/cAgAAAAAAAAEVAgAAHgAAAFQ3OfAKzNY/uyPuiDvi3D8AAAA/3AIAAAAAAAABFgIAAB4AAACEFtXL9+bWP7sj7og74tw/AAAAP9wCAAAAAAAAARcCAAAeAAAAsvVwp+QB1z+1pqwpa8rcPwAAAD/cAgAAAAAAAAEYAgAAHgAAAErlPhVbD9c/taasKWvK3D8AAAA/7AIAAAAAAAABGQIAAB4AAACoo3bMNEXXP7WmrClrytw/AAAAP+wCAAAAAAAAARoCAAAeAAAA2IISqCFg1z+1pqwpa8rcPwAAAD/sAgAAAAAAAAEbAgAAHgAAAHBy4BWYbdc/taasKWvK3D8AAAA/7AIAAAAAAAABHAIAAB4AAAAIYq6DDnvXP7WmrClrytw/AAAAP+wCAAAAAAAAAR0CAAAeAAAAoFF88YSI1z+vKWvKmrLcPwAAAD/8AgAAAAAAAAEeAgAAHgAAADZBSl/7ldc/rylrypqy3D8AAAA//AIAAAAAAAABHwIAAB4AAADOMBjNcaPXP68pa8qastw/AAAAP/wCAAAAAAAAASACAAAeAAAAZiDmOuiw1z+vKWvKmrLcPwAAAD/8AgAAAAAAAAEhAgAAHgAAAP4PtKhevtc/rylrypqy3D8AAAA//AIAAAAAAAABIgIAAB4AAACW/4EW1cvXP68pa8qastw/AAAAP/wCAAAAAAAAASMCAAAeAAAAlv+BFtXL1z+prClryprcPwAAAD/8AgAAAAAAAAEkAgAAHgAAAC7vT4RL2dc/qawpa8qa3D8AAAA/CwMAAAAAAAABJQIAAB4AAABezutfOPTXP6msKWvKmtw/AAAAPwsDAAAAAAAAASYCAAAeAAAA9L25za4B2D+prClryprcPwAAAD8LAwAAAAAAAAEnAgAAHgAAAIythzslD9g/qawpa8qa3D8AAAA/CwMAAAAAAAABKAIAAB4AAAAknVWpmxzYP6msKWvKmtw/AAAAPwsDAAAAAAAAASkCAAAeAAAAvIwjFxIq2D+prClryprcPwAAAD8bAwAAAAAAAAEqAgAAHgAAAFJ88YSIN9g/qawpa8qa3D8AAAA/GwMAAAAAAAABKwIAAB4AAADqa7/y/kTYP6msKWvKmtw/AAAAPxsDAAAAAAAAASwCAAAeAAAAgluNYHVS2D+prClryprcPwAAAD8bAwAAAAAAAAEtAgAAHgAAABpLW87rX9g/qawpa8qa3D8AAAA/KwMAAAAAAAABLgIAAB4AAACwOik8Ym3YP6msKWvKmtw/AAAAPysDAAAAAAAAAS8CAAAeAAAASCr3qdh62D+hL+gL+oLcPwAAAD8rAwAAAAAAAAEwAgAAHgAAAHgJk4XFldg/oS/oC/qC3D8AAAA/OgMAAAAAAAABMQIAAB4AAAAQ+WDzO6PYP6Ev6Av6gtw/AAAAPzoDAAAAAAAAATICAAAeAAAAqOguYbKw2D+dsqasKWvcPwAAAD86AwAAAAAAAAEzAgAAHgAAAKjoLmGysNg/lzVlTVlT3D8AAAA/OgMAAAAAAAABNAIAAB4AAABA2PzOKL7YP5c1ZU1ZU9w/AAAAP0oDAAAAAAAAATUCAAAeAAAAcLeYqhXZ2D+RuCPuiDvcPwAAAD9KAwAAAAAAAAE2AgAAHgAAAAanZhiM5tg/kbgj7og73D8AAAA/SgMAAAAAAAABNwIAAB4AAACeljSGAvTYP5G4I+6IO9w/AAAAP0oDAAAAAAAAATgCAAAeAAAAnpY0hgL02D+LO+KOuCPcPwAAAD9ZAwAAAAAAAAE5AgAAHgAAADaGAvR4Adk/izvijrgj3D8AAAA/WQMAAAAAAAABOgIAAB4AAAA2hgL0eAHZP4W+oC/oC9w/AAAAP1kDAAAAAAAAATsCAAAeAAAAznXQYe8O2T+FvqAv6AvcPwAAAD9ZAwAAAAAAAAE8AgAAHgAAAM510GHvDtk/f0Ff0Bf02z8AAAA/aQMAAAAAAAABPQIAAB4AAABmZZ7PZRzZP39BX9AX9Ns/AAAAP2kDAAAAAAAAAT4CAAAeAAAA/lRsPdwp2T95xB1xR9zbPwAAAD9pAwAAAAAAAAE/AgAAHgAAAP5UbD3cKdk/c0fcEXfE2z8AAAA/eQMAAAAAAAABQAIAAB4AAACWRDqrUjfZP3NH3BF3xNs/AAAAP5gDAAAAAAAAAUECAAAeAAAAlkQ6q1I32T9typqypqzbPwAAAD+2AwAAAAAAAAFCAgAAHgAAAJZEOqtSN9k/Z01ZU9aU2z8AAAA/xgMAAAAAAAABQwIAAB4AAACWRDqrUjfZP2HQF/QFfds/AAAAP8YDAAAAAAAAAUQCAAAeAAAAlkQ6q1I32T9bU9aUNWXbPwAAAD/VAwAAAAAAAAFFAgAAHgAAAJZEOqtSN9k/VdaUNWVN2z8AAAA/5QMAAAAAAAABRgIAAB4AAACWRDqrUjfZP09ZU9aUNds/AAAAP+UDAAAAAAAAAUcCAAAeAAAAlkQ6q1I32T9J3BF3xB3bPwAAAD/lAwAAAAAAAAFIAgAAHgAAAJZEOqtSN9k/Q1/QF/QF2z8AAAA/9QMAAAAAAAABSQIAAB4AAACWRDqrUjfZPz3ijrgj7to/AAAAP/UDAAAAAAAAAUoCAAAeAAAA/lRsPdwp2T894o64I+7aPwAAAD/1AwAAAAAAAAFLAgAAHgAAAGZlns9lHNk/N2VNWVPW2j8AAAA/BAQAAAAAAAABTAIAAB4AAABmZZ7PZRzZPzHoC/qCvto/AAAAPwQEAAAAAAAAAU0CAAAeAAAAznXQYe8O2T8x6Av6gr7aPwAAAD8EBAAAAAAAAAFOAgAAHgAAAM510GHvDtk/K2vKmrKm2j8AAAA/BAQAAAAAAAABTwIAAB4AAAA2hgL0eAHZPytrypqypto/AAAAPwQEAAAAAAAAAVACAAAeAAAAnpY0hgL02D8l7og74o7aPwAAAD8UBAAAAAAAAAFRAgAAHgAAAAanZhiM5tg/H3FH3BF32j8AAAA/FAQAAAAAAAABUgIAAB4AAABwt5iqFdnYPxn0BX1BX9o/AAAAPxQEAAAAAAAAAVMCAAAeAAAA2MfKPJ/L2D8Z9AV9QV/aPwAAAD8UBAAAAAAAAAFUAgAAHgAAAEDY/M4ovtg/GfQFfUFf2j8AAAA/FAQAAAAAAAABVQIAAB4AAABA2PzOKL7YPxN3xB1xR9o/AAAAPyQEAAAAAAAAAVYCAAAeAAAAqOguYbKw2D8Td8QdcUfaPwAAAD8kBAAAAAAAAAFXAgAAHgAAABD5YPM7o9g/DfqCvqAv2j8AAAA/JAQAAAAAAAABWAIAAB4AAADgGcUXT4jYPwl9QV/QF9o/AAAAPyQEAAAAAAAAAVkCAAAeAAAASCr3qdh62D8JfUFf0BfaPwAAAD8kBAAAAAAAAAFaAgAAHgAAAEgq96nYetg/AwAAAAAA2j8AAAA/JAQAAAAAAAABWwIAAB4AAACwOik8Ym3YPwMAAAAAANo/AAAAPzMEAAAAAAAAAVwCAAAeAAAAGktbzutf2D8DAAAAAADaPwAAAD8zBAAAAAAAAAFdAgAAHgAAAIJbjWB1Utg//YK+oC/o2T8AAAA/MwQAAAAAAAABXgIAAB4AAADqa7/y/kTYP/2CvqAv6Nk/AAAAPzMEAAAAAAAAAV8CAAAeAAAAUnzxhIg32D/3BX1BX9DZPwAAAD8zBAAAAAAAAAFgAgAAHgAAALyMIxcSKtg/9wV9QV/Q2T8AAAA/MwQAAAAAAAABYQIAAB4AAAAknVWpmxzYP/cFfUFf0Nk/AAAAPzMEAAAAAAAAAWICAAAeAAAA9L25za4B2D/viDvijrjZPwAAAD8zBAAAAAAAAAFjAgAAHgAAAF7O61849Nc/74g74o642T8AAAA/QwQAAAAAAAABZAIAAB4AAADG3h3ywebXP++IO+KOuNk/AAAAP0MEAAAAAAAAAWUCAAAeAAAALu9PhEvZ1z/pC/qCvqDZPwAAAD9DBAAAAAAAAAFmAgAAHgAAAP4PtKhevtc/6Qv6gr6g2T8AAAA/QwQAAAAAAAABZwIAAB4AAADOMBjNcaPXP+kL+oK+oNk/AAAAP0MEAAAAAAAAAWgCAAAeAAAAoFF88YSI1z/jjrgj7ojZPwAAAD9DBAAAAAAAAAFpAgAAHgAAAAhiroMOe9c/4464I+6I2T8AAAA/UgQAAAAAAAABagIAAB4AAABwcuAVmG3XP90Rd8Qdcdk/AAAAP1IEAAAAAAAAAWsCAAAeAAAAQJNEOqtS1z/dEXfEHXHZPwAAAD9SBAAAAAAAAAFsAgAAHgAAAKijdsw0Rdc/3RF3xB1x2T8AAAA/UgQAAAAAAAABbQIAAB4AAAAQtKhevjfXP90Rd8Qdcdk/AAAAP1IEAAAAAAAAAW4CAAAeAAAA4tQMg9Ec1z/dEXfEHXHZPwAAAD9SBAAAAAAAAAFvAgAAHgAAABwGozlu9NY/15Q1ZU1Z2T8AAAA/UgQAAAAAAAABcAIAAB4AAADsJgdegdnWP9EX9AV9Qdk/AAAAP1IEAAAAAAAAAXECAAAeAAAAvEdrgpS+1j/RF/QFfUHZPwAAAD9iBAAAAAAAAAFyAgAAHgAAACRYnRQesdY/0Rf0BX1B2T8AAAA/YgQAAAAAAAABcwIAAB4AAACOaM+mp6PWP9EX9AV9Qdk/AAAAP2IEAAAAAAAAAXQCAAAeAAAAXokzy7qI1j/RF/QFfUHZPwAAAD9iBAAAAAAAAAF1AgAAHgAAAC6ql+/NbdY/0Rf0BX1B2T8AAAA/YgQAAAAAAAABdgIAAB4AAACWusmBV2DWP9EX9AV9Qdk/AAAAP2IEAAAAAAAAAXcCAAAeAAAAZtstpmpF1j/RF/QFfUHZPwAAAD9iBAAAAAAAAAF4AgAAHgAAANDrXzj0N9Y/0Rf0BX1B2T8AAAA/cgQAAAAAAAABeQIAAB4AAACgDMRcBx3WP8uasqasKdk/AAAAP3IEAAAAAAAAAXoCAAAeAAAAcC0ogRoC1j/LmrKmrCnZPwAAAD9yBAAAAAAAAAF7AgAAHgAAAKpevje32dU/y5qypqwp2T8AAAA/cgQAAAAAAAABfAIAAB4AAAB6fyJcyr7VP8uasqasKdk/AAAAP3IEAAAAAAAAAX0CAAAeAAAATKCGgN2j1T/LmrKmrCnZPwAAAD9yBAAAAAAAAAF+AgAAHgAAABzB6qTwiNU/y5qypqwp2T8AAAA/cgQAAAAAAAABfwIAAB4AAACE0Rw3envVP8uasqasKdk/AAAAP3IEAAAAAAAAAYACAAAeAAAAVvKAW41g1T/LmrKmrCnZPwAAAD+BBAAAAAAAAAGBAgAAHgAAAPYzSaSzKtU/xx1xR9wR2T8AAAA/gQQAAAAAAAABggIAAB4AAABeRHs2PR3VP8cdcUfcEdk/AAAAP4EEAAAAAAAAAYMCAAAeAAAALmXfWlAC1T/HHXFH3BHZPwAAAD+BBAAAAAAAAAGEAgAAHgAAAGiWdRHt2dQ/xx1xR9wR2T8AAAA/gQQAAAAAAAABhQIAAB4AAAA4t9k1AL/UP8cdcUfcEdk/AAAAP4EEAAAAAAAAAYYCAAAeAAAAcuhv7JyW1D/BoC/oC/rYPwAAAD+RBAAAAAAAAAGHAgAAHgAAAEQJ1BCwe9Q/waAv6Av62D8AAAA/kQQAAAAAAAABiAIAAB4AAAAUKjg1w2DUP8GgL+gL+tg/AAAAP5EEAAAAAAAAAYkCAAAeAAAA5EqcWdZF1D/BoC/oC/rYPwAAAD+RBAAAAAAAAAGKAgAAHgAAAExbzutfONQ/waAv6Av62D8AAAA/kQQAAAAAAAABiwIAAB4AAAAcfDIQcx3UP8GgL+gL+tg/AAAAP5EEAAAAAAAAAYwCAAAeAAAA7pyWNIYC1D/BoC/oC/rYPwAAAD+hBAAAAAAAAAGNAgAAHgAAAI7eXn2szNM/waAv6Av62D8AAAA/oQQAAAAAAAABjgIAAB4AAABe/8Khv7HTP8GgL+gL+tg/AAAAP6EEAAAAAAAAAY8CAAAeAAAAAEGL6uV70z/BoC/oC/rYPwAAAD+hBAAAAAAAAAGQAgAAHgAAANJh7w75YNM/waAv6Av62D8AAAA/oQQAAAAAAAABkQIAAB4AAAAKk4XFlTjTP8GgL+gL+tg/AAAAP6EEAAAAAAAAAZICAAAeAAAA3LPp6agd0z/BoC/oC/rYPwAAAD+wBAAAAAAAAAGTAgAAHgAAAHz1sTLP59I/waAv6Av62D8AAAA/sAQAAAAAAAABlAIAAB4AAABMFhZX4szSP8GgL+gL+tg/AAAAP7AEAAAAAAAAAZUCAAAeAAAAHjd6e/Wx0j/BoC/oC/rYPwAAAD+wBAAAAAAAAAGWAgAAHgAAAO5X3p8Il9I/waAv6Av62D8AAAA/sAQAAAAAAAABlwIAAB4AAAC+eELEG3zSP8GgL+gL+tg/AAAAP7AEAAAAAAAAAZgCAAAeAAAA+KnYerhT0j/BoC/oC/rYPwAAAD+wBAAAAAAAAAGZAgAAHgAAAMrKPJ/LONI/waAv6Av62D8AAAA/wAQAAAAAAAABmgIAAB4AAABqDAXo8QLSP8GgL+gL+tg/AAAAP8AEAAAAAAAAAZsCAAAeAAAAPC1pDAXo0T/BoC/oC/rYPwAAAD/ABAAAAAAAAAGcAgAAHgAAAAxOzTAYzdE/waAv6Av62D8AAAA/wAQAAAAAAAABnQIAAB4AAABEf2PntKTRP8GgL+gL+tg/AAAAP8AEAAAAAAAAAZ4CAAAeAAAAFKDHC8iJ0T/BoC/oC/rYPwAAAD/ABAAAAAAAAAGfAgAAHgAAAE7RXcJkYdE/waAv6Av62D8AAAA/zwQAAAAAAAABoAIAAB4AAADAM4ovnhDRP8GgL+gL+tg/AAAAP88EAAAAAAAAAaECAAAeAAAAklTuU7H10D/BoC/oC/rYPwAAAD/PBAAAAAAAAAGiAgAAHgAAAGJ1UnjE2tA/waAv6Av62D8AAAA/zwQAAAAAAAABowIAAB4AAAAylrac17/QP8GgL+gL+tg/AAAAP88EAAAAAAAAAaQCAAAeAAAAbMdMU3SX0D/BoC/oC/rYPwAAAD/PBAAAAAAAAAGlAgAAHgAAADzosHeHfNA/waAv6Av62D8AAAA/3wQAAAAAAAABpgIAAB4AAADeKXnArUbQP8GgL+gL+tg/AAAAP98EAAAAAAAAAacCAAAeAAAAfmtBCdQQ0D/BoC/oC/rYPwAAAD/fBAAAAAAAAAGoAgAAHgAAAJ8YS1vO688/waAv6Av62D8AAAA/3wQAAAAAAAABqQIAAB4AAAARe3fIB5vPP8GgL+gL+tg/AAAAP98EAAAAAAAAAaoCAAAeAAAAsbw/ES5lzz/HHXFH3BHZPwAAAD/fBAAAAAAAAAGrAgAAHgAAAIHdozVBSs8/xx1xR9wR2T8AAAA/7wQAAAAAAAABrAIAAB4AAABnovwPtKjOP8uasqasKdk/AAAAP+8EAAAAAAAAAa0CAAAeAAAAB+TEWNpyzj/LmrKmrCnZPwAAAD/vBAAAAAAAAAGuAgAAHgAAANkEKX3tV84/y5qypqwp2T8AAAA/7wQAAAAAAAABrwIAAB4AAAB5RvHFEyLOP8uasqasKdk/AAAAP+8EAAAAAAAAAbACAAAeAAAAG4i5DjrszT/LmrKmrCnZPwAAAD/vBAAAAAAAAAGxAgAAHgAAAL3JgVdgts0/y5qypqwp2T8AAAA//gQAAAAAAAABsgIAAB4AAABfC0qghoDNP9EX9AV9Qdk/AAAAP/4EAAAAAAAAAbMCAAAeAAAAoY7aMdMUzT/XlDVlTVnZPwAAAD/+BAAAAAAAAAG0AgAAHgAAAHGvPlbm+cw/15Q1ZU1Z2T8AAAA//gQAAAAAAAABtQIAAB4AAAAR8QafDMTMP9eUNWVNWdk/AAAAP/4EAAAAAAAAAbYCAAAeAAAAszLP5zKOzD/XlDVlTVnZPwAAAD/+BAAAAAAAAAG3AgAAHgAAAIVTMwxGc8w/15Q1ZU1Z2T8AAAA/DgUAAAAAAAABuAIAAB4AAACX9yfCpezLP9eUNWVNWdk/AAAAPw4FAAAAAAAAAbkCAAAeAAAAOTnwCsy2yz/dEXfEHXHZPwAAAD8OBQAAAAAAAAG6AgAAHgAAAAlaVC/fm8s/3RF3xB1x2T8AAAA/DgUAAAAAAAABuwIAAB4AAADZerhT8oDLP90Rd8Qdcdk/AAAAPw4FAAAAAAAAAbwCAAAeAAAAfbyAnBhLyz/jjrgj7ojZPwAAAD8OBQAAAAAAAAG9AgAAHgAAAE3d5MArMMs/4464I+6I2T8AAAA/HgUAAAAAAAABvgIAAB4AAADtHq0JUvrKP+OOuCPuiNk/AAAAPx4FAAAAAAAAAb8CAAAeAAAAvz8RLmXfyj/jjrgj7ojZPwAAAD8eBQAAAAAAAAHAAgAAHgAAAF+B2XaLqco/4464I+6I2T8AAAA/HgUAAAAAAAABwQIAAB4AAAAvoj2bno7KP+OOuCPuiNk/AAAAPx4FAAAAAAAAAcICAAAeAAAAAcOhv7Fzyj/jjrgj7ojZPwAAAD8eBQAAAAAAAAHDAgAAHgAAAKMEagjYPco/4464I+6I2T8AAAA/HgUAAAAAAAABxAIAAB4AAABFRjJR/gfKP+OOuCPuiNk/AAAAPy0FAAAAAAAAAcUCAAAeAAAAFWeWdRHtyT/jjrgj7ojZPwAAAD8tBQAAAAAAAAHGAgAAHgAAAOWH+pkk0sk/4464I+6I2T8AAAA/LQUAAAAAAAABxwIAAB4AAACHycLiSpzJP+kL+oK+oNk/AAAAPy0FAAAAAAAAAcgCAAAeAAAAJwuLK3FmyT/pC/qCvqDZPwAAAD8tBQAAAAAAAAHJAgAAHgAAAPcr70+ES8k/6Qv6gr6g2T8AAAA/LQUAAAAAAAABygIAAB4AAADJTFN0lzDJP+kL+oK+oNk/AAAAPy0FAAAAAAAAAcsCAAAeAAAAa44bvb36yD/pC/qCvqDZPwAAAD8tBQAAAAAAAAHMAgAAHgAAAB902LtDPsg/6Qv6gr6g2T8AAAA/PQUAAAAAAAABzQIAAB4AAAC/taAEagjIP++IO+KOuNk/AAAAPz0FAAAAAAAAAc4CAAAeAAAAYfdoTZDSxz/viDvijrjZPwAAAD89BQAAAAAAAAHPAgAAHgAAADMYzXGjt8c/74g74o642T8AAAA/TAUAAAAAAAAB0AIAAB4AAADTWZW6yYHHP++IO+KOuNk/AAAAP0wFAAAAAAAAAdECAAAeAAAApXr53txmxz/viDvijrjZPwAAAD9MBQAAAAAAAAHSAgAAHgAAAHWbXQPwS8c/74g74o642T8AAAA/TAUAAAAAAAAB0wIAAB4AAABFvMEnAzHHP++IO+KOuNk/AAAAP0wFAAAAAAAAAdQCAAAeAAAA5/2JcCn7xj/viDvijrjZPwAAAD9MBQAAAAAAAAHVAgAAHgAAAIk/UrlPxcY/74g74o642T8AAAA/XAUAAAAAAAAB1gIAAB4AAABZYLbdYqrGP++IO+KOuNk/AAAAP1wFAAAAAAAAAdcCAAAeAAAA+6F+Jol0xj/viDvijrjZPwAAAD9cBQAAAAAAAAHYAgAAHgAAAMvC4kqcWcY/74g74o642T8AAAA/XAUAAAAAAAAB2QIAAB4AAACb40Zvrz7GP++IO+KOuNk/AAAAP1wFAAAAAAAAAdoCAAAeAAAAawSrk8Ijxj/viDvijrjZPwAAAD9cBQAAAAAAAAHbAgAAHgAAAD0lD7jVCMY/74g74o642T8AAAA/bAUAAAAAAAAB3AIAAB4AAADdZtcA/NLFP++IO+KOuNk/AAAAP2wFAAAAAAAAAd0CAAAeAAAAr4c7JQ+4xT/viDvijrjZPwAAAD9sBQAAAAAAAAHeAgAAHgAAAH+on0kincU/74g74o642T8AAAA/bAUAAAAAAAAB3wIAAB4AAABRyQNuNYLFP++IO+KOuNk/AAAAP2wFAAAAAAAAAeACAAAeAAAAIepnkkhnxT/viDvijrjZPwAAAD9sBQAAAAAAAAHhAgAAHgAAAPEKzLZbTMU/74g74o642T8AAAA/ewUAAAAAAAAB4gIAAB4AAADDKzDbbjHFP++IO+KOuNk/AAAAP3sFAAAAAAAAAeMCAAAeAAAAk0yU/4EWxT/viDvijrjZPwAAAD97BQAAAAAAAAHkAgAAHgAAAGNt+COV+8Q/74g74o642T8AAAA/ewUAAAAAAAAB5QIAAB4AAAAzjlxIqODEP++IO+KOuNk/AAAAP4sFAAAAAAAAAeYCAAAeAAAABa/AbLvFxD/viDvijrjZPwAAAD+LBQAAAAAAAAHnAgAAHgAAANXPJJHOqsQ/74g74o642T8AAAA/iwUAAAAAAAAB6AIAAB4AAACl8Ii14Y/EP+kL+oK+oNk/AAAAP4sFAAAAAAAAAekCAAAeAAAAdhHt2fR0xD/pC/qCvqDZPwAAAD+LBQAAAAAAAAHqAgAAHgAAAEgyUf4HWsQ/6Qv6gr6g2T8AAAA/mwUAAAAAAAAB6wIAAB4AAAAYU7UiGz/EP+kL+oK+oNk/AAAAP5sFAAAAAAAAAewCAAAeAAAA6XMZRy4kxD/pC/qCvqDZPwAAAD+bBQAAAAAAAAHtAgAAHgAAALmUfWtBCcQ/6Qv6gr6g2T8AAAA/mwUAAAAAAAAB7gIAAB4AAACLteGPVO7DP+kL+oK+oNk/AAAAP6oFAAAAAAAAAe8CAAAeAAAAW9ZFtGfTwz/pC/qCvqDZPwAAAD+qBQAAAAAAAAHwAgAAHgAAACv3qdh6uMM/6Qv6gr6g2T8AAAA/qgUAAAAAAAAB8QIAAB4AAAD8Fw79jZ3DP+kL+oK+oNk/AAAAP6oFAAAAAAAAAfICAAAeAAAAnlnWRbRnwz/pC/qCvqDZPwAAAD+qBQAAAAAAAAHzAgAAHgAAAD6bno7aMcM/6Qv6gr6g2T8AAAA/ugUAAAAAAAAB9AIAAB4AAADg3GbXAPzCP+kL+oK+oNk/AAAAP7oFAAAAAAAAAfUCAAAeAAAAsf3K+xPhwj/pC/qCvqDZPwAAAD+6BQAAAAAAAAH2AgAAHgAAAIEeLyAnxsI/6Qv6gr6g2T8AAAA/yQUAAAAAAAAB9wIAAB4AAADEob+xc1rCP+kL+oK+oNk/AAAAP8kFAAAAAAAAAfgCAAAeAAAAlMIj1oY/wj/pC/qCvqDZPwAAAD/JBQAAAAAAAAH5AgAAHgAAAGbjh/qZJMI/6Qv6gr6g2T8AAAA/yQUAAAAAAAAB+gIAAB4AAAA2BOwerQnCP+kL+oK+oNk/AAAAP9kFAAAAAAAAAfsCAAAeAAAA10W0Z9PTwT/pC/qCvqDZPwAAAD/ZBQAAAAAAAAH8AgAAHgAAAEmo4NQMg8E/6Qv6gr6g2T8AAAA/2QUAAAAAAAAB/QIAAB4AAADr6agdM03BP+kL+oK+oNk/AAAAP+kFAAAAAAAAAf4CAAAeAAAAjCtxZlkXwT/pC/qCvqDZPwAAAD/pBQAAAAAAAAH/AgAAHgAAAFxM1Yps/MA/6Qv6gr6g2T8AAAA/6QUAAAAAAAABAAMAAB4AAAAubTmvf+HAP+kL+oK+oNk/AAAAP+kFAAAAAAAAAQEDAAAeAAAA/o2d05LGwD/pC/qCvqDZPwAAAD/pBQAAAAAAAAECAwAAHgAAAM+uAfilq8A/6Qv6gr6g2T8AAAA/+AUAAAAAAAABAwMAAB4AAACfz2UcuZDAP+kL+oK+oNk/AAAAP/gFAAAAAAAAAQQDAAAeAAAAcfDJQMx1wD/pC/qCvqDZPwAAAD/4BQAAAAAAAAEFAwAAHgAAAEERLmXfWsA/6Qv6gr6g2T8AAAA/+AUAAAAAAAABBgMAAB4AAAARMpKJ8j/AP+kL+oK+oNk/AAAAP/gFAAAAAAAAAQcDAAAeAAAA4lL2rQUlwD/pC/qCvqDZPwAAAD/4BQAAAAAAAAEIAwAAHgAAALNzWtIYCsA/6Qv6gr6g2T8AAAA/CAYAAAAAAAABCQMAAB4AAAAIKX3tV96/P+kL+oK+oNk/AAAAPwgGAAAAAAAAAQoDAAAeAAAASKwNf6Ryvz/pC/qCvqDZPwAAAD8IBgAAAAAAAAELAwAAHgAAAOzt1cfKPL8/6Qv6gr6g2T8AAAA/GAYAAAAAAAABDAMAAB4AAAAucWZZF9G+P+kL+oK+oNk/AAAAPxgGAAAAAAAAAQ0DAAAeAAAAzrIuoj2bvj/pC/qCvqDZPwAAAD8YBgAAAAAAAAEOAwAAHgAAAG709upjZb4/6Qv6gr6g2T8AAAA/GAYAAAAAAAABDwMAAB4AAAASNr8zii++P++IO+KOuNk/AAAAPycGAAAAAAAAARADAAAeAAAAsneHfLD5vT/viDvijrjZPwAAAD8nBgAAAAAAAAERAwAAHgAAAPT6Fw79jb0/74g74o642T8AAAA/NwYAAAAAAAABEgMAAB4AAACYPOBWI1i9P++IO+KOuNk/AAAAPzcGAAAAAAAAARMDAAAeAAAA2L9w6G/svD/viDvijrjZPwAAAD83BgAAAAAAAAEUAwAAHgAAAHoBOTGWtrw/74g74o642T8AAAA/RgYAAAAAAAABFQMAAB4AAAAcQwF6vIC8P++IO+KOuNk/AAAAP0YGAAAAAAAAARYDAAAeAAAAvoTJwuJKvD/viDvijrjZPwAAAD9GBgAAAAAAAAEXAwAAHgAAAF7GkQsJFbw/74g74o642T8AAAA/RgYAAAAAAAABGAMAAB4AAAD+B1pUL9+7P++IO+KOuNk/AAAAP0YGAAAAAAAAARkDAAAeAAAAokkinVWpuz/3BX1BX9DZPwAAAD9WBgAAAAAAAAEaAwAAHgAAAEKL6uV7c7s/9wV9QV/Q2T8AAAA/VgYAAAAAAAABGwMAAB4AAADkzLIuoj27P/cFfUFf0Nk/AAAAP1YGAAAAAAAAARwDAAAeAAAAhA57d8gHuz/3BX1BX9DZPwAAAD9mBgAAAAAAAAEdAwAAHgAAAChQQ8Du0bo/9wV9QV/Q2T8AAAA/ZgYAAAAAAAABHgMAAB4AAADIkQsJFZy6P/cFfUFf0Nk/AAAAP2YGAAAAAAAAAR8DAAAeAAAAatPTUTtmuj/3BX1BX9DZPwAAAD91BgAAAAAAAAEgAwAAHgAAAAoVnJphMLo/9wV9QV/Q2T8AAAA/dQYAAAAAAAABIQMAAB4AAACuVmTjh/q5P/cFfUFf0Nk/AAAAP3UGAAAAAAAAASIDAAAeAAAATpgsLK7EuT/3BX1BX9DZPwAAAD+FBgAAAAAAAAEjAwAAHgAAAO7Z9HTUjrk/9wV9QV/Q2T8AAAA/hQYAAAAAAAABJAMAAB4AAACQG729+li5P/cFfUFf0Nk/AAAAP4UGAAAAAAAAASUDAAAeAAAAMl2FBiEjuT/3BX1BX9DZPwAAAD+VBgAAAAAAAAEmAwAAHgAAANSeTU9H7bg/9wV9QV/Q2T8AAAA/lQYAAAAAAAABJwMAAB4AAAB04BWYbbe4P/cFfUFf0Nk/AAAAP5UGAAAAAAAAASgDAAAeAAAAFCLe4JOBuD/3BX1BX9DZPwAAAD+kBgAAAAAAAAEpAwAAHgAAALhjpim6S7g//YK+oC/o2T8AAAA/pAYAAAAAAAABKgMAAB4AAABYpW5y4BW4P/2CvqAv6Nk/AAAAP6QGAAAAAAAAASsDAAAeAAAA+uY2uwbgtz/9gr6gL+jZPwAAAD+0BgAAAAAAAAEsAwAAHgAAAJoo/wMtqrc//YK+oC/o2T8AAAA/tAYAAAAAAAABLQMAAB4AAAA6asdMU3S3P/2CvqAv6Nk/AAAAP8MGAAAAAAAAAS4DAAAeAAAA3quPlXk+tz/9gr6gL+jZPwAAAD/DBgAAAAAAAAEvAwAAHgAAAH7tV96fCLc//YK+oC/o2T8AAAA/wwYAAAAAAAABMAMAAB4AAAB+7Vfenwi3PwMAAAAAANo/AAAAP9MGAAAAAAAAATEDAAAeAAAAIC8gJ8bStj8DAAAAAADaPwAAAD/TBgAAAAAAAAEyAwAAHgAAAMBw6G/snLY/AwAAAAAA2j8AAAA/0wYAAAAAAAABMwMAAB4AAABksrC4Eme2PwMAAAAAANo/AAAAP9MGAAAAAAAAATQDAAAeAAAABPR4ATkxtj8DAAAAAADaPwAAAD/TBgAAAAAAAAE1AwAAHgAAAAT0eAE5MbY/CX1BX9AX2j8AAAA/4wYAAAAAAAABNgMAAB4AAACkNUFKX/u1Pwl9QV/QF9o/AAAAP+MGAAAAAAAAATcDAAAeAAAARncJk4XFtT8JfUFf0BfaPwAAAD/jBgAAAAAAAAE4AwAAHgAAAEZ3CZOFxbU/DfqCvqAv2j8AAAA/4wYAAAAAAAABOQMAAB4AAADouNHbq4+1Pw36gr6gL9o/AAAAP+MGAAAAAAAAAToDAAAeAAAAivqZJNJZtT8N+oK+oC/aPwAAAD/yBgAAAAAAAAE7AwAAHgAAACo8Ym34I7U/DfqCvqAv2j8AAAA/8gYAAAAAAAABPAMAAB4AAAAqPGJt+CO1PxN3xB1xR9o/AAAAP/IGAAAAAAAAAT0DAAAeAAAAzH0qth7utD8Z9AV9QV/aPwAAAD/yBgAAAAAAAAE+AwAAHgAAAGy/8v5EuLQ/GfQFfUFf2j8AAAA/AgcAAAAAAAABPwMAAB4AAAAOAbtHa4K0Px9xR9wRd9o/AAAAPwIHAAAAAAAAAUADAAAeAAAAsEKDkJFMtD8fcUfcEXfaPwAAAD8CBwAAAAAAAAFBAwAAHgAAAFKES9m3FrQ/Je6IO+KO2j8AAAA/AgcAAAAAAAABQgMAAB4AAADyxRMi3uCzPyXuiDvijto/AAAAPxIHAAAAAAAAAUMDAAAeAAAAlAfcagSrsz8l7og74o7aPwAAAD8SBwAAAAAAAAFEAwAAHgAAAJQH3GoEq7M/K2vKmrKm2j8AAAA/EgcAAAAAAAABRQMAAB4AAAA0SaSzKnWzPzHoC/qCvto/AAAAPxIHAAAAAAAAAUYDAAAeAAAA2Ips/FA/sz8x6Av6gr7aPwAAAD8SBwAAAAAAAAFHAwAAHgAAANiKbPxQP7M/N2VNWVPW2j8AAAA/EgcAAAAAAAABSAMAAB4AAAB4zDRFdwmzPzdlTVlT1to/AAAAPyEHAAAAAAAAAUkDAAAeAAAAGg79jZ3Tsj83ZU1ZU9baPwAAAD8hBwAAAAAAAAFKAwAAHgAAABoO/Y2d07I/PeKOuCPu2j8AAAA/IQcAAAAAAAABSwMAAB4AAAC6T8XWw52yPz3ijrgj7to/AAAAPyEHAAAAAAAAAUwDAAAeAAAAuk/F1sOdsj9DX9AX9AXbPwAAAD8hBwAAAAAAAAFNAwAAHgAAAFyRjR/qZ7I/Q1/QF/QF2z8AAAA/MQcAAAAAAAABTgMAAB4AAABckY0f6meyP0ncEXfEHds/AAAAPzEHAAAAAAAAAU8DAAAeAAAA/tJVaBAysj9J3BF3xB3bPwAAAD8xBwAAAAAAAAFQAwAAHgAAAP7SVWgQMrI/T1lT1pQ12z8AAAA/MQcAAAAAAAABUQMAAB4AAACgFB6xNvyxP09ZU9aUNds/AAAAP0AHAAAAAAAAAVIDAAAeAAAAoBQesTb8sT9V1pQ1ZU3bPwAAAD9ABwAAAAAAAAFTAwAAHgAAAEBW5vlcxrE/VdaUNWVN2z8AAAA/QAcAAAAAAAABVAMAAB4AAABAVub5XMaxP1tT1pQ1Zds/AAAAP1AHAAAAAAAAAVUDAAAeAAAAQFbm+VzGsT9h0Bf0BX3bPwAAAD9QBwAAAAAAAAFWAwAAHgAAAEBW5vlcxrE/Z01ZU9aU2z8AAAA/UAcAAAAAAAABVwMAAB4AAABAVub5XMaxP23KmrKmrNs/AAAAP1AHAAAAAAAAAVgDAAAeAAAAQFbm+VzGsT9zR9wRd8TbPwAAAD9gBwAAAAAAAAFZAwAAHgAAAEBW5vlcxrE/ecQdcUfc2z8AAAA/YAcAAAAAAAABWgMAAB4AAABAVub5XMaxP39BX9AX9Ns/AAAAP2AHAAAAAAAAAVsDAAAeAAAAQFbm+VzGsT+FvqAv6AvcPwAAAD9gBwAAAAAAAAFcAwAAHgAAAEBW5vlcxrE/izvijrgj3D8AAAA/bwcAAAAAAAABXQMAAB4AAABAVub5XMaxP5G4I+6IO9w/AAAAP28HAAAAAAAAAV4DAAAeAAAAQFbm+VzGsT+XNWVNWVPcPwAAAD9vBwAAAAAAAAFfAwAAHgAAAEBW5vlcxrE/nbKmrClr3D8AAAA/fwcAAAAAAAABYAMAAB4AAABAVub5XMaxP6msKWvKmtw/AAAAP38HAAAAAAAAAWEDAAAeAAAAQFbm+VzGsT+vKWvKmrLcPwAAAD9/BwAAAAAAAAFiAwAAHgAAAKAUHrE2/LE/taasKWvK3D8AAAA/jwcAAAAAAAABYwMAAB4AAACgFB6xNvyxP7sj7og74tw/AAAAP48HAAAAAAAAAWQDAAAeAAAAoBQesTb8sT/BoC/oC/rcPwAAAD+eBwAAAAAAAAFlAwAAHgAAAP7SVWgQMrI/waAv6Av63D8AAAA/ngcAAAAAAAABZgMAAB4AAAD+0lVoEDKyP8cdcUfcEd0/AAAAP64HAAAAAAAAAWcDAAAeAAAAXJGNH+pnsj/HHXFH3BHdPwAAAD+9BwAAAAAAAAFoAwAAHgAAALpPxdbDnbI/xx1xR9wR3T8AAAA/pQgAAAAAAAABaQMAAB4AAACeWdZFtGfDPxN3xB1xR9o/AAAAPwAAAAAAAAAAAWoDAAAeAAAAnlnWRbRnwz8Z9AV9QV/aPwAAAD9OAAAAAAAAAAFrAwAAHgAAAJ5Z1kW0Z8M/H3FH3BF32j8AAAA/TgAAAAAAAAABbAMAAB4AAABuejpqx0zDPx9xR9wRd9o/AAAAP04AAAAAAAAAAW0DAAAeAAAAbno6asdMwz8l7og74o7aPwAAAD9OAAAAAAAAAAFuAwAAHgAAAG56OmrHTMM/K2vKmrKm2j8AAAA/XgAAAAAAAAABbwMAAB4AAAA+m56O2jHDPytrypqypto/AAAAP14AAAAAAAAAAXADAAAeAAAAPpuejtoxwz8x6Av6gr7aPwAAAD9eAAAAAAAAAAFxAwAAHgAAABC8ArPtFsM/N2VNWVPW2j8AAAA/bQAAAAAAAAABcgMAAB4AAAAQvAKz7RbDPz3ijrgj7to/AAAAP20AAAAAAAAAAXMDAAAeAAAA4Nxm1wD8wj894o64I+7aPwAAAD9tAAAAAAAAAAF0AwAAHgAAAODcZtcA/MI/Q1/QF/QF2z8AAAA/fQAAAAAAAAABdQMAAB4AAADg3GbXAPzCP0ncEXfEHds/AAAAP30AAAAAAAAAAXYDAAAeAAAAsf3K+xPhwj9J3BF3xB3bPwAAAD99AAAAAAAAAAF3AwAAHgAAALH9yvsT4cI/T1lT1pQ12z8AAAA/jQAAAAAAAAABeAMAAB4AAACBHi8gJ8bCP1XWlDVlTds/AAAAP40AAAAAAAAAAXkDAAAeAAAAUT+TRDqrwj9bU9aUNWXbPwAAAD+NAAAAAAAAAAF6AwAAHgAAACNg92hNkMI/YdAX9AV92z8AAAA/nAAAAAAAAAABewMAAB4AAAAjYPdoTZDCP2dNWVPWlNs/AAAAP5wAAAAAAAAAAXwDAAAeAAAAI2D3aE2Qwj9typqypqzbPwAAAD+cAAAAAAAAAAF9AwAAHgAAAPOAW41gdcI/bcqasqas2z8AAAA/rAAAAAAAAAABfgMAAB4AAADzgFuNYHXCP3NH3BF3xNs/AAAAP6wAAAAAAAAAAX8DAAAeAAAA84BbjWB1wj95xB1xR9zbPwAAAD+sAAAAAAAAAAGAAwAAHgAAAMShv7FzWsI/ecQdcUfc2z8AAAA/rAAAAAAAAAABgQMAAB4AAADEob+xc1rCP39BX9AX9Ns/AAAAP7sAAAAAAAAAAYIDAAAeAAAAlMIj1oY/wj+FvqAv6AvcPwAAAD+7AAAAAAAAAAGDAwAAHgAAAJTCI9aGP8I/izvijrgj3D8AAAA/uwAAAAAAAAABhAMAAB4AAABm44f6mSTCP4s74o64I9w/AAAAP7sAAAAAAAAAAYUDAAAeAAAAZuOH+pkkwj+RuCPuiDvcPwAAAD/LAAAAAAAAAAGGAwAAHgAAADYE7B6tCcI/kbgj7og73D8AAAA/2wAAAAAAAAABhwMAAB4AAAAGJVBDwO7BP52ypqwpa9w/AAAAP9sAAAAAAAAAAYgDAAAeAAAABiVQQ8DuwT+hL+gL+oLcPwAAAD/bAAAAAAAAAAGJAwAAHgAAANdFtGfT08E/oS/oC/qC3D8AAAA/2wAAAAAAAAABigMAAB4AAADXRbRn09PBP6msKWvKmtw/AAAAP+oAAAAAAAAAAYsDAAAeAAAAqGYYjOa4wT+prClryprcPwAAAD/qAAAAAAAAAAGMAwAAHgAAAKhmGIzmuME/rylrypqy3D8AAAA/+gAAAAAAAAABjQMAAB4AAAB5h3yw+Z3BP68pa8qastw/AAAAP/oAAAAAAAAAAY4DAAAeAAAAeYd8sPmdwT+1pqwpa8rcPwAAAD/6AAAAAAAAAAGPAwAAHgAAAEmo4NQMg8E/taasKWvK3D8AAAA/CgEAAAAAAAABkAMAAB4AAABJqODUDIPBP7sj7og74tw/AAAAPwoBAAAAAAAAAZEDAAAeAAAAGclE+R9owT+7I+6IO+LcPwAAAD8ZAQAAAAAAAAGSAwAAHgAAABnJRPkfaME/waAv6Av63D8AAAA/GQEAAAAAAAABkwMAAB4AAADr6agdM03BP8GgL+gL+tw/AAAAPxkBAAAAAAAAAZQDAAAeAAAAvAoNQkYywT/BoC/oC/rcPwAAAD8ZAQAAAAAAAAGVAwAAHgAAALwKDUJGMsE/xx1xR9wR3T8AAAA/KQEAAAAAAAABlgMAAB4AAACMK3FmWRfBP8cdcUfcEd0/AAAAPykBAAAAAAAAAZcDAAAeAAAAXEzVimz8wD/HHXFH3BHdPwAAAD84AQAAAAAAAAGYAwAAHgAAAC5tOa9/4cA/xx1xR9wR3T8AAAA/OAEAAAAAAAABmQMAAB4AAAAubTmvf+HAP82asqasKd0/AAAAPzgBAAAAAAAAAZoDAAAeAAAA/o2d05LGwD/NmrKmrCndPwAAAD9IAQAAAAAAAAGbAwAAHgAAAP6NndOSxsA/0xf0BX1B3T8AAAA/SAEAAAAAAAABnAMAAB4AAADPrgH4pavAP9MX9AV9Qd0/AAAAP0gBAAAAAAAAAZ0DAAAeAAAAn89lHLmQwD/TF/QFfUHdPwAAAD9YAQAAAAAAAAGeAwAAHgAAAHHwyUDMdcA/0xf0BX1B3T8AAAA/ZwEAAAAAAAABnwMAAB4AAABBES5l31rAP9MX9AV9Qd0/AAAAP3cBAAAAAAAAAaADAAAeAAAAETKSifI/wD/TF/QFfUHdPwAAAD93AQAAAAAAAAGhAwAAHgAAAOJS9q0FJcA/0xf0BX1B3T8AAAA/hwEAAAAAAAABogMAAB4AAACzc1rSGArAP9MX9AV9Qd0/AAAAP4cBAAAAAAAAAaMDAAAeAAAAs3Na0hgKwD/NmrKmrCndPwAAAD+HAQAAAAAAAAGkAwAAHgAAAAgpfe1X3r8/zZqypqwp3T8AAAA/hwEAAAAAAAABpQMAAB4AAABIrA1/pHK/P8cdcUfcEd0/AAAAP5YBAAAAAAAAAaYDAAAeAAAA7O3Vx8o8vz/HHXFH3BHdPwAAAD+WAQAAAAAAAAGnAwAAHgAAAIwvnhDxBr8/xx1xR9wR3T8AAAA/lgEAAAAAAAABqAMAAB4AAAAucWZZF9G+P8cdcUfcEd0/AAAAP6YBAAAAAAAAAakDAAAeAAAAzrIuoj2bvj/BoC/oC/rcPwAAAD+mAQAAAAAAAAGqAwAAHgAAAG709upjZb4/waAv6Av63D8AAAA/pgEAAAAAAAABqwMAAB4AAAASNr8zii++P8GgL+gL+tw/AAAAP7UBAAAAAAAAAawDAAAeAAAAsneHfLD5vT/BoC/oC/rcPwAAAD+1AQAAAAAAAAGtAwAAHgAAAFS5T8XWw70/waAv6Av63D8AAAA/tQEAAAAAAAABrgMAAB4AAABUuU/F1sO9P7sj7og74tw/AAAAP7UBAAAAAAAAAa8DAAAeAAAA9PoXDv2NvT+7I+6IO+LcPwAAAD/FAQAAAAAAAAGwAwAAHgAAAJg84FYjWL0/uyPuiDvi3D8AAAA/xQEAAAAAAAABsQMAAB4AAACYPOBWI1i9P7WmrClrytw/AAAAP8UBAAAAAAAAAbIDAAAeAAAAOH6on0kivT+1pqwpa8rcPwAAAD/FAQAAAAAAAAGzAwAAHgAAAHoBOTGWtrw/taasKWvK3D8AAAA/1QEAAAAAAAABtAMAAB4AAAAcQwF6vIC8P68pa8qastw/AAAAP9UBAAAAAAAAAbUDAAAeAAAAvoTJwuJKvD+vKWvKmrLcPwAAAD/VAQAAAAAAAAG2AwAAHgAAAF7GkQsJFbw/rylrypqy3D8AAAA/1QEAAAAAAAABtwMAAB4AAAD+B1pUL9+7P6msKWvKmtw/AAAAP9UBAAAAAAAAAbgDAAAeAAAAokkinVWpuz+prClryprcPwAAAD/VAQAAAAAAAAG5AwAAHgAAAOTMsi6iPbs/oS/oC/qC3D8AAAA/5AEAAAAAAAABugMAAB4AAAAoUEPA7tG6P52ypqwpa9w/AAAAP+QBAAAAAAAAAbsDAAAeAAAAyJELCRWcuj+dsqasKWvcPwAAAD/kAQAAAAAAAAG8AwAAHgAAAGrT01E7Zro/lzVlTVlT3D8AAAA/5AEAAAAAAAABvQMAAB4AAAAKFZyaYTC6P5c1ZU1ZU9w/AAAAP+QBAAAAAAAAAb4DAAAeAAAArlZk44f6uT+XNWVNWVPcPwAAAD/0AQAAAAAAAAG/AwAAHgAAAO7Z9HTUjrk/kbgj7og73D8AAAA/9AEAAAAAAAABwAMAAB4AAACQG729+li5P4s74o64I9w/AAAAP/QBAAAAAAAAAcEDAAAeAAAA1J5NT0ftuD+LO+KOuCPcPwAAAD/0AQAAAAAAAAHCAwAAHgAAAHTgFZhtt7g/izvijrgj3D8AAAA/9AEAAAAAAAABwwMAAB4AAAB04BWYbbe4P4W+oC/oC9w/AAAAP/QBAAAAAAAAAcQDAAAeAAAAuGOmKbpLuD9/QV/QF/TbPwAAAD8EAgAAAAAAAAHFAwAAHgAAAPrmNrsG4Lc/ecQdcUfc2z8AAAA/BAIAAAAAAAABxgMAAB4AAAA6asdMU3S3P3NH3BF3xNs/AAAAPwQCAAAAAAAAAccDAAAeAAAA3quPlXk+tz9zR9wRd8TbPwAAAD8EAgAAAAAAAAHIAwAAHgAAAH7tV96fCLc/c0fcEXfE2z8AAAA/BAIAAAAAAAAByQMAAB4AAAAgLyAnxtK2P23KmrKmrNs/AAAAPwQCAAAAAAAAAcoDAAAeAAAAwHDob+yctj9typqypqzbPwAAAD8EAgAAAAAAAAHLAwAAHgAAAGSysLgSZ7Y/Z01ZU9aU2z8AAAA/BAIAAAAAAAABzAMAAB4AAAAE9HgBOTG2P2dNWVPWlNs/AAAAPwQCAAAAAAAAAc0DAAAeAAAApDVBSl/7tT9h0Bf0BX3bPwAAAD8TAgAAAAAAAAHOAwAAHgAAAOi40durj7U/W1PWlDVl2z8AAAA/EwIAAAAAAAABzwMAAB4AAACK+pkk0lm1P1XWlDVlTds/AAAAPxMCAAAAAAAAAdADAAAeAAAAKjxibfgjtT9V1pQ1ZU3bPwAAAD8TAgAAAAAAAAHRAwAAHgAAAMx9KrYe7rQ/VdaUNWVN2z8AAAA/EwIAAAAAAAAB0gMAAB4AAABsv/L+RLi0P09ZU9aUNds/AAAAPyMCAAAAAAAAAdMDAAAeAAAADgG7R2uCtD9J3BF3xB3bPwAAAD8jAgAAAAAAAAHUAwAAHgAAALBCg5CRTLQ/SdwRd8Qd2z8AAAA/IwIAAAAAAAAB1QMAAB4AAACwQoOQkUy0P0Nf0Bf0Bds/AAAAPyMCAAAAAAAAAdYDAAAeAAAAUoRL2bcWtD9DX9AX9AXbPwAAAD8jAgAAAAAAAAHXAwAAHgAAAFKES9m3FrQ/PeKOuCPu2j8AAAA/MgIAAAAAAAAB2AMAAB4AAADyxRMi3uCzPz3ijrgj7to/AAAAPzICAAAAAAAAAdkDAAAeAAAA8sUTIt7gsz83ZU1ZU9baPwAAAD8yAgAAAAAAAAHaAwAAHgAAAJQH3GoEq7M/N2VNWVPW2j8AAAA/MgIAAAAAAAAB2wMAAB4AAACUB9xqBKuzPzHoC/qCvto/AAAAP0ICAAAAAAAAAdwDAAAeAAAANEmksyp1sz8x6Av6gr7aPwAAAD9CAgAAAAAAAAHdAwAAHgAAADRJpLMqdbM/K2vKmrKm2j8AAAA/QgIAAAAAAAAB3gMAAB4AAADYimz8UD+zPytrypqypto/AAAAP1ICAAAAAAAAAd8DAAAeAAAA2Ips/FA/sz8fcUfcEXfaPwAAAD9SAgAAAAAAAAHgAwAAHgAAAHjMNEV3CbM/H3FH3BF32j8AAAA/UgIAAAAAAAAB4QMAAB4AAAB4zDRFdwmzPxn0BX1BX9o/AAAAP2ECAAAAAAAAAeIDAAAeAAAAGg79jZ3Tsj8Z9AV9QV/aPwAAAD9hAgAAAAAAAAHjAwAAHgAAABoO/Y2d07I/E3fEHXFH2j8AAAA/YQIAAAAAAAAB5AMAAB4AAAAaDv2NndOyPw36gr6gL9o/AAAAP2ECAAAAAAAAAeUDAAAeAAAAuk/F1sOdsj8N+oK+oC/aPwAAAD9hAgAAAAAAAAHmAwAAHgAAALpPxdbDnbI/CX1BX9AX2j8AAAA/cQIAAAAAAAAB5wMAAB4AAAC6T8XWw52yPwMAAAAAANo/AAAAP3ECAAAAAAAAAegDAAAeAAAAuk/F1sOdsj/9gr6gL+jZPwAAAD9xAgAAAAAAAAHpAwAAHgAAALpPxdbDnbI/9wV9QV/Q2T8AAAA/gQIAAAAAAAAB6gMAAB4AAAC6T8XWw52yP++IO+KOuNk/AAAAP4ECAAAAAAAAAesDAAAeAAAAuk/F1sOdsj/pC/qCvqDZPwAAAD+QAgAAAAAAAAHsAwAAHgAAALpPxdbDnbI/4464I+6I2T8AAAA/oAIAAAAAAAAB7QMAAB4AAAC6T8XWw52yP90Rd8Qdcdk/AAAAP68CAAAAAAAAAe4DAAAeAAAAuk/F1sOdsj/XlDVlTVnZPwAAAD+vAgAAAAAAAAHvAwAAHgAAALpPxdbDnbI/0Rf0BX1B2T8AAAA/vwIAAAAAAAAB8AMAAB4AAAC6T8XWw52yP8uasqasKdk/AAAAP88CAAAAAAAAAfEDAAAeAAAAGg79jZ3Tsj/LmrKmrCnZPwAAAD/PAgAAAAAAAAHyAwAAHgAAAHjMNEV3CbM/y5qypqwp2T8AAAA/3gIAAAAAAAAB8wMAAB4AAAB4zDRFdwmzP8cdcUfcEdk/AAAAP94CAAAAAAAAAfQDAAAeAAAAeMw0RXcJsz/BoC/oC/rYPwAAAD/uAgAAAAAAAAH1AwAAHgAAANiKbPxQP7M/waAv6Av62D8AAAA/7gIAAAAAAAAB9gMAAB4AAAA0SaSzKnWzP8GgL+gL+tg/AAAAP/4CAAAAAAAAAfcDAAAeAAAAlAfcagSrsz/BoC/oC/rYPwAAAD/+AgAAAAAAAAH4AwAAHgAAAJQH3GoEq7M/uyPuiDvi2D8AAAA//gIAAAAAAAAB+QMAAB4AAADyxRMi3uCzP7sj7og74tg/AAAAP/4CAAAAAAAAAfoDAAAeAAAAUoRL2bcWtD+7I+6IO+LYPwAAAD8NAwAAAAAAAAH7AwAAHgAAALBCg5CRTLQ/uyPuiDvi2D8AAAA/DQMAAAAAAAAB/AMAAB4AAAAOAbtHa4K0P7sj7og74tg/AAAAPx0DAAAAAAAAAf0DAAAeAAAAbL/y/kS4tD+7I+6IO+LYPwAAAD8dAwAAAAAAAAH+AwAAHgAAAMx9KrYe7rQ/uyPuiDvi2D8AAAA/HQMAAAAAAAAB/wMAAB4AAAAqPGJt+CO1P7sj7og74tg/AAAAPywDAAAAAAAAAQAEAAAeAAAAivqZJNJZtT+7I+6IO+LYPwAAAD8sAwAAAAAAAAEBBAAAHgAAAOi40durj7U/uyPuiDvi2D8AAAA/PAMAAAAAAAABAgQAAB4AAACkNUFKX/u1P7sj7og74tg/AAAAPzwDAAAAAAAAAQMEAAAeAAAABPR4ATkxtj+7I+6IO+LYPwAAAD88AwAAAAAAAAEEBAAAHgAAAGSysLgSZ7Y/uyPuiDvi2D8AAAA/TAMAAAAAAAABBQQAAB4AAAAgLyAnxtK2P7sj7og74tg/AAAAP0wDAAAAAAAAAQYEAAAeAAAAfu1X3p8Itz+7I+6IO+LYPwAAAD9bAwAAAAAAAAEHBAAAHgAAAJoo/wMtqrc/uyPuiDvi2D8AAAA/WwMAAAAAAAABCAQAAB4AAAD65ja7BuC3P7sj7og74tg/AAAAP1sDAAAAAAAAAQkEAAAeAAAAWKVucuAVuD+7I+6IO+LYPwAAAD9rAwAAAAAAAAEKBAAAHgAAALhjpim6S7g/uyPuiDvi2D8AAAA/awMAAAAAAAABCwQAAB4AAAAUIt7gk4G4P7sj7og74tg/AAAAP2sDAAAAAAAAAQwEAAAeAAAAdOAVmG23uD+7I+6IO+LYPwAAAD97AwAAAAAAAAENBAAAHgAAANSeTU9H7bg/uyPuiDvi2D8AAAA/ewMAAAAAAAABDgQAAB4AAAAyXYUGISO5P7sj7og74tg/AAAAP3sDAAAAAAAAAQ8EAAAeAAAAMl2FBiEjuT/BoC/oC/rYPwAAAD+KAwAAAAAAAAEQBAAAHgAAAJAbvb36WLk/waAv6Av62D8AAAA/igMAAAAAAAABEQQAAB4AAADu2fR01I65P8GgL+gL+tg/AAAAP4oDAAAAAAAAARIEAAAeAAAATpgsLK7EuT/BoC/oC/rYPwAAAD+aAwAAAAAAAAETBAAAHgAAAK5WZOOH+rk/waAv6Av62D8AAAA/mgMAAAAAAAABFAQAAB4AAACuVmTjh/q5P8cdcUfcEdk/AAAAP5oDAAAAAAAAARUEAAAeAAAAChWcmmEwuj/HHXFH3BHZPwAAAD+aAwAAAAAAAAEWBAAAHgAAAGrT01E7Zro/xx1xR9wR2T8AAAA/mgMAAAAAAAABFwQAAB4AAADIkQsJFZy6P8cdcUfcEdk/AAAAP6kDAAAAAAAAARgEAAAeAAAAKFBDwO7Ruj/HHXFH3BHZPwAAAD+pAwAAAAAAAAEZBAAAHgAAAIQOe3fIB7s/xx1xR9wR2T8AAAA/qQMAAAAAAAABGgQAAB4AAACEDnt3yAe7P8uasqasKdk/AAAAP6kDAAAAAAAAARsEAAAeAAAA5MyyLqI9uz/LmrKmrCnZPwAAAD+pAwAAAAAAAAEcBAAAHgAAAEKL6uV7c7s/y5qypqwp2T8AAAA/uQMAAAAAAAABHQQAAB4AAAD+B1pUL9+7P8uasqasKdk/AAAAP7kDAAAAAAAAAR4EAAAeAAAAXsaRCwkVvD/RF/QFfUHZPwAAAD+5AwAAAAAAAAEfBAAAHgAAAL6EycLiSrw/0Rf0BX1B2T8AAAA/uQMAAAAAAAABIAQAAB4AAAAcQwF6vIC8P9EX9AV9Qdk/AAAAP8kDAAAAAAAAASEEAAAeAAAAegE5MZa2vD/RF/QFfUHZPwAAAD/JAwAAAAAAAAEiBAAAHgAAANi/cOhv7Lw/0Rf0BX1B2T8AAAA/yQMAAAAAAAABIwQAAB4AAAA4fqifSSK9P9eUNWVNWdk/AAAAP8kDAAAAAAAAASQEAAAeAAAAmDzgViNYvT/XlDVlTVnZPwAAAD/JAwAAAAAAAAElBAAAHgAAAJg84FYjWL0/3RF3xB1x2T8AAAA/2AMAAAAAAAABJgQAAB4AAAD0+hcO/Y29P90Rd8Qdcdk/AAAAP9gDAAAAAAAAAScEAAAeAAAAsneHfLD5vT/dEXfEHXHZPwAAAD/YAwAAAAAAAAEoBAAAHgAAABI2vzOKL74/3RF3xB1x2T8AAAA/2AMAAAAAAAABKQQAAB4AAABu9PbqY2W+P90Rd8Qdcdk/AAAAP+gDAAAAAAAAASoEAAAeAAAAzrIuoj2bvj/jjrgj7ojZPwAAAD/oAwAAAAAAAAErBAAAHgAAAC5xZlkX0b4/4464I+6I2T8AAAA/6AMAAAAAAAABLAQAAB4AAACML54Q8Qa/P+OOuCPuiNk/AAAAP+gDAAAAAAAAAS0EAAAeAAAA7O3Vx8o8vz/pC/qCvqDZPwAAAD/4AwAAAAAAAAEuBAAAHgAAAEisDX+kcr8/6Qv6gr6g2T8AAAA/+AMAAAAAAAABLwQAAB4AAABIrA1/pHK/P++IO+KOuNk/AAAAP/gDAAAAAAAAATAEAAAeAAAAqGpFNn6ovz/viDvijrjZPwAAAD8HBAAAAAAAAAExBAAAHgAAAAgpfe1X3r8/9wV9QV/Q2T8AAAA/BwQAAAAAAAABMgQAAB4AAACzc1rSGArAP/cFfUFf0Nk/AAAAPwcEAAAAAAAAATMEAAAeAAAAs3Na0hgKwD/9gr6gL+jZPwAAAD8HBAAAAAAAAAE0BAAAHgAAAOJS9q0FJcA//YK+oC/o2T8AAAA/FwQAAAAAAAABNQQAAB4AAADiUvatBSXAPwMAAAAAANo/AAAAPxcEAAAAAAAAATYEAAAeAAAAETKSifI/wD8DAAAAAADaPwAAAD8XBAAAAAAAAAE3BAAAHgAAABEykonyP8A/CX1BX9AX2j8AAAA/FwQAAAAAAAABOAQAAB4AAABBES5l31rAPw36gr6gL9o/AAAAPyYEAAAAAAAAATkEAAAeAAAAcfDJQMx1wD8N+oK+oC/aPwAAAD8mBAAAAAAAAAE6BAAAHgAAAHHwyUDMdcA/E3fEHXFH2j8AAAA/JgQAAAAAAAABOwQAAB4AAACfz2UcuZDAPxN3xB1xR9o/AAAAPzYEAAAAAAAAATwEAAAeAAAAz64B+KWrwD8Td8QdcUfaPwAAAD82BAAAAAAAAAE9BAAAHgAAAM+uAfilq8A/GfQFfUFf2j8AAAA/RgQAAAAAAAABPgQAAB4AAAD+jZ3TksbAPxn0BX1BX9o/AAAAP0YEAAAAAAAAAT8EAAAeAAAALm05r3/hwD8Z9AV9QV/aPwAAAD9GBAAAAAAAAAFABAAAHgAAAC5tOa9/4cA/H3FH3BF32j8AAAA/VQQAAAAAAAABQQQAAB4AAABcTNWKbPzAPx9xR9wRd9o/AAAAP1UEAAAAAAAAAUIEAAAeAAAAjCtxZlkXwT8fcUfcEXfaPwAAAD9lBAAAAAAAAAFDBAAAHgAAAIwrcWZZF8E/Je6IO+KO2j8AAAA/ZQQAAAAAAAABRAQAAB4AAAC8Cg1CRjLBPyXuiDvijto/AAAAP2UEAAAAAAAAAUUEAAAeAAAA6+moHTNNwT8l7og74o7aPwAAAD9lBAAAAAAAAAFGBAAAHgAAABnJRPkfaME/Je6IO+KO2j8AAAA/dQQAAAAAAAABRwQAAB4AAABJqODUDIPBPyXuiDvijto/AAAAP4QEAAAAAAAAAUgEAAAeAAAASajg1AyDwT8ra8qasqbaPwAAAD+EBAAAAAAAAAFJBAAAHgAAAHmHfLD5ncE/K2vKmrKm2j8AAAA/lAQAAAAAAAABSgQAAB4AAACoZhiM5rjBPytrypqypto/AAAAP8MEAAAAAAAAAUsEAAAeAAAAqGYYjOa4wT8x6Av6gr7aPwAAAD/iBAAAAAAAAAFMBAAAHgAAAIBj57SkMVQ/MOgL+oK+7z8AAAA/AAAAAAAAAAABTQQAAB4AAACgfWtBCdRgPzDoC/qCvu8/AAAAP20AAAAAAAAAAU4EAAAeAAAAoH1rQQnUYD+0pqwpa8rvPwAAAD9tAAAAAAAAAAFPBAAAHgAAAGBJYyhAj2c/tKasKWvK7z8AAAA/bQAAAAAAAAABUAQAAB4AAABgFVsPd0puP7SmrClryu8/AAAAP20AAAAAAAAAAVEEAAAeAAAAkHAp+9aCcj+0pqwpa8rvPwAAAD99AAAAAAAAAAFSBAAAHgAAAJBwKfvWgnI/NmVNWVPW7z8AAAA/fQAAAAAAAAABUwQAAB4AAACAVqVucuB1PzZlTVlT1u8/AAAAP30AAAAAAAAAAVQEAAAeAAAAYDwh4g0+eT82ZU1ZU9bvPwAAAD99AAAAAAAAAAFVBAAAHgAAAFAinVWpm3w/NmVNWVPW7z8AAAA/fQAAAAAAAAABVgQAAB4AAAAwCBnJRPl/PzZlTVlT1u8/AAAAP4wAAAAAAAAAAVcEAAAeAAAAEHdKHnCrgT82ZU1ZU9bvPwAAAD+MAAAAAAAAAAFYBAAAHgAAAABqCNg9WoM/NmVNWVPW7z8AAAA/jAAAAAAAAAABWQQAAB4AAAAAXcaRCwmFPzZlTVlT1u8/AAAAP4wAAAAAAAAAAVoEAAAeAAAA8E+ES9m3hj82ZU1ZU9bvPwAAAD+MAAAAAAAAAAFbBAAAHgAAAOhCQgWnZog/NmVNWVPW7z8AAAA/jAAAAAAAAAABXAQAAB4AAADQKL54QsSLP7oj7og74u8/AAAAP5wAAAAAAAAAAV0EAAAeAAAAwBt8MhBzjT+6I+6IO+LvPwAAAD+cAAAAAAAAAAFeBAAAHgAAAMAOOuzdIY8/uiPuiDvi7z8AAAA/nAAAAAAAAAABXwQAAB4AAADcAPzSVWiQP7oj7og74u8/AAAAP5wAAAAAAAAAAWAEAAAeAAAAVPrar7w/kT+6I+6IO+LvPwAAAD+cAAAAAAAAAAFhBAAAHgAAANDzuYwjF5I/uiPuiDvi7z8AAAA/rAAAAAAAAAABYgQAAB4AAABI7Zhpiu6SP7oj7og74u8/AAAAP6wAAAAAAAAAAWMEAAAeAAAAyOZ3RvHFkz+6I+6IO+LvPwAAAD+sAAAAAAAAAAFkBAAAHgAAALzZNQC/dJU/uiPuiDvi7z8AAAA/rAAAAAAAAAABZQQAAB4AAAA00xTdJUyWP7oj7og74u8/AAAAP6wAAAAAAAAAAWYEAAAeAAAAsMzzuYwjlz+6I+6IO+LvPwAAAD+7AAAAAAAAAAFnBAAAHgAAABy5kFDBqZk/uiPuiDvi7z8AAAA/uwAAAAAAAAABaAQAAB4AAAAUrE4Kj1ibP7oj7og74u8/AAAAP7sAAAAAAAAAAWkEAAAeAAAAkKUt5/UvnD+6I+6IO+LvPwAAAD/LAAAAAAAAAAFqBAAAHgAAAHyLqVqRjZ8/uiPuiDvi7z8AAAA/ywAAAAAAAAABawQAAB4AAAB6QsQbfDKgP7oj7og74u8/AAAAP8sAAAAAAAAAAWwEAAAeAAAAOL8zii+eoD+6I+6IO+LvPwAAAD/bAAAAAAAAAAFtBAAAHgAAACyy8UP9TKI/uiPuiDvi7z8AAAA/2wAAAAAAAAABbgQAAB4AAACoq9AgZCSjP7oj7og74u8/AAAAP9sAAAAAAAAAAW8EAAAeAAAAZChAjxeQoz+6I+6IO+LvPwAAAD/bAAAAAAAAAAFwBAAAHgAAAOAhH2x+Z6Q/uiPuiDvi7z8AAAA/6gAAAAAAAAABcQQAAB4AAADYFN0lTBamP7oj7og74u8/AAAAP+oAAAAAAAAAAXIEAAAeAAAAlJFMlP+Bpj+6I+6IO+LvPwAAAD/qAAAAAAAAAAFzBAAAHgAAAFAOvAKz7aY/uiPuiDvi7z8AAAA/6gAAAAAAAAABdAQAAB4AAAAMiytxZlmnP7oj7og74u8/AAAAP/oAAAAAAAAAAXUEAAAeAAAAzAeb3xnFpz+6I+6IO+LvPwAAAD/6AAAAAAAAAAF2BAAAHgAAAIiECk7NMKg/uiPuiDvi7z8AAAA/+gAAAAAAAAABdwQAAB4AAABEAXq8gJyoP7oj7og74u8/AAAAP/oAAAAAAAAAAXgEAAAeAAAAAH7pKjQIqT+6I+6IO+LvPwAAAD/6AAAAAAAAAAF5BAAAHgAAAMD6WJnnc6k/uiPuiDvi7z8AAAA/CQEAAAAAAAABegQAAB4AAAD4cKfkAbeqP7oj7og74u8/AAAAPwkBAAAAAAAAAXsEAAAeAAAAtO0WU7Uiqz+6I+6IO+LvPwAAAD8JAQAAAAAAAAF8BAAAHgAAAHBqhsFojqs/uiPuiDvi7z8AAAA/CQEAAAAAAAABfQQAAB4AAAAw5/UvHPqrP7oj7og74u8/AAAAPxkBAAAAAAAAAX4EAAAeAAAAaF1EezY9rT+6I+6IO+LvPwAAAD8ZAQAAAAAAAAF/BAAAHgAAACTas+npqK0/uiPuiDvi7z8AAAA/GQEAAAAAAAABgAQAAB4AAADgViNYnRSuP7oj7og74u8/AAAAPxkBAAAAAAAAAYEEAAAeAAAAoNOSxlCArj+6I+6IO+LvPwAAAD8pAQAAAAAAAAGCBAAAHgAAAFxQAjUE7K4/uiPuiDvi7z8AAAA/KQEAAAAAAAABgwQAAB4AAAAczXGjt1evP7oj7og74u8/AAAAPykBAAAAAAAAAYQEAAAeAAAA2EnhEWvDrz+6I+6IO+LvPwAAAD8pAQAAAAAAAAGFBAAAHgAAAEpjKECPF7A/uiPuiDvi7z8AAAA/KQEAAAAAAAABhgQAAB4AAAAI4JeuQoOwP7oj7og74u8/AAAAPzgBAAAAAAAAAYcEAAAeAAAAxlwHHfbusD+6I+6IO+LvPwAAAD84AQAAAAAAAAGIBAAAHgAAACQbP9TPJLE/uiPuiDvi7z8AAAA/SAEAAAAAAAABiQQAAB4AAACC2XaLqVqxP7oj7og74u8/AAAAP0gBAAAAAAAAAYoEAAAeAAAA4peuQoOQsT+6I+6IO+LvPwAAAD9IAQAAAAAAAAGLBAAAHgAAAEBW5vlcxrE/uiPuiDvi7z8AAAA/SAEAAAAAAAABjAQAAB4AAACgFB6xNvyxP7oj7og74u8/AAAAP0gBAAAAAAAAAY0EAAAeAAAA/tJVaBAysj+6I+6IO+LvPwAAAD9IAQAAAAAAAAGOBAAAHgAAAFyRjR/qZ7I/uiPuiDvi7z8AAAA/WAEAAAAAAAABjwQAAB4AAAC6T8XWw52yP7oj7og74u8/AAAAP1gBAAAAAAAAAZAEAAAeAAAAeMw0RXcJsz+6I+6IO+LvPwAAAD9YAQAAAAAAAAGRBAAAHgAAANiKbPxQP7M/uiPuiDvi7z8AAAA/WAEAAAAAAAABkgQAAB4AAAA0SaSzKnWzP7oj7og74u8/AAAAP2cBAAAAAAAAAZMEAAAeAAAAlAfcagSrsz+6I+6IO+LvPwAAAD9nAQAAAAAAAAGUBAAAHgAAAPLFEyLe4LM/uiPuiDvi7z8AAAA/ZwEAAAAAAAABlQQAAB4AAABShEvZtxa0P7oj7og74u8/AAAAP2cBAAAAAAAAAZYEAAAeAAAAsEKDkJFMtD+6I+6IO+LvPwAAAD9nAQAAAAAAAAGXBAAAHgAAAA4Bu0drgrQ/uiPuiDvi7z8AAAA/ZwEAAAAAAAABmAQAAB4AAABsv/L+RLi0P7oj7og74u8/AAAAP2cBAAAAAAAAAZkEAAAeAAAAzH0qth7utD+6I+6IO+LvPwAAAD93AQAAAAAAAAGaBAAAHgAAACo8Ym34I7U/uiPuiDvi7z8AAAA/dwEAAAAAAAABmwQAAB4AAACK+pkk0lm1P7oj7og74u8/AAAAP3cBAAAAAAAAAZwEAAAeAAAA6LjR26uPtT+6I+6IO+LvPwAAAD93AQAAAAAAAAGdBAAAHgAAAKQ1QUpf+7U/uiPuiDvi7z8AAAA/dwEAAAAAAAABngQAAB4AAAAE9HgBOTG2P7oj7og74u8/AAAAP3cBAAAAAAAAAZ8EAAAeAAAAwHDob+yctj+6I+6IO+LvPwAAAD93AQAAAAAAAAGgBAAAHgAAACAvICfG0rY/uiPuiDvi7z8AAAA/hgEAAAAAAAABoQQAAB4AAAB+7Vfenwi3P7oj7og74u8/AAAAP4YBAAAAAAAAAaIEAAAeAAAA3quPlXk+tz+6I+6IO+LvPwAAAD+GAQAAAAAAAAGjBAAAHgAAAJoo/wMtqrc/uiPuiDvi7z8AAAA/hgEAAAAAAAABpAQAAB4AAAD65ja7BuC3P7oj7og74u8/AAAAP4YBAAAAAAAAAaUEAAAeAAAAWKVucuAVuD+6I+6IO+LvPwAAAD+GAQAAAAAAAAGmBAAAHgAAALhjpim6S7g/uiPuiDvi7z8AAAA/hgEAAAAAAAABpwQAAB4AAAB04BWYbbe4P7oj7og74u8/AAAAP5YBAAAAAAAAAagEAAAeAAAA1J5NT0ftuD+6I+6IO+LvPwAAAD+WAQAAAAAAAAGpBAAAHgAAADJdhQYhI7k/uiPuiDvi7z8AAAA/lgEAAAAAAAABqgQAAB4AAACQG729+li5P7oj7og74u8/AAAAP5YBAAAAAAAAAasEAAAeAAAA7tn0dNSOuT+6I+6IO+LvPwAAAD+WAQAAAAAAAAGsBAAAHgAAAE6YLCyuxLk/uiPuiDvi7z8AAAA/lgEAAAAAAAABrQQAAB4AAACuVmTjh/q5P7oj7og74u8/AAAAP6YBAAAAAAAAAa4EAAAeAAAAatPTUTtmuj+6I+6IO+LvPwAAAD+mAQAAAAAAAAGvBAAAHgAAAMiRCwkVnLo/uiPuiDvi7z8AAAA/pgEAAAAAAAABsAQAAB4AAAAoUEPA7tG6P7oj7og74u8/AAAAP6YBAAAAAAAAAbEEAAAeAAAA5MyyLqI9uz+6I+6IO+LvPwAAAD+1AQAAAAAAAAGyBAAAHgAAAEKL6uV7c7s/uiPuiDvi7z8AAAA/tQEAAAAAAAABswQAAB4AAACiSSKdVam7P7oj7og74u8/AAAAP7UBAAAAAAAAAbQEAAAeAAAA/gdaVC/fuz+6I+6IO+LvPwAAAD+1AQAAAAAAAAG1BAAAHgAAAF7GkQsJFbw/uiPuiDvi7z8AAAA/tQEAAAAAAAABtgQAAB4AAAC+hMnC4kq8P7oj7og74u8/AAAAP7UBAAAAAAAAAbcEAAAeAAAAHEMBeryAvD+6I+6IO+LvPwAAAD+1AQAAAAAAAAG4BAAAHgAAAHoBOTGWtrw/uiPuiDvi7z8AAAA/xQEAAAAAAAABuQQAAB4AAAA4fqifSSK9P7oj7og74u8/AAAAP8UBAAAAAAAAAboEAAAeAAAAmDzgViNYvT+6I+6IO+LvPwAAAD/FAQAAAAAAAAG7BAAAHgAAAPT6Fw79jb0/uiPuiDvi7z8AAAA/xQEAAAAAAAABvAQAAB4AAABUuU/F1sO9P7oj7og74u8/AAAAP8UBAAAAAAAAAb0EAAAeAAAAsneHfLD5vT+6I+6IO+LvPwAAAD/FAQAAAAAAAAG+BAAAHgAAABI2vzOKL74/uiPuiDvi7z8AAAA/1QEAAAAAAAABvwQAAB4AAABu9PbqY2W+P7oj7og74u8/AAAAP9UBAAAAAAAAAcAEAAAeAAAALnFmWRfRvj+6I+6IO+LvPwAAAD/VAQAAAAAAAAHBBAAAHgAAAIwvnhDxBr8/uiPuiDvi7z8AAAA/1QEAAAAAAAABwgQAAB4AAABIrA1/pHK/P7oj7og74u8/AAAAP9UBAAAAAAAAAcMEAAAeAAAAqGpFNn6ovz+6I+6IO+LvPwAAAD/kAQAAAAAAAAHEBAAAHgAAALNzWtIYCsA/uiPuiDvi7z8AAAA/5AEAAAAAAAABxQQAAB4AAADiUvatBSXAP7oj7og74u8/AAAAP+QBAAAAAAAAAcYEAAAeAAAAETKSifI/wD+6I+6IO+LvPwAAAD/kAQAAAAAAAAHHBAAAHgAAAEERLmXfWsA/uiPuiDvi7z8AAAA/5AEAAAAAAAAByAQAAB4AAABx8MlAzHXAP7oj7og74u8/AAAAP+QBAAAAAAAAAckEAAAeAAAA/o2d05LGwD+6I+6IO+LvPwAAAD/0AQAAAAAAAAHKBAAAHgAAAC5tOa9/4cA/uiPuiDvi7z8AAAA/9AEAAAAAAAABywQAAB4AAACMK3FmWRfBP7oj7og74u8/AAAAP/QBAAAAAAAAAcwEAAAeAAAAvAoNQkYywT+6I+6IO+LvPwAAAD8DAgAAAAAAAAHNBAAAHgAAABnJRPkfaME/uiPuiDvi7z8AAAA/AwIAAAAAAAABzgQAAB4AAAB5h3yw+Z3BP7oj7og74u8/AAAAPwMCAAAAAAAAAc8EAAAeAAAAqGYYjOa4wT+6I+6IO+LvPwAAAD8DAgAAAAAAAAHQBAAAHgAAANdFtGfT08E/uiPuiDvi7z8AAAA/AwIAAAAAAAAB0QQAAB4AAAAGJVBDwO7BP7oj7og74u8/AAAAPxMCAAAAAAAAAdIEAAAeAAAANgTsHq0Jwj+6I+6IO+LvPwAAAD8TAgAAAAAAAAHTBAAAHgAAAGbjh/qZJMI/uiPuiDvi7z8AAAA/EwIAAAAAAAAB1AQAAB4AAACUwiPWhj/CP7oj7og74u8/AAAAPxMCAAAAAAAAAdUEAAAeAAAAxKG/sXNawj+6I+6IO+LvPwAAAD8TAgAAAAAAAAHWBAAAHgAAAPOAW41gdcI/uiPuiDvi7z8AAAA/IwIAAAAAAAAB1wQAAB4AAACx/cr7E+HCP7oj7og74u8/AAAAPyMCAAAAAAAAAdgEAAAeAAAAELwCs+0Wwz+6I+6IO+LvPwAAAD8jAgAAAAAAAAHZBAAAHgAAAD6bno7aMcM/uiPuiDvi7z8AAAA/IwIAAAAAAAAB2gQAAB4AAADNOHIhoYLDP7oj7og74u8/AAAAPzICAAAAAAAAAdsEAAAeAAAA/BcO/Y2dwz+6I+6IO+LvPwAAAD8yAgAAAAAAAAHcBAAAHgAAACv3qdh6uMM/uiPuiDvi7z8AAAA/MgIAAAAAAAAB3QQAAB4AAACLteGPVO7DP7oj7og74u8/AAAAPzICAAAAAAAAAd4EAAAeAAAA6XMZRy4kxD+6I+6IO+LvPwAAAD8yAgAAAAAAAAHfBAAAHgAAAEgyUf4HWsQ/uiPuiDvi7z8AAAA/MgIAAAAAAAAB4AQAAB4AAAB2Ee3Z9HTEP7oj7og74u8/AAAAPzICAAAAAAAAAeEEAAAeAAAA1c8kkc6qxD+6I+6IO+LvPwAAAD8yAgAAAAAAAAHiBAAAHgAAAAWvwGy7xcQ/uiPuiDvi7z8AAAA/QgIAAAAAAAAB4wQAAB4AAACTTJT/gRbFP7oj7og74u8/AAAAP0ICAAAAAAAAAeQEAAAeAAAA8QrMtltMxT+6I+6IO+LvPwAAAD9CAgAAAAAAAAHlBAAAHgAAAFHJA241gsU/uiPuiDvi7z8AAAA/QgIAAAAAAAAB5gQAAB4AAAB/qJ9JIp3FP7oj7og74u8/AAAAP0ICAAAAAAAAAecEAAAeAAAADUZz3OjtxT+6I+6IO+LvPwAAAD9CAgAAAAAAAAHoBAAAHgAAAD0lD7jVCMY/uiPuiDvi7z8AAAA/QgIAAAAAAAAB6QQAAB4AAADLwuJKnFnGP7oj7og74u8/AAAAP1ICAAAAAAAAAeoEAAAeAAAAK4EaAnaPxj+6I+6IO+LvPwAAAD9SAgAAAAAAAAHrBAAAHgAAAOf9iXAp+8Y/uiPuiDvi7z8AAAA/UgIAAAAAAAAB7AQAAB4AAABFvMEnAzHHP7oj7og74u8/AAAAP1ICAAAAAAAAAe0EAAAeAAAApXr53txmxz+6I+6IO+LvPwAAAD9SAgAAAAAAAAHuBAAAHgAAAAM5MZa2nMc/uiPuiDvi7z8AAAA/UgIAAAAAAAAB7wQAAB4AAABh92hNkNLHP7oj7og74u8/AAAAP1ICAAAAAAAAAfAEAAAeAAAAkdYEKX3txz+6I+6IO+LvPwAAAD9SAgAAAAAAAAHxBAAAHgAAAO+UPOBWI8g/uiPuiDvi7z8AAAA/YQIAAAAAAAAB8gQAAB4AAAAfdNi7Qz7IP7oj7og74u8/AAAAP2ECAAAAAAAAAfMEAAAeAAAAfTIQcx10yD+6I+6IO+LvPwAAAD9hAgAAAAAAAAH0BAAAHgAAAK0RrE4Kj8g/uiPuiDvi7z8AAAA/YQIAAAAAAAAB9QQAAB4AAAAL0OMF5MTIP7oj7og74u8/AAAAP2ECAAAAAAAAAfYEAAAeAAAAO69/4dDfyD+6I+6IO+LvPwAAAD9hAgAAAAAAAAH3BAAAHgAAAJltt5iqFck/uiPuiDvi7z8AAAA/YQIAAAAAAAAB+AQAAB4AAADJTFN0lzDJP7oj7og74u8/AAAAP3ECAAAAAAAAAfkEAAAeAAAAJwuLK3FmyT+6I+6IO+LvPwAAAD9xAgAAAAAAAAH6BAAAHgAAAFfqJgdegck/uiPuiDvi7z8AAAA/cQIAAAAAAAAB+wQAAB4AAACHycLiSpzJP7oj7og74u8/AAAAP3ECAAAAAAAAAfwEAAAeAAAA5Yf6mSTSyT+6I+6IO+LvPwAAAD9xAgAAAAAAAAH9BAAAHgAAABVnlnUR7ck/uiPuiDvi7z8AAAA/gAIAAAAAAAAB/gQAAB4AAABFRjJR/gfKP7oj7og74u8/AAAAP4ACAAAAAAAAAf8EAAAeAAAAcyXOLOsiyj+6I+6IO+LvPwAAAD+AAgAAAAAAAAEABQAAHgAAAKMEagjYPco/uiPuiDvi7z8AAAA/kAIAAAAAAAABAQUAAB4AAADR4wXkxFjKP7oj7og74u8/AAAAP5ACAAAAAAAAAQIFAAAeAAAAAcOhv7Fzyj+6I+6IO+LvPwAAAD+gAgAAAAAAAAEDBQAAHgAAAC+iPZuejso/uiPuiDvi7z8AAAA/oAIAAAAAAAABBAUAAB4AAABfgdl2i6nKP7oj7og74u8/AAAAP68CAAAAAAAAAQUFAAAeAAAAj2B1UnjEyj+6I+6IO+LvPwAAAD+vAgAAAAAAAAEGBQAAHgAAAL8/ES5l38o/uiPuiDvi7z8AAAA/vwIAAAAAAAABBwUAAB4AAADtHq0JUvrKP7oj7og74u8/AAAAP78CAAAAAAAAAQgFAAAeAAAAHf5I5T4Vyz+6I+6IO+LvPwAAAD+/AgAAAAAAAAEJBQAAHgAAAE3d5MArMMs/uiPuiDvi7z8AAAA/vwIAAAAAAAABCgUAAB4AAABN3eTAKzDLPzzijrgj7u8/AAAAP78CAAAAAAAAAQsFAAAeAAAAfbyAnBhLyz884o64I+7vPwAAAD/PAgAAAAAAAAEMBQAAHgAAAKubHHgFZss/POKOuCPu7z8AAAA/zwIAAAAAAAABDQUAAB4AAADZerhT8oDLPzzijrgj7u8/AAAAP88CAAAAAAAAAQ4FAAAeAAAACVpUL9+byz884o64I+7vPwAAAD/PAgAAAAAAAAEPBQAAHgAAADk58ArMtss/POKOuCPu7z8AAAA/3gIAAAAAAAABEAUAAB4AAABnGIzmuNHLPzzijrgj7u8/AAAAP94CAAAAAAAAAREFAAAeAAAAl/cnwqXsyz884o64I+7vPwAAAD/eAgAAAAAAAAESBQAAHgAAAMfWw52SB8w/POKOuCPu7z8AAAA/7gIAAAAAAAABEwUAAB4AAAD3tV95fyLMPzzijrgj7u8/AAAAP+4CAAAAAAAAARQFAAAeAAAAJZX7VGw9zD884o64I+7vPwAAAD/uAgAAAAAAAAEVBQAAHgAAAFV0lzBZWMw/POKOuCPu7z8AAAA//QIAAAAAAAABFgUAAB4AAACFUzMMRnPMPzzijrgj7u8/AAAAP/0CAAAAAAAAARcFAAAeAAAAszLP5zKOzD884o64I+7vPwAAAD8NAwAAAAAAAAEYBQAAHgAAAOMRa8Mfqcw/POKOuCPu7z8AAAA/DQMAAAAAAAABGQUAAB4AAAAR8QafDMTMPzzijrgj7u8/AAAAPx0DAAAAAAAAARoFAAAeAAAAQdCievnezD884o64I+7vPwAAAD8dAwAAAAAAAAEbBQAAHgAAAHGvPlbm+cw/POKOuCPu7z8AAAA/LAMAAAAAAAABHAUAAB4AAAChjtox0xTNPzzijrgj7u8/AAAAPywDAAAAAAAAAR0FAAAeAAAAz212DcAvzT884o64I+7vPwAAAD8sAwAAAAAAAAEeBQAAHgAAAP9MEumsSs0/POKOuCPu7z8AAAA/PAMAAAAAAAABHwUAAB4AAAAvLK7EmWXNPzzijrgj7u8/AAAAPzwDAAAAAAAAASAFAAAeAAAAXwtKoIaAzT884o64I+7vPwAAAD88AwAAAAAAAAEhBQAAHgAAAI3q5Xtzm80/POKOuCPu7z8AAAA/PAMAAAAAAAABIgUAAB4AAAC9yYFXYLbNPzzijrgj7u8/AAAAP0wDAAAAAAAAASMFAAAeAAAA66gdM03RzT884o64I+7vPwAAAD9MAwAAAAAAAAEkBQAAHgAAABuIuQ467M0/POKOuCPu7z8AAAA/TAMAAAAAAAABJQUAAB4AAABJZ1XqJgfOPzzijrgj7u8/AAAAP0wDAAAAAAAAASYFAAAeAAAAeUbxxRMizj884o64I+7vPwAAAD9MAwAAAAAAAAEnBQAAHgAAAHlG8cUTIs4/uiPuiDvi7z8AAAA/TAMAAAAAAAABKAUAAB4AAADZBCl97VfOP7oj7og74u8/AAAAP1sDAAAAAAAAASkFAAAeAAAAB+TEWNpyzj+6I+6IO+LvPwAAAD9bAwAAAAAAAAEqBQAAHgAAAGei/A+0qM4/uiPuiDvi7z8AAAA/WwMAAAAAAAABKwUAAB4AAACXgZjroMPOP7oj7og74u8/AAAAP1sDAAAAAAAAASwFAAAeAAAAxWA0x43ezj+6I+6IO+LvPwAAAD9rAwAAAAAAAAEtBQAAHgAAACMfbH5nFM8/uiPuiDvi7z8AAAA/awMAAAAAAAABLgUAAB4AAABT/gdaVC/PP7oj7og74u8/AAAAP2sDAAAAAAAAAS8FAAAeAAAAgd2jNUFKzz+6I+6IO+LvPwAAAD9rAwAAAAAAAAEwBQAAHgAAALG8PxEuZc8/uiPuiDvi7z8AAAA/awMAAAAAAAABMQUAAB4AAADhm9vsGoDPP7oj7og74u8/AAAAP2sDAAAAAAAAATIFAAAeAAAAEXt3yAebzz+6I+6IO+LvPwAAAD9rAwAAAAAAAAEzBQAAHgAAAD9aE6T0tc8/uiPuiDvi7z8AAAA/egMAAAAAAAABNAUAAB4AAABvOa9/4dDPPzZlTVlT1u8/AAAAP3oDAAAAAAAAATUFAAAeAAAAnxhLW87rzz82ZU1ZU9bvPwAAAD96AwAAAAAAAAE2BQAAHgAAAH5rQQnUENA/NmVNWVPW7z8AAAA/egMAAAAAAAABNwUAAB4AAAAWWw93Sh7QPzZlTVlT1u8/AAAAP3oDAAAAAAAAATgFAAAeAAAARjqrUjc50D82ZU1ZU9bvPwAAAD96AwAAAAAAAAE5BQAAHgAAAN4pecCtRtA/NmVNWVPW7z8AAAA/egMAAAAAAAABOgUAAB4AAAAMCRWcmmHQPzZlTVlT1u8/AAAAP4oDAAAAAAAAATsFAAAeAAAApPjiCRFv0D82ZU1ZU9bvPwAAAD+KAwAAAAAAAAE8BQAAHgAAADzosHeHfNA/NmVNWVPW7z8AAAA/igMAAAAAAAABPQUAAB4AAABsx0xTdJfQPzZlTVlT1u8/AAAAP5oDAAAAAAAAAT4FAAAeAAAAArcaweqk0D82ZU1ZU9bvPwAAAD+aAwAAAAAAAAE/BQAAHgAAAJqm6C5hstA/NmVNWVPW7z8AAAA/mgMAAAAAAAABQAUAAB4AAAAylrac17/QPzZlTVlT1u8/AAAAP5oDAAAAAAAAAUEFAAAeAAAAyoWECk7N0D+0pqwpa8rvPwAAAD+aAwAAAAAAAAFCBQAAHgAAAGJ1UnjE2tA/tKasKWvK7z8AAAA/qQMAAAAAAAABQwUAAB4AAAD6ZCDmOujQP7SmrClryu8/AAAAP6kDAAAAAAAAAUQFAAAeAAAAklTuU7H10D+0pqwpa8rvPwAAAD+5AwAAAAAAAAFFBQAAHgAAACpEvMEnA9E/tKasKWvK7z8AAAA/yQMAAAAAAAABRgUAAB4AAADAM4ovnhDRP7SmrClryu8/AAAAP+gDAAAAAAAAAUcFAAAeAAAAWCNYnRQe0T+0pqwpa8rvPwAAAD/3AwAAAAAAAAFIBQAAHgAAAPASJguLK9E/tKasKWvK7z8AAAA/BwQAAAAAAAAL</ink>
</athena>
</file>

<file path=customXml/itemProps1.xml><?xml version="1.0" encoding="utf-8"?>
<ds:datastoreItem xmlns:ds="http://schemas.openxmlformats.org/officeDocument/2006/customXml" ds:itemID="{DF292AC9-F89B-40F0-B4E8-F982C43843EA}">
  <ds:schemaRefs>
    <ds:schemaRef ds:uri="http://schemas.microsoft.com/edu/athena"/>
  </ds:schemaRefs>
</ds:datastoreItem>
</file>

<file path=customXml/itemProps10.xml><?xml version="1.0" encoding="utf-8"?>
<ds:datastoreItem xmlns:ds="http://schemas.openxmlformats.org/officeDocument/2006/customXml" ds:itemID="{FC26CD3C-4323-4C3E-8A62-EF3AD2451E73}">
  <ds:schemaRefs>
    <ds:schemaRef ds:uri="http://schemas.microsoft.com/edu/athena"/>
  </ds:schemaRefs>
</ds:datastoreItem>
</file>

<file path=customXml/itemProps11.xml><?xml version="1.0" encoding="utf-8"?>
<ds:datastoreItem xmlns:ds="http://schemas.openxmlformats.org/officeDocument/2006/customXml" ds:itemID="{71B36C51-5673-472B-96CC-D641CCA4155F}">
  <ds:schemaRefs>
    <ds:schemaRef ds:uri="http://schemas.microsoft.com/edu/athena"/>
  </ds:schemaRefs>
</ds:datastoreItem>
</file>

<file path=customXml/itemProps12.xml><?xml version="1.0" encoding="utf-8"?>
<ds:datastoreItem xmlns:ds="http://schemas.openxmlformats.org/officeDocument/2006/customXml" ds:itemID="{D068EC75-94A4-4378-A973-DF76F9B80088}">
  <ds:schemaRefs>
    <ds:schemaRef ds:uri="http://schemas.microsoft.com/edu/athena"/>
  </ds:schemaRefs>
</ds:datastoreItem>
</file>

<file path=customXml/itemProps13.xml><?xml version="1.0" encoding="utf-8"?>
<ds:datastoreItem xmlns:ds="http://schemas.openxmlformats.org/officeDocument/2006/customXml" ds:itemID="{68C82739-E867-4032-B3E3-E056099C9969}">
  <ds:schemaRefs>
    <ds:schemaRef ds:uri="http://schemas.microsoft.com/edu/athena"/>
  </ds:schemaRefs>
</ds:datastoreItem>
</file>

<file path=customXml/itemProps14.xml><?xml version="1.0" encoding="utf-8"?>
<ds:datastoreItem xmlns:ds="http://schemas.openxmlformats.org/officeDocument/2006/customXml" ds:itemID="{4CA0075F-4B52-46D1-9F08-927670B7EC44}">
  <ds:schemaRefs>
    <ds:schemaRef ds:uri="http://schemas.microsoft.com/edu/athena"/>
  </ds:schemaRefs>
</ds:datastoreItem>
</file>

<file path=customXml/itemProps15.xml><?xml version="1.0" encoding="utf-8"?>
<ds:datastoreItem xmlns:ds="http://schemas.openxmlformats.org/officeDocument/2006/customXml" ds:itemID="{4E3BE6F3-7BA6-4E55-BE63-07BE13D1CB81}">
  <ds:schemaRefs>
    <ds:schemaRef ds:uri="http://schemas.microsoft.com/edu/athena"/>
  </ds:schemaRefs>
</ds:datastoreItem>
</file>

<file path=customXml/itemProps16.xml><?xml version="1.0" encoding="utf-8"?>
<ds:datastoreItem xmlns:ds="http://schemas.openxmlformats.org/officeDocument/2006/customXml" ds:itemID="{6EA9EA77-ECC8-4C20-B05D-3400703F903E}">
  <ds:schemaRefs>
    <ds:schemaRef ds:uri="http://schemas.microsoft.com/edu/athena"/>
  </ds:schemaRefs>
</ds:datastoreItem>
</file>

<file path=customXml/itemProps17.xml><?xml version="1.0" encoding="utf-8"?>
<ds:datastoreItem xmlns:ds="http://schemas.openxmlformats.org/officeDocument/2006/customXml" ds:itemID="{894A1E79-378B-43E5-A081-87050B60A9C5}">
  <ds:schemaRefs>
    <ds:schemaRef ds:uri="http://schemas.microsoft.com/edu/athena"/>
  </ds:schemaRefs>
</ds:datastoreItem>
</file>

<file path=customXml/itemProps18.xml><?xml version="1.0" encoding="utf-8"?>
<ds:datastoreItem xmlns:ds="http://schemas.openxmlformats.org/officeDocument/2006/customXml" ds:itemID="{AFEF447C-4D2D-41A2-A95F-33725D037462}">
  <ds:schemaRefs>
    <ds:schemaRef ds:uri="http://schemas.microsoft.com/edu/athena"/>
  </ds:schemaRefs>
</ds:datastoreItem>
</file>

<file path=customXml/itemProps19.xml><?xml version="1.0" encoding="utf-8"?>
<ds:datastoreItem xmlns:ds="http://schemas.openxmlformats.org/officeDocument/2006/customXml" ds:itemID="{A83B528F-C14E-43BF-A104-1ADF5D7DF5A4}">
  <ds:schemaRefs>
    <ds:schemaRef ds:uri="http://schemas.microsoft.com/edu/athena"/>
  </ds:schemaRefs>
</ds:datastoreItem>
</file>

<file path=customXml/itemProps2.xml><?xml version="1.0" encoding="utf-8"?>
<ds:datastoreItem xmlns:ds="http://schemas.openxmlformats.org/officeDocument/2006/customXml" ds:itemID="{E62DBA02-449C-4F6B-BE6A-7A9DB81659B6}">
  <ds:schemaRefs>
    <ds:schemaRef ds:uri="http://schemas.microsoft.com/edu/athena"/>
  </ds:schemaRefs>
</ds:datastoreItem>
</file>

<file path=customXml/itemProps20.xml><?xml version="1.0" encoding="utf-8"?>
<ds:datastoreItem xmlns:ds="http://schemas.openxmlformats.org/officeDocument/2006/customXml" ds:itemID="{0652CA3E-0717-4FFA-AD35-2E231F74BC26}">
  <ds:schemaRefs>
    <ds:schemaRef ds:uri="http://schemas.microsoft.com/edu/athena"/>
  </ds:schemaRefs>
</ds:datastoreItem>
</file>

<file path=customXml/itemProps21.xml><?xml version="1.0" encoding="utf-8"?>
<ds:datastoreItem xmlns:ds="http://schemas.openxmlformats.org/officeDocument/2006/customXml" ds:itemID="{BDA32433-66D8-425A-9659-ED6CCBEF5016}">
  <ds:schemaRefs>
    <ds:schemaRef ds:uri="http://schemas.microsoft.com/edu/athena"/>
  </ds:schemaRefs>
</ds:datastoreItem>
</file>

<file path=customXml/itemProps22.xml><?xml version="1.0" encoding="utf-8"?>
<ds:datastoreItem xmlns:ds="http://schemas.openxmlformats.org/officeDocument/2006/customXml" ds:itemID="{5FC026FD-3639-4172-89F0-09A7DAEA7A8B}">
  <ds:schemaRefs>
    <ds:schemaRef ds:uri="http://schemas.microsoft.com/edu/athena"/>
  </ds:schemaRefs>
</ds:datastoreItem>
</file>

<file path=customXml/itemProps23.xml><?xml version="1.0" encoding="utf-8"?>
<ds:datastoreItem xmlns:ds="http://schemas.openxmlformats.org/officeDocument/2006/customXml" ds:itemID="{D513B277-022F-48C2-AC81-B588DB311FBE}">
  <ds:schemaRefs>
    <ds:schemaRef ds:uri="http://schemas.microsoft.com/edu/athena"/>
  </ds:schemaRefs>
</ds:datastoreItem>
</file>

<file path=customXml/itemProps24.xml><?xml version="1.0" encoding="utf-8"?>
<ds:datastoreItem xmlns:ds="http://schemas.openxmlformats.org/officeDocument/2006/customXml" ds:itemID="{D5133328-C715-4DE1-821D-0159830E473E}">
  <ds:schemaRefs>
    <ds:schemaRef ds:uri="http://schemas.microsoft.com/edu/athena"/>
  </ds:schemaRefs>
</ds:datastoreItem>
</file>

<file path=customXml/itemProps25.xml><?xml version="1.0" encoding="utf-8"?>
<ds:datastoreItem xmlns:ds="http://schemas.openxmlformats.org/officeDocument/2006/customXml" ds:itemID="{838E8142-354F-4726-AB05-9C50C5AB96FE}">
  <ds:schemaRefs>
    <ds:schemaRef ds:uri="http://schemas.microsoft.com/edu/athena"/>
  </ds:schemaRefs>
</ds:datastoreItem>
</file>

<file path=customXml/itemProps26.xml><?xml version="1.0" encoding="utf-8"?>
<ds:datastoreItem xmlns:ds="http://schemas.openxmlformats.org/officeDocument/2006/customXml" ds:itemID="{37C7F728-5128-4A11-9312-96184EDCF354}">
  <ds:schemaRefs>
    <ds:schemaRef ds:uri="http://schemas.microsoft.com/edu/athena"/>
  </ds:schemaRefs>
</ds:datastoreItem>
</file>

<file path=customXml/itemProps27.xml><?xml version="1.0" encoding="utf-8"?>
<ds:datastoreItem xmlns:ds="http://schemas.openxmlformats.org/officeDocument/2006/customXml" ds:itemID="{39AC4222-9E9F-4CF5-8A72-611B9EBEBE27}">
  <ds:schemaRefs>
    <ds:schemaRef ds:uri="http://schemas.microsoft.com/edu/athena"/>
  </ds:schemaRefs>
</ds:datastoreItem>
</file>

<file path=customXml/itemProps28.xml><?xml version="1.0" encoding="utf-8"?>
<ds:datastoreItem xmlns:ds="http://schemas.openxmlformats.org/officeDocument/2006/customXml" ds:itemID="{C7577909-0EF3-4DE2-B6BE-3C8FC7466647}">
  <ds:schemaRefs>
    <ds:schemaRef ds:uri="http://schemas.microsoft.com/edu/athena"/>
  </ds:schemaRefs>
</ds:datastoreItem>
</file>

<file path=customXml/itemProps29.xml><?xml version="1.0" encoding="utf-8"?>
<ds:datastoreItem xmlns:ds="http://schemas.openxmlformats.org/officeDocument/2006/customXml" ds:itemID="{D693C648-9983-4601-805C-4757CC18A160}">
  <ds:schemaRefs>
    <ds:schemaRef ds:uri="http://schemas.microsoft.com/edu/athena"/>
  </ds:schemaRefs>
</ds:datastoreItem>
</file>

<file path=customXml/itemProps3.xml><?xml version="1.0" encoding="utf-8"?>
<ds:datastoreItem xmlns:ds="http://schemas.openxmlformats.org/officeDocument/2006/customXml" ds:itemID="{82D1ED11-02BD-4C8F-B57A-72203CDFBB3E}">
  <ds:schemaRefs>
    <ds:schemaRef ds:uri="http://schemas.microsoft.com/edu/athena"/>
  </ds:schemaRefs>
</ds:datastoreItem>
</file>

<file path=customXml/itemProps30.xml><?xml version="1.0" encoding="utf-8"?>
<ds:datastoreItem xmlns:ds="http://schemas.openxmlformats.org/officeDocument/2006/customXml" ds:itemID="{E7228659-B74A-4CEA-A924-9DD6AAAF8DD3}">
  <ds:schemaRefs>
    <ds:schemaRef ds:uri="http://schemas.microsoft.com/edu/athena"/>
  </ds:schemaRefs>
</ds:datastoreItem>
</file>

<file path=customXml/itemProps31.xml><?xml version="1.0" encoding="utf-8"?>
<ds:datastoreItem xmlns:ds="http://schemas.openxmlformats.org/officeDocument/2006/customXml" ds:itemID="{442A8741-57D6-4424-9C23-335B91F44BD4}">
  <ds:schemaRefs>
    <ds:schemaRef ds:uri="http://schemas.microsoft.com/edu/athena"/>
  </ds:schemaRefs>
</ds:datastoreItem>
</file>

<file path=customXml/itemProps32.xml><?xml version="1.0" encoding="utf-8"?>
<ds:datastoreItem xmlns:ds="http://schemas.openxmlformats.org/officeDocument/2006/customXml" ds:itemID="{B39D478E-2F63-42BB-AA50-E76938221A75}">
  <ds:schemaRefs>
    <ds:schemaRef ds:uri="http://schemas.microsoft.com/edu/athena"/>
  </ds:schemaRefs>
</ds:datastoreItem>
</file>

<file path=customXml/itemProps33.xml><?xml version="1.0" encoding="utf-8"?>
<ds:datastoreItem xmlns:ds="http://schemas.openxmlformats.org/officeDocument/2006/customXml" ds:itemID="{92975C5A-E561-4E33-B20E-DC0D42206952}">
  <ds:schemaRefs>
    <ds:schemaRef ds:uri="http://schemas.microsoft.com/edu/athena"/>
  </ds:schemaRefs>
</ds:datastoreItem>
</file>

<file path=customXml/itemProps34.xml><?xml version="1.0" encoding="utf-8"?>
<ds:datastoreItem xmlns:ds="http://schemas.openxmlformats.org/officeDocument/2006/customXml" ds:itemID="{2C438376-807C-4362-8239-6903DAC2D1B9}">
  <ds:schemaRefs>
    <ds:schemaRef ds:uri="http://schemas.microsoft.com/edu/athena"/>
  </ds:schemaRefs>
</ds:datastoreItem>
</file>

<file path=customXml/itemProps35.xml><?xml version="1.0" encoding="utf-8"?>
<ds:datastoreItem xmlns:ds="http://schemas.openxmlformats.org/officeDocument/2006/customXml" ds:itemID="{F1B64867-0898-4770-9E82-86D1135A6200}">
  <ds:schemaRefs>
    <ds:schemaRef ds:uri="http://schemas.microsoft.com/edu/athena"/>
  </ds:schemaRefs>
</ds:datastoreItem>
</file>

<file path=customXml/itemProps36.xml><?xml version="1.0" encoding="utf-8"?>
<ds:datastoreItem xmlns:ds="http://schemas.openxmlformats.org/officeDocument/2006/customXml" ds:itemID="{0B068611-98D9-47A7-8E9E-D3B3B94C15BB}">
  <ds:schemaRefs>
    <ds:schemaRef ds:uri="http://schemas.microsoft.com/edu/athena"/>
  </ds:schemaRefs>
</ds:datastoreItem>
</file>

<file path=customXml/itemProps37.xml><?xml version="1.0" encoding="utf-8"?>
<ds:datastoreItem xmlns:ds="http://schemas.openxmlformats.org/officeDocument/2006/customXml" ds:itemID="{ECD06394-5781-4B55-BDA1-2DC0FEF0730F}">
  <ds:schemaRefs>
    <ds:schemaRef ds:uri="http://schemas.microsoft.com/edu/athena"/>
  </ds:schemaRefs>
</ds:datastoreItem>
</file>

<file path=customXml/itemProps38.xml><?xml version="1.0" encoding="utf-8"?>
<ds:datastoreItem xmlns:ds="http://schemas.openxmlformats.org/officeDocument/2006/customXml" ds:itemID="{A8AAF635-808C-43BF-81E7-70ED00EEC6B3}">
  <ds:schemaRefs>
    <ds:schemaRef ds:uri="http://schemas.microsoft.com/edu/athena"/>
  </ds:schemaRefs>
</ds:datastoreItem>
</file>

<file path=customXml/itemProps39.xml><?xml version="1.0" encoding="utf-8"?>
<ds:datastoreItem xmlns:ds="http://schemas.openxmlformats.org/officeDocument/2006/customXml" ds:itemID="{FD8B9F80-39FD-4190-A9D3-1EFF3E78E0E4}">
  <ds:schemaRefs>
    <ds:schemaRef ds:uri="http://schemas.microsoft.com/edu/athena"/>
  </ds:schemaRefs>
</ds:datastoreItem>
</file>

<file path=customXml/itemProps4.xml><?xml version="1.0" encoding="utf-8"?>
<ds:datastoreItem xmlns:ds="http://schemas.openxmlformats.org/officeDocument/2006/customXml" ds:itemID="{E8D463AA-2CBD-48B1-8ECD-421350612395}">
  <ds:schemaRefs>
    <ds:schemaRef ds:uri="http://schemas.microsoft.com/edu/athena"/>
  </ds:schemaRefs>
</ds:datastoreItem>
</file>

<file path=customXml/itemProps40.xml><?xml version="1.0" encoding="utf-8"?>
<ds:datastoreItem xmlns:ds="http://schemas.openxmlformats.org/officeDocument/2006/customXml" ds:itemID="{A9918B68-3E80-4A2C-A005-F6BE3F746059}">
  <ds:schemaRefs>
    <ds:schemaRef ds:uri="http://schemas.microsoft.com/edu/athena"/>
  </ds:schemaRefs>
</ds:datastoreItem>
</file>

<file path=customXml/itemProps41.xml><?xml version="1.0" encoding="utf-8"?>
<ds:datastoreItem xmlns:ds="http://schemas.openxmlformats.org/officeDocument/2006/customXml" ds:itemID="{10B3BBB1-ADE2-4B36-9094-6C75263F51EC}">
  <ds:schemaRefs>
    <ds:schemaRef ds:uri="http://schemas.microsoft.com/edu/athena"/>
  </ds:schemaRefs>
</ds:datastoreItem>
</file>

<file path=customXml/itemProps42.xml><?xml version="1.0" encoding="utf-8"?>
<ds:datastoreItem xmlns:ds="http://schemas.openxmlformats.org/officeDocument/2006/customXml" ds:itemID="{00225C64-E798-42EE-915C-EC872BDACBF7}">
  <ds:schemaRefs>
    <ds:schemaRef ds:uri="http://schemas.microsoft.com/edu/athena"/>
  </ds:schemaRefs>
</ds:datastoreItem>
</file>

<file path=customXml/itemProps43.xml><?xml version="1.0" encoding="utf-8"?>
<ds:datastoreItem xmlns:ds="http://schemas.openxmlformats.org/officeDocument/2006/customXml" ds:itemID="{7EF303EE-E8C6-4B6A-B2D2-723F6CA9F2F7}">
  <ds:schemaRefs>
    <ds:schemaRef ds:uri="http://schemas.microsoft.com/edu/athena"/>
  </ds:schemaRefs>
</ds:datastoreItem>
</file>

<file path=customXml/itemProps44.xml><?xml version="1.0" encoding="utf-8"?>
<ds:datastoreItem xmlns:ds="http://schemas.openxmlformats.org/officeDocument/2006/customXml" ds:itemID="{253703F6-20C0-426F-A0A6-9AF6DF30D22E}">
  <ds:schemaRefs>
    <ds:schemaRef ds:uri="http://schemas.microsoft.com/edu/athena"/>
  </ds:schemaRefs>
</ds:datastoreItem>
</file>

<file path=customXml/itemProps45.xml><?xml version="1.0" encoding="utf-8"?>
<ds:datastoreItem xmlns:ds="http://schemas.openxmlformats.org/officeDocument/2006/customXml" ds:itemID="{C25706C7-195B-4B38-824F-FB94EAD75212}">
  <ds:schemaRefs>
    <ds:schemaRef ds:uri="http://schemas.microsoft.com/edu/athena"/>
  </ds:schemaRefs>
</ds:datastoreItem>
</file>

<file path=customXml/itemProps46.xml><?xml version="1.0" encoding="utf-8"?>
<ds:datastoreItem xmlns:ds="http://schemas.openxmlformats.org/officeDocument/2006/customXml" ds:itemID="{5C9530A9-D0AB-46E4-8918-9703A5B89388}">
  <ds:schemaRefs>
    <ds:schemaRef ds:uri="http://schemas.microsoft.com/edu/athena"/>
  </ds:schemaRefs>
</ds:datastoreItem>
</file>

<file path=customXml/itemProps47.xml><?xml version="1.0" encoding="utf-8"?>
<ds:datastoreItem xmlns:ds="http://schemas.openxmlformats.org/officeDocument/2006/customXml" ds:itemID="{B397866D-926F-441A-9B28-B429530CFBEE}">
  <ds:schemaRefs>
    <ds:schemaRef ds:uri="http://schemas.microsoft.com/edu/athena"/>
  </ds:schemaRefs>
</ds:datastoreItem>
</file>

<file path=customXml/itemProps48.xml><?xml version="1.0" encoding="utf-8"?>
<ds:datastoreItem xmlns:ds="http://schemas.openxmlformats.org/officeDocument/2006/customXml" ds:itemID="{10193B92-57FC-40E9-B27D-F114909E0AE6}">
  <ds:schemaRefs>
    <ds:schemaRef ds:uri="http://schemas.microsoft.com/edu/athena"/>
  </ds:schemaRefs>
</ds:datastoreItem>
</file>

<file path=customXml/itemProps49.xml><?xml version="1.0" encoding="utf-8"?>
<ds:datastoreItem xmlns:ds="http://schemas.openxmlformats.org/officeDocument/2006/customXml" ds:itemID="{1194407A-231D-480C-98D4-1F3E8E4564BA}">
  <ds:schemaRefs>
    <ds:schemaRef ds:uri="http://schemas.microsoft.com/edu/athena"/>
  </ds:schemaRefs>
</ds:datastoreItem>
</file>

<file path=customXml/itemProps5.xml><?xml version="1.0" encoding="utf-8"?>
<ds:datastoreItem xmlns:ds="http://schemas.openxmlformats.org/officeDocument/2006/customXml" ds:itemID="{F7C322EC-FD92-40D4-A3C3-03EF865B1F40}">
  <ds:schemaRefs>
    <ds:schemaRef ds:uri="http://schemas.microsoft.com/edu/athena"/>
  </ds:schemaRefs>
</ds:datastoreItem>
</file>

<file path=customXml/itemProps50.xml><?xml version="1.0" encoding="utf-8"?>
<ds:datastoreItem xmlns:ds="http://schemas.openxmlformats.org/officeDocument/2006/customXml" ds:itemID="{D5F0D06D-F9F4-4B17-9A5D-CB3B045F288C}">
  <ds:schemaRefs>
    <ds:schemaRef ds:uri="http://schemas.microsoft.com/edu/athena"/>
  </ds:schemaRefs>
</ds:datastoreItem>
</file>

<file path=customXml/itemProps51.xml><?xml version="1.0" encoding="utf-8"?>
<ds:datastoreItem xmlns:ds="http://schemas.openxmlformats.org/officeDocument/2006/customXml" ds:itemID="{4BF34C3B-33E6-4633-AA1A-85A20AD28491}">
  <ds:schemaRefs>
    <ds:schemaRef ds:uri="http://schemas.microsoft.com/edu/athena"/>
  </ds:schemaRefs>
</ds:datastoreItem>
</file>

<file path=customXml/itemProps52.xml><?xml version="1.0" encoding="utf-8"?>
<ds:datastoreItem xmlns:ds="http://schemas.openxmlformats.org/officeDocument/2006/customXml" ds:itemID="{1EDCC51B-8021-4AFC-A95E-358B279AD677}">
  <ds:schemaRefs>
    <ds:schemaRef ds:uri="http://schemas.microsoft.com/edu/athena"/>
  </ds:schemaRefs>
</ds:datastoreItem>
</file>

<file path=customXml/itemProps53.xml><?xml version="1.0" encoding="utf-8"?>
<ds:datastoreItem xmlns:ds="http://schemas.openxmlformats.org/officeDocument/2006/customXml" ds:itemID="{DD12379A-7CAD-4428-8A59-6BD98582150E}">
  <ds:schemaRefs>
    <ds:schemaRef ds:uri="http://schemas.microsoft.com/edu/athena"/>
  </ds:schemaRefs>
</ds:datastoreItem>
</file>

<file path=customXml/itemProps54.xml><?xml version="1.0" encoding="utf-8"?>
<ds:datastoreItem xmlns:ds="http://schemas.openxmlformats.org/officeDocument/2006/customXml" ds:itemID="{B7090921-3939-455E-B7D9-811B2E83E06C}">
  <ds:schemaRefs>
    <ds:schemaRef ds:uri="http://schemas.microsoft.com/edu/athena"/>
  </ds:schemaRefs>
</ds:datastoreItem>
</file>

<file path=customXml/itemProps55.xml><?xml version="1.0" encoding="utf-8"?>
<ds:datastoreItem xmlns:ds="http://schemas.openxmlformats.org/officeDocument/2006/customXml" ds:itemID="{D475218D-ADB4-431B-B1A2-F6542D453B5B}">
  <ds:schemaRefs>
    <ds:schemaRef ds:uri="http://schemas.microsoft.com/edu/athena"/>
  </ds:schemaRefs>
</ds:datastoreItem>
</file>

<file path=customXml/itemProps56.xml><?xml version="1.0" encoding="utf-8"?>
<ds:datastoreItem xmlns:ds="http://schemas.openxmlformats.org/officeDocument/2006/customXml" ds:itemID="{106D14A9-6E79-40BB-B6F5-CAE37763E0A1}">
  <ds:schemaRefs>
    <ds:schemaRef ds:uri="http://schemas.microsoft.com/edu/athena"/>
  </ds:schemaRefs>
</ds:datastoreItem>
</file>

<file path=customXml/itemProps57.xml><?xml version="1.0" encoding="utf-8"?>
<ds:datastoreItem xmlns:ds="http://schemas.openxmlformats.org/officeDocument/2006/customXml" ds:itemID="{0458E55E-6F97-4318-BD87-254DBB60667D}">
  <ds:schemaRefs>
    <ds:schemaRef ds:uri="http://schemas.microsoft.com/edu/athena"/>
  </ds:schemaRefs>
</ds:datastoreItem>
</file>

<file path=customXml/itemProps58.xml><?xml version="1.0" encoding="utf-8"?>
<ds:datastoreItem xmlns:ds="http://schemas.openxmlformats.org/officeDocument/2006/customXml" ds:itemID="{7BCE8B9F-8D35-441D-AAA8-628BF1D62EFE}">
  <ds:schemaRefs>
    <ds:schemaRef ds:uri="http://schemas.microsoft.com/edu/athena"/>
  </ds:schemaRefs>
</ds:datastoreItem>
</file>

<file path=customXml/itemProps59.xml><?xml version="1.0" encoding="utf-8"?>
<ds:datastoreItem xmlns:ds="http://schemas.openxmlformats.org/officeDocument/2006/customXml" ds:itemID="{1B7392A2-4504-44BD-B7E3-D78B058FC42D}">
  <ds:schemaRefs>
    <ds:schemaRef ds:uri="http://schemas.microsoft.com/edu/athena"/>
  </ds:schemaRefs>
</ds:datastoreItem>
</file>

<file path=customXml/itemProps6.xml><?xml version="1.0" encoding="utf-8"?>
<ds:datastoreItem xmlns:ds="http://schemas.openxmlformats.org/officeDocument/2006/customXml" ds:itemID="{03F24558-A82B-4894-AA91-9134DBB50BF7}">
  <ds:schemaRefs>
    <ds:schemaRef ds:uri="http://schemas.microsoft.com/edu/athena"/>
  </ds:schemaRefs>
</ds:datastoreItem>
</file>

<file path=customXml/itemProps60.xml><?xml version="1.0" encoding="utf-8"?>
<ds:datastoreItem xmlns:ds="http://schemas.openxmlformats.org/officeDocument/2006/customXml" ds:itemID="{2BDFC963-0BB2-4BD6-9723-07EFDBC8E35C}">
  <ds:schemaRefs>
    <ds:schemaRef ds:uri="http://schemas.microsoft.com/edu/athena"/>
  </ds:schemaRefs>
</ds:datastoreItem>
</file>

<file path=customXml/itemProps61.xml><?xml version="1.0" encoding="utf-8"?>
<ds:datastoreItem xmlns:ds="http://schemas.openxmlformats.org/officeDocument/2006/customXml" ds:itemID="{B93F6812-1149-4DFD-A4AD-9D8E921FBD50}">
  <ds:schemaRefs>
    <ds:schemaRef ds:uri="http://schemas.microsoft.com/edu/athena"/>
  </ds:schemaRefs>
</ds:datastoreItem>
</file>

<file path=customXml/itemProps62.xml><?xml version="1.0" encoding="utf-8"?>
<ds:datastoreItem xmlns:ds="http://schemas.openxmlformats.org/officeDocument/2006/customXml" ds:itemID="{84381709-89C2-4326-BD6A-BB9EE3EAA7F6}">
  <ds:schemaRefs>
    <ds:schemaRef ds:uri="http://schemas.microsoft.com/edu/athena"/>
  </ds:schemaRefs>
</ds:datastoreItem>
</file>

<file path=customXml/itemProps63.xml><?xml version="1.0" encoding="utf-8"?>
<ds:datastoreItem xmlns:ds="http://schemas.openxmlformats.org/officeDocument/2006/customXml" ds:itemID="{69CB56A1-A369-4693-A5C4-2B003304C001}">
  <ds:schemaRefs>
    <ds:schemaRef ds:uri="http://schemas.microsoft.com/edu/athena"/>
  </ds:schemaRefs>
</ds:datastoreItem>
</file>

<file path=customXml/itemProps7.xml><?xml version="1.0" encoding="utf-8"?>
<ds:datastoreItem xmlns:ds="http://schemas.openxmlformats.org/officeDocument/2006/customXml" ds:itemID="{E1135524-A0B2-473A-88EE-732B193EC1C3}">
  <ds:schemaRefs>
    <ds:schemaRef ds:uri="http://schemas.microsoft.com/edu/athena"/>
  </ds:schemaRefs>
</ds:datastoreItem>
</file>

<file path=customXml/itemProps8.xml><?xml version="1.0" encoding="utf-8"?>
<ds:datastoreItem xmlns:ds="http://schemas.openxmlformats.org/officeDocument/2006/customXml" ds:itemID="{C14E48E5-101B-4517-93AC-0E25FFAD0687}">
  <ds:schemaRefs>
    <ds:schemaRef ds:uri="http://schemas.microsoft.com/edu/athena"/>
  </ds:schemaRefs>
</ds:datastoreItem>
</file>

<file path=customXml/itemProps9.xml><?xml version="1.0" encoding="utf-8"?>
<ds:datastoreItem xmlns:ds="http://schemas.openxmlformats.org/officeDocument/2006/customXml" ds:itemID="{A0583268-3747-4FA7-BA94-20ECE9244A5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5875</TotalTime>
  <Words>4902</Words>
  <Application>Microsoft Office PowerPoint</Application>
  <PresentationFormat>宽屏</PresentationFormat>
  <Paragraphs>589</Paragraphs>
  <Slides>41</Slides>
  <Notes>1</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41</vt:i4>
      </vt:variant>
    </vt:vector>
  </HeadingPairs>
  <TitlesOfParts>
    <vt:vector size="54" baseType="lpstr">
      <vt:lpstr>等线</vt:lpstr>
      <vt:lpstr>等线 Light</vt:lpstr>
      <vt:lpstr>微软雅黑</vt:lpstr>
      <vt:lpstr>宋体</vt:lpstr>
      <vt:lpstr>Arial</vt:lpstr>
      <vt:lpstr>Calibri</vt:lpstr>
      <vt:lpstr>Cambria</vt:lpstr>
      <vt:lpstr>Cambria Math</vt:lpstr>
      <vt:lpstr>Courier New</vt:lpstr>
      <vt:lpstr>封面封底</vt:lpstr>
      <vt:lpstr>目录</vt:lpstr>
      <vt:lpstr>内容​</vt:lpstr>
      <vt:lpstr>1_Office 主题​​</vt:lpstr>
      <vt:lpstr>PowerPoint 演示文稿</vt:lpstr>
      <vt:lpstr>课程目标</vt:lpstr>
      <vt:lpstr>PowerPoint 演示文稿</vt:lpstr>
      <vt:lpstr>多核的由来--提升性能。 </vt:lpstr>
      <vt:lpstr>PowerPoint 演示文稿</vt:lpstr>
      <vt:lpstr>并行编程模型</vt:lpstr>
      <vt:lpstr>共享存储 </vt:lpstr>
      <vt:lpstr>共享存储</vt:lpstr>
      <vt:lpstr>消息传递 </vt:lpstr>
      <vt:lpstr>消息传递</vt:lpstr>
      <vt:lpstr>共享存储与消息传递模型的对比</vt:lpstr>
      <vt:lpstr>并行挖掘—依赖分析</vt:lpstr>
      <vt:lpstr>依赖分析</vt:lpstr>
      <vt:lpstr>循环级依赖分析</vt:lpstr>
      <vt:lpstr>循环级依赖分析</vt:lpstr>
      <vt:lpstr>循环级依赖分析</vt:lpstr>
      <vt:lpstr>识别其他层面的并行</vt:lpstr>
      <vt:lpstr>识别其他层面的并行</vt:lpstr>
      <vt:lpstr>PowerPoint 演示文稿</vt:lpstr>
      <vt:lpstr>多核体系结构缓存设计</vt:lpstr>
      <vt:lpstr>缓存一致性问题</vt:lpstr>
      <vt:lpstr>缓存一致性需求 ——写传播 &amp; 事务串行化</vt:lpstr>
      <vt:lpstr>缓存一致性需求 ——写传播 &amp; 事务串行化</vt:lpstr>
      <vt:lpstr>缓存一致性协议——”写回”缓存的MSI协议</vt:lpstr>
      <vt:lpstr>缓存一致性协议——”写回”缓存的MSI协议</vt:lpstr>
      <vt:lpstr>锁的实现 &amp;&amp; 同步问题</vt:lpstr>
      <vt:lpstr>锁的实现 &amp;&amp; 同步问题</vt:lpstr>
      <vt:lpstr>锁的实现 &amp;&amp; 同步问题</vt:lpstr>
      <vt:lpstr>TS(test-and-set) 锁</vt:lpstr>
      <vt:lpstr>TTSL(test-and-test-and-set) 锁</vt:lpstr>
      <vt:lpstr>PowerPoint 演示文稿</vt:lpstr>
      <vt:lpstr>存储一致性问题</vt:lpstr>
      <vt:lpstr>存储一致性问题</vt:lpstr>
      <vt:lpstr>存储一致性问题-顺序一致性（SC）</vt:lpstr>
      <vt:lpstr>存储一致性问题-松弛一致性模型</vt:lpstr>
      <vt:lpstr>处理器一致性模型（PC）</vt:lpstr>
      <vt:lpstr>弱序（WO）</vt:lpstr>
      <vt:lpstr>弱序（WO）</vt:lpstr>
      <vt:lpstr>释放一致性模型（RC）</vt:lpstr>
      <vt:lpstr>释放一致性模型（RC）</vt:lpstr>
      <vt:lpstr>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hedongbo</cp:lastModifiedBy>
  <cp:revision>319</cp:revision>
  <dcterms:created xsi:type="dcterms:W3CDTF">2019-04-19T06:48:00Z</dcterms:created>
  <dcterms:modified xsi:type="dcterms:W3CDTF">2021-06-11T09:26:16Z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2052-11.3.0.8586</vt:lpwstr>
  </property>
  <property fmtid="{D5CDD505-2E9C-101B-9397-08002B2CF9AE}" pid="3" name="_2015_ms_pID_725343">
    <vt:lpwstr>(3)9IHIoCB6fw7JsCxOALu/PcgErzovOPD5tCGD42VerHbdn31jQOzL9IOlo6JCr7Zhrh24rkEZ
/bxumFCZyb3lGBe80hfRjpE0SBtwvZAZ1tXuoRATfJCRESKbtXwn8DKxsqTw/QOJU9Bqbfbv
ko/DJqoJGrXZAU5pvnltYhh4eHZIi0RWNTQcumH5KaL/fceW3lDo+lCeLdiRoVJJEif+hHvi
gZNt7C/nQinf6B4F/5</vt:lpwstr>
  </property>
  <property fmtid="{D5CDD505-2E9C-101B-9397-08002B2CF9AE}" pid="4" name="_2015_ms_pID_7253431">
    <vt:lpwstr>JQEO9m0Q1lZO4iC1BKzSN6ktdCrMcPbJJCQ70v5OvlvpO0abyCowLA
32p4jkujGtJAwWyqp9u0t+dJoP6tpEzT8Iiaqe1HX+VrYTTbH3d0FBTv/s23o2xMxZ02ou6p
OW9id9ob8hfUTU9OpwrVYkqfxBsJzcteXZRxPzvKVFH+Q9n8baEhyll+q2WjcRdeOxP8bXO1
NKM3s8MPeMTDGDtweg1ziuFFDhwwmyZo/s1p</vt:lpwstr>
  </property>
  <property fmtid="{D5CDD505-2E9C-101B-9397-08002B2CF9AE}" pid="5" name="_2015_ms_pID_7253432">
    <vt:lpwstr>/7dZeWZYrSoI+V23flms4tU=</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1623028170</vt:lpwstr>
  </property>
</Properties>
</file>