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spdx.org/licenses/BSD-3-Clause-Modificatio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06705" y="208915"/>
            <a:ext cx="11387455" cy="673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BSD 3-Clause Modification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</a:t>
            </a:r>
            <a:r>
              <a:rPr lang="en-US" altLang="zh-CN" sz="1600">
                <a:sym typeface="+mn-ea"/>
              </a:rPr>
              <a:t> BSD 3-Clause Modification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 </a:t>
            </a:r>
            <a:r>
              <a:rPr lang="en-US" altLang="zh-CN" sz="1600">
                <a:sym typeface="+mn-ea"/>
              </a:rPr>
              <a:t>BSD 3-Clause Modification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原文：</a:t>
            </a:r>
            <a:r>
              <a:rPr lang="zh-CN" altLang="en-US" sz="1600">
                <a:sym typeface="+mn-ea"/>
                <a:hlinkClick r:id="rId1" tooltip="" action="ppaction://hlinkfile"/>
              </a:rPr>
              <a:t>https://spdx.org/licenses/BSD-3-Clause-Modification.html</a:t>
            </a:r>
            <a:endParaRPr lang="zh-CN" altLang="en-US" sz="1600">
              <a:sym typeface="+mn-ea"/>
              <a:hlinkClick r:id="rId1" tooltip="" action="ppaction://hlinkfile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</a:t>
            </a:r>
            <a:r>
              <a:rPr lang="zh-CN" altLang="en-US" sz="1600"/>
              <a:t>无</a:t>
            </a:r>
            <a:endParaRPr lang="zh-CN" altLang="en-US" sz="1600"/>
          </a:p>
          <a:p>
            <a:endParaRPr lang="zh-CN" altLang="en-US" sz="1600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</a:t>
            </a:r>
            <a:r>
              <a:rPr lang="en-US" altLang="zh-CN" sz="1600"/>
              <a:t>BSD-3-Clause</a:t>
            </a:r>
            <a:r>
              <a:rPr lang="zh-CN" altLang="en-US" sz="1600"/>
              <a:t>为</a:t>
            </a:r>
            <a:r>
              <a:rPr lang="en-US" altLang="zh-CN" sz="1600"/>
              <a:t>FSF</a:t>
            </a:r>
            <a:r>
              <a:rPr lang="zh-CN" altLang="en-US" sz="1600"/>
              <a:t>与</a:t>
            </a:r>
            <a:r>
              <a:rPr lang="en-US" altLang="zh-CN" sz="1600"/>
              <a:t>OSI</a:t>
            </a:r>
            <a:r>
              <a:rPr lang="zh-CN" altLang="en-US" sz="1600"/>
              <a:t>认证的</a:t>
            </a:r>
            <a:endParaRPr lang="en-US" altLang="zh-CN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中使用到了</a:t>
            </a:r>
            <a:r>
              <a:rPr lang="en-US" altLang="zh-CN" sz="1600">
                <a:sym typeface="+mn-ea"/>
              </a:rPr>
              <a:t>61</a:t>
            </a:r>
            <a:r>
              <a:rPr lang="zh-CN" altLang="en-US" sz="1600">
                <a:sym typeface="+mn-ea"/>
              </a:rPr>
              <a:t>次，排第</a:t>
            </a:r>
            <a:r>
              <a:rPr lang="en-US" altLang="zh-CN" sz="1600">
                <a:sym typeface="+mn-ea"/>
              </a:rPr>
              <a:t>121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无诉讼案例</a:t>
            </a:r>
            <a:endParaRPr lang="zh-CN" altLang="en-US" sz="1600" b="1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</a:t>
            </a:r>
            <a:r>
              <a:rPr lang="en-US" altLang="zh-CN" sz="1600" b="1">
                <a:sym typeface="+mn-ea"/>
              </a:rPr>
              <a:t>oE</a:t>
            </a:r>
            <a:r>
              <a:rPr lang="zh-CN" altLang="en-US" sz="1600" b="1">
                <a:sym typeface="+mn-ea"/>
              </a:rPr>
              <a:t>认可</a:t>
            </a:r>
            <a:endParaRPr lang="en-US" altLang="zh-CN" sz="1600">
              <a:sym typeface="+mn-ea"/>
            </a:endParaRPr>
          </a:p>
          <a:p>
            <a:endParaRPr lang="zh-CN" altLang="en-US" sz="1600" b="1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645" y="3087370"/>
            <a:ext cx="10229850" cy="21253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czNTk0NDljZmEzM2QzNmNmNzEyNTUyMTY2NWEyNmQifQ=="/>
  <p:tag name="KSO_WPP_MARK_KEY" val="78882559-946b-4cf8-a010-62f54b161afb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WPS 演示</Application>
  <PresentationFormat>宽屏</PresentationFormat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陈一雄</dc:creator>
  <cp:lastModifiedBy>仔仔</cp:lastModifiedBy>
  <cp:revision>28</cp:revision>
  <dcterms:created xsi:type="dcterms:W3CDTF">2022-05-31T06:23:00Z</dcterms:created>
  <dcterms:modified xsi:type="dcterms:W3CDTF">2022-11-09T09:04:32Z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BDDD850A6A874346B137C149F61781E8</vt:lpwstr>
  </property>
  <property fmtid="{D5CDD505-2E9C-101B-9397-08002B2CF9AE}" pid="3" name="KSOProductBuildVer">
    <vt:lpwstr>2052-11.1.0.12763</vt:lpwstr>
  </property>
</Properties>
</file>