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5"/>
  </p:notesMasterIdLst>
  <p:sldIdLst>
    <p:sldId id="259" r:id="rId3"/>
    <p:sldId id="257" r:id="rId4"/>
    <p:sldId id="256" r:id="rId5"/>
    <p:sldId id="260" r:id="rId6"/>
    <p:sldId id="271" r:id="rId7"/>
    <p:sldId id="263" r:id="rId8"/>
    <p:sldId id="261" r:id="rId9"/>
    <p:sldId id="266" r:id="rId10"/>
    <p:sldId id="272" r:id="rId11"/>
    <p:sldId id="299" r:id="rId12"/>
    <p:sldId id="276" r:id="rId13"/>
    <p:sldId id="277" r:id="rId14"/>
    <p:sldId id="281" r:id="rId15"/>
    <p:sldId id="278" r:id="rId16"/>
    <p:sldId id="262" r:id="rId17"/>
    <p:sldId id="300" r:id="rId18"/>
    <p:sldId id="270" r:id="rId19"/>
    <p:sldId id="273" r:id="rId20"/>
    <p:sldId id="267" r:id="rId21"/>
    <p:sldId id="279" r:id="rId22"/>
    <p:sldId id="265" r:id="rId23"/>
    <p:sldId id="25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92D050"/>
    <a:srgbClr val="A0A5AD"/>
    <a:srgbClr val="1EB182"/>
    <a:srgbClr val="457FC0"/>
    <a:srgbClr val="1669B7"/>
    <a:srgbClr val="768FB5"/>
    <a:srgbClr val="193673"/>
    <a:srgbClr val="4E4AA8"/>
    <a:srgbClr val="303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9072" autoAdjust="0"/>
  </p:normalViewPr>
  <p:slideViewPr>
    <p:cSldViewPr snapToGrid="0">
      <p:cViewPr varScale="1">
        <p:scale>
          <a:sx n="101" d="100"/>
          <a:sy n="101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MySQL 8.0.20 </a:t>
            </a:r>
            <a:r>
              <a:rPr lang="en-US" altLang="zh-CN" dirty="0" err="1"/>
              <a:t>Sysbench</a:t>
            </a:r>
            <a:r>
              <a:rPr lang="en-US" altLang="zh-CN" dirty="0"/>
              <a:t> </a:t>
            </a:r>
            <a:r>
              <a:rPr lang="en-US" altLang="zh-CN" dirty="0" err="1"/>
              <a:t>oltp</a:t>
            </a:r>
            <a:r>
              <a:rPr lang="zh-CN" altLang="en-US" dirty="0"/>
              <a:t>测试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动态反馈优化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Sheet1!$A$2:$A$601</c:f>
              <c:numCache>
                <c:formatCode>General</c:formatCode>
                <c:ptCount val="600"/>
                <c:pt idx="0">
                  <c:v>36.93</c:v>
                </c:pt>
                <c:pt idx="1">
                  <c:v>424.33</c:v>
                </c:pt>
                <c:pt idx="2">
                  <c:v>1203.1199999999999</c:v>
                </c:pt>
                <c:pt idx="3">
                  <c:v>4887.21</c:v>
                </c:pt>
                <c:pt idx="4">
                  <c:v>8104.21</c:v>
                </c:pt>
                <c:pt idx="5">
                  <c:v>2274.14</c:v>
                </c:pt>
                <c:pt idx="6">
                  <c:v>1641.94</c:v>
                </c:pt>
                <c:pt idx="7">
                  <c:v>1752.22</c:v>
                </c:pt>
                <c:pt idx="8">
                  <c:v>2183.2600000000002</c:v>
                </c:pt>
                <c:pt idx="9">
                  <c:v>2014.96</c:v>
                </c:pt>
                <c:pt idx="10">
                  <c:v>2226.09</c:v>
                </c:pt>
                <c:pt idx="11">
                  <c:v>2623.9</c:v>
                </c:pt>
                <c:pt idx="12">
                  <c:v>3391.16</c:v>
                </c:pt>
                <c:pt idx="13">
                  <c:v>3009.22</c:v>
                </c:pt>
                <c:pt idx="14">
                  <c:v>12560.97</c:v>
                </c:pt>
                <c:pt idx="15">
                  <c:v>18475.82</c:v>
                </c:pt>
                <c:pt idx="16">
                  <c:v>19096.900000000001</c:v>
                </c:pt>
                <c:pt idx="17">
                  <c:v>18977.09</c:v>
                </c:pt>
                <c:pt idx="18">
                  <c:v>18303.41</c:v>
                </c:pt>
                <c:pt idx="19">
                  <c:v>17010.14</c:v>
                </c:pt>
                <c:pt idx="20">
                  <c:v>15573.55</c:v>
                </c:pt>
                <c:pt idx="21">
                  <c:v>15893.43</c:v>
                </c:pt>
                <c:pt idx="22">
                  <c:v>15425.97</c:v>
                </c:pt>
                <c:pt idx="23">
                  <c:v>16045.41</c:v>
                </c:pt>
                <c:pt idx="24">
                  <c:v>16365.21</c:v>
                </c:pt>
                <c:pt idx="25">
                  <c:v>16788.98</c:v>
                </c:pt>
                <c:pt idx="26">
                  <c:v>17396.939999999999</c:v>
                </c:pt>
                <c:pt idx="27">
                  <c:v>16541.16</c:v>
                </c:pt>
                <c:pt idx="28">
                  <c:v>16960.77</c:v>
                </c:pt>
                <c:pt idx="29">
                  <c:v>17706.57</c:v>
                </c:pt>
                <c:pt idx="30">
                  <c:v>17703.849999999999</c:v>
                </c:pt>
                <c:pt idx="31">
                  <c:v>17858.419999999998</c:v>
                </c:pt>
                <c:pt idx="32">
                  <c:v>17811.060000000001</c:v>
                </c:pt>
                <c:pt idx="33">
                  <c:v>17835.53</c:v>
                </c:pt>
                <c:pt idx="34">
                  <c:v>17994.7</c:v>
                </c:pt>
                <c:pt idx="35">
                  <c:v>18965.490000000002</c:v>
                </c:pt>
                <c:pt idx="36">
                  <c:v>19547.330000000002</c:v>
                </c:pt>
                <c:pt idx="37">
                  <c:v>23503.57</c:v>
                </c:pt>
                <c:pt idx="38">
                  <c:v>23967.23</c:v>
                </c:pt>
                <c:pt idx="39">
                  <c:v>23894.63</c:v>
                </c:pt>
                <c:pt idx="40">
                  <c:v>24089.85</c:v>
                </c:pt>
                <c:pt idx="41">
                  <c:v>24272.85</c:v>
                </c:pt>
                <c:pt idx="42">
                  <c:v>24003.34</c:v>
                </c:pt>
                <c:pt idx="43">
                  <c:v>23293.63</c:v>
                </c:pt>
                <c:pt idx="44">
                  <c:v>24096.49</c:v>
                </c:pt>
                <c:pt idx="45">
                  <c:v>22452.01</c:v>
                </c:pt>
                <c:pt idx="46">
                  <c:v>23110.97</c:v>
                </c:pt>
                <c:pt idx="47">
                  <c:v>23659.47</c:v>
                </c:pt>
                <c:pt idx="48">
                  <c:v>23512.94</c:v>
                </c:pt>
                <c:pt idx="49">
                  <c:v>23871.58</c:v>
                </c:pt>
                <c:pt idx="50">
                  <c:v>23461.17</c:v>
                </c:pt>
                <c:pt idx="51">
                  <c:v>23804.639999999999</c:v>
                </c:pt>
                <c:pt idx="52">
                  <c:v>24002.18</c:v>
                </c:pt>
                <c:pt idx="53">
                  <c:v>23975.09</c:v>
                </c:pt>
                <c:pt idx="54">
                  <c:v>23946.52</c:v>
                </c:pt>
                <c:pt idx="55">
                  <c:v>23821.21</c:v>
                </c:pt>
                <c:pt idx="56">
                  <c:v>24045.11</c:v>
                </c:pt>
                <c:pt idx="57">
                  <c:v>23962.89</c:v>
                </c:pt>
                <c:pt idx="58">
                  <c:v>23917.16</c:v>
                </c:pt>
                <c:pt idx="59">
                  <c:v>23598.61</c:v>
                </c:pt>
                <c:pt idx="60">
                  <c:v>23924.799999999999</c:v>
                </c:pt>
                <c:pt idx="61">
                  <c:v>23428.35</c:v>
                </c:pt>
                <c:pt idx="62">
                  <c:v>23869.89</c:v>
                </c:pt>
                <c:pt idx="63">
                  <c:v>23769.69</c:v>
                </c:pt>
                <c:pt idx="64">
                  <c:v>23858.92</c:v>
                </c:pt>
                <c:pt idx="65">
                  <c:v>24289.88</c:v>
                </c:pt>
                <c:pt idx="66">
                  <c:v>24536.799999999999</c:v>
                </c:pt>
                <c:pt idx="67">
                  <c:v>24824.2</c:v>
                </c:pt>
                <c:pt idx="68">
                  <c:v>24726.01</c:v>
                </c:pt>
                <c:pt idx="69">
                  <c:v>24946.880000000001</c:v>
                </c:pt>
                <c:pt idx="70">
                  <c:v>25136.89</c:v>
                </c:pt>
                <c:pt idx="71">
                  <c:v>25412.97</c:v>
                </c:pt>
                <c:pt idx="72">
                  <c:v>25383.14</c:v>
                </c:pt>
                <c:pt idx="73">
                  <c:v>25702.18</c:v>
                </c:pt>
                <c:pt idx="74">
                  <c:v>24980.82</c:v>
                </c:pt>
                <c:pt idx="75">
                  <c:v>25543.66</c:v>
                </c:pt>
                <c:pt idx="76">
                  <c:v>25428.85</c:v>
                </c:pt>
                <c:pt idx="77">
                  <c:v>25340.89</c:v>
                </c:pt>
                <c:pt idx="78">
                  <c:v>25608.51</c:v>
                </c:pt>
                <c:pt idx="79">
                  <c:v>25325.51</c:v>
                </c:pt>
                <c:pt idx="80">
                  <c:v>25476.75</c:v>
                </c:pt>
                <c:pt idx="81">
                  <c:v>25201</c:v>
                </c:pt>
                <c:pt idx="82">
                  <c:v>25666.03</c:v>
                </c:pt>
                <c:pt idx="83">
                  <c:v>25605.07</c:v>
                </c:pt>
                <c:pt idx="84">
                  <c:v>25552.53</c:v>
                </c:pt>
                <c:pt idx="85">
                  <c:v>25638.07</c:v>
                </c:pt>
                <c:pt idx="86">
                  <c:v>25476.02</c:v>
                </c:pt>
                <c:pt idx="87">
                  <c:v>25147.63</c:v>
                </c:pt>
                <c:pt idx="88">
                  <c:v>25365.15</c:v>
                </c:pt>
                <c:pt idx="89">
                  <c:v>25573.41</c:v>
                </c:pt>
                <c:pt idx="90">
                  <c:v>25842.47</c:v>
                </c:pt>
                <c:pt idx="91">
                  <c:v>25389.01</c:v>
                </c:pt>
                <c:pt idx="92">
                  <c:v>25522.720000000001</c:v>
                </c:pt>
                <c:pt idx="93">
                  <c:v>25723.49</c:v>
                </c:pt>
                <c:pt idx="94">
                  <c:v>25775.35</c:v>
                </c:pt>
                <c:pt idx="95">
                  <c:v>25244.97</c:v>
                </c:pt>
                <c:pt idx="96">
                  <c:v>25747.1</c:v>
                </c:pt>
                <c:pt idx="97">
                  <c:v>25653.01</c:v>
                </c:pt>
                <c:pt idx="98">
                  <c:v>25485.67</c:v>
                </c:pt>
                <c:pt idx="99">
                  <c:v>25428.61</c:v>
                </c:pt>
                <c:pt idx="100">
                  <c:v>25463.5</c:v>
                </c:pt>
                <c:pt idx="101">
                  <c:v>25497.64</c:v>
                </c:pt>
                <c:pt idx="102">
                  <c:v>25589.29</c:v>
                </c:pt>
                <c:pt idx="103">
                  <c:v>25662.93</c:v>
                </c:pt>
                <c:pt idx="104">
                  <c:v>25443.63</c:v>
                </c:pt>
                <c:pt idx="105">
                  <c:v>25646</c:v>
                </c:pt>
                <c:pt idx="106">
                  <c:v>25372.98</c:v>
                </c:pt>
                <c:pt idx="107">
                  <c:v>25376.31</c:v>
                </c:pt>
                <c:pt idx="108">
                  <c:v>25671.4</c:v>
                </c:pt>
                <c:pt idx="109">
                  <c:v>25865.15</c:v>
                </c:pt>
                <c:pt idx="110">
                  <c:v>25727.13</c:v>
                </c:pt>
                <c:pt idx="111">
                  <c:v>25602.51</c:v>
                </c:pt>
                <c:pt idx="112">
                  <c:v>25420.87</c:v>
                </c:pt>
                <c:pt idx="113">
                  <c:v>25320.75</c:v>
                </c:pt>
                <c:pt idx="114">
                  <c:v>25454.09</c:v>
                </c:pt>
                <c:pt idx="115">
                  <c:v>25943.32</c:v>
                </c:pt>
                <c:pt idx="116">
                  <c:v>25768.63</c:v>
                </c:pt>
                <c:pt idx="117">
                  <c:v>25583.21</c:v>
                </c:pt>
                <c:pt idx="118">
                  <c:v>25462.87</c:v>
                </c:pt>
                <c:pt idx="119">
                  <c:v>25428.19</c:v>
                </c:pt>
                <c:pt idx="120">
                  <c:v>25383.61</c:v>
                </c:pt>
                <c:pt idx="121">
                  <c:v>25704.720000000001</c:v>
                </c:pt>
                <c:pt idx="122">
                  <c:v>25478.49</c:v>
                </c:pt>
                <c:pt idx="123">
                  <c:v>25432.92</c:v>
                </c:pt>
                <c:pt idx="124">
                  <c:v>25302.82</c:v>
                </c:pt>
                <c:pt idx="125">
                  <c:v>25638.79</c:v>
                </c:pt>
                <c:pt idx="126">
                  <c:v>25241.69</c:v>
                </c:pt>
                <c:pt idx="127">
                  <c:v>25499.040000000001</c:v>
                </c:pt>
                <c:pt idx="128">
                  <c:v>25122.97</c:v>
                </c:pt>
                <c:pt idx="129">
                  <c:v>25185.26</c:v>
                </c:pt>
                <c:pt idx="130">
                  <c:v>25330.25</c:v>
                </c:pt>
                <c:pt idx="131">
                  <c:v>25499.5</c:v>
                </c:pt>
                <c:pt idx="132">
                  <c:v>25761.49</c:v>
                </c:pt>
                <c:pt idx="133">
                  <c:v>25678.7</c:v>
                </c:pt>
                <c:pt idx="134">
                  <c:v>25663.56</c:v>
                </c:pt>
                <c:pt idx="135">
                  <c:v>25586.83</c:v>
                </c:pt>
                <c:pt idx="136">
                  <c:v>25391.11</c:v>
                </c:pt>
                <c:pt idx="137">
                  <c:v>25572.15</c:v>
                </c:pt>
                <c:pt idx="138">
                  <c:v>25837.95</c:v>
                </c:pt>
                <c:pt idx="139">
                  <c:v>25453.360000000001</c:v>
                </c:pt>
                <c:pt idx="140">
                  <c:v>25631.46</c:v>
                </c:pt>
                <c:pt idx="141">
                  <c:v>25749.63</c:v>
                </c:pt>
                <c:pt idx="142">
                  <c:v>25834.61</c:v>
                </c:pt>
                <c:pt idx="143">
                  <c:v>25707.51</c:v>
                </c:pt>
                <c:pt idx="144">
                  <c:v>25448.45</c:v>
                </c:pt>
                <c:pt idx="145">
                  <c:v>25513.200000000001</c:v>
                </c:pt>
                <c:pt idx="146">
                  <c:v>25634.49</c:v>
                </c:pt>
                <c:pt idx="147">
                  <c:v>25433.56</c:v>
                </c:pt>
                <c:pt idx="148">
                  <c:v>25582.23</c:v>
                </c:pt>
                <c:pt idx="149">
                  <c:v>25535.96</c:v>
                </c:pt>
                <c:pt idx="150">
                  <c:v>25517.64</c:v>
                </c:pt>
                <c:pt idx="151">
                  <c:v>25370.5</c:v>
                </c:pt>
                <c:pt idx="152">
                  <c:v>25762.02</c:v>
                </c:pt>
                <c:pt idx="153">
                  <c:v>25425.35</c:v>
                </c:pt>
                <c:pt idx="154">
                  <c:v>25570.11</c:v>
                </c:pt>
                <c:pt idx="155">
                  <c:v>25461.24</c:v>
                </c:pt>
                <c:pt idx="156">
                  <c:v>25716.07</c:v>
                </c:pt>
                <c:pt idx="157">
                  <c:v>25582.81</c:v>
                </c:pt>
                <c:pt idx="158">
                  <c:v>25725.06</c:v>
                </c:pt>
                <c:pt idx="159">
                  <c:v>25470.91</c:v>
                </c:pt>
                <c:pt idx="160">
                  <c:v>25648.16</c:v>
                </c:pt>
                <c:pt idx="161">
                  <c:v>25889.83</c:v>
                </c:pt>
                <c:pt idx="162">
                  <c:v>25410.799999999999</c:v>
                </c:pt>
                <c:pt idx="163">
                  <c:v>25209.93</c:v>
                </c:pt>
                <c:pt idx="164">
                  <c:v>25535.91</c:v>
                </c:pt>
                <c:pt idx="165">
                  <c:v>25615.18</c:v>
                </c:pt>
                <c:pt idx="166">
                  <c:v>25624.78</c:v>
                </c:pt>
                <c:pt idx="167">
                  <c:v>25698.66</c:v>
                </c:pt>
                <c:pt idx="168">
                  <c:v>25210.43</c:v>
                </c:pt>
                <c:pt idx="169">
                  <c:v>25353.38</c:v>
                </c:pt>
                <c:pt idx="170">
                  <c:v>25073.89</c:v>
                </c:pt>
                <c:pt idx="171">
                  <c:v>25460.37</c:v>
                </c:pt>
                <c:pt idx="172">
                  <c:v>25350.74</c:v>
                </c:pt>
                <c:pt idx="173">
                  <c:v>25576.98</c:v>
                </c:pt>
                <c:pt idx="174">
                  <c:v>25426.33</c:v>
                </c:pt>
                <c:pt idx="175">
                  <c:v>25446.93</c:v>
                </c:pt>
                <c:pt idx="176">
                  <c:v>25904.81</c:v>
                </c:pt>
                <c:pt idx="177">
                  <c:v>25611.9</c:v>
                </c:pt>
                <c:pt idx="178">
                  <c:v>25543.74</c:v>
                </c:pt>
                <c:pt idx="179">
                  <c:v>25950.09</c:v>
                </c:pt>
                <c:pt idx="180">
                  <c:v>25538.12</c:v>
                </c:pt>
                <c:pt idx="181">
                  <c:v>25715.29</c:v>
                </c:pt>
                <c:pt idx="182">
                  <c:v>25663.200000000001</c:v>
                </c:pt>
                <c:pt idx="183">
                  <c:v>25463.58</c:v>
                </c:pt>
                <c:pt idx="184">
                  <c:v>25636.93</c:v>
                </c:pt>
                <c:pt idx="185">
                  <c:v>25631.72</c:v>
                </c:pt>
                <c:pt idx="186">
                  <c:v>25453.14</c:v>
                </c:pt>
                <c:pt idx="187">
                  <c:v>25771.74</c:v>
                </c:pt>
                <c:pt idx="188">
                  <c:v>25848.85</c:v>
                </c:pt>
                <c:pt idx="189">
                  <c:v>25695.22</c:v>
                </c:pt>
                <c:pt idx="190">
                  <c:v>25497.56</c:v>
                </c:pt>
                <c:pt idx="191">
                  <c:v>25672.42</c:v>
                </c:pt>
                <c:pt idx="192">
                  <c:v>25673.5</c:v>
                </c:pt>
                <c:pt idx="193">
                  <c:v>25752.09</c:v>
                </c:pt>
                <c:pt idx="194">
                  <c:v>25714.1</c:v>
                </c:pt>
                <c:pt idx="195">
                  <c:v>25682.080000000002</c:v>
                </c:pt>
                <c:pt idx="196">
                  <c:v>25662.98</c:v>
                </c:pt>
                <c:pt idx="197">
                  <c:v>25653.46</c:v>
                </c:pt>
                <c:pt idx="198">
                  <c:v>25646.39</c:v>
                </c:pt>
                <c:pt idx="199">
                  <c:v>25667.05</c:v>
                </c:pt>
                <c:pt idx="200">
                  <c:v>25351.97</c:v>
                </c:pt>
                <c:pt idx="201">
                  <c:v>25619.06</c:v>
                </c:pt>
                <c:pt idx="202">
                  <c:v>25332.13</c:v>
                </c:pt>
                <c:pt idx="203">
                  <c:v>25673.27</c:v>
                </c:pt>
                <c:pt idx="204">
                  <c:v>24946.49</c:v>
                </c:pt>
                <c:pt idx="205">
                  <c:v>23178.99</c:v>
                </c:pt>
                <c:pt idx="206">
                  <c:v>14129.35</c:v>
                </c:pt>
                <c:pt idx="207">
                  <c:v>18865.22</c:v>
                </c:pt>
                <c:pt idx="208">
                  <c:v>23240.92</c:v>
                </c:pt>
                <c:pt idx="209">
                  <c:v>25245.03</c:v>
                </c:pt>
                <c:pt idx="210">
                  <c:v>25314.32</c:v>
                </c:pt>
                <c:pt idx="211">
                  <c:v>25520.55</c:v>
                </c:pt>
                <c:pt idx="212">
                  <c:v>25456.93</c:v>
                </c:pt>
                <c:pt idx="213">
                  <c:v>25385.05</c:v>
                </c:pt>
                <c:pt idx="214">
                  <c:v>25249.14</c:v>
                </c:pt>
                <c:pt idx="215">
                  <c:v>25467.89</c:v>
                </c:pt>
                <c:pt idx="216">
                  <c:v>25797.68</c:v>
                </c:pt>
                <c:pt idx="217">
                  <c:v>25581.18</c:v>
                </c:pt>
                <c:pt idx="218">
                  <c:v>25458.74</c:v>
                </c:pt>
                <c:pt idx="219">
                  <c:v>25573.63</c:v>
                </c:pt>
                <c:pt idx="220">
                  <c:v>25747.23</c:v>
                </c:pt>
                <c:pt idx="221">
                  <c:v>25474.58</c:v>
                </c:pt>
                <c:pt idx="222">
                  <c:v>25558.01</c:v>
                </c:pt>
                <c:pt idx="223">
                  <c:v>25678.03</c:v>
                </c:pt>
                <c:pt idx="224">
                  <c:v>25590.87</c:v>
                </c:pt>
                <c:pt idx="225">
                  <c:v>25424.78</c:v>
                </c:pt>
                <c:pt idx="226">
                  <c:v>25163.08</c:v>
                </c:pt>
                <c:pt idx="227">
                  <c:v>25815.77</c:v>
                </c:pt>
                <c:pt idx="228">
                  <c:v>25844.21</c:v>
                </c:pt>
                <c:pt idx="229">
                  <c:v>25629.06</c:v>
                </c:pt>
                <c:pt idx="230">
                  <c:v>25537.23</c:v>
                </c:pt>
                <c:pt idx="231">
                  <c:v>25255.09</c:v>
                </c:pt>
                <c:pt idx="232">
                  <c:v>25632.26</c:v>
                </c:pt>
                <c:pt idx="233">
                  <c:v>25578.37</c:v>
                </c:pt>
                <c:pt idx="234">
                  <c:v>25872.58</c:v>
                </c:pt>
                <c:pt idx="235">
                  <c:v>25352.84</c:v>
                </c:pt>
                <c:pt idx="236">
                  <c:v>25434.720000000001</c:v>
                </c:pt>
                <c:pt idx="237">
                  <c:v>24915.8</c:v>
                </c:pt>
                <c:pt idx="238">
                  <c:v>25119.1</c:v>
                </c:pt>
                <c:pt idx="239">
                  <c:v>25750.16</c:v>
                </c:pt>
                <c:pt idx="240">
                  <c:v>25568.46</c:v>
                </c:pt>
                <c:pt idx="241">
                  <c:v>25446.639999999999</c:v>
                </c:pt>
                <c:pt idx="242">
                  <c:v>25713.42</c:v>
                </c:pt>
                <c:pt idx="243">
                  <c:v>25356.06</c:v>
                </c:pt>
                <c:pt idx="244">
                  <c:v>25205.040000000001</c:v>
                </c:pt>
                <c:pt idx="245">
                  <c:v>25628.16</c:v>
                </c:pt>
                <c:pt idx="246">
                  <c:v>25163.35</c:v>
                </c:pt>
                <c:pt idx="247">
                  <c:v>25619.07</c:v>
                </c:pt>
                <c:pt idx="248">
                  <c:v>25850.71</c:v>
                </c:pt>
                <c:pt idx="249">
                  <c:v>25552.83</c:v>
                </c:pt>
                <c:pt idx="250">
                  <c:v>25629.73</c:v>
                </c:pt>
                <c:pt idx="251">
                  <c:v>25670.34</c:v>
                </c:pt>
                <c:pt idx="252">
                  <c:v>25288.87</c:v>
                </c:pt>
                <c:pt idx="253">
                  <c:v>25505.21</c:v>
                </c:pt>
                <c:pt idx="254">
                  <c:v>25599.82</c:v>
                </c:pt>
                <c:pt idx="255">
                  <c:v>25730.720000000001</c:v>
                </c:pt>
                <c:pt idx="256">
                  <c:v>25246.91</c:v>
                </c:pt>
                <c:pt idx="257">
                  <c:v>25705.33</c:v>
                </c:pt>
                <c:pt idx="258">
                  <c:v>25515.29</c:v>
                </c:pt>
                <c:pt idx="259">
                  <c:v>25551.599999999999</c:v>
                </c:pt>
                <c:pt idx="260">
                  <c:v>25504.34</c:v>
                </c:pt>
                <c:pt idx="261">
                  <c:v>25268.67</c:v>
                </c:pt>
                <c:pt idx="262">
                  <c:v>24938.34</c:v>
                </c:pt>
                <c:pt idx="263">
                  <c:v>24099.75</c:v>
                </c:pt>
                <c:pt idx="264">
                  <c:v>20943.990000000002</c:v>
                </c:pt>
                <c:pt idx="265">
                  <c:v>23816.17</c:v>
                </c:pt>
                <c:pt idx="266">
                  <c:v>25483.86</c:v>
                </c:pt>
                <c:pt idx="267">
                  <c:v>25137.82</c:v>
                </c:pt>
                <c:pt idx="268">
                  <c:v>25314.95</c:v>
                </c:pt>
                <c:pt idx="269">
                  <c:v>25893.38</c:v>
                </c:pt>
                <c:pt idx="270">
                  <c:v>25508.92</c:v>
                </c:pt>
                <c:pt idx="271">
                  <c:v>24823.06</c:v>
                </c:pt>
                <c:pt idx="272">
                  <c:v>25386.19</c:v>
                </c:pt>
                <c:pt idx="273">
                  <c:v>25543.71</c:v>
                </c:pt>
                <c:pt idx="274">
                  <c:v>25253.82</c:v>
                </c:pt>
                <c:pt idx="275">
                  <c:v>25436.98</c:v>
                </c:pt>
                <c:pt idx="276">
                  <c:v>25505.16</c:v>
                </c:pt>
                <c:pt idx="277">
                  <c:v>25365.15</c:v>
                </c:pt>
                <c:pt idx="278">
                  <c:v>25427.09</c:v>
                </c:pt>
                <c:pt idx="279">
                  <c:v>25635.58</c:v>
                </c:pt>
                <c:pt idx="280">
                  <c:v>25487.360000000001</c:v>
                </c:pt>
                <c:pt idx="281">
                  <c:v>25379.29</c:v>
                </c:pt>
                <c:pt idx="282">
                  <c:v>25415.62</c:v>
                </c:pt>
                <c:pt idx="283">
                  <c:v>25628.38</c:v>
                </c:pt>
                <c:pt idx="284">
                  <c:v>25437.279999999999</c:v>
                </c:pt>
                <c:pt idx="285">
                  <c:v>25329.83</c:v>
                </c:pt>
                <c:pt idx="286">
                  <c:v>25163.43</c:v>
                </c:pt>
                <c:pt idx="287">
                  <c:v>25599.759999999998</c:v>
                </c:pt>
                <c:pt idx="288">
                  <c:v>25724.78</c:v>
                </c:pt>
                <c:pt idx="289">
                  <c:v>25489.919999999998</c:v>
                </c:pt>
                <c:pt idx="290">
                  <c:v>25733.54</c:v>
                </c:pt>
                <c:pt idx="291">
                  <c:v>25602.1</c:v>
                </c:pt>
                <c:pt idx="292">
                  <c:v>25659.9</c:v>
                </c:pt>
                <c:pt idx="293">
                  <c:v>25516.57</c:v>
                </c:pt>
                <c:pt idx="294">
                  <c:v>25342.76</c:v>
                </c:pt>
                <c:pt idx="295">
                  <c:v>25624.42</c:v>
                </c:pt>
                <c:pt idx="296">
                  <c:v>25371.63</c:v>
                </c:pt>
                <c:pt idx="297">
                  <c:v>25482.400000000001</c:v>
                </c:pt>
                <c:pt idx="298">
                  <c:v>25560.82</c:v>
                </c:pt>
                <c:pt idx="299">
                  <c:v>25884.51</c:v>
                </c:pt>
                <c:pt idx="300">
                  <c:v>25247.67</c:v>
                </c:pt>
                <c:pt idx="301">
                  <c:v>25616.13</c:v>
                </c:pt>
                <c:pt idx="302">
                  <c:v>25563.52</c:v>
                </c:pt>
                <c:pt idx="303">
                  <c:v>25661.67</c:v>
                </c:pt>
                <c:pt idx="304">
                  <c:v>25440.32</c:v>
                </c:pt>
                <c:pt idx="305">
                  <c:v>25360.91</c:v>
                </c:pt>
                <c:pt idx="306">
                  <c:v>21206.16</c:v>
                </c:pt>
                <c:pt idx="307">
                  <c:v>20228.73</c:v>
                </c:pt>
                <c:pt idx="308">
                  <c:v>16656.23</c:v>
                </c:pt>
                <c:pt idx="309">
                  <c:v>9900.1</c:v>
                </c:pt>
                <c:pt idx="310">
                  <c:v>14721.88</c:v>
                </c:pt>
                <c:pt idx="311">
                  <c:v>17695.97</c:v>
                </c:pt>
                <c:pt idx="312">
                  <c:v>22861.33</c:v>
                </c:pt>
                <c:pt idx="313">
                  <c:v>24953.73</c:v>
                </c:pt>
                <c:pt idx="314">
                  <c:v>25392.35</c:v>
                </c:pt>
                <c:pt idx="315">
                  <c:v>25291.94</c:v>
                </c:pt>
                <c:pt idx="316">
                  <c:v>25637.439999999999</c:v>
                </c:pt>
                <c:pt idx="317">
                  <c:v>25342.15</c:v>
                </c:pt>
                <c:pt idx="318">
                  <c:v>25378.26</c:v>
                </c:pt>
                <c:pt idx="319">
                  <c:v>24056.959999999999</c:v>
                </c:pt>
                <c:pt idx="320">
                  <c:v>25312.91</c:v>
                </c:pt>
                <c:pt idx="321">
                  <c:v>24993.22</c:v>
                </c:pt>
                <c:pt idx="322">
                  <c:v>23342.65</c:v>
                </c:pt>
                <c:pt idx="323">
                  <c:v>25580.880000000001</c:v>
                </c:pt>
                <c:pt idx="324">
                  <c:v>24922.46</c:v>
                </c:pt>
                <c:pt idx="325">
                  <c:v>23958.34</c:v>
                </c:pt>
                <c:pt idx="326">
                  <c:v>25479.86</c:v>
                </c:pt>
                <c:pt idx="327">
                  <c:v>25558.05</c:v>
                </c:pt>
                <c:pt idx="328">
                  <c:v>25171.14</c:v>
                </c:pt>
                <c:pt idx="329">
                  <c:v>25409.22</c:v>
                </c:pt>
                <c:pt idx="330">
                  <c:v>25520.36</c:v>
                </c:pt>
                <c:pt idx="331">
                  <c:v>11697.43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3842.62</c:v>
                </c:pt>
                <c:pt idx="338">
                  <c:v>22060</c:v>
                </c:pt>
                <c:pt idx="339">
                  <c:v>32292.69</c:v>
                </c:pt>
                <c:pt idx="340">
                  <c:v>31168.67</c:v>
                </c:pt>
                <c:pt idx="341">
                  <c:v>31349.27</c:v>
                </c:pt>
                <c:pt idx="342">
                  <c:v>31477.43</c:v>
                </c:pt>
                <c:pt idx="343">
                  <c:v>31232.14</c:v>
                </c:pt>
                <c:pt idx="344">
                  <c:v>31067.69</c:v>
                </c:pt>
                <c:pt idx="345">
                  <c:v>31668.400000000001</c:v>
                </c:pt>
                <c:pt idx="346">
                  <c:v>31432.94</c:v>
                </c:pt>
                <c:pt idx="347">
                  <c:v>31473.32</c:v>
                </c:pt>
                <c:pt idx="348">
                  <c:v>31403.17</c:v>
                </c:pt>
                <c:pt idx="349">
                  <c:v>31218.31</c:v>
                </c:pt>
                <c:pt idx="350">
                  <c:v>31796.22</c:v>
                </c:pt>
                <c:pt idx="351">
                  <c:v>31544.65</c:v>
                </c:pt>
                <c:pt idx="352">
                  <c:v>31048.36</c:v>
                </c:pt>
                <c:pt idx="353">
                  <c:v>31325.98</c:v>
                </c:pt>
                <c:pt idx="354">
                  <c:v>31476.25</c:v>
                </c:pt>
                <c:pt idx="355">
                  <c:v>31584</c:v>
                </c:pt>
                <c:pt idx="356">
                  <c:v>31452.75</c:v>
                </c:pt>
                <c:pt idx="357">
                  <c:v>31438.26</c:v>
                </c:pt>
                <c:pt idx="358">
                  <c:v>31358.1</c:v>
                </c:pt>
                <c:pt idx="359">
                  <c:v>31908.75</c:v>
                </c:pt>
                <c:pt idx="360">
                  <c:v>31372.54</c:v>
                </c:pt>
                <c:pt idx="361">
                  <c:v>31507.24</c:v>
                </c:pt>
                <c:pt idx="362">
                  <c:v>31174.45</c:v>
                </c:pt>
                <c:pt idx="363">
                  <c:v>31044.41</c:v>
                </c:pt>
                <c:pt idx="364">
                  <c:v>31435.98</c:v>
                </c:pt>
                <c:pt idx="365">
                  <c:v>31308.41</c:v>
                </c:pt>
                <c:pt idx="366">
                  <c:v>31146.89</c:v>
                </c:pt>
                <c:pt idx="367">
                  <c:v>31087.41</c:v>
                </c:pt>
                <c:pt idx="368">
                  <c:v>31227.919999999998</c:v>
                </c:pt>
                <c:pt idx="369">
                  <c:v>31838.05</c:v>
                </c:pt>
                <c:pt idx="370">
                  <c:v>31231.34</c:v>
                </c:pt>
                <c:pt idx="371">
                  <c:v>31372.3</c:v>
                </c:pt>
                <c:pt idx="372">
                  <c:v>31998.05</c:v>
                </c:pt>
                <c:pt idx="373">
                  <c:v>31212.57</c:v>
                </c:pt>
                <c:pt idx="374">
                  <c:v>31157.52</c:v>
                </c:pt>
                <c:pt idx="375">
                  <c:v>31480.240000000002</c:v>
                </c:pt>
                <c:pt idx="376">
                  <c:v>31281.09</c:v>
                </c:pt>
                <c:pt idx="377">
                  <c:v>31828.23</c:v>
                </c:pt>
                <c:pt idx="378">
                  <c:v>31436.34</c:v>
                </c:pt>
                <c:pt idx="379">
                  <c:v>31435.95</c:v>
                </c:pt>
                <c:pt idx="380">
                  <c:v>31686.83</c:v>
                </c:pt>
                <c:pt idx="381">
                  <c:v>31457.96</c:v>
                </c:pt>
                <c:pt idx="382">
                  <c:v>31266.22</c:v>
                </c:pt>
                <c:pt idx="383">
                  <c:v>31749.02</c:v>
                </c:pt>
                <c:pt idx="384">
                  <c:v>31450.05</c:v>
                </c:pt>
                <c:pt idx="385">
                  <c:v>31697.39</c:v>
                </c:pt>
                <c:pt idx="386">
                  <c:v>31317.46</c:v>
                </c:pt>
                <c:pt idx="387">
                  <c:v>31478.38</c:v>
                </c:pt>
                <c:pt idx="388">
                  <c:v>31213.93</c:v>
                </c:pt>
                <c:pt idx="389">
                  <c:v>31228.58</c:v>
                </c:pt>
                <c:pt idx="390">
                  <c:v>31309.11</c:v>
                </c:pt>
                <c:pt idx="391">
                  <c:v>31188.51</c:v>
                </c:pt>
                <c:pt idx="392">
                  <c:v>31114.07</c:v>
                </c:pt>
                <c:pt idx="393">
                  <c:v>30941.9</c:v>
                </c:pt>
                <c:pt idx="394">
                  <c:v>31271.93</c:v>
                </c:pt>
                <c:pt idx="395">
                  <c:v>31390.79</c:v>
                </c:pt>
                <c:pt idx="396">
                  <c:v>31123.53</c:v>
                </c:pt>
                <c:pt idx="397">
                  <c:v>31565.14</c:v>
                </c:pt>
                <c:pt idx="398">
                  <c:v>31402.11</c:v>
                </c:pt>
                <c:pt idx="399">
                  <c:v>31599.33</c:v>
                </c:pt>
                <c:pt idx="400">
                  <c:v>31457.759999999998</c:v>
                </c:pt>
                <c:pt idx="401">
                  <c:v>31501.49</c:v>
                </c:pt>
                <c:pt idx="402">
                  <c:v>31155.18</c:v>
                </c:pt>
                <c:pt idx="403">
                  <c:v>30896.12</c:v>
                </c:pt>
                <c:pt idx="404">
                  <c:v>30954.92</c:v>
                </c:pt>
                <c:pt idx="405">
                  <c:v>31136.01</c:v>
                </c:pt>
                <c:pt idx="406">
                  <c:v>31472.93</c:v>
                </c:pt>
                <c:pt idx="407">
                  <c:v>31563.74</c:v>
                </c:pt>
                <c:pt idx="408">
                  <c:v>31407.49</c:v>
                </c:pt>
                <c:pt idx="409">
                  <c:v>31194.41</c:v>
                </c:pt>
                <c:pt idx="410">
                  <c:v>31532.62</c:v>
                </c:pt>
                <c:pt idx="411">
                  <c:v>31598.34</c:v>
                </c:pt>
                <c:pt idx="412">
                  <c:v>31551.7</c:v>
                </c:pt>
                <c:pt idx="413">
                  <c:v>31251.01</c:v>
                </c:pt>
                <c:pt idx="414">
                  <c:v>31948.85</c:v>
                </c:pt>
                <c:pt idx="415">
                  <c:v>31557.9</c:v>
                </c:pt>
                <c:pt idx="416">
                  <c:v>31284.15</c:v>
                </c:pt>
                <c:pt idx="417">
                  <c:v>31523.48</c:v>
                </c:pt>
                <c:pt idx="418">
                  <c:v>31384.44</c:v>
                </c:pt>
                <c:pt idx="419">
                  <c:v>31249.599999999999</c:v>
                </c:pt>
                <c:pt idx="420">
                  <c:v>31746.36</c:v>
                </c:pt>
                <c:pt idx="421">
                  <c:v>31517.13</c:v>
                </c:pt>
                <c:pt idx="422">
                  <c:v>31462.71</c:v>
                </c:pt>
                <c:pt idx="423">
                  <c:v>31675.26</c:v>
                </c:pt>
                <c:pt idx="424">
                  <c:v>31744.69</c:v>
                </c:pt>
                <c:pt idx="425">
                  <c:v>31248.74</c:v>
                </c:pt>
                <c:pt idx="426">
                  <c:v>31199.81</c:v>
                </c:pt>
                <c:pt idx="427">
                  <c:v>31343.1</c:v>
                </c:pt>
                <c:pt idx="428">
                  <c:v>31451.67</c:v>
                </c:pt>
                <c:pt idx="429">
                  <c:v>26922.57</c:v>
                </c:pt>
                <c:pt idx="430">
                  <c:v>29681.05</c:v>
                </c:pt>
                <c:pt idx="431">
                  <c:v>31248.12</c:v>
                </c:pt>
                <c:pt idx="432">
                  <c:v>31494.77</c:v>
                </c:pt>
                <c:pt idx="433">
                  <c:v>30611.73</c:v>
                </c:pt>
                <c:pt idx="434">
                  <c:v>27502.38</c:v>
                </c:pt>
                <c:pt idx="435">
                  <c:v>30933.31</c:v>
                </c:pt>
                <c:pt idx="436">
                  <c:v>30895.08</c:v>
                </c:pt>
                <c:pt idx="437">
                  <c:v>31636.21</c:v>
                </c:pt>
                <c:pt idx="438">
                  <c:v>31652.5</c:v>
                </c:pt>
                <c:pt idx="439">
                  <c:v>31490.02</c:v>
                </c:pt>
                <c:pt idx="440">
                  <c:v>31487.46</c:v>
                </c:pt>
                <c:pt idx="441">
                  <c:v>31564.57</c:v>
                </c:pt>
                <c:pt idx="442">
                  <c:v>31284.17</c:v>
                </c:pt>
                <c:pt idx="443">
                  <c:v>30860.6</c:v>
                </c:pt>
                <c:pt idx="444">
                  <c:v>31524.5</c:v>
                </c:pt>
                <c:pt idx="445">
                  <c:v>31337.4</c:v>
                </c:pt>
                <c:pt idx="446">
                  <c:v>31515.53</c:v>
                </c:pt>
                <c:pt idx="447">
                  <c:v>31703.01</c:v>
                </c:pt>
                <c:pt idx="448">
                  <c:v>31493.99</c:v>
                </c:pt>
                <c:pt idx="449">
                  <c:v>31147.57</c:v>
                </c:pt>
                <c:pt idx="450">
                  <c:v>31868.68</c:v>
                </c:pt>
                <c:pt idx="451">
                  <c:v>31715.96</c:v>
                </c:pt>
                <c:pt idx="452">
                  <c:v>31528.46</c:v>
                </c:pt>
                <c:pt idx="453">
                  <c:v>31619.14</c:v>
                </c:pt>
                <c:pt idx="454">
                  <c:v>31522.93</c:v>
                </c:pt>
                <c:pt idx="455">
                  <c:v>31614.37</c:v>
                </c:pt>
                <c:pt idx="456">
                  <c:v>31483.16</c:v>
                </c:pt>
                <c:pt idx="457">
                  <c:v>31335.119999999999</c:v>
                </c:pt>
                <c:pt idx="458">
                  <c:v>31163.02</c:v>
                </c:pt>
                <c:pt idx="459">
                  <c:v>31390.82</c:v>
                </c:pt>
                <c:pt idx="460">
                  <c:v>31485.02</c:v>
                </c:pt>
                <c:pt idx="461">
                  <c:v>31605.51</c:v>
                </c:pt>
                <c:pt idx="462">
                  <c:v>31641.65</c:v>
                </c:pt>
                <c:pt idx="463">
                  <c:v>31639.69</c:v>
                </c:pt>
                <c:pt idx="464">
                  <c:v>31305.84</c:v>
                </c:pt>
                <c:pt idx="465">
                  <c:v>31427.99</c:v>
                </c:pt>
                <c:pt idx="466">
                  <c:v>31171.23</c:v>
                </c:pt>
                <c:pt idx="467">
                  <c:v>31501.88</c:v>
                </c:pt>
                <c:pt idx="468">
                  <c:v>31447.86</c:v>
                </c:pt>
                <c:pt idx="469">
                  <c:v>31899.74</c:v>
                </c:pt>
                <c:pt idx="470">
                  <c:v>31497.9</c:v>
                </c:pt>
                <c:pt idx="471">
                  <c:v>31520.37</c:v>
                </c:pt>
                <c:pt idx="472">
                  <c:v>31200.76</c:v>
                </c:pt>
                <c:pt idx="473">
                  <c:v>31457.19</c:v>
                </c:pt>
                <c:pt idx="474">
                  <c:v>31167.67</c:v>
                </c:pt>
                <c:pt idx="475">
                  <c:v>31537.15</c:v>
                </c:pt>
                <c:pt idx="476">
                  <c:v>31148.06</c:v>
                </c:pt>
                <c:pt idx="477">
                  <c:v>31467.360000000001</c:v>
                </c:pt>
                <c:pt idx="478">
                  <c:v>31566.55</c:v>
                </c:pt>
                <c:pt idx="479">
                  <c:v>31263.599999999999</c:v>
                </c:pt>
                <c:pt idx="480">
                  <c:v>31475.38</c:v>
                </c:pt>
                <c:pt idx="481">
                  <c:v>31366.7</c:v>
                </c:pt>
                <c:pt idx="482">
                  <c:v>31531.91</c:v>
                </c:pt>
                <c:pt idx="483">
                  <c:v>31314.959999999999</c:v>
                </c:pt>
                <c:pt idx="484">
                  <c:v>31489.119999999999</c:v>
                </c:pt>
                <c:pt idx="485">
                  <c:v>31301.49</c:v>
                </c:pt>
                <c:pt idx="486">
                  <c:v>31315.29</c:v>
                </c:pt>
                <c:pt idx="487">
                  <c:v>31403.41</c:v>
                </c:pt>
                <c:pt idx="488">
                  <c:v>31270.07</c:v>
                </c:pt>
                <c:pt idx="489">
                  <c:v>31110.92</c:v>
                </c:pt>
                <c:pt idx="490">
                  <c:v>31312.7</c:v>
                </c:pt>
                <c:pt idx="491">
                  <c:v>31445.83</c:v>
                </c:pt>
                <c:pt idx="492">
                  <c:v>31200.7</c:v>
                </c:pt>
                <c:pt idx="493">
                  <c:v>31490.32</c:v>
                </c:pt>
                <c:pt idx="494">
                  <c:v>31703.01</c:v>
                </c:pt>
                <c:pt idx="495">
                  <c:v>31685.63</c:v>
                </c:pt>
                <c:pt idx="496">
                  <c:v>31392.1</c:v>
                </c:pt>
                <c:pt idx="497">
                  <c:v>31684.080000000002</c:v>
                </c:pt>
                <c:pt idx="498">
                  <c:v>31163.65</c:v>
                </c:pt>
                <c:pt idx="499">
                  <c:v>31127.86</c:v>
                </c:pt>
                <c:pt idx="500">
                  <c:v>31423.26</c:v>
                </c:pt>
                <c:pt idx="501">
                  <c:v>31107.66</c:v>
                </c:pt>
                <c:pt idx="502">
                  <c:v>31476.57</c:v>
                </c:pt>
                <c:pt idx="503">
                  <c:v>31563.73</c:v>
                </c:pt>
                <c:pt idx="504">
                  <c:v>31297.85</c:v>
                </c:pt>
                <c:pt idx="505">
                  <c:v>31390.959999999999</c:v>
                </c:pt>
                <c:pt idx="506">
                  <c:v>31191.72</c:v>
                </c:pt>
                <c:pt idx="507">
                  <c:v>31960.49</c:v>
                </c:pt>
                <c:pt idx="508">
                  <c:v>31342.41</c:v>
                </c:pt>
                <c:pt idx="509">
                  <c:v>31157.7</c:v>
                </c:pt>
                <c:pt idx="510">
                  <c:v>31023.46</c:v>
                </c:pt>
                <c:pt idx="511">
                  <c:v>30990.959999999999</c:v>
                </c:pt>
                <c:pt idx="512">
                  <c:v>31715.81</c:v>
                </c:pt>
                <c:pt idx="513">
                  <c:v>31525.439999999999</c:v>
                </c:pt>
                <c:pt idx="514">
                  <c:v>31256.43</c:v>
                </c:pt>
                <c:pt idx="515">
                  <c:v>31615.17</c:v>
                </c:pt>
                <c:pt idx="516">
                  <c:v>31412.92</c:v>
                </c:pt>
                <c:pt idx="517">
                  <c:v>31018.97</c:v>
                </c:pt>
                <c:pt idx="518">
                  <c:v>31557.46</c:v>
                </c:pt>
                <c:pt idx="519">
                  <c:v>30959.69</c:v>
                </c:pt>
                <c:pt idx="520">
                  <c:v>31267.47</c:v>
                </c:pt>
                <c:pt idx="521">
                  <c:v>31227.48</c:v>
                </c:pt>
                <c:pt idx="522">
                  <c:v>31580.1</c:v>
                </c:pt>
                <c:pt idx="523">
                  <c:v>31278.36</c:v>
                </c:pt>
                <c:pt idx="524">
                  <c:v>31324.15</c:v>
                </c:pt>
                <c:pt idx="525">
                  <c:v>31484.09</c:v>
                </c:pt>
                <c:pt idx="526">
                  <c:v>31119.01</c:v>
                </c:pt>
                <c:pt idx="527">
                  <c:v>31659.57</c:v>
                </c:pt>
                <c:pt idx="528">
                  <c:v>31698.3</c:v>
                </c:pt>
                <c:pt idx="529">
                  <c:v>31388.53</c:v>
                </c:pt>
                <c:pt idx="530">
                  <c:v>31262.080000000002</c:v>
                </c:pt>
                <c:pt idx="531">
                  <c:v>31510.560000000001</c:v>
                </c:pt>
                <c:pt idx="532">
                  <c:v>31243.279999999999</c:v>
                </c:pt>
                <c:pt idx="533">
                  <c:v>31271.84</c:v>
                </c:pt>
                <c:pt idx="534">
                  <c:v>31713.32</c:v>
                </c:pt>
                <c:pt idx="535">
                  <c:v>31517.16</c:v>
                </c:pt>
                <c:pt idx="536">
                  <c:v>30849.9</c:v>
                </c:pt>
                <c:pt idx="537">
                  <c:v>31162.639999999999</c:v>
                </c:pt>
                <c:pt idx="538">
                  <c:v>31187.45</c:v>
                </c:pt>
                <c:pt idx="539">
                  <c:v>31636.55</c:v>
                </c:pt>
                <c:pt idx="540">
                  <c:v>31685.200000000001</c:v>
                </c:pt>
                <c:pt idx="541">
                  <c:v>31648.26</c:v>
                </c:pt>
                <c:pt idx="542">
                  <c:v>31293.02</c:v>
                </c:pt>
                <c:pt idx="543">
                  <c:v>31303.46</c:v>
                </c:pt>
                <c:pt idx="544">
                  <c:v>31693.74</c:v>
                </c:pt>
                <c:pt idx="545">
                  <c:v>31572.81</c:v>
                </c:pt>
                <c:pt idx="546">
                  <c:v>31328.58</c:v>
                </c:pt>
                <c:pt idx="547">
                  <c:v>31287.47</c:v>
                </c:pt>
                <c:pt idx="548">
                  <c:v>31348.23</c:v>
                </c:pt>
                <c:pt idx="549">
                  <c:v>31349.89</c:v>
                </c:pt>
                <c:pt idx="550">
                  <c:v>31372.03</c:v>
                </c:pt>
                <c:pt idx="551">
                  <c:v>31504.94</c:v>
                </c:pt>
                <c:pt idx="552">
                  <c:v>31436.41</c:v>
                </c:pt>
                <c:pt idx="553">
                  <c:v>31227.59</c:v>
                </c:pt>
                <c:pt idx="554">
                  <c:v>31429.35</c:v>
                </c:pt>
                <c:pt idx="555">
                  <c:v>31277.29</c:v>
                </c:pt>
                <c:pt idx="556">
                  <c:v>31155.75</c:v>
                </c:pt>
                <c:pt idx="557">
                  <c:v>31382.77</c:v>
                </c:pt>
                <c:pt idx="558">
                  <c:v>31102.39</c:v>
                </c:pt>
                <c:pt idx="559">
                  <c:v>31692.799999999999</c:v>
                </c:pt>
                <c:pt idx="560">
                  <c:v>31685.96</c:v>
                </c:pt>
                <c:pt idx="561">
                  <c:v>31344.6</c:v>
                </c:pt>
                <c:pt idx="562">
                  <c:v>31261.3</c:v>
                </c:pt>
                <c:pt idx="563">
                  <c:v>31400.28</c:v>
                </c:pt>
                <c:pt idx="564">
                  <c:v>31537.62</c:v>
                </c:pt>
                <c:pt idx="565">
                  <c:v>31867.54</c:v>
                </c:pt>
                <c:pt idx="566">
                  <c:v>31241.96</c:v>
                </c:pt>
                <c:pt idx="567">
                  <c:v>31240.94</c:v>
                </c:pt>
                <c:pt idx="568">
                  <c:v>31377.08</c:v>
                </c:pt>
                <c:pt idx="569">
                  <c:v>31552.25</c:v>
                </c:pt>
                <c:pt idx="570">
                  <c:v>31498.97</c:v>
                </c:pt>
                <c:pt idx="571">
                  <c:v>31557.55</c:v>
                </c:pt>
                <c:pt idx="572">
                  <c:v>31503.57</c:v>
                </c:pt>
                <c:pt idx="573">
                  <c:v>31550.29</c:v>
                </c:pt>
                <c:pt idx="574">
                  <c:v>31315.06</c:v>
                </c:pt>
                <c:pt idx="575">
                  <c:v>31682.32</c:v>
                </c:pt>
                <c:pt idx="576">
                  <c:v>31384.639999999999</c:v>
                </c:pt>
                <c:pt idx="577">
                  <c:v>31491.03</c:v>
                </c:pt>
                <c:pt idx="578">
                  <c:v>31301.83</c:v>
                </c:pt>
                <c:pt idx="579">
                  <c:v>31316.15</c:v>
                </c:pt>
                <c:pt idx="580">
                  <c:v>31497.51</c:v>
                </c:pt>
                <c:pt idx="581">
                  <c:v>31655.03</c:v>
                </c:pt>
                <c:pt idx="582">
                  <c:v>31756.6</c:v>
                </c:pt>
                <c:pt idx="583">
                  <c:v>31410.74</c:v>
                </c:pt>
                <c:pt idx="584">
                  <c:v>31212.38</c:v>
                </c:pt>
                <c:pt idx="585">
                  <c:v>31452.22</c:v>
                </c:pt>
                <c:pt idx="586">
                  <c:v>31757.15</c:v>
                </c:pt>
                <c:pt idx="587">
                  <c:v>30720.18</c:v>
                </c:pt>
                <c:pt idx="588">
                  <c:v>29029.33</c:v>
                </c:pt>
                <c:pt idx="589">
                  <c:v>31563.63</c:v>
                </c:pt>
                <c:pt idx="590">
                  <c:v>31063.79</c:v>
                </c:pt>
                <c:pt idx="591">
                  <c:v>31368.94</c:v>
                </c:pt>
                <c:pt idx="592">
                  <c:v>31374.51</c:v>
                </c:pt>
                <c:pt idx="593">
                  <c:v>31542.63</c:v>
                </c:pt>
                <c:pt idx="594">
                  <c:v>31684.59</c:v>
                </c:pt>
                <c:pt idx="595">
                  <c:v>31825.73</c:v>
                </c:pt>
                <c:pt idx="596">
                  <c:v>31551.67</c:v>
                </c:pt>
                <c:pt idx="597">
                  <c:v>31150.799999999999</c:v>
                </c:pt>
                <c:pt idx="598">
                  <c:v>31847.7</c:v>
                </c:pt>
                <c:pt idx="599">
                  <c:v>31940.32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36-4768-844B-FE474AC7ACCE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基线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Sheet1!$B$2:$B$601</c:f>
              <c:numCache>
                <c:formatCode>General</c:formatCode>
                <c:ptCount val="600"/>
                <c:pt idx="0">
                  <c:v>0</c:v>
                </c:pt>
                <c:pt idx="1">
                  <c:v>0</c:v>
                </c:pt>
                <c:pt idx="2">
                  <c:v>26.57</c:v>
                </c:pt>
                <c:pt idx="3">
                  <c:v>539.41</c:v>
                </c:pt>
                <c:pt idx="4">
                  <c:v>1295.6199999999999</c:v>
                </c:pt>
                <c:pt idx="5">
                  <c:v>6505.99</c:v>
                </c:pt>
                <c:pt idx="6">
                  <c:v>7107.13</c:v>
                </c:pt>
                <c:pt idx="7">
                  <c:v>4191.16</c:v>
                </c:pt>
                <c:pt idx="8">
                  <c:v>2734.08</c:v>
                </c:pt>
                <c:pt idx="9">
                  <c:v>3180.08</c:v>
                </c:pt>
                <c:pt idx="10">
                  <c:v>3289.33</c:v>
                </c:pt>
                <c:pt idx="11">
                  <c:v>3284.62</c:v>
                </c:pt>
                <c:pt idx="12">
                  <c:v>10719.96</c:v>
                </c:pt>
                <c:pt idx="13">
                  <c:v>14729.92</c:v>
                </c:pt>
                <c:pt idx="14">
                  <c:v>14922.75</c:v>
                </c:pt>
                <c:pt idx="15">
                  <c:v>14658.62</c:v>
                </c:pt>
                <c:pt idx="16">
                  <c:v>16104.72</c:v>
                </c:pt>
                <c:pt idx="17">
                  <c:v>16243.18</c:v>
                </c:pt>
                <c:pt idx="18">
                  <c:v>16698.150000000001</c:v>
                </c:pt>
                <c:pt idx="19">
                  <c:v>17482.939999999999</c:v>
                </c:pt>
                <c:pt idx="20">
                  <c:v>17536.560000000001</c:v>
                </c:pt>
                <c:pt idx="21">
                  <c:v>18346.16</c:v>
                </c:pt>
                <c:pt idx="22">
                  <c:v>18462.34</c:v>
                </c:pt>
                <c:pt idx="23">
                  <c:v>18880.259999999998</c:v>
                </c:pt>
                <c:pt idx="24">
                  <c:v>17815.73</c:v>
                </c:pt>
                <c:pt idx="25">
                  <c:v>18903.55</c:v>
                </c:pt>
                <c:pt idx="26">
                  <c:v>18785.169999999998</c:v>
                </c:pt>
                <c:pt idx="27">
                  <c:v>19056.27</c:v>
                </c:pt>
                <c:pt idx="28">
                  <c:v>19281.099999999999</c:v>
                </c:pt>
                <c:pt idx="29">
                  <c:v>19371.02</c:v>
                </c:pt>
                <c:pt idx="30">
                  <c:v>20005.41</c:v>
                </c:pt>
                <c:pt idx="31">
                  <c:v>19955.96</c:v>
                </c:pt>
                <c:pt idx="32">
                  <c:v>19861.259999999998</c:v>
                </c:pt>
                <c:pt idx="33">
                  <c:v>20236.939999999999</c:v>
                </c:pt>
                <c:pt idx="34">
                  <c:v>20148.3</c:v>
                </c:pt>
                <c:pt idx="35">
                  <c:v>20453.990000000002</c:v>
                </c:pt>
                <c:pt idx="36">
                  <c:v>20587.45</c:v>
                </c:pt>
                <c:pt idx="37">
                  <c:v>20363.080000000002</c:v>
                </c:pt>
                <c:pt idx="38">
                  <c:v>20617.32</c:v>
                </c:pt>
                <c:pt idx="39">
                  <c:v>20419.830000000002</c:v>
                </c:pt>
                <c:pt idx="40">
                  <c:v>20679.13</c:v>
                </c:pt>
                <c:pt idx="41">
                  <c:v>20568</c:v>
                </c:pt>
                <c:pt idx="42">
                  <c:v>20581.62</c:v>
                </c:pt>
                <c:pt idx="43">
                  <c:v>20367.14</c:v>
                </c:pt>
                <c:pt idx="44">
                  <c:v>20658.34</c:v>
                </c:pt>
                <c:pt idx="45">
                  <c:v>20720.22</c:v>
                </c:pt>
                <c:pt idx="46">
                  <c:v>20820.14</c:v>
                </c:pt>
                <c:pt idx="47">
                  <c:v>20742.099999999999</c:v>
                </c:pt>
                <c:pt idx="48">
                  <c:v>20710.740000000002</c:v>
                </c:pt>
                <c:pt idx="49">
                  <c:v>20584.66</c:v>
                </c:pt>
                <c:pt idx="50">
                  <c:v>20690.82</c:v>
                </c:pt>
                <c:pt idx="51">
                  <c:v>20931.29</c:v>
                </c:pt>
                <c:pt idx="52">
                  <c:v>20927.330000000002</c:v>
                </c:pt>
                <c:pt idx="53">
                  <c:v>20727.29</c:v>
                </c:pt>
                <c:pt idx="54">
                  <c:v>20839.599999999999</c:v>
                </c:pt>
                <c:pt idx="55">
                  <c:v>20580.23</c:v>
                </c:pt>
                <c:pt idx="56">
                  <c:v>20758.61</c:v>
                </c:pt>
                <c:pt idx="57">
                  <c:v>20689.2</c:v>
                </c:pt>
                <c:pt idx="58">
                  <c:v>20692.39</c:v>
                </c:pt>
                <c:pt idx="59">
                  <c:v>20793.98</c:v>
                </c:pt>
                <c:pt idx="60">
                  <c:v>21078.080000000002</c:v>
                </c:pt>
                <c:pt idx="61">
                  <c:v>21163.85</c:v>
                </c:pt>
                <c:pt idx="62">
                  <c:v>20655.599999999999</c:v>
                </c:pt>
                <c:pt idx="63">
                  <c:v>20812.37</c:v>
                </c:pt>
                <c:pt idx="64">
                  <c:v>20598.73</c:v>
                </c:pt>
                <c:pt idx="65">
                  <c:v>20740.650000000001</c:v>
                </c:pt>
                <c:pt idx="66">
                  <c:v>20808.599999999999</c:v>
                </c:pt>
                <c:pt idx="67">
                  <c:v>23669.77</c:v>
                </c:pt>
                <c:pt idx="68">
                  <c:v>24789.53</c:v>
                </c:pt>
                <c:pt idx="69">
                  <c:v>24956.42</c:v>
                </c:pt>
                <c:pt idx="70">
                  <c:v>24633.17</c:v>
                </c:pt>
                <c:pt idx="71">
                  <c:v>24602.59</c:v>
                </c:pt>
                <c:pt idx="72">
                  <c:v>24692.55</c:v>
                </c:pt>
                <c:pt idx="73">
                  <c:v>25092.880000000001</c:v>
                </c:pt>
                <c:pt idx="74">
                  <c:v>24765.69</c:v>
                </c:pt>
                <c:pt idx="75">
                  <c:v>24832.799999999999</c:v>
                </c:pt>
                <c:pt idx="76">
                  <c:v>24717.27</c:v>
                </c:pt>
                <c:pt idx="77">
                  <c:v>24777.42</c:v>
                </c:pt>
                <c:pt idx="78">
                  <c:v>24777.51</c:v>
                </c:pt>
                <c:pt idx="79">
                  <c:v>24901.49</c:v>
                </c:pt>
                <c:pt idx="80">
                  <c:v>24872.21</c:v>
                </c:pt>
                <c:pt idx="81">
                  <c:v>24839.200000000001</c:v>
                </c:pt>
                <c:pt idx="82">
                  <c:v>24720.93</c:v>
                </c:pt>
                <c:pt idx="83">
                  <c:v>24794.26</c:v>
                </c:pt>
                <c:pt idx="84">
                  <c:v>25037.71</c:v>
                </c:pt>
                <c:pt idx="85">
                  <c:v>24922.25</c:v>
                </c:pt>
                <c:pt idx="86">
                  <c:v>25232.78</c:v>
                </c:pt>
                <c:pt idx="87">
                  <c:v>24880.84</c:v>
                </c:pt>
                <c:pt idx="88">
                  <c:v>25446.240000000002</c:v>
                </c:pt>
                <c:pt idx="89">
                  <c:v>24561.95</c:v>
                </c:pt>
                <c:pt idx="90">
                  <c:v>24575.24</c:v>
                </c:pt>
                <c:pt idx="91">
                  <c:v>20965.37</c:v>
                </c:pt>
                <c:pt idx="92">
                  <c:v>13932.39</c:v>
                </c:pt>
                <c:pt idx="93">
                  <c:v>17850.93</c:v>
                </c:pt>
                <c:pt idx="94">
                  <c:v>21467.96</c:v>
                </c:pt>
                <c:pt idx="95">
                  <c:v>24929.55</c:v>
                </c:pt>
                <c:pt idx="96">
                  <c:v>24988.69</c:v>
                </c:pt>
                <c:pt idx="97">
                  <c:v>25149.45</c:v>
                </c:pt>
                <c:pt idx="98">
                  <c:v>25147.62</c:v>
                </c:pt>
                <c:pt idx="99">
                  <c:v>25366.12</c:v>
                </c:pt>
                <c:pt idx="100">
                  <c:v>25303.91</c:v>
                </c:pt>
                <c:pt idx="101">
                  <c:v>25353.35</c:v>
                </c:pt>
                <c:pt idx="102">
                  <c:v>24974.14</c:v>
                </c:pt>
                <c:pt idx="103">
                  <c:v>25408.14</c:v>
                </c:pt>
                <c:pt idx="104">
                  <c:v>25366.93</c:v>
                </c:pt>
                <c:pt idx="105">
                  <c:v>24874.74</c:v>
                </c:pt>
                <c:pt idx="106">
                  <c:v>25262</c:v>
                </c:pt>
                <c:pt idx="107">
                  <c:v>25072.55</c:v>
                </c:pt>
                <c:pt idx="108">
                  <c:v>25227.31</c:v>
                </c:pt>
                <c:pt idx="109">
                  <c:v>25333.11</c:v>
                </c:pt>
                <c:pt idx="110">
                  <c:v>25266.91</c:v>
                </c:pt>
                <c:pt idx="111">
                  <c:v>25260.75</c:v>
                </c:pt>
                <c:pt idx="112">
                  <c:v>25073.13</c:v>
                </c:pt>
                <c:pt idx="113">
                  <c:v>25024.95</c:v>
                </c:pt>
                <c:pt idx="114">
                  <c:v>25253.85</c:v>
                </c:pt>
                <c:pt idx="115">
                  <c:v>25119.34</c:v>
                </c:pt>
                <c:pt idx="116">
                  <c:v>25375.19</c:v>
                </c:pt>
                <c:pt idx="117">
                  <c:v>25281.49</c:v>
                </c:pt>
                <c:pt idx="118">
                  <c:v>25129.38</c:v>
                </c:pt>
                <c:pt idx="119">
                  <c:v>25254.43</c:v>
                </c:pt>
                <c:pt idx="120">
                  <c:v>25020.6</c:v>
                </c:pt>
                <c:pt idx="121">
                  <c:v>25154.46</c:v>
                </c:pt>
                <c:pt idx="122">
                  <c:v>25316.959999999999</c:v>
                </c:pt>
                <c:pt idx="123">
                  <c:v>25224.13</c:v>
                </c:pt>
                <c:pt idx="124">
                  <c:v>24855.67</c:v>
                </c:pt>
                <c:pt idx="125">
                  <c:v>24424.65</c:v>
                </c:pt>
                <c:pt idx="126">
                  <c:v>24944.74</c:v>
                </c:pt>
                <c:pt idx="127">
                  <c:v>25045.98</c:v>
                </c:pt>
                <c:pt idx="128">
                  <c:v>24901.599999999999</c:v>
                </c:pt>
                <c:pt idx="129">
                  <c:v>25242.98</c:v>
                </c:pt>
                <c:pt idx="130">
                  <c:v>25232.560000000001</c:v>
                </c:pt>
                <c:pt idx="131">
                  <c:v>25191.03</c:v>
                </c:pt>
                <c:pt idx="132">
                  <c:v>25115.360000000001</c:v>
                </c:pt>
                <c:pt idx="133">
                  <c:v>24912.13</c:v>
                </c:pt>
                <c:pt idx="134">
                  <c:v>25524.31</c:v>
                </c:pt>
                <c:pt idx="135">
                  <c:v>25064.62</c:v>
                </c:pt>
                <c:pt idx="136">
                  <c:v>25340.11</c:v>
                </c:pt>
                <c:pt idx="137">
                  <c:v>25032.240000000002</c:v>
                </c:pt>
                <c:pt idx="138">
                  <c:v>25061.200000000001</c:v>
                </c:pt>
                <c:pt idx="139">
                  <c:v>25092.639999999999</c:v>
                </c:pt>
                <c:pt idx="140">
                  <c:v>24794.94</c:v>
                </c:pt>
                <c:pt idx="141">
                  <c:v>25025.99</c:v>
                </c:pt>
                <c:pt idx="142">
                  <c:v>25021.1</c:v>
                </c:pt>
                <c:pt idx="143">
                  <c:v>25067.21</c:v>
                </c:pt>
                <c:pt idx="144">
                  <c:v>25215.05</c:v>
                </c:pt>
                <c:pt idx="145">
                  <c:v>25118.080000000002</c:v>
                </c:pt>
                <c:pt idx="146">
                  <c:v>25354.560000000001</c:v>
                </c:pt>
                <c:pt idx="147">
                  <c:v>25356.62</c:v>
                </c:pt>
                <c:pt idx="148">
                  <c:v>25194.71</c:v>
                </c:pt>
                <c:pt idx="149">
                  <c:v>25368.68</c:v>
                </c:pt>
                <c:pt idx="150">
                  <c:v>25294.639999999999</c:v>
                </c:pt>
                <c:pt idx="151">
                  <c:v>25023.119999999999</c:v>
                </c:pt>
                <c:pt idx="152">
                  <c:v>25036.03</c:v>
                </c:pt>
                <c:pt idx="153">
                  <c:v>25173.37</c:v>
                </c:pt>
                <c:pt idx="154">
                  <c:v>24719.63</c:v>
                </c:pt>
                <c:pt idx="155">
                  <c:v>25166.67</c:v>
                </c:pt>
                <c:pt idx="156">
                  <c:v>25278.36</c:v>
                </c:pt>
                <c:pt idx="157">
                  <c:v>24666.65</c:v>
                </c:pt>
                <c:pt idx="158">
                  <c:v>25052.37</c:v>
                </c:pt>
                <c:pt idx="159">
                  <c:v>25039.15</c:v>
                </c:pt>
                <c:pt idx="160">
                  <c:v>24472.27</c:v>
                </c:pt>
                <c:pt idx="161">
                  <c:v>25052.75</c:v>
                </c:pt>
                <c:pt idx="162">
                  <c:v>25315.41</c:v>
                </c:pt>
                <c:pt idx="163">
                  <c:v>24866.080000000002</c:v>
                </c:pt>
                <c:pt idx="164">
                  <c:v>25495.67</c:v>
                </c:pt>
                <c:pt idx="165">
                  <c:v>25465.66</c:v>
                </c:pt>
                <c:pt idx="166">
                  <c:v>24962.73</c:v>
                </c:pt>
                <c:pt idx="167">
                  <c:v>25144.560000000001</c:v>
                </c:pt>
                <c:pt idx="168">
                  <c:v>25485.62</c:v>
                </c:pt>
                <c:pt idx="169">
                  <c:v>25461.200000000001</c:v>
                </c:pt>
                <c:pt idx="170">
                  <c:v>25578.48</c:v>
                </c:pt>
                <c:pt idx="171">
                  <c:v>25605.32</c:v>
                </c:pt>
                <c:pt idx="172">
                  <c:v>25397.63</c:v>
                </c:pt>
                <c:pt idx="173">
                  <c:v>25394.53</c:v>
                </c:pt>
                <c:pt idx="174">
                  <c:v>25648.67</c:v>
                </c:pt>
                <c:pt idx="175">
                  <c:v>25592.82</c:v>
                </c:pt>
                <c:pt idx="176">
                  <c:v>25432.79</c:v>
                </c:pt>
                <c:pt idx="177">
                  <c:v>25431.29</c:v>
                </c:pt>
                <c:pt idx="178">
                  <c:v>25487.29</c:v>
                </c:pt>
                <c:pt idx="179">
                  <c:v>21461.93</c:v>
                </c:pt>
                <c:pt idx="180">
                  <c:v>22654.240000000002</c:v>
                </c:pt>
                <c:pt idx="181">
                  <c:v>24984.2</c:v>
                </c:pt>
                <c:pt idx="182">
                  <c:v>25721.74</c:v>
                </c:pt>
                <c:pt idx="183">
                  <c:v>25921.11</c:v>
                </c:pt>
                <c:pt idx="184">
                  <c:v>25888.3</c:v>
                </c:pt>
                <c:pt idx="185">
                  <c:v>25882.32</c:v>
                </c:pt>
                <c:pt idx="186">
                  <c:v>26036.080000000002</c:v>
                </c:pt>
                <c:pt idx="187">
                  <c:v>25885.19</c:v>
                </c:pt>
                <c:pt idx="188">
                  <c:v>25848.17</c:v>
                </c:pt>
                <c:pt idx="189">
                  <c:v>25935.759999999998</c:v>
                </c:pt>
                <c:pt idx="190">
                  <c:v>25781.55</c:v>
                </c:pt>
                <c:pt idx="191">
                  <c:v>25603.96</c:v>
                </c:pt>
                <c:pt idx="192">
                  <c:v>26057.65</c:v>
                </c:pt>
                <c:pt idx="193">
                  <c:v>25692.58</c:v>
                </c:pt>
                <c:pt idx="194">
                  <c:v>25723.67</c:v>
                </c:pt>
                <c:pt idx="195">
                  <c:v>25566.84</c:v>
                </c:pt>
                <c:pt idx="196">
                  <c:v>25581.82</c:v>
                </c:pt>
                <c:pt idx="197">
                  <c:v>25902.13</c:v>
                </c:pt>
                <c:pt idx="198">
                  <c:v>25918.39</c:v>
                </c:pt>
                <c:pt idx="199">
                  <c:v>25812.15</c:v>
                </c:pt>
                <c:pt idx="200">
                  <c:v>25972.27</c:v>
                </c:pt>
                <c:pt idx="201">
                  <c:v>25797.83</c:v>
                </c:pt>
                <c:pt idx="202">
                  <c:v>26045.26</c:v>
                </c:pt>
                <c:pt idx="203">
                  <c:v>25830.29</c:v>
                </c:pt>
                <c:pt idx="204">
                  <c:v>26179.7</c:v>
                </c:pt>
                <c:pt idx="205">
                  <c:v>25754.69</c:v>
                </c:pt>
                <c:pt idx="206">
                  <c:v>25942.93</c:v>
                </c:pt>
                <c:pt idx="207">
                  <c:v>26174.17</c:v>
                </c:pt>
                <c:pt idx="208">
                  <c:v>25974.53</c:v>
                </c:pt>
                <c:pt idx="209">
                  <c:v>25790.2</c:v>
                </c:pt>
                <c:pt idx="210">
                  <c:v>25992.77</c:v>
                </c:pt>
                <c:pt idx="211">
                  <c:v>23281.39</c:v>
                </c:pt>
                <c:pt idx="212">
                  <c:v>20751.02</c:v>
                </c:pt>
                <c:pt idx="213">
                  <c:v>24217.81</c:v>
                </c:pt>
                <c:pt idx="214">
                  <c:v>25562.81</c:v>
                </c:pt>
                <c:pt idx="215">
                  <c:v>25801.41</c:v>
                </c:pt>
                <c:pt idx="216">
                  <c:v>25592.35</c:v>
                </c:pt>
                <c:pt idx="217">
                  <c:v>25536.68</c:v>
                </c:pt>
                <c:pt idx="218">
                  <c:v>26209.83</c:v>
                </c:pt>
                <c:pt idx="219">
                  <c:v>26043.74</c:v>
                </c:pt>
                <c:pt idx="220">
                  <c:v>25573.07</c:v>
                </c:pt>
                <c:pt idx="221">
                  <c:v>25635.34</c:v>
                </c:pt>
                <c:pt idx="222">
                  <c:v>25833.27</c:v>
                </c:pt>
                <c:pt idx="223">
                  <c:v>25853</c:v>
                </c:pt>
                <c:pt idx="224">
                  <c:v>26162.5</c:v>
                </c:pt>
                <c:pt idx="225">
                  <c:v>25996.68</c:v>
                </c:pt>
                <c:pt idx="226">
                  <c:v>25800.400000000001</c:v>
                </c:pt>
                <c:pt idx="227">
                  <c:v>25593.65</c:v>
                </c:pt>
                <c:pt idx="228">
                  <c:v>25826.15</c:v>
                </c:pt>
                <c:pt idx="229">
                  <c:v>25934.79</c:v>
                </c:pt>
                <c:pt idx="230">
                  <c:v>26039.19</c:v>
                </c:pt>
                <c:pt idx="231">
                  <c:v>25860.25</c:v>
                </c:pt>
                <c:pt idx="232">
                  <c:v>25853.119999999999</c:v>
                </c:pt>
                <c:pt idx="233">
                  <c:v>26156.05</c:v>
                </c:pt>
                <c:pt idx="234">
                  <c:v>25824.66</c:v>
                </c:pt>
                <c:pt idx="235">
                  <c:v>26056.79</c:v>
                </c:pt>
                <c:pt idx="236">
                  <c:v>25930.080000000002</c:v>
                </c:pt>
                <c:pt idx="237">
                  <c:v>26056.51</c:v>
                </c:pt>
                <c:pt idx="238">
                  <c:v>25773.48</c:v>
                </c:pt>
                <c:pt idx="239">
                  <c:v>25885.43</c:v>
                </c:pt>
                <c:pt idx="240">
                  <c:v>25777.55</c:v>
                </c:pt>
                <c:pt idx="241">
                  <c:v>25975.06</c:v>
                </c:pt>
                <c:pt idx="242">
                  <c:v>25705.14</c:v>
                </c:pt>
                <c:pt idx="243">
                  <c:v>25975.42</c:v>
                </c:pt>
                <c:pt idx="244">
                  <c:v>25723.95</c:v>
                </c:pt>
                <c:pt idx="245">
                  <c:v>25633.69</c:v>
                </c:pt>
                <c:pt idx="246">
                  <c:v>26151.93</c:v>
                </c:pt>
                <c:pt idx="247">
                  <c:v>25598.21</c:v>
                </c:pt>
                <c:pt idx="248">
                  <c:v>26328.82</c:v>
                </c:pt>
                <c:pt idx="249">
                  <c:v>25542.19</c:v>
                </c:pt>
                <c:pt idx="250">
                  <c:v>26117.11</c:v>
                </c:pt>
                <c:pt idx="251">
                  <c:v>26001.35</c:v>
                </c:pt>
                <c:pt idx="252">
                  <c:v>25924.87</c:v>
                </c:pt>
                <c:pt idx="253">
                  <c:v>25833.46</c:v>
                </c:pt>
                <c:pt idx="254">
                  <c:v>26264.33</c:v>
                </c:pt>
                <c:pt idx="255">
                  <c:v>25937.11</c:v>
                </c:pt>
                <c:pt idx="256">
                  <c:v>25729.31</c:v>
                </c:pt>
                <c:pt idx="257">
                  <c:v>25928.37</c:v>
                </c:pt>
                <c:pt idx="258">
                  <c:v>25806.35</c:v>
                </c:pt>
                <c:pt idx="259">
                  <c:v>25783.02</c:v>
                </c:pt>
                <c:pt idx="260">
                  <c:v>25914.26</c:v>
                </c:pt>
                <c:pt idx="261">
                  <c:v>26042.91</c:v>
                </c:pt>
                <c:pt idx="262">
                  <c:v>25896.07</c:v>
                </c:pt>
                <c:pt idx="263">
                  <c:v>25946.400000000001</c:v>
                </c:pt>
                <c:pt idx="264">
                  <c:v>26004.84</c:v>
                </c:pt>
                <c:pt idx="265">
                  <c:v>25778.25</c:v>
                </c:pt>
                <c:pt idx="266">
                  <c:v>25847.25</c:v>
                </c:pt>
                <c:pt idx="267">
                  <c:v>25469.86</c:v>
                </c:pt>
                <c:pt idx="268">
                  <c:v>25805.47</c:v>
                </c:pt>
                <c:pt idx="269">
                  <c:v>26090.9</c:v>
                </c:pt>
                <c:pt idx="270">
                  <c:v>25749.69</c:v>
                </c:pt>
                <c:pt idx="271">
                  <c:v>25806.31</c:v>
                </c:pt>
                <c:pt idx="272">
                  <c:v>25919.87</c:v>
                </c:pt>
                <c:pt idx="273">
                  <c:v>25995.96</c:v>
                </c:pt>
                <c:pt idx="274">
                  <c:v>25713.53</c:v>
                </c:pt>
                <c:pt idx="275">
                  <c:v>26261.34</c:v>
                </c:pt>
                <c:pt idx="276">
                  <c:v>25819.99</c:v>
                </c:pt>
                <c:pt idx="277">
                  <c:v>25902.44</c:v>
                </c:pt>
                <c:pt idx="278">
                  <c:v>25914.12</c:v>
                </c:pt>
                <c:pt idx="279">
                  <c:v>25630</c:v>
                </c:pt>
                <c:pt idx="280">
                  <c:v>25603.83</c:v>
                </c:pt>
                <c:pt idx="281">
                  <c:v>25997.06</c:v>
                </c:pt>
                <c:pt idx="282">
                  <c:v>25543.46</c:v>
                </c:pt>
                <c:pt idx="283">
                  <c:v>25763.58</c:v>
                </c:pt>
                <c:pt idx="284">
                  <c:v>26039.53</c:v>
                </c:pt>
                <c:pt idx="285">
                  <c:v>25819.13</c:v>
                </c:pt>
                <c:pt idx="286">
                  <c:v>25826.37</c:v>
                </c:pt>
                <c:pt idx="287">
                  <c:v>25797.3</c:v>
                </c:pt>
                <c:pt idx="288">
                  <c:v>26020.16</c:v>
                </c:pt>
                <c:pt idx="289">
                  <c:v>25726.17</c:v>
                </c:pt>
                <c:pt idx="290">
                  <c:v>25747.69</c:v>
                </c:pt>
                <c:pt idx="291">
                  <c:v>25919.48</c:v>
                </c:pt>
                <c:pt idx="292">
                  <c:v>25861.02</c:v>
                </c:pt>
                <c:pt idx="293">
                  <c:v>25998.59</c:v>
                </c:pt>
                <c:pt idx="294">
                  <c:v>25948.09</c:v>
                </c:pt>
                <c:pt idx="295">
                  <c:v>23723.75</c:v>
                </c:pt>
                <c:pt idx="296">
                  <c:v>24331.1</c:v>
                </c:pt>
                <c:pt idx="297">
                  <c:v>23975.52</c:v>
                </c:pt>
                <c:pt idx="298">
                  <c:v>24664.400000000001</c:v>
                </c:pt>
                <c:pt idx="299">
                  <c:v>25981.29</c:v>
                </c:pt>
                <c:pt idx="300">
                  <c:v>25804.44</c:v>
                </c:pt>
                <c:pt idx="301">
                  <c:v>25829.51</c:v>
                </c:pt>
                <c:pt idx="302">
                  <c:v>26146.22</c:v>
                </c:pt>
                <c:pt idx="303">
                  <c:v>26077.46</c:v>
                </c:pt>
                <c:pt idx="304">
                  <c:v>25934.959999999999</c:v>
                </c:pt>
                <c:pt idx="305">
                  <c:v>26224.38</c:v>
                </c:pt>
                <c:pt idx="306">
                  <c:v>26197.33</c:v>
                </c:pt>
                <c:pt idx="307">
                  <c:v>25907.03</c:v>
                </c:pt>
                <c:pt idx="308">
                  <c:v>25759.24</c:v>
                </c:pt>
                <c:pt idx="309">
                  <c:v>25910.43</c:v>
                </c:pt>
                <c:pt idx="310">
                  <c:v>25594.13</c:v>
                </c:pt>
                <c:pt idx="311">
                  <c:v>26086.28</c:v>
                </c:pt>
                <c:pt idx="312">
                  <c:v>25923.97</c:v>
                </c:pt>
                <c:pt idx="313">
                  <c:v>26040.5</c:v>
                </c:pt>
                <c:pt idx="314">
                  <c:v>25698.62</c:v>
                </c:pt>
                <c:pt idx="315">
                  <c:v>26255.19</c:v>
                </c:pt>
                <c:pt idx="316">
                  <c:v>26155.55</c:v>
                </c:pt>
                <c:pt idx="317">
                  <c:v>25982.31</c:v>
                </c:pt>
                <c:pt idx="318">
                  <c:v>26060.1</c:v>
                </c:pt>
                <c:pt idx="319">
                  <c:v>25925.19</c:v>
                </c:pt>
                <c:pt idx="320">
                  <c:v>26110.17</c:v>
                </c:pt>
                <c:pt idx="321">
                  <c:v>25604.27</c:v>
                </c:pt>
                <c:pt idx="322">
                  <c:v>26185.74</c:v>
                </c:pt>
                <c:pt idx="323">
                  <c:v>26051.3</c:v>
                </c:pt>
                <c:pt idx="324">
                  <c:v>25809.8</c:v>
                </c:pt>
                <c:pt idx="325">
                  <c:v>25736.86</c:v>
                </c:pt>
                <c:pt idx="326">
                  <c:v>26105.71</c:v>
                </c:pt>
                <c:pt idx="327">
                  <c:v>25806.51</c:v>
                </c:pt>
                <c:pt idx="328">
                  <c:v>25770.09</c:v>
                </c:pt>
                <c:pt idx="329">
                  <c:v>25870.77</c:v>
                </c:pt>
                <c:pt idx="330">
                  <c:v>25886.98</c:v>
                </c:pt>
                <c:pt idx="331">
                  <c:v>26035.63</c:v>
                </c:pt>
                <c:pt idx="332">
                  <c:v>25855.77</c:v>
                </c:pt>
                <c:pt idx="333">
                  <c:v>25870.19</c:v>
                </c:pt>
                <c:pt idx="334">
                  <c:v>26085.82</c:v>
                </c:pt>
                <c:pt idx="335">
                  <c:v>25877.82</c:v>
                </c:pt>
                <c:pt idx="336">
                  <c:v>26056.66</c:v>
                </c:pt>
                <c:pt idx="337">
                  <c:v>26092.11</c:v>
                </c:pt>
                <c:pt idx="338">
                  <c:v>26026.02</c:v>
                </c:pt>
                <c:pt idx="339">
                  <c:v>25985.62</c:v>
                </c:pt>
                <c:pt idx="340">
                  <c:v>25980.55</c:v>
                </c:pt>
                <c:pt idx="341">
                  <c:v>25890.32</c:v>
                </c:pt>
                <c:pt idx="342">
                  <c:v>25994.27</c:v>
                </c:pt>
                <c:pt idx="343">
                  <c:v>26045.11</c:v>
                </c:pt>
                <c:pt idx="344">
                  <c:v>25981.61</c:v>
                </c:pt>
                <c:pt idx="345">
                  <c:v>25935.95</c:v>
                </c:pt>
                <c:pt idx="346">
                  <c:v>26145.7</c:v>
                </c:pt>
                <c:pt idx="347">
                  <c:v>25766.57</c:v>
                </c:pt>
                <c:pt idx="348">
                  <c:v>26097.13</c:v>
                </c:pt>
                <c:pt idx="349">
                  <c:v>26140.38</c:v>
                </c:pt>
                <c:pt idx="350">
                  <c:v>25867.85</c:v>
                </c:pt>
                <c:pt idx="351">
                  <c:v>25993.43</c:v>
                </c:pt>
                <c:pt idx="352">
                  <c:v>25681.93</c:v>
                </c:pt>
                <c:pt idx="353">
                  <c:v>26030.99</c:v>
                </c:pt>
                <c:pt idx="354">
                  <c:v>25728.05</c:v>
                </c:pt>
                <c:pt idx="355">
                  <c:v>26038.76</c:v>
                </c:pt>
                <c:pt idx="356">
                  <c:v>25985.64</c:v>
                </c:pt>
                <c:pt idx="357">
                  <c:v>25948.16</c:v>
                </c:pt>
                <c:pt idx="358">
                  <c:v>25770.12</c:v>
                </c:pt>
                <c:pt idx="359">
                  <c:v>25849.17</c:v>
                </c:pt>
                <c:pt idx="360">
                  <c:v>25779.21</c:v>
                </c:pt>
                <c:pt idx="361">
                  <c:v>25577.48</c:v>
                </c:pt>
                <c:pt idx="362">
                  <c:v>25472.42</c:v>
                </c:pt>
                <c:pt idx="363">
                  <c:v>26011</c:v>
                </c:pt>
                <c:pt idx="364">
                  <c:v>25933.4</c:v>
                </c:pt>
                <c:pt idx="365">
                  <c:v>25816.75</c:v>
                </c:pt>
                <c:pt idx="366">
                  <c:v>26168.53</c:v>
                </c:pt>
                <c:pt idx="367">
                  <c:v>25915.78</c:v>
                </c:pt>
                <c:pt idx="368">
                  <c:v>25717.4</c:v>
                </c:pt>
                <c:pt idx="369">
                  <c:v>26235.72</c:v>
                </c:pt>
                <c:pt idx="370">
                  <c:v>25959.05</c:v>
                </c:pt>
                <c:pt idx="371">
                  <c:v>26018.959999999999</c:v>
                </c:pt>
                <c:pt idx="372">
                  <c:v>26243.69</c:v>
                </c:pt>
                <c:pt idx="373">
                  <c:v>25818.3</c:v>
                </c:pt>
                <c:pt idx="374">
                  <c:v>26184.97</c:v>
                </c:pt>
                <c:pt idx="375">
                  <c:v>25923.83</c:v>
                </c:pt>
                <c:pt idx="376">
                  <c:v>25775.54</c:v>
                </c:pt>
                <c:pt idx="377">
                  <c:v>26069.279999999999</c:v>
                </c:pt>
                <c:pt idx="378">
                  <c:v>25770.02</c:v>
                </c:pt>
                <c:pt idx="379">
                  <c:v>26113.31</c:v>
                </c:pt>
                <c:pt idx="380">
                  <c:v>25589.73</c:v>
                </c:pt>
                <c:pt idx="381">
                  <c:v>25835.35</c:v>
                </c:pt>
                <c:pt idx="382">
                  <c:v>25815.86</c:v>
                </c:pt>
                <c:pt idx="383">
                  <c:v>26061.32</c:v>
                </c:pt>
                <c:pt idx="384">
                  <c:v>25918.39</c:v>
                </c:pt>
                <c:pt idx="385">
                  <c:v>25804.2</c:v>
                </c:pt>
                <c:pt idx="386">
                  <c:v>26267.7</c:v>
                </c:pt>
                <c:pt idx="387">
                  <c:v>26035.119999999999</c:v>
                </c:pt>
                <c:pt idx="388">
                  <c:v>26075.99</c:v>
                </c:pt>
                <c:pt idx="389">
                  <c:v>26088.959999999999</c:v>
                </c:pt>
                <c:pt idx="390">
                  <c:v>26157.09</c:v>
                </c:pt>
                <c:pt idx="391">
                  <c:v>25776.560000000001</c:v>
                </c:pt>
                <c:pt idx="392">
                  <c:v>25849.87</c:v>
                </c:pt>
                <c:pt idx="393">
                  <c:v>25951.56</c:v>
                </c:pt>
                <c:pt idx="394">
                  <c:v>25965.07</c:v>
                </c:pt>
                <c:pt idx="395">
                  <c:v>26078.46</c:v>
                </c:pt>
                <c:pt idx="396">
                  <c:v>26057.55</c:v>
                </c:pt>
                <c:pt idx="397">
                  <c:v>26067.47</c:v>
                </c:pt>
                <c:pt idx="398">
                  <c:v>26142.27</c:v>
                </c:pt>
                <c:pt idx="399">
                  <c:v>26194.52</c:v>
                </c:pt>
                <c:pt idx="400">
                  <c:v>26065.759999999998</c:v>
                </c:pt>
                <c:pt idx="401">
                  <c:v>25939.84</c:v>
                </c:pt>
                <c:pt idx="402">
                  <c:v>26095.17</c:v>
                </c:pt>
                <c:pt idx="403">
                  <c:v>25733.8</c:v>
                </c:pt>
                <c:pt idx="404">
                  <c:v>26005.15</c:v>
                </c:pt>
                <c:pt idx="405">
                  <c:v>26073.439999999999</c:v>
                </c:pt>
                <c:pt idx="406">
                  <c:v>25911.37</c:v>
                </c:pt>
                <c:pt idx="407">
                  <c:v>25978.49</c:v>
                </c:pt>
                <c:pt idx="408">
                  <c:v>26236.720000000001</c:v>
                </c:pt>
                <c:pt idx="409">
                  <c:v>26213.17</c:v>
                </c:pt>
                <c:pt idx="410">
                  <c:v>25864.959999999999</c:v>
                </c:pt>
                <c:pt idx="411">
                  <c:v>26041.24</c:v>
                </c:pt>
                <c:pt idx="412">
                  <c:v>26146.3</c:v>
                </c:pt>
                <c:pt idx="413">
                  <c:v>26103.38</c:v>
                </c:pt>
                <c:pt idx="414">
                  <c:v>26015.75</c:v>
                </c:pt>
                <c:pt idx="415">
                  <c:v>25589.279999999999</c:v>
                </c:pt>
                <c:pt idx="416">
                  <c:v>25986.35</c:v>
                </c:pt>
                <c:pt idx="417">
                  <c:v>26066.799999999999</c:v>
                </c:pt>
                <c:pt idx="418">
                  <c:v>25922.03</c:v>
                </c:pt>
                <c:pt idx="419">
                  <c:v>26050.36</c:v>
                </c:pt>
                <c:pt idx="420">
                  <c:v>25787.66</c:v>
                </c:pt>
                <c:pt idx="421">
                  <c:v>25895.08</c:v>
                </c:pt>
                <c:pt idx="422">
                  <c:v>26069.41</c:v>
                </c:pt>
                <c:pt idx="423">
                  <c:v>26101.69</c:v>
                </c:pt>
                <c:pt idx="424">
                  <c:v>26260.45</c:v>
                </c:pt>
                <c:pt idx="425">
                  <c:v>26015.41</c:v>
                </c:pt>
                <c:pt idx="426">
                  <c:v>26330.51</c:v>
                </c:pt>
                <c:pt idx="427">
                  <c:v>25972.400000000001</c:v>
                </c:pt>
                <c:pt idx="428">
                  <c:v>26135.55</c:v>
                </c:pt>
                <c:pt idx="429">
                  <c:v>26317.88</c:v>
                </c:pt>
                <c:pt idx="430">
                  <c:v>26412.799999999999</c:v>
                </c:pt>
                <c:pt idx="431">
                  <c:v>26210.31</c:v>
                </c:pt>
                <c:pt idx="432">
                  <c:v>26085.56</c:v>
                </c:pt>
                <c:pt idx="433">
                  <c:v>26330.21</c:v>
                </c:pt>
                <c:pt idx="434">
                  <c:v>25596.62</c:v>
                </c:pt>
                <c:pt idx="435">
                  <c:v>26116.21</c:v>
                </c:pt>
                <c:pt idx="436">
                  <c:v>25607.84</c:v>
                </c:pt>
                <c:pt idx="437">
                  <c:v>23232.87</c:v>
                </c:pt>
                <c:pt idx="438">
                  <c:v>23625.77</c:v>
                </c:pt>
                <c:pt idx="439">
                  <c:v>25622.91</c:v>
                </c:pt>
                <c:pt idx="440">
                  <c:v>25999.85</c:v>
                </c:pt>
                <c:pt idx="441">
                  <c:v>26106.639999999999</c:v>
                </c:pt>
                <c:pt idx="442">
                  <c:v>25812.37</c:v>
                </c:pt>
                <c:pt idx="443">
                  <c:v>26112.1</c:v>
                </c:pt>
                <c:pt idx="444">
                  <c:v>26088.61</c:v>
                </c:pt>
                <c:pt idx="445">
                  <c:v>25981.759999999998</c:v>
                </c:pt>
                <c:pt idx="446">
                  <c:v>26117.75</c:v>
                </c:pt>
                <c:pt idx="447">
                  <c:v>26227.77</c:v>
                </c:pt>
                <c:pt idx="448">
                  <c:v>26126.86</c:v>
                </c:pt>
                <c:pt idx="449">
                  <c:v>25991.05</c:v>
                </c:pt>
                <c:pt idx="450">
                  <c:v>25754.01</c:v>
                </c:pt>
                <c:pt idx="451">
                  <c:v>26090.61</c:v>
                </c:pt>
                <c:pt idx="452">
                  <c:v>25904.86</c:v>
                </c:pt>
                <c:pt idx="453">
                  <c:v>25776.21</c:v>
                </c:pt>
                <c:pt idx="454">
                  <c:v>26159.55</c:v>
                </c:pt>
                <c:pt idx="455">
                  <c:v>25772.240000000002</c:v>
                </c:pt>
                <c:pt idx="456">
                  <c:v>26207.040000000001</c:v>
                </c:pt>
                <c:pt idx="457">
                  <c:v>26363.119999999999</c:v>
                </c:pt>
                <c:pt idx="458">
                  <c:v>26043.33</c:v>
                </c:pt>
                <c:pt idx="459">
                  <c:v>26304.42</c:v>
                </c:pt>
                <c:pt idx="460">
                  <c:v>26094.48</c:v>
                </c:pt>
                <c:pt idx="461">
                  <c:v>25880.82</c:v>
                </c:pt>
                <c:pt idx="462">
                  <c:v>26176.51</c:v>
                </c:pt>
                <c:pt idx="463">
                  <c:v>26155.37</c:v>
                </c:pt>
                <c:pt idx="464">
                  <c:v>26069.56</c:v>
                </c:pt>
                <c:pt idx="465">
                  <c:v>25950.959999999999</c:v>
                </c:pt>
                <c:pt idx="466">
                  <c:v>26101.22</c:v>
                </c:pt>
                <c:pt idx="467">
                  <c:v>25949.74</c:v>
                </c:pt>
                <c:pt idx="468">
                  <c:v>25963.06</c:v>
                </c:pt>
                <c:pt idx="469">
                  <c:v>26133.38</c:v>
                </c:pt>
                <c:pt idx="470">
                  <c:v>26017.5</c:v>
                </c:pt>
                <c:pt idx="471">
                  <c:v>25898.79</c:v>
                </c:pt>
                <c:pt idx="472">
                  <c:v>26275.89</c:v>
                </c:pt>
                <c:pt idx="473">
                  <c:v>26039.49</c:v>
                </c:pt>
                <c:pt idx="474">
                  <c:v>26080.43</c:v>
                </c:pt>
                <c:pt idx="475">
                  <c:v>26349.88</c:v>
                </c:pt>
                <c:pt idx="476">
                  <c:v>26029.59</c:v>
                </c:pt>
                <c:pt idx="477">
                  <c:v>26187.88</c:v>
                </c:pt>
                <c:pt idx="478">
                  <c:v>25939.360000000001</c:v>
                </c:pt>
                <c:pt idx="479">
                  <c:v>26219.66</c:v>
                </c:pt>
                <c:pt idx="480">
                  <c:v>26116.34</c:v>
                </c:pt>
                <c:pt idx="481">
                  <c:v>25997.279999999999</c:v>
                </c:pt>
                <c:pt idx="482">
                  <c:v>25823.040000000001</c:v>
                </c:pt>
                <c:pt idx="483">
                  <c:v>26220.93</c:v>
                </c:pt>
                <c:pt idx="484">
                  <c:v>26425.9</c:v>
                </c:pt>
                <c:pt idx="485">
                  <c:v>26044.71</c:v>
                </c:pt>
                <c:pt idx="486">
                  <c:v>26028.78</c:v>
                </c:pt>
                <c:pt idx="487">
                  <c:v>26047.48</c:v>
                </c:pt>
                <c:pt idx="488">
                  <c:v>26051.59</c:v>
                </c:pt>
                <c:pt idx="489">
                  <c:v>26157.99</c:v>
                </c:pt>
                <c:pt idx="490">
                  <c:v>26158.25</c:v>
                </c:pt>
                <c:pt idx="491">
                  <c:v>25857.27</c:v>
                </c:pt>
                <c:pt idx="492">
                  <c:v>25928.15</c:v>
                </c:pt>
                <c:pt idx="493">
                  <c:v>25873.57</c:v>
                </c:pt>
                <c:pt idx="494">
                  <c:v>25687.46</c:v>
                </c:pt>
                <c:pt idx="495">
                  <c:v>26204.34</c:v>
                </c:pt>
                <c:pt idx="496">
                  <c:v>25956.05</c:v>
                </c:pt>
                <c:pt idx="497">
                  <c:v>25637.040000000001</c:v>
                </c:pt>
                <c:pt idx="498">
                  <c:v>25819.95</c:v>
                </c:pt>
                <c:pt idx="499">
                  <c:v>25809.89</c:v>
                </c:pt>
                <c:pt idx="500">
                  <c:v>26183.51</c:v>
                </c:pt>
                <c:pt idx="501">
                  <c:v>25835.09</c:v>
                </c:pt>
                <c:pt idx="502">
                  <c:v>25969.87</c:v>
                </c:pt>
                <c:pt idx="503">
                  <c:v>25842.639999999999</c:v>
                </c:pt>
                <c:pt idx="504">
                  <c:v>25749.7</c:v>
                </c:pt>
                <c:pt idx="505">
                  <c:v>25960.76</c:v>
                </c:pt>
                <c:pt idx="506">
                  <c:v>25951.34</c:v>
                </c:pt>
                <c:pt idx="507">
                  <c:v>26011.67</c:v>
                </c:pt>
                <c:pt idx="508">
                  <c:v>25968.240000000002</c:v>
                </c:pt>
                <c:pt idx="509">
                  <c:v>25842.87</c:v>
                </c:pt>
                <c:pt idx="510">
                  <c:v>26174.07</c:v>
                </c:pt>
                <c:pt idx="511">
                  <c:v>26116.7</c:v>
                </c:pt>
                <c:pt idx="512">
                  <c:v>26003.16</c:v>
                </c:pt>
                <c:pt idx="513">
                  <c:v>25992.04</c:v>
                </c:pt>
                <c:pt idx="514">
                  <c:v>26114.48</c:v>
                </c:pt>
                <c:pt idx="515">
                  <c:v>25945.94</c:v>
                </c:pt>
                <c:pt idx="516">
                  <c:v>26044.44</c:v>
                </c:pt>
                <c:pt idx="517">
                  <c:v>26159.279999999999</c:v>
                </c:pt>
                <c:pt idx="518">
                  <c:v>25973.3</c:v>
                </c:pt>
                <c:pt idx="519">
                  <c:v>26124.94</c:v>
                </c:pt>
                <c:pt idx="520">
                  <c:v>26104.79</c:v>
                </c:pt>
                <c:pt idx="521">
                  <c:v>26017.279999999999</c:v>
                </c:pt>
                <c:pt idx="522">
                  <c:v>26147.66</c:v>
                </c:pt>
                <c:pt idx="523">
                  <c:v>26129.3</c:v>
                </c:pt>
                <c:pt idx="524">
                  <c:v>26208.080000000002</c:v>
                </c:pt>
                <c:pt idx="525">
                  <c:v>25957.33</c:v>
                </c:pt>
                <c:pt idx="526">
                  <c:v>26569.07</c:v>
                </c:pt>
                <c:pt idx="527">
                  <c:v>25982.89</c:v>
                </c:pt>
                <c:pt idx="528">
                  <c:v>25838.21</c:v>
                </c:pt>
                <c:pt idx="529">
                  <c:v>26159.02</c:v>
                </c:pt>
                <c:pt idx="530">
                  <c:v>26066.959999999999</c:v>
                </c:pt>
                <c:pt idx="531">
                  <c:v>25745.73</c:v>
                </c:pt>
                <c:pt idx="532">
                  <c:v>26083.360000000001</c:v>
                </c:pt>
                <c:pt idx="533">
                  <c:v>25906.33</c:v>
                </c:pt>
                <c:pt idx="534">
                  <c:v>25846.16</c:v>
                </c:pt>
                <c:pt idx="535">
                  <c:v>25824.44</c:v>
                </c:pt>
                <c:pt idx="536">
                  <c:v>25826.53</c:v>
                </c:pt>
                <c:pt idx="537">
                  <c:v>26115.05</c:v>
                </c:pt>
                <c:pt idx="538">
                  <c:v>25835.16</c:v>
                </c:pt>
                <c:pt idx="539">
                  <c:v>26114.83</c:v>
                </c:pt>
                <c:pt idx="540">
                  <c:v>26024.11</c:v>
                </c:pt>
                <c:pt idx="541">
                  <c:v>26215.47</c:v>
                </c:pt>
                <c:pt idx="542">
                  <c:v>25585.81</c:v>
                </c:pt>
                <c:pt idx="543">
                  <c:v>25835.33</c:v>
                </c:pt>
                <c:pt idx="544">
                  <c:v>26137.22</c:v>
                </c:pt>
                <c:pt idx="545">
                  <c:v>25888.53</c:v>
                </c:pt>
                <c:pt idx="546">
                  <c:v>25966.14</c:v>
                </c:pt>
                <c:pt idx="547">
                  <c:v>26197.040000000001</c:v>
                </c:pt>
                <c:pt idx="548">
                  <c:v>25520.23</c:v>
                </c:pt>
                <c:pt idx="549">
                  <c:v>25953.599999999999</c:v>
                </c:pt>
                <c:pt idx="550">
                  <c:v>25997.07</c:v>
                </c:pt>
                <c:pt idx="551">
                  <c:v>26110.32</c:v>
                </c:pt>
                <c:pt idx="552">
                  <c:v>26058.39</c:v>
                </c:pt>
                <c:pt idx="553">
                  <c:v>26265.599999999999</c:v>
                </c:pt>
                <c:pt idx="554">
                  <c:v>26044.74</c:v>
                </c:pt>
                <c:pt idx="555">
                  <c:v>25841.26</c:v>
                </c:pt>
                <c:pt idx="556">
                  <c:v>25938.66</c:v>
                </c:pt>
                <c:pt idx="557">
                  <c:v>26330.13</c:v>
                </c:pt>
                <c:pt idx="558">
                  <c:v>25813.360000000001</c:v>
                </c:pt>
                <c:pt idx="559">
                  <c:v>26135.72</c:v>
                </c:pt>
                <c:pt idx="560">
                  <c:v>26073.83</c:v>
                </c:pt>
                <c:pt idx="561">
                  <c:v>25747.37</c:v>
                </c:pt>
                <c:pt idx="562">
                  <c:v>25942.75</c:v>
                </c:pt>
                <c:pt idx="563">
                  <c:v>25776.12</c:v>
                </c:pt>
                <c:pt idx="564">
                  <c:v>26057.33</c:v>
                </c:pt>
                <c:pt idx="565">
                  <c:v>26269.69</c:v>
                </c:pt>
                <c:pt idx="566">
                  <c:v>25996.07</c:v>
                </c:pt>
                <c:pt idx="567">
                  <c:v>26107.22</c:v>
                </c:pt>
                <c:pt idx="568">
                  <c:v>26092.78</c:v>
                </c:pt>
                <c:pt idx="569">
                  <c:v>26138.87</c:v>
                </c:pt>
                <c:pt idx="570">
                  <c:v>26058.71</c:v>
                </c:pt>
                <c:pt idx="571">
                  <c:v>26014.15</c:v>
                </c:pt>
                <c:pt idx="572">
                  <c:v>26193.599999999999</c:v>
                </c:pt>
                <c:pt idx="573">
                  <c:v>25584.18</c:v>
                </c:pt>
                <c:pt idx="574">
                  <c:v>21812.38</c:v>
                </c:pt>
                <c:pt idx="575">
                  <c:v>24501.34</c:v>
                </c:pt>
                <c:pt idx="576">
                  <c:v>26006.29</c:v>
                </c:pt>
                <c:pt idx="577">
                  <c:v>25467.96</c:v>
                </c:pt>
                <c:pt idx="578">
                  <c:v>26257.96</c:v>
                </c:pt>
                <c:pt idx="579">
                  <c:v>25924.55</c:v>
                </c:pt>
                <c:pt idx="580">
                  <c:v>26261.88</c:v>
                </c:pt>
                <c:pt idx="581">
                  <c:v>26118.94</c:v>
                </c:pt>
                <c:pt idx="582">
                  <c:v>25945.75</c:v>
                </c:pt>
                <c:pt idx="583">
                  <c:v>26033.279999999999</c:v>
                </c:pt>
                <c:pt idx="584">
                  <c:v>26179.06</c:v>
                </c:pt>
                <c:pt idx="585">
                  <c:v>26145.54</c:v>
                </c:pt>
                <c:pt idx="586">
                  <c:v>26087.43</c:v>
                </c:pt>
                <c:pt idx="587">
                  <c:v>25846.62</c:v>
                </c:pt>
                <c:pt idx="588">
                  <c:v>26050.46</c:v>
                </c:pt>
                <c:pt idx="589">
                  <c:v>26242.49</c:v>
                </c:pt>
                <c:pt idx="590">
                  <c:v>26155.94</c:v>
                </c:pt>
                <c:pt idx="591">
                  <c:v>26122.560000000001</c:v>
                </c:pt>
                <c:pt idx="592">
                  <c:v>26239.08</c:v>
                </c:pt>
                <c:pt idx="593">
                  <c:v>25897</c:v>
                </c:pt>
                <c:pt idx="594">
                  <c:v>26026.91</c:v>
                </c:pt>
                <c:pt idx="595">
                  <c:v>26023.11</c:v>
                </c:pt>
                <c:pt idx="596">
                  <c:v>26011.82</c:v>
                </c:pt>
                <c:pt idx="597">
                  <c:v>25913.06</c:v>
                </c:pt>
                <c:pt idx="598">
                  <c:v>25695.25</c:v>
                </c:pt>
                <c:pt idx="599">
                  <c:v>25933.41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36-4768-844B-FE474AC7A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070351"/>
        <c:axId val="553079743"/>
      </c:lineChart>
      <c:catAx>
        <c:axId val="54607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3079743"/>
        <c:crosses val="autoZero"/>
        <c:auto val="1"/>
        <c:lblAlgn val="ctr"/>
        <c:lblOffset val="100"/>
        <c:noMultiLvlLbl val="0"/>
      </c:catAx>
      <c:valAx>
        <c:axId val="55307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607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9F974-30EC-45C5-9E7D-5173F25B4B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91DE98A-8CBD-4693-B208-0B9C5418699E}">
      <dgm:prSet phldrT="[文本]"/>
      <dgm:spPr/>
      <dgm:t>
        <a:bodyPr/>
        <a:lstStyle/>
        <a:p>
          <a:r>
            <a:rPr lang="en-US" altLang="zh-CN"/>
            <a:t>1.0</a:t>
          </a:r>
        </a:p>
        <a:p>
          <a:r>
            <a:rPr lang="zh-CN" altLang="en-US"/>
            <a:t>支持</a:t>
          </a:r>
          <a:r>
            <a:rPr lang="en-US" altLang="zh-CN"/>
            <a:t>APP</a:t>
          </a:r>
          <a:r>
            <a:rPr lang="zh-CN" altLang="en-US"/>
            <a:t>和动态库合并生成单个二进制镜像</a:t>
          </a:r>
        </a:p>
      </dgm:t>
    </dgm:pt>
    <dgm:pt modelId="{5DCF58C5-C8C6-4A35-968E-8A7F1BB54C4F}" type="parTrans" cxnId="{D80E8E9A-C743-4928-BB62-0409406157C0}">
      <dgm:prSet/>
      <dgm:spPr/>
      <dgm:t>
        <a:bodyPr/>
        <a:lstStyle/>
        <a:p>
          <a:endParaRPr lang="zh-CN" altLang="en-US"/>
        </a:p>
      </dgm:t>
    </dgm:pt>
    <dgm:pt modelId="{E862D163-1CC5-4676-B6E4-D08F57BCDF84}" type="sibTrans" cxnId="{D80E8E9A-C743-4928-BB62-0409406157C0}">
      <dgm:prSet/>
      <dgm:spPr/>
      <dgm:t>
        <a:bodyPr/>
        <a:lstStyle/>
        <a:p>
          <a:endParaRPr lang="zh-CN" altLang="en-US"/>
        </a:p>
      </dgm:t>
    </dgm:pt>
    <dgm:pt modelId="{398FA149-A5EB-4A19-9620-51E57029044C}">
      <dgm:prSet phldrT="[文本]"/>
      <dgm:spPr/>
      <dgm:t>
        <a:bodyPr/>
        <a:lstStyle/>
        <a:p>
          <a:r>
            <a:rPr lang="en-US" altLang="zh-CN"/>
            <a:t>1.1</a:t>
          </a:r>
        </a:p>
        <a:p>
          <a:r>
            <a:rPr lang="zh-CN" altLang="en-US"/>
            <a:t>支持</a:t>
          </a:r>
          <a:r>
            <a:rPr lang="en-US" altLang="zh-CN"/>
            <a:t>libsystem</a:t>
          </a:r>
          <a:r>
            <a:rPr lang="zh-CN" altLang="en-US"/>
            <a:t>基础库合并</a:t>
          </a:r>
        </a:p>
      </dgm:t>
    </dgm:pt>
    <dgm:pt modelId="{4C907F22-54A8-4B7B-9A4C-B0F075305143}" type="parTrans" cxnId="{8D7404DC-0678-43BB-BCBD-71C6A8E21154}">
      <dgm:prSet/>
      <dgm:spPr/>
      <dgm:t>
        <a:bodyPr/>
        <a:lstStyle/>
        <a:p>
          <a:endParaRPr lang="zh-CN" altLang="en-US"/>
        </a:p>
      </dgm:t>
    </dgm:pt>
    <dgm:pt modelId="{0C24FFE7-A673-4E27-8921-E25FA606C2C9}" type="sibTrans" cxnId="{8D7404DC-0678-43BB-BCBD-71C6A8E21154}">
      <dgm:prSet/>
      <dgm:spPr/>
      <dgm:t>
        <a:bodyPr/>
        <a:lstStyle/>
        <a:p>
          <a:endParaRPr lang="zh-CN" altLang="en-US"/>
        </a:p>
      </dgm:t>
    </dgm:pt>
    <dgm:pt modelId="{FC3092CA-87DE-48EA-965E-6A9A69443780}">
      <dgm:prSet phldrT="[文本]"/>
      <dgm:spPr/>
      <dgm:t>
        <a:bodyPr/>
        <a:lstStyle/>
        <a:p>
          <a:r>
            <a:rPr lang="en-US" altLang="zh-CN"/>
            <a:t>1.2</a:t>
          </a:r>
        </a:p>
        <a:p>
          <a:r>
            <a:rPr lang="zh-CN" altLang="en-US"/>
            <a:t>支持</a:t>
          </a:r>
          <a:r>
            <a:rPr lang="en-US" altLang="zh-CN"/>
            <a:t>LTO</a:t>
          </a:r>
          <a:r>
            <a:rPr lang="zh-CN" altLang="en-US"/>
            <a:t>优化</a:t>
          </a:r>
          <a:endParaRPr lang="en-US" altLang="zh-CN"/>
        </a:p>
        <a:p>
          <a:r>
            <a:rPr lang="zh-CN" altLang="en-US"/>
            <a:t>支持</a:t>
          </a:r>
          <a:r>
            <a:rPr lang="en-US" altLang="zh-CN"/>
            <a:t>profile</a:t>
          </a:r>
          <a:r>
            <a:rPr lang="zh-CN" altLang="en-US"/>
            <a:t>优化</a:t>
          </a:r>
          <a:endParaRPr lang="en-US" altLang="zh-CN"/>
        </a:p>
        <a:p>
          <a:r>
            <a:rPr lang="zh-CN" altLang="en-US"/>
            <a:t>兼容</a:t>
          </a:r>
          <a:r>
            <a:rPr lang="en-US" altLang="zh-CN"/>
            <a:t>gdb</a:t>
          </a:r>
        </a:p>
        <a:p>
          <a:r>
            <a:rPr lang="zh-CN" altLang="en-US"/>
            <a:t>兼容</a:t>
          </a:r>
          <a:r>
            <a:rPr lang="en-US" altLang="zh-CN"/>
            <a:t>perf</a:t>
          </a:r>
          <a:endParaRPr lang="zh-CN" altLang="en-US"/>
        </a:p>
      </dgm:t>
    </dgm:pt>
    <dgm:pt modelId="{A813DD08-37EC-4E98-A209-ECCF3DE496B4}" type="parTrans" cxnId="{C9A6F098-BCCF-4D1B-B1BC-BFDEA5A6F166}">
      <dgm:prSet/>
      <dgm:spPr/>
      <dgm:t>
        <a:bodyPr/>
        <a:lstStyle/>
        <a:p>
          <a:endParaRPr lang="zh-CN" altLang="en-US"/>
        </a:p>
      </dgm:t>
    </dgm:pt>
    <dgm:pt modelId="{4867F9A4-60A6-45C4-B365-6E4A0110C474}" type="sibTrans" cxnId="{C9A6F098-BCCF-4D1B-B1BC-BFDEA5A6F166}">
      <dgm:prSet/>
      <dgm:spPr/>
      <dgm:t>
        <a:bodyPr/>
        <a:lstStyle/>
        <a:p>
          <a:endParaRPr lang="zh-CN" altLang="en-US"/>
        </a:p>
      </dgm:t>
    </dgm:pt>
    <dgm:pt modelId="{84BEF5EA-0E9F-49F3-BC03-103F2DDB8B94}" type="pres">
      <dgm:prSet presAssocID="{2739F974-30EC-45C5-9E7D-5173F25B4B4A}" presName="arrowDiagram" presStyleCnt="0">
        <dgm:presLayoutVars>
          <dgm:chMax val="5"/>
          <dgm:dir/>
          <dgm:resizeHandles val="exact"/>
        </dgm:presLayoutVars>
      </dgm:prSet>
      <dgm:spPr/>
    </dgm:pt>
    <dgm:pt modelId="{59BFB05A-8ABC-4A0B-BA38-E664D3819CFD}" type="pres">
      <dgm:prSet presAssocID="{2739F974-30EC-45C5-9E7D-5173F25B4B4A}" presName="arrow" presStyleLbl="bgShp" presStyleIdx="0" presStyleCnt="1"/>
      <dgm:spPr/>
    </dgm:pt>
    <dgm:pt modelId="{0D664EDA-8D28-4C30-9E9E-212178956319}" type="pres">
      <dgm:prSet presAssocID="{2739F974-30EC-45C5-9E7D-5173F25B4B4A}" presName="arrowDiagram3" presStyleCnt="0"/>
      <dgm:spPr/>
    </dgm:pt>
    <dgm:pt modelId="{99D8A757-25C5-4C19-8002-16B6D05B8D62}" type="pres">
      <dgm:prSet presAssocID="{D91DE98A-8CBD-4693-B208-0B9C5418699E}" presName="bullet3a" presStyleLbl="node1" presStyleIdx="0" presStyleCnt="3"/>
      <dgm:spPr/>
    </dgm:pt>
    <dgm:pt modelId="{A100260D-0003-4226-9B50-CFE81AE69F58}" type="pres">
      <dgm:prSet presAssocID="{D91DE98A-8CBD-4693-B208-0B9C5418699E}" presName="textBox3a" presStyleLbl="revTx" presStyleIdx="0" presStyleCnt="3">
        <dgm:presLayoutVars>
          <dgm:bulletEnabled val="1"/>
        </dgm:presLayoutVars>
      </dgm:prSet>
      <dgm:spPr/>
    </dgm:pt>
    <dgm:pt modelId="{EA0E1BBD-2CA0-4531-9081-42343488042F}" type="pres">
      <dgm:prSet presAssocID="{398FA149-A5EB-4A19-9620-51E57029044C}" presName="bullet3b" presStyleLbl="node1" presStyleIdx="1" presStyleCnt="3"/>
      <dgm:spPr/>
    </dgm:pt>
    <dgm:pt modelId="{984E572E-244E-4932-8065-6AC679A0137D}" type="pres">
      <dgm:prSet presAssocID="{398FA149-A5EB-4A19-9620-51E57029044C}" presName="textBox3b" presStyleLbl="revTx" presStyleIdx="1" presStyleCnt="3">
        <dgm:presLayoutVars>
          <dgm:bulletEnabled val="1"/>
        </dgm:presLayoutVars>
      </dgm:prSet>
      <dgm:spPr/>
    </dgm:pt>
    <dgm:pt modelId="{E73EBA80-7A4F-4D3F-8256-C8F54C5F4CF5}" type="pres">
      <dgm:prSet presAssocID="{FC3092CA-87DE-48EA-965E-6A9A69443780}" presName="bullet3c" presStyleLbl="node1" presStyleIdx="2" presStyleCnt="3"/>
      <dgm:spPr/>
    </dgm:pt>
    <dgm:pt modelId="{FBECCF49-4402-4237-B12A-CA98B411F095}" type="pres">
      <dgm:prSet presAssocID="{FC3092CA-87DE-48EA-965E-6A9A69443780}" presName="textBox3c" presStyleLbl="revTx" presStyleIdx="2" presStyleCnt="3" custScaleX="93848">
        <dgm:presLayoutVars>
          <dgm:bulletEnabled val="1"/>
        </dgm:presLayoutVars>
      </dgm:prSet>
      <dgm:spPr/>
    </dgm:pt>
  </dgm:ptLst>
  <dgm:cxnLst>
    <dgm:cxn modelId="{A1AF4946-F60E-434E-BB81-CA36EF26EDD2}" type="presOf" srcId="{2739F974-30EC-45C5-9E7D-5173F25B4B4A}" destId="{84BEF5EA-0E9F-49F3-BC03-103F2DDB8B94}" srcOrd="0" destOrd="0" presId="urn:microsoft.com/office/officeart/2005/8/layout/arrow2"/>
    <dgm:cxn modelId="{26C6FD6F-2A05-4C96-A6F4-2561D2AEF4D9}" type="presOf" srcId="{D91DE98A-8CBD-4693-B208-0B9C5418699E}" destId="{A100260D-0003-4226-9B50-CFE81AE69F58}" srcOrd="0" destOrd="0" presId="urn:microsoft.com/office/officeart/2005/8/layout/arrow2"/>
    <dgm:cxn modelId="{3E4C3152-9D84-41DD-B5C1-72FECF56C678}" type="presOf" srcId="{398FA149-A5EB-4A19-9620-51E57029044C}" destId="{984E572E-244E-4932-8065-6AC679A0137D}" srcOrd="0" destOrd="0" presId="urn:microsoft.com/office/officeart/2005/8/layout/arrow2"/>
    <dgm:cxn modelId="{C9A6F098-BCCF-4D1B-B1BC-BFDEA5A6F166}" srcId="{2739F974-30EC-45C5-9E7D-5173F25B4B4A}" destId="{FC3092CA-87DE-48EA-965E-6A9A69443780}" srcOrd="2" destOrd="0" parTransId="{A813DD08-37EC-4E98-A209-ECCF3DE496B4}" sibTransId="{4867F9A4-60A6-45C4-B365-6E4A0110C474}"/>
    <dgm:cxn modelId="{D80E8E9A-C743-4928-BB62-0409406157C0}" srcId="{2739F974-30EC-45C5-9E7D-5173F25B4B4A}" destId="{D91DE98A-8CBD-4693-B208-0B9C5418699E}" srcOrd="0" destOrd="0" parTransId="{5DCF58C5-C8C6-4A35-968E-8A7F1BB54C4F}" sibTransId="{E862D163-1CC5-4676-B6E4-D08F57BCDF84}"/>
    <dgm:cxn modelId="{C34CABDB-572C-489A-9634-1973FB71E0CE}" type="presOf" srcId="{FC3092CA-87DE-48EA-965E-6A9A69443780}" destId="{FBECCF49-4402-4237-B12A-CA98B411F095}" srcOrd="0" destOrd="0" presId="urn:microsoft.com/office/officeart/2005/8/layout/arrow2"/>
    <dgm:cxn modelId="{8D7404DC-0678-43BB-BCBD-71C6A8E21154}" srcId="{2739F974-30EC-45C5-9E7D-5173F25B4B4A}" destId="{398FA149-A5EB-4A19-9620-51E57029044C}" srcOrd="1" destOrd="0" parTransId="{4C907F22-54A8-4B7B-9A4C-B0F075305143}" sibTransId="{0C24FFE7-A673-4E27-8921-E25FA606C2C9}"/>
    <dgm:cxn modelId="{F536D59A-9A1D-4795-A19E-CF5D41E0D038}" type="presParOf" srcId="{84BEF5EA-0E9F-49F3-BC03-103F2DDB8B94}" destId="{59BFB05A-8ABC-4A0B-BA38-E664D3819CFD}" srcOrd="0" destOrd="0" presId="urn:microsoft.com/office/officeart/2005/8/layout/arrow2"/>
    <dgm:cxn modelId="{34A69C84-FF93-4707-B84C-07EAD3312BD1}" type="presParOf" srcId="{84BEF5EA-0E9F-49F3-BC03-103F2DDB8B94}" destId="{0D664EDA-8D28-4C30-9E9E-212178956319}" srcOrd="1" destOrd="0" presId="urn:microsoft.com/office/officeart/2005/8/layout/arrow2"/>
    <dgm:cxn modelId="{1BD8EA64-1DC4-4552-8282-97CFA6C7C724}" type="presParOf" srcId="{0D664EDA-8D28-4C30-9E9E-212178956319}" destId="{99D8A757-25C5-4C19-8002-16B6D05B8D62}" srcOrd="0" destOrd="0" presId="urn:microsoft.com/office/officeart/2005/8/layout/arrow2"/>
    <dgm:cxn modelId="{EE35E07B-C31D-4D4B-ADF6-B85ECD8E39F3}" type="presParOf" srcId="{0D664EDA-8D28-4C30-9E9E-212178956319}" destId="{A100260D-0003-4226-9B50-CFE81AE69F58}" srcOrd="1" destOrd="0" presId="urn:microsoft.com/office/officeart/2005/8/layout/arrow2"/>
    <dgm:cxn modelId="{75BB9BA5-A08E-45A0-B059-5A0849732095}" type="presParOf" srcId="{0D664EDA-8D28-4C30-9E9E-212178956319}" destId="{EA0E1BBD-2CA0-4531-9081-42343488042F}" srcOrd="2" destOrd="0" presId="urn:microsoft.com/office/officeart/2005/8/layout/arrow2"/>
    <dgm:cxn modelId="{D6B1C387-59B1-429A-81A2-050F9813C618}" type="presParOf" srcId="{0D664EDA-8D28-4C30-9E9E-212178956319}" destId="{984E572E-244E-4932-8065-6AC679A0137D}" srcOrd="3" destOrd="0" presId="urn:microsoft.com/office/officeart/2005/8/layout/arrow2"/>
    <dgm:cxn modelId="{80843597-791C-4BA4-88EA-F343C3A0CDA8}" type="presParOf" srcId="{0D664EDA-8D28-4C30-9E9E-212178956319}" destId="{E73EBA80-7A4F-4D3F-8256-C8F54C5F4CF5}" srcOrd="4" destOrd="0" presId="urn:microsoft.com/office/officeart/2005/8/layout/arrow2"/>
    <dgm:cxn modelId="{7276359C-3039-4CAB-8BC6-D202D85605D3}" type="presParOf" srcId="{0D664EDA-8D28-4C30-9E9E-212178956319}" destId="{FBECCF49-4402-4237-B12A-CA98B411F09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FB05A-8ABC-4A0B-BA38-E664D3819CFD}">
      <dsp:nvSpPr>
        <dsp:cNvPr id="0" name=""/>
        <dsp:cNvSpPr/>
      </dsp:nvSpPr>
      <dsp:spPr>
        <a:xfrm>
          <a:off x="2178367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8A757-25C5-4C19-8002-16B6D05B8D62}">
      <dsp:nvSpPr>
        <dsp:cNvPr id="0" name=""/>
        <dsp:cNvSpPr/>
      </dsp:nvSpPr>
      <dsp:spPr>
        <a:xfrm>
          <a:off x="3062558" y="3003293"/>
          <a:ext cx="181015" cy="181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0260D-0003-4226-9B50-CFE81AE69F58}">
      <dsp:nvSpPr>
        <dsp:cNvPr id="0" name=""/>
        <dsp:cNvSpPr/>
      </dsp:nvSpPr>
      <dsp:spPr>
        <a:xfrm>
          <a:off x="3153066" y="3093801"/>
          <a:ext cx="1622178" cy="12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/>
            <a:t>1.0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支持</a:t>
          </a:r>
          <a:r>
            <a:rPr lang="en-US" altLang="zh-CN" sz="1800" kern="1200"/>
            <a:t>APP</a:t>
          </a:r>
          <a:r>
            <a:rPr lang="zh-CN" altLang="en-US" sz="1800" kern="1200"/>
            <a:t>和动态库合并生成单个二进制镜像</a:t>
          </a:r>
        </a:p>
      </dsp:txBody>
      <dsp:txXfrm>
        <a:off x="3153066" y="3093801"/>
        <a:ext cx="1622178" cy="1257536"/>
      </dsp:txXfrm>
    </dsp:sp>
    <dsp:sp modelId="{EA0E1BBD-2CA0-4531-9081-42343488042F}">
      <dsp:nvSpPr>
        <dsp:cNvPr id="0" name=""/>
        <dsp:cNvSpPr/>
      </dsp:nvSpPr>
      <dsp:spPr>
        <a:xfrm>
          <a:off x="4660370" y="1820599"/>
          <a:ext cx="327220" cy="32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E572E-244E-4932-8065-6AC679A0137D}">
      <dsp:nvSpPr>
        <dsp:cNvPr id="0" name=""/>
        <dsp:cNvSpPr/>
      </dsp:nvSpPr>
      <dsp:spPr>
        <a:xfrm>
          <a:off x="4823980" y="1984210"/>
          <a:ext cx="1670913" cy="236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/>
            <a:t>1.1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支持</a:t>
          </a:r>
          <a:r>
            <a:rPr lang="en-US" altLang="zh-CN" sz="1800" kern="1200"/>
            <a:t>libsystem</a:t>
          </a:r>
          <a:r>
            <a:rPr lang="zh-CN" altLang="en-US" sz="1800" kern="1200"/>
            <a:t>基础库合并</a:t>
          </a:r>
        </a:p>
      </dsp:txBody>
      <dsp:txXfrm>
        <a:off x="4823980" y="1984210"/>
        <a:ext cx="1670913" cy="2367127"/>
      </dsp:txXfrm>
    </dsp:sp>
    <dsp:sp modelId="{E73EBA80-7A4F-4D3F-8256-C8F54C5F4CF5}">
      <dsp:nvSpPr>
        <dsp:cNvPr id="0" name=""/>
        <dsp:cNvSpPr/>
      </dsp:nvSpPr>
      <dsp:spPr>
        <a:xfrm>
          <a:off x="6581921" y="1100888"/>
          <a:ext cx="452539" cy="45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CCF49-4402-4237-B12A-CA98B411F095}">
      <dsp:nvSpPr>
        <dsp:cNvPr id="0" name=""/>
        <dsp:cNvSpPr/>
      </dsp:nvSpPr>
      <dsp:spPr>
        <a:xfrm>
          <a:off x="6859588" y="1327158"/>
          <a:ext cx="1568119" cy="30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/>
            <a:t>1.2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支持</a:t>
          </a:r>
          <a:r>
            <a:rPr lang="en-US" altLang="zh-CN" sz="1800" kern="1200"/>
            <a:t>LTO</a:t>
          </a:r>
          <a:r>
            <a:rPr lang="zh-CN" altLang="en-US" sz="1800" kern="1200"/>
            <a:t>优化</a:t>
          </a:r>
          <a:endParaRPr lang="en-US" altLang="zh-CN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支持</a:t>
          </a:r>
          <a:r>
            <a:rPr lang="en-US" altLang="zh-CN" sz="1800" kern="1200"/>
            <a:t>profile</a:t>
          </a:r>
          <a:r>
            <a:rPr lang="zh-CN" altLang="en-US" sz="1800" kern="1200"/>
            <a:t>优化</a:t>
          </a:r>
          <a:endParaRPr lang="en-US" altLang="zh-CN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兼容</a:t>
          </a:r>
          <a:r>
            <a:rPr lang="en-US" altLang="zh-CN" sz="1800" kern="1200"/>
            <a:t>gdb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兼容</a:t>
          </a:r>
          <a:r>
            <a:rPr lang="en-US" altLang="zh-CN" sz="1800" kern="1200"/>
            <a:t>perf</a:t>
          </a:r>
          <a:endParaRPr lang="zh-CN" altLang="en-US" sz="1800" kern="1200"/>
        </a:p>
      </dsp:txBody>
      <dsp:txXfrm>
        <a:off x="6859588" y="1327158"/>
        <a:ext cx="1568119" cy="3024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485D-32DD-4FF0-B138-7A772644BCEA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C658F-2C5C-4786-A385-A00F2DB88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28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https://zhuanlan.zhihu.com/p/401446080</a:t>
            </a:r>
          </a:p>
          <a:p>
            <a:r>
              <a:rPr lang="en-US" altLang="zh-CN"/>
              <a:t>http://blog.k3170makan.com/2018/10/introduction-to-elf-format-part-vi_18.html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C658F-2C5C-4786-A385-A00F2DB8855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98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dyld (2022) 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优化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语言加载检查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减少进程启动时的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page_fault;</a:t>
            </a:r>
            <a:endParaRPr lang="en-US" altLang="zh-CN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dyld</a:t>
            </a:r>
            <a:r>
              <a:rPr lang="zh-CN" alt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机制</a:t>
            </a: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https://zhuanlan.zhihu.com/p/482239225</a:t>
            </a: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https://juejin.cn/post/6953480122737360910</a:t>
            </a: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https://en.wikipedia.org/wiki/Dynamic_linker</a:t>
            </a: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dyld</a:t>
            </a:r>
            <a:r>
              <a:rPr lang="zh-CN" alt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支持</a:t>
            </a:r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AOT</a:t>
            </a: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https://developer.apple.com/forums/thread/692383</a:t>
            </a: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https://developer.apple.com/videos/play/wwdc2017/413/</a:t>
            </a: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413_app_startup_time_past_present_and_future.pdf</a:t>
            </a:r>
          </a:p>
          <a:p>
            <a:r>
              <a:rPr lang="en-US" altLang="zh-CN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https://developer.apple.com/videos/play/wwdc2021/10211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C658F-2C5C-4786-A385-A00F2DB8855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2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https://onebox.huawei.com/p/d8dbdee867b5b39045aa5039025f97ac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C658F-2C5C-4786-A385-A00F2DB8855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测试数据来源于</a:t>
            </a:r>
            <a:r>
              <a:rPr lang="en-US" altLang="zh-CN"/>
              <a:t>openEuler</a:t>
            </a:r>
            <a:r>
              <a:rPr lang="zh-CN" altLang="en-US"/>
              <a:t>编译器</a:t>
            </a:r>
            <a:r>
              <a:rPr lang="en-US" altLang="zh-CN"/>
              <a:t>SIG &lt;&lt;</a:t>
            </a:r>
            <a:r>
              <a:rPr lang="zh-CN" altLang="en-US"/>
              <a:t>技术分享</a:t>
            </a:r>
            <a:r>
              <a:rPr lang="en-US" altLang="zh-CN"/>
              <a:t>-</a:t>
            </a:r>
            <a:r>
              <a:rPr lang="zh-CN" altLang="en-US"/>
              <a:t>动态反馈优化 </a:t>
            </a:r>
            <a:r>
              <a:rPr lang="en-US" altLang="zh-CN"/>
              <a:t>- for 3.8 .pptx&gt;&gt;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C658F-2C5C-4786-A385-A00F2DB8855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2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C658F-2C5C-4786-A385-A00F2DB8855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73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C658F-2C5C-4786-A385-A00F2DB8855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18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solidFill>
                  <a:schemeClr val="tx1"/>
                </a:solidFill>
              </a:rPr>
              <a:t>考虑进程加载流程的特殊性</a:t>
            </a:r>
            <a:r>
              <a:rPr lang="en-US" altLang="zh-CN" sz="1200">
                <a:solidFill>
                  <a:schemeClr val="tx1"/>
                </a:solidFill>
              </a:rPr>
              <a:t>, </a:t>
            </a:r>
            <a:r>
              <a:rPr lang="zh-CN" altLang="en-US" sz="1200">
                <a:solidFill>
                  <a:schemeClr val="tx1"/>
                </a:solidFill>
              </a:rPr>
              <a:t>可以提供批量接口</a:t>
            </a:r>
            <a:r>
              <a:rPr lang="en-US" altLang="zh-CN" sz="1200">
                <a:solidFill>
                  <a:schemeClr val="tx1"/>
                </a:solidFill>
              </a:rPr>
              <a:t>mmap_batch();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C658F-2C5C-4786-A385-A00F2DB885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8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35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1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182880"/>
            <a:ext cx="13004800" cy="7315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9" y="495191"/>
            <a:ext cx="2529107" cy="8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6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8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314" y="334735"/>
            <a:ext cx="11318421" cy="65314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2800" b="1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6315" y="1790587"/>
            <a:ext cx="113184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副标题 2"/>
          <p:cNvSpPr>
            <a:spLocks noGrp="1"/>
          </p:cNvSpPr>
          <p:nvPr>
            <p:ph type="subTitle" idx="13"/>
          </p:nvPr>
        </p:nvSpPr>
        <p:spPr>
          <a:xfrm>
            <a:off x="446315" y="948103"/>
            <a:ext cx="11318420" cy="5023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218418"/>
            <a:ext cx="10515600" cy="1325563"/>
          </a:xfrm>
        </p:spPr>
        <p:txBody>
          <a:bodyPr/>
          <a:lstStyle>
            <a:lvl1pPr algn="ctr"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Thank you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86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目录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2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5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5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3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4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42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6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50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4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8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857" y="473528"/>
            <a:ext cx="11201400" cy="579664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9855" y="1233034"/>
            <a:ext cx="11201401" cy="40798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104118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Thank you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39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5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75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1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3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pPr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</a:p>
        </p:txBody>
      </p:sp>
    </p:spTree>
    <p:extLst>
      <p:ext uri="{BB962C8B-B14F-4D97-AF65-F5344CB8AC3E}">
        <p14:creationId xmlns:p14="http://schemas.microsoft.com/office/powerpoint/2010/main" val="589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1" r:id="rId3"/>
    <p:sldLayoutId id="2147483675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</a:p>
        </p:txBody>
      </p:sp>
    </p:spTree>
    <p:extLst>
      <p:ext uri="{BB962C8B-B14F-4D97-AF65-F5344CB8AC3E}">
        <p14:creationId xmlns:p14="http://schemas.microsoft.com/office/powerpoint/2010/main" val="5677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72" r:id="rId4"/>
    <p:sldLayoutId id="214748367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idx="4294967295"/>
          </p:nvPr>
        </p:nvSpPr>
        <p:spPr>
          <a:xfrm>
            <a:off x="589643" y="2540193"/>
            <a:ext cx="10515600" cy="66278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原生加速 </a:t>
            </a:r>
            <a:r>
              <a:rPr lang="en-US" altLang="zh-CN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sysboost</a:t>
            </a:r>
            <a:endParaRPr lang="zh-CN" altLang="en-US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0247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业界方案  </a:t>
            </a:r>
            <a:r>
              <a:rPr lang="en-US" altLang="zh-CN"/>
              <a:t>LLVM-AOT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LLVM</a:t>
            </a:r>
            <a:r>
              <a:rPr lang="zh-CN" altLang="en-US" sz="1800" dirty="0"/>
              <a:t>技术先将代码编译为</a:t>
            </a:r>
            <a:r>
              <a:rPr lang="en-US" altLang="zh-CN" sz="1800" dirty="0"/>
              <a:t>IR</a:t>
            </a:r>
            <a:r>
              <a:rPr lang="zh-CN" altLang="en-US" sz="1800" dirty="0"/>
              <a:t>中间码</a:t>
            </a:r>
            <a:r>
              <a:rPr lang="en-US" altLang="zh-CN" sz="1800" dirty="0"/>
              <a:t>;</a:t>
            </a:r>
          </a:p>
          <a:p>
            <a:pPr marL="0" indent="0">
              <a:buNone/>
            </a:pPr>
            <a:r>
              <a:rPr lang="zh-CN" altLang="en-US" sz="1800" dirty="0"/>
              <a:t>在程序运行的时候</a:t>
            </a:r>
            <a:r>
              <a:rPr lang="en-US" altLang="zh-CN" sz="1800" dirty="0"/>
              <a:t>, </a:t>
            </a:r>
            <a:r>
              <a:rPr lang="zh-CN" altLang="en-US" sz="1800" dirty="0"/>
              <a:t>可以通过</a:t>
            </a:r>
            <a:r>
              <a:rPr lang="en-US" altLang="zh-CN" sz="1800" dirty="0"/>
              <a:t>JIT</a:t>
            </a:r>
            <a:r>
              <a:rPr lang="zh-CN" altLang="en-US" sz="1800" dirty="0"/>
              <a:t>或者</a:t>
            </a:r>
            <a:r>
              <a:rPr lang="en-US" altLang="zh-CN" sz="1800" dirty="0"/>
              <a:t>AOT</a:t>
            </a:r>
            <a:r>
              <a:rPr lang="zh-CN" altLang="en-US" sz="1800" dirty="0"/>
              <a:t>运行</a:t>
            </a:r>
            <a:r>
              <a:rPr lang="en-US" altLang="zh-CN" sz="1800" dirty="0"/>
              <a:t>;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LLVM AOT </a:t>
            </a:r>
            <a:r>
              <a:rPr lang="zh-CN" altLang="en-US" sz="1800" dirty="0"/>
              <a:t>可以解决指令选择问题</a:t>
            </a:r>
            <a:r>
              <a:rPr lang="en-US" altLang="zh-CN" sz="1800" dirty="0"/>
              <a:t>, </a:t>
            </a:r>
            <a:r>
              <a:rPr lang="zh-CN" altLang="en-US" sz="1800" dirty="0"/>
              <a:t>代码热点重排问题</a:t>
            </a:r>
            <a:r>
              <a:rPr lang="en-US" altLang="zh-CN" sz="1800" dirty="0"/>
              <a:t>, </a:t>
            </a:r>
            <a:r>
              <a:rPr lang="zh-CN" altLang="en-US" sz="1800" dirty="0"/>
              <a:t>代码段大页问题</a:t>
            </a:r>
            <a:r>
              <a:rPr lang="en-US" altLang="zh-CN" sz="1800" dirty="0"/>
              <a:t>;</a:t>
            </a:r>
          </a:p>
          <a:p>
            <a:pPr marL="0" indent="0">
              <a:buNone/>
            </a:pPr>
            <a:r>
              <a:rPr lang="zh-CN" altLang="en-US" sz="1800" dirty="0"/>
              <a:t>运行时性能没有差别</a:t>
            </a:r>
            <a:r>
              <a:rPr lang="en-US" altLang="zh-CN" sz="1800" dirty="0"/>
              <a:t>;  LLVM</a:t>
            </a:r>
            <a:r>
              <a:rPr lang="zh-CN" altLang="en-US" sz="1800" dirty="0"/>
              <a:t>可以根据</a:t>
            </a:r>
            <a:r>
              <a:rPr lang="en-US" altLang="zh-CN" sz="1800" dirty="0"/>
              <a:t>profiling</a:t>
            </a:r>
            <a:r>
              <a:rPr lang="zh-CN" altLang="en-US" sz="1800" dirty="0"/>
              <a:t>数据动态编译优化</a:t>
            </a:r>
            <a:r>
              <a:rPr lang="en-US" altLang="zh-CN" sz="1800" dirty="0"/>
              <a:t>, </a:t>
            </a:r>
            <a:r>
              <a:rPr lang="zh-CN" altLang="en-US" sz="1800" dirty="0"/>
              <a:t>可以获得更好性能</a:t>
            </a:r>
            <a:r>
              <a:rPr lang="en-US" altLang="zh-CN" sz="1800" dirty="0"/>
              <a:t>; LLVM</a:t>
            </a:r>
            <a:r>
              <a:rPr lang="zh-CN" altLang="en-US" sz="1800" dirty="0"/>
              <a:t>需要运行时在线编译</a:t>
            </a:r>
            <a:r>
              <a:rPr lang="en-US" altLang="zh-CN" sz="1800" dirty="0"/>
              <a:t>, </a:t>
            </a:r>
            <a:r>
              <a:rPr lang="zh-CN" altLang="en-US" sz="1800" dirty="0"/>
              <a:t>增加了</a:t>
            </a:r>
            <a:r>
              <a:rPr lang="en-US" altLang="zh-CN" sz="1800" dirty="0"/>
              <a:t>18%</a:t>
            </a:r>
            <a:r>
              <a:rPr lang="zh-CN" altLang="en-US" sz="1800" dirty="0"/>
              <a:t>的编译时间</a:t>
            </a:r>
            <a:r>
              <a:rPr lang="en-US" altLang="zh-CN" sz="1800" dirty="0"/>
              <a:t>; LLVM</a:t>
            </a:r>
            <a:r>
              <a:rPr lang="zh-CN" altLang="en-US" sz="1800" dirty="0"/>
              <a:t>文件大小比传统二进制大</a:t>
            </a:r>
            <a:r>
              <a:rPr lang="en-US" altLang="zh-CN" sz="1800" dirty="0"/>
              <a:t>40%</a:t>
            </a:r>
            <a:r>
              <a:rPr lang="zh-CN" altLang="en-US" sz="1800" dirty="0"/>
              <a:t>左右</a:t>
            </a:r>
            <a:r>
              <a:rPr lang="en-US" altLang="zh-CN" sz="1800" dirty="0"/>
              <a:t>;  LLVM</a:t>
            </a:r>
            <a:r>
              <a:rPr lang="zh-CN" altLang="en-US" sz="1800" dirty="0"/>
              <a:t>生成的机器码有优化信息</a:t>
            </a:r>
            <a:r>
              <a:rPr lang="en-US" altLang="zh-CN" sz="1800" dirty="0"/>
              <a:t>; </a:t>
            </a:r>
          </a:p>
          <a:p>
            <a:pPr marL="0" indent="0">
              <a:buNone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5407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803BD-9287-4A85-83F1-CC83DE83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OCOLOS: Online COde Layout OptimizationS, 2022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AD851-74E1-4918-86AD-B83E9D1CA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8" y="1620906"/>
            <a:ext cx="4314872" cy="254859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FFF5EAA-F407-4FEA-AAE9-7BB385B4E7D8}"/>
              </a:ext>
            </a:extLst>
          </p:cNvPr>
          <p:cNvSpPr txBox="1"/>
          <p:nvPr/>
        </p:nvSpPr>
        <p:spPr>
          <a:xfrm>
            <a:off x="446314" y="4698485"/>
            <a:ext cx="546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PGO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编译优化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个挑战问题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只适特定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profile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的场景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切换场景性能可能变差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即使只有少量的代码修改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也需要重新采集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profile;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排序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访问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profile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文件加大了发布阶段的复杂度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174B39-F842-4D06-89E9-F37B064310FF}"/>
              </a:ext>
            </a:extLst>
          </p:cNvPr>
          <p:cNvSpPr txBox="1"/>
          <p:nvPr/>
        </p:nvSpPr>
        <p:spPr>
          <a:xfrm>
            <a:off x="530398" y="1289390"/>
            <a:ext cx="455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芯片空间有限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L1i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无法设计很大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在变大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7C9730-67ED-469D-A656-874634B09562}"/>
              </a:ext>
            </a:extLst>
          </p:cNvPr>
          <p:cNvSpPr txBox="1"/>
          <p:nvPr/>
        </p:nvSpPr>
        <p:spPr>
          <a:xfrm>
            <a:off x="6737131" y="1289390"/>
            <a:ext cx="5255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OCOLOS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种模式的在线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PGO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普通模式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需要重启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进程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持续优化模式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不用重启进程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类似热补丁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OCOLOS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底层使用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BOLT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与二进制翻译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DBI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不同的地方是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OCOLOS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替换函数方式类似热补丁机制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旧函数替换过程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先修改旧函数的前几个指令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使其跳转到新函数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OCOLOS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LD_PRELOAD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机制注入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空间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OCOLOS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对于短任务或者多实例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APP;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支持批量模式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通过替换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exec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接口解决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354FF3-1FD6-4869-B36D-90099CD41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78" y="4210324"/>
            <a:ext cx="55530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803BD-9287-4A85-83F1-CC83DE83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OCOLOS: Online COde Layout OptimizationS, 2022</a:t>
            </a: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BC2F3D-D9B8-4062-A7E3-C7E044F5B5B0}"/>
              </a:ext>
            </a:extLst>
          </p:cNvPr>
          <p:cNvSpPr txBox="1"/>
          <p:nvPr/>
        </p:nvSpPr>
        <p:spPr>
          <a:xfrm>
            <a:off x="446314" y="1226328"/>
            <a:ext cx="525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OCOLOS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用在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的优化效果接近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Oracle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官方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BOLT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优化二进制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相对于没有优化的原始二进制有明显提升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F3EA6E-066F-4677-959A-1415538C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5" y="1964276"/>
            <a:ext cx="5576114" cy="1877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350823-F1E3-422B-A404-13C13A9F0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45" y="1938380"/>
            <a:ext cx="4625046" cy="24722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8649BE8-B3F6-463D-A624-5E7868E07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45" y="4602744"/>
            <a:ext cx="4714410" cy="12646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93B52B3-FD0D-413A-9352-BDC37A8F6FF4}"/>
              </a:ext>
            </a:extLst>
          </p:cNvPr>
          <p:cNvSpPr txBox="1"/>
          <p:nvPr/>
        </p:nvSpPr>
        <p:spPr>
          <a:xfrm>
            <a:off x="6946845" y="1251464"/>
            <a:ext cx="490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OCOLOS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机制运行过程的开销主要是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profile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和优化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代码的生成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热替换的开销较小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3465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803BD-9287-4A85-83F1-CC83DE83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OCOLOS: </a:t>
            </a:r>
            <a:r>
              <a:rPr lang="zh-CN" altLang="en-US"/>
              <a:t>测试</a:t>
            </a:r>
            <a:r>
              <a:rPr lang="en-US" altLang="zh-CN"/>
              <a:t>mysql</a:t>
            </a:r>
            <a:r>
              <a:rPr lang="zh-CN" altLang="en-US"/>
              <a:t>优化效果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87C4A8B-3C10-4EC3-8DFC-017F4EA3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231" y="5081126"/>
            <a:ext cx="4992730" cy="1456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0927" tIns="45478" rIns="90927" bIns="45478" numCol="1" anchor="t" anchorCtr="0" compatLnSpc="1">
            <a:prstTxWarp prst="textNoShape">
              <a:avLst/>
            </a:prstTxWarp>
          </a:bodyPr>
          <a:lstStyle>
            <a:lvl1pPr marL="340801" indent="-340801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2298" b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defRPr>
            </a:lvl1pPr>
            <a:lvl2pPr marL="738670" indent="-28374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2298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2pPr>
            <a:lvl3pPr marL="1138121" indent="-226673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2298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3pPr>
            <a:lvl4pPr marL="1593054" indent="-228257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2298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4pPr>
            <a:lvl5pPr marL="2046400" indent="-225086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2298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5pPr>
            <a:lvl6pPr marL="2502474" indent="-226062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98">
                <a:solidFill>
                  <a:schemeClr val="tx1"/>
                </a:solidFill>
                <a:latin typeface="+mn-lt"/>
                <a:ea typeface="华文细黑" pitchFamily="2" charset="-122"/>
              </a:defRPr>
            </a:lvl6pPr>
            <a:lvl7pPr marL="2957758" indent="-226062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98">
                <a:solidFill>
                  <a:schemeClr val="tx1"/>
                </a:solidFill>
                <a:latin typeface="+mn-lt"/>
                <a:ea typeface="华文细黑" pitchFamily="2" charset="-122"/>
              </a:defRPr>
            </a:lvl7pPr>
            <a:lvl8pPr marL="3413041" indent="-226062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98">
                <a:solidFill>
                  <a:schemeClr val="tx1"/>
                </a:solidFill>
                <a:latin typeface="+mn-lt"/>
                <a:ea typeface="华文细黑" pitchFamily="2" charset="-122"/>
              </a:defRPr>
            </a:lvl8pPr>
            <a:lvl9pPr marL="3868322" indent="-226062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98">
                <a:solidFill>
                  <a:schemeClr val="tx1"/>
                </a:solidFill>
                <a:latin typeface="+mn-lt"/>
                <a:ea typeface="华文细黑" pitchFamily="2" charset="-122"/>
              </a:defRPr>
            </a:lvl9pPr>
          </a:lstStyle>
          <a:p>
            <a:pPr marL="342900" indent="-342900" defTabSz="914400" eaLnBrk="1" hangingPunct="1">
              <a:spcBef>
                <a:spcPts val="0"/>
              </a:spcBef>
              <a:buAutoNum type="arabicPeriod"/>
              <a:defRPr/>
            </a:pPr>
            <a:r>
              <a:rPr lang="en-US" altLang="zh-CN" sz="1600" kern="0" dirty="0">
                <a:sym typeface="Wingdings 2" panose="05020102010507070707" pitchFamily="18" charset="2"/>
              </a:rPr>
              <a:t>Profiling</a:t>
            </a:r>
            <a:r>
              <a:rPr lang="zh-CN" altLang="en-US" sz="1600" kern="0" dirty="0">
                <a:sym typeface="Wingdings 2" panose="05020102010507070707" pitchFamily="18" charset="2"/>
              </a:rPr>
              <a:t>：持续</a:t>
            </a:r>
            <a:r>
              <a:rPr lang="en-US" altLang="zh-CN" sz="1600" kern="0" dirty="0">
                <a:sym typeface="Wingdings 2" panose="05020102010507070707" pitchFamily="18" charset="2"/>
              </a:rPr>
              <a:t>15S</a:t>
            </a:r>
            <a:r>
              <a:rPr lang="zh-CN" altLang="en-US" sz="1600" kern="0" dirty="0">
                <a:sym typeface="Wingdings 2" panose="05020102010507070707" pitchFamily="18" charset="2"/>
              </a:rPr>
              <a:t>（</a:t>
            </a:r>
            <a:r>
              <a:rPr lang="en-US" altLang="zh-CN" sz="1600" kern="0" dirty="0">
                <a:sym typeface="Wingdings 2" panose="05020102010507070707" pitchFamily="18" charset="2"/>
              </a:rPr>
              <a:t> 17-33 </a:t>
            </a:r>
            <a:r>
              <a:rPr lang="zh-CN" altLang="en-US" sz="1600" kern="0" dirty="0">
                <a:sym typeface="Wingdings 2" panose="05020102010507070707" pitchFamily="18" charset="2"/>
              </a:rPr>
              <a:t>），性能</a:t>
            </a:r>
            <a:r>
              <a:rPr lang="en-US" altLang="zh-CN" sz="1600" kern="0" dirty="0">
                <a:sym typeface="Wingdings 2" panose="05020102010507070707" pitchFamily="18" charset="2"/>
              </a:rPr>
              <a:t>-7%</a:t>
            </a:r>
            <a:r>
              <a:rPr lang="zh-CN" altLang="en-US" sz="1600" kern="0" dirty="0">
                <a:sym typeface="Wingdings 2" panose="05020102010507070707" pitchFamily="18" charset="2"/>
              </a:rPr>
              <a:t>；</a:t>
            </a:r>
            <a:endParaRPr lang="en-US" altLang="zh-CN" sz="1600" kern="0" dirty="0">
              <a:sym typeface="Wingdings 2" panose="05020102010507070707" pitchFamily="18" charset="2"/>
            </a:endParaRPr>
          </a:p>
          <a:p>
            <a:pPr marL="342900" indent="-342900" defTabSz="914400" eaLnBrk="1" hangingPunct="1">
              <a:spcBef>
                <a:spcPts val="0"/>
              </a:spcBef>
              <a:buAutoNum type="arabicPeriod"/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编译优化：持续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300S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33-332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），性能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-1%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914400" eaLnBrk="1" hangingPunct="1">
              <a:spcBef>
                <a:spcPts val="0"/>
              </a:spcBef>
              <a:buAutoNum type="arabicPeriod"/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使能优化：持续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6S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333-337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），性能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-92%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914400" eaLnBrk="1" hangingPunct="1">
              <a:spcBef>
                <a:spcPts val="0"/>
              </a:spcBef>
              <a:buAutoNum type="arabicPeriod"/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持续优化：后续过程（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338-600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16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r>
              <a:rPr lang="en-US" altLang="zh-CN" sz="16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+21%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800" kern="0" dirty="0">
              <a:sym typeface="Wingdings 2" panose="05020102010507070707" pitchFamily="18" charset="2"/>
            </a:endParaRPr>
          </a:p>
          <a:p>
            <a:pPr lvl="1" defTabSz="914400" eaLnBrk="1" hangingPunct="1">
              <a:spcBef>
                <a:spcPts val="0"/>
              </a:spcBef>
              <a:defRPr/>
            </a:pPr>
            <a:endParaRPr lang="en-US" altLang="zh-CN" sz="1800" kern="0" dirty="0">
              <a:sym typeface="Wingdings 2" panose="05020102010507070707" pitchFamily="18" charset="2"/>
            </a:endParaRPr>
          </a:p>
          <a:p>
            <a:pPr lvl="1" defTabSz="914400" eaLnBrk="1" hangingPunct="1">
              <a:spcBef>
                <a:spcPts val="0"/>
              </a:spcBef>
              <a:defRPr/>
            </a:pPr>
            <a:endParaRPr lang="en-US" altLang="zh-CN" sz="1800" kern="0" dirty="0">
              <a:sym typeface="Wingdings 2" panose="05020102010507070707" pitchFamily="18" charset="2"/>
            </a:endParaRPr>
          </a:p>
          <a:p>
            <a:pPr lvl="1" defTabSz="914400" eaLnBrk="1" hangingPunct="1">
              <a:spcBef>
                <a:spcPts val="0"/>
              </a:spcBef>
              <a:defRPr/>
            </a:pPr>
            <a:endParaRPr lang="en-US" altLang="zh-CN" sz="1800" kern="0" dirty="0">
              <a:sym typeface="Wingdings 2" panose="05020102010507070707" pitchFamily="18" charset="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EFD6DF00-3260-408A-9D23-AF49007EB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396653"/>
              </p:ext>
            </p:extLst>
          </p:nvPr>
        </p:nvGraphicFramePr>
        <p:xfrm>
          <a:off x="313040" y="990139"/>
          <a:ext cx="11430000" cy="409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67915160-4C12-4639-A664-C1312F91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23" y="4681746"/>
            <a:ext cx="1079802" cy="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7" tIns="45478" rIns="90927" bIns="45478" numCol="1" anchor="t" anchorCtr="0" compatLnSpc="1">
            <a:prstTxWarp prst="textNoShape">
              <a:avLst/>
            </a:prstTxWarp>
          </a:bodyPr>
          <a:lstStyle>
            <a:lvl1pPr marL="340801" indent="-340801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2298" b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defRPr>
            </a:lvl1pPr>
            <a:lvl2pPr marL="738670" indent="-28374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2298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2pPr>
            <a:lvl3pPr marL="1138121" indent="-226673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2298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3pPr>
            <a:lvl4pPr marL="1593054" indent="-228257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2298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4pPr>
            <a:lvl5pPr marL="2046400" indent="-225086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2298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defRPr>
            </a:lvl5pPr>
            <a:lvl6pPr marL="2502474" indent="-226062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98">
                <a:solidFill>
                  <a:schemeClr val="tx1"/>
                </a:solidFill>
                <a:latin typeface="+mn-lt"/>
                <a:ea typeface="华文细黑" pitchFamily="2" charset="-122"/>
              </a:defRPr>
            </a:lvl6pPr>
            <a:lvl7pPr marL="2957758" indent="-226062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98">
                <a:solidFill>
                  <a:schemeClr val="tx1"/>
                </a:solidFill>
                <a:latin typeface="+mn-lt"/>
                <a:ea typeface="华文细黑" pitchFamily="2" charset="-122"/>
              </a:defRPr>
            </a:lvl7pPr>
            <a:lvl8pPr marL="3413041" indent="-226062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98">
                <a:solidFill>
                  <a:schemeClr val="tx1"/>
                </a:solidFill>
                <a:latin typeface="+mn-lt"/>
                <a:ea typeface="华文细黑" pitchFamily="2" charset="-122"/>
              </a:defRPr>
            </a:lvl8pPr>
            <a:lvl9pPr marL="3868322" indent="-226062" algn="l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98">
                <a:solidFill>
                  <a:schemeClr val="tx1"/>
                </a:solidFill>
                <a:latin typeface="+mn-lt"/>
                <a:ea typeface="华文细黑" pitchFamily="2" charset="-122"/>
              </a:defRPr>
            </a:lvl9pPr>
          </a:lstStyle>
          <a:p>
            <a:pPr marL="0" indent="0" defTabSz="914400" eaLnBrk="1" hangingPunct="1">
              <a:spcBef>
                <a:spcPts val="0"/>
              </a:spcBef>
              <a:buNone/>
              <a:defRPr/>
            </a:pPr>
            <a:r>
              <a:rPr lang="zh-CN" altLang="en-US" sz="1600" kern="0" dirty="0">
                <a:sym typeface="Wingdings 2" panose="05020102010507070707" pitchFamily="18" charset="2"/>
              </a:rPr>
              <a:t>环境信息：</a:t>
            </a:r>
            <a:endParaRPr lang="en-US" altLang="zh-CN" sz="1600" kern="0" dirty="0">
              <a:sym typeface="Wingdings 2" panose="05020102010507070707" pitchFamily="18" charset="2"/>
            </a:endParaRPr>
          </a:p>
          <a:p>
            <a:pPr marL="0" indent="0" defTabSz="914400" eaLnBrk="1" hangingPunct="1">
              <a:spcBef>
                <a:spcPts val="0"/>
              </a:spcBef>
              <a:buNone/>
              <a:defRPr/>
            </a:pPr>
            <a:endParaRPr lang="en-US" altLang="zh-CN" sz="1800" kern="0" dirty="0">
              <a:sym typeface="Wingdings 2" panose="05020102010507070707" pitchFamily="18" charset="2"/>
            </a:endParaRPr>
          </a:p>
          <a:p>
            <a:pPr lvl="1" defTabSz="914400" eaLnBrk="1" hangingPunct="1">
              <a:spcBef>
                <a:spcPts val="0"/>
              </a:spcBef>
              <a:defRPr/>
            </a:pPr>
            <a:endParaRPr lang="en-US" altLang="zh-CN" sz="1800" kern="0" dirty="0">
              <a:sym typeface="Wingdings 2" panose="05020102010507070707" pitchFamily="18" charset="2"/>
            </a:endParaRPr>
          </a:p>
          <a:p>
            <a:pPr lvl="1" defTabSz="914400" eaLnBrk="1" hangingPunct="1">
              <a:spcBef>
                <a:spcPts val="0"/>
              </a:spcBef>
              <a:defRPr/>
            </a:pPr>
            <a:endParaRPr lang="en-US" altLang="zh-CN" sz="1800" kern="0" dirty="0">
              <a:sym typeface="Wingdings 2" panose="05020102010507070707" pitchFamily="18" charset="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21C9683-7819-43FD-B512-7E19B1811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03756"/>
              </p:ext>
            </p:extLst>
          </p:nvPr>
        </p:nvGraphicFramePr>
        <p:xfrm>
          <a:off x="527844" y="5095415"/>
          <a:ext cx="5132548" cy="104298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62881">
                  <a:extLst>
                    <a:ext uri="{9D8B030D-6E8A-4147-A177-3AD203B41FA5}">
                      <a16:colId xmlns:a16="http://schemas.microsoft.com/office/drawing/2014/main" val="3908135906"/>
                    </a:ext>
                  </a:extLst>
                </a:gridCol>
                <a:gridCol w="3669667">
                  <a:extLst>
                    <a:ext uri="{9D8B030D-6E8A-4147-A177-3AD203B41FA5}">
                      <a16:colId xmlns:a16="http://schemas.microsoft.com/office/drawing/2014/main" val="3825527674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Intel(R) Xeon(R) Gold 6248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349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OS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openEuler 22.03 LTS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25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MySQL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MySQL 8.0.20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6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94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803BD-9287-4A85-83F1-CC83DE83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OCOLOS: Online COde Layout OptimizationS, 2022</a:t>
            </a: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BC2F3D-D9B8-4062-A7E3-C7E044F5B5B0}"/>
              </a:ext>
            </a:extLst>
          </p:cNvPr>
          <p:cNvSpPr txBox="1"/>
          <p:nvPr/>
        </p:nvSpPr>
        <p:spPr>
          <a:xfrm>
            <a:off x="709073" y="1594187"/>
            <a:ext cx="5386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OCOLOS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未来演进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加入预取机制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PGO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代码布局优化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静态代码布局优化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BOLT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优化后的代码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再次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PGO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0E3BC4-52C5-44FA-B350-F64267ECF34B}"/>
              </a:ext>
            </a:extLst>
          </p:cNvPr>
          <p:cNvSpPr txBox="1"/>
          <p:nvPr/>
        </p:nvSpPr>
        <p:spPr>
          <a:xfrm>
            <a:off x="718596" y="3895956"/>
            <a:ext cx="9644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的启示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随着应用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代码越来越复杂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芯片对软件空间局部性的假设被打破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层需要通过代码在线重新布局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来解决代码运行过程中的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微架构停顿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基于特定业务模型的预先离线编译优化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(Profile-Guided Optimization),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无法适应不同业务模型变化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软件栈的分层架构和组件化架构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也导致业务有效指令占比下降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性能耗散在架构中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随着数据访问成为业务关键瓶颈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数据预取带来的性能收益提高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5723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代码重排优化</a:t>
            </a:r>
            <a:r>
              <a:rPr lang="en-US" altLang="zh-CN"/>
              <a:t>CPU</a:t>
            </a:r>
            <a:r>
              <a:rPr lang="zh-CN" altLang="en-US"/>
              <a:t>微架构执行性能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FB0729-8DF7-47CA-A9B0-3E98CA7EC598}"/>
              </a:ext>
            </a:extLst>
          </p:cNvPr>
          <p:cNvGrpSpPr/>
          <p:nvPr/>
        </p:nvGrpSpPr>
        <p:grpSpPr>
          <a:xfrm>
            <a:off x="1070835" y="3533963"/>
            <a:ext cx="10270638" cy="3260977"/>
            <a:chOff x="1138518" y="1713130"/>
            <a:chExt cx="10270638" cy="4586883"/>
          </a:xfrm>
        </p:grpSpPr>
        <p:sp>
          <p:nvSpPr>
            <p:cNvPr id="6" name="矩形 5"/>
            <p:cNvSpPr/>
            <p:nvPr/>
          </p:nvSpPr>
          <p:spPr>
            <a:xfrm>
              <a:off x="2541491" y="3124661"/>
              <a:ext cx="986117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sysboost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38519" y="2455407"/>
              <a:ext cx="986117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APP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38519" y="2886636"/>
              <a:ext cx="986117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lib-1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38519" y="3317865"/>
              <a:ext cx="986117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lib-2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38518" y="3749094"/>
              <a:ext cx="986117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lib-3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右大括号 12"/>
            <p:cNvSpPr/>
            <p:nvPr/>
          </p:nvSpPr>
          <p:spPr>
            <a:xfrm>
              <a:off x="2268070" y="2618618"/>
              <a:ext cx="233083" cy="131688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589930" y="3124661"/>
              <a:ext cx="1237129" cy="304800"/>
            </a:xfrm>
            <a:prstGeom prst="rect">
              <a:avLst/>
            </a:prstGeom>
            <a:solidFill>
              <a:srgbClr val="1EB1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APP.cache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接箭头连接符 15"/>
            <p:cNvCxnSpPr>
              <a:stCxn id="6" idx="3"/>
              <a:endCxn id="14" idx="1"/>
            </p:cNvCxnSpPr>
            <p:nvPr/>
          </p:nvCxnSpPr>
          <p:spPr>
            <a:xfrm>
              <a:off x="3527608" y="3277061"/>
              <a:ext cx="106232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3769655" y="289566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生成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69774" y="266970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符号解析完成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922055" y="1999347"/>
              <a:ext cx="1545248" cy="359899"/>
            </a:xfrm>
            <a:prstGeom prst="rec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922055" y="3650974"/>
              <a:ext cx="1545248" cy="359899"/>
            </a:xfrm>
            <a:prstGeom prst="rec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922055" y="3238067"/>
              <a:ext cx="1545248" cy="359899"/>
            </a:xfrm>
            <a:prstGeom prst="rec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922055" y="2412254"/>
              <a:ext cx="1545248" cy="359899"/>
            </a:xfrm>
            <a:prstGeom prst="rec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922055" y="4063882"/>
              <a:ext cx="1545248" cy="359899"/>
            </a:xfrm>
            <a:prstGeom prst="rec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376807" y="1713130"/>
              <a:ext cx="1207638" cy="46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39"/>
                </a:lnSpc>
              </a:pPr>
              <a:r>
                <a:rPr lang="en-US" altLang="zh-CN" sz="1399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2M</a:t>
              </a:r>
              <a:r>
                <a:rPr lang="zh-CN" altLang="en-US" sz="1399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对齐地址</a:t>
              </a: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7429837" y="1999347"/>
              <a:ext cx="4922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右大括号 29"/>
            <p:cNvSpPr/>
            <p:nvPr/>
          </p:nvSpPr>
          <p:spPr>
            <a:xfrm>
              <a:off x="9649526" y="2027353"/>
              <a:ext cx="165440" cy="237796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875847" y="2924980"/>
              <a:ext cx="1533309" cy="46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39"/>
                </a:lnSpc>
              </a:pPr>
              <a:r>
                <a:rPr lang="en-US" altLang="zh-CN" sz="1399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2M</a:t>
              </a:r>
              <a:r>
                <a:rPr lang="zh-CN" altLang="en-US" sz="1399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大页内存区域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922055" y="2825161"/>
              <a:ext cx="1545248" cy="359899"/>
            </a:xfrm>
            <a:prstGeom prst="rec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bss</a:t>
              </a:r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V="1">
              <a:off x="5943600" y="3277061"/>
              <a:ext cx="1398494" cy="84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6039434" y="289518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进程加载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384607" y="5490430"/>
              <a:ext cx="1299885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profile3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938099" y="5251876"/>
              <a:ext cx="1417008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识别业务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384607" y="4985648"/>
              <a:ext cx="1299885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profile2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384607" y="5995213"/>
              <a:ext cx="1299885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profile4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384607" y="4480866"/>
              <a:ext cx="1299885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profile1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3034549" y="3429461"/>
              <a:ext cx="0" cy="2565752"/>
            </a:xfrm>
            <a:prstGeom prst="straightConnector1">
              <a:avLst/>
            </a:prstGeom>
            <a:ln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4751294" y="5251876"/>
              <a:ext cx="1599119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选择热点模型</a:t>
              </a:r>
            </a:p>
          </p:txBody>
        </p:sp>
        <p:cxnSp>
          <p:nvCxnSpPr>
            <p:cNvPr id="17" name="直接箭头连接符 16"/>
            <p:cNvCxnSpPr>
              <a:stCxn id="44" idx="1"/>
              <a:endCxn id="41" idx="3"/>
            </p:cNvCxnSpPr>
            <p:nvPr/>
          </p:nvCxnSpPr>
          <p:spPr>
            <a:xfrm flipH="1">
              <a:off x="6350413" y="5404276"/>
              <a:ext cx="5876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41" idx="1"/>
              <a:endCxn id="39" idx="3"/>
            </p:cNvCxnSpPr>
            <p:nvPr/>
          </p:nvCxnSpPr>
          <p:spPr>
            <a:xfrm flipH="1" flipV="1">
              <a:off x="3684492" y="4633266"/>
              <a:ext cx="1066802" cy="77101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stCxn id="41" idx="1"/>
              <a:endCxn id="35" idx="3"/>
            </p:cNvCxnSpPr>
            <p:nvPr/>
          </p:nvCxnSpPr>
          <p:spPr>
            <a:xfrm flipH="1" flipV="1">
              <a:off x="3684492" y="5138048"/>
              <a:ext cx="1066802" cy="26622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>
              <a:stCxn id="41" idx="1"/>
              <a:endCxn id="38" idx="3"/>
            </p:cNvCxnSpPr>
            <p:nvPr/>
          </p:nvCxnSpPr>
          <p:spPr>
            <a:xfrm flipH="1">
              <a:off x="3684492" y="5404276"/>
              <a:ext cx="1066802" cy="23855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41" idx="1"/>
              <a:endCxn id="37" idx="3"/>
            </p:cNvCxnSpPr>
            <p:nvPr/>
          </p:nvCxnSpPr>
          <p:spPr>
            <a:xfrm flipH="1">
              <a:off x="3684492" y="5404276"/>
              <a:ext cx="1066802" cy="74333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5E10143A-B65B-4FDE-9E70-AA1DF94540BA}"/>
              </a:ext>
            </a:extLst>
          </p:cNvPr>
          <p:cNvSpPr txBox="1"/>
          <p:nvPr/>
        </p:nvSpPr>
        <p:spPr>
          <a:xfrm>
            <a:off x="449906" y="1009183"/>
            <a:ext cx="5766721" cy="191090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91366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defRPr>
            </a:lvl1pPr>
          </a:lstStyle>
          <a:p>
            <a:pPr>
              <a:defRPr/>
            </a:pPr>
            <a:r>
              <a:rPr lang="zh-CN" altLang="en-US" sz="1600" b="1">
                <a:solidFill>
                  <a:srgbClr val="1D1D1A"/>
                </a:solidFill>
              </a:rPr>
              <a:t>问题挑战</a:t>
            </a:r>
            <a:r>
              <a:rPr lang="zh-CN" altLang="en-US" sz="1600" b="1" dirty="0">
                <a:solidFill>
                  <a:srgbClr val="1D1D1A"/>
                </a:solidFill>
              </a:rPr>
              <a:t>：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pPr>
              <a:defRPr/>
            </a:pPr>
            <a:r>
              <a:rPr lang="en-US" altLang="zh-CN" sz="1600"/>
              <a:t>1</a:t>
            </a:r>
            <a:r>
              <a:rPr lang="zh-CN" altLang="en-US" sz="1600"/>
              <a:t>、</a:t>
            </a:r>
            <a:r>
              <a:rPr lang="zh-CN" altLang="en-US" sz="1600">
                <a:ea typeface="微软雅黑" panose="020B0503020204020204" pitchFamily="34" charset="-122"/>
              </a:rPr>
              <a:t>组件动态可装配设计</a:t>
            </a:r>
            <a:r>
              <a:rPr lang="en-US" altLang="zh-CN" sz="1600"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ea typeface="微软雅黑" panose="020B0503020204020204" pitchFamily="34" charset="-122"/>
              </a:rPr>
              <a:t>使用大量动态库</a:t>
            </a:r>
            <a:r>
              <a:rPr lang="en-US" altLang="zh-CN" sz="1600">
                <a:ea typeface="微软雅黑" panose="020B0503020204020204" pitchFamily="34" charset="-122"/>
              </a:rPr>
              <a:t>; </a:t>
            </a:r>
            <a:r>
              <a:rPr lang="zh-CN" altLang="en-US" sz="1600">
                <a:ea typeface="微软雅黑" panose="020B0503020204020204" pitchFamily="34" charset="-122"/>
              </a:rPr>
              <a:t>动态库机制引入</a:t>
            </a:r>
            <a:r>
              <a:rPr lang="zh-CN" altLang="en-US" sz="1600">
                <a:solidFill>
                  <a:srgbClr val="FF0000"/>
                </a:solidFill>
                <a:ea typeface="微软雅黑" panose="020B0503020204020204" pitchFamily="34" charset="-122"/>
              </a:rPr>
              <a:t>函数间接跳转和代码布局离散问题</a:t>
            </a:r>
            <a:r>
              <a:rPr lang="en-US" altLang="zh-CN" sz="1600">
                <a:solidFill>
                  <a:srgbClr val="FF0000"/>
                </a:solidFill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solidFill>
                  <a:srgbClr val="FF0000"/>
                </a:solidFill>
                <a:ea typeface="微软雅黑" panose="020B0503020204020204" pitchFamily="34" charset="-122"/>
              </a:rPr>
              <a:t>导致</a:t>
            </a:r>
            <a:r>
              <a:rPr lang="en-US" altLang="zh-CN" sz="1600">
                <a:solidFill>
                  <a:srgbClr val="FF0000"/>
                </a:solidFill>
                <a:ea typeface="微软雅黑" panose="020B0503020204020204" pitchFamily="34" charset="-122"/>
              </a:rPr>
              <a:t>CPU</a:t>
            </a:r>
            <a:r>
              <a:rPr lang="zh-CN" altLang="en-US" sz="1600">
                <a:solidFill>
                  <a:srgbClr val="FF0000"/>
                </a:solidFill>
                <a:ea typeface="微软雅黑" panose="020B0503020204020204" pitchFamily="34" charset="-122"/>
              </a:rPr>
              <a:t>执行效率降低</a:t>
            </a:r>
            <a:r>
              <a:rPr lang="zh-CN" altLang="en-US" sz="1600"/>
              <a:t>；</a:t>
            </a:r>
            <a:endParaRPr lang="zh-CN" altLang="en-US" sz="1600" dirty="0"/>
          </a:p>
          <a:p>
            <a:pPr>
              <a:defRPr/>
            </a:pPr>
            <a:r>
              <a:rPr lang="en-US" altLang="zh-CN" sz="1600"/>
              <a:t>2</a:t>
            </a:r>
            <a:r>
              <a:rPr lang="zh-CN" altLang="en-US" sz="1600"/>
              <a:t>、动态库</a:t>
            </a:r>
            <a:r>
              <a:rPr lang="zh-CN" altLang="en-US" sz="1600">
                <a:ea typeface="微软雅黑" panose="020B0503020204020204" pitchFamily="34" charset="-122"/>
              </a:rPr>
              <a:t>大量的符号解析过程</a:t>
            </a:r>
            <a:r>
              <a:rPr lang="en-US" altLang="zh-CN" sz="1600"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solidFill>
                  <a:srgbClr val="FF0000"/>
                </a:solidFill>
                <a:ea typeface="微软雅黑" panose="020B0503020204020204" pitchFamily="34" charset="-122"/>
              </a:rPr>
              <a:t>影响程序启动速度</a:t>
            </a:r>
            <a:r>
              <a:rPr lang="zh-CN" altLang="en-US" sz="1600"/>
              <a:t>；</a:t>
            </a:r>
            <a:endParaRPr lang="zh-CN" altLang="en-US" sz="1600" dirty="0"/>
          </a:p>
          <a:p>
            <a:pPr>
              <a:defRPr/>
            </a:pPr>
            <a:r>
              <a:rPr lang="en-US" altLang="zh-CN" sz="1600"/>
              <a:t>3</a:t>
            </a:r>
            <a:r>
              <a:rPr lang="zh-CN" altLang="en-US" sz="1600"/>
              <a:t>、基于特定业务模型的预先离线编译优化</a:t>
            </a:r>
            <a:r>
              <a:rPr lang="en-US" altLang="zh-CN" sz="1600"/>
              <a:t>(Profile-Guided Optimization), </a:t>
            </a:r>
            <a:r>
              <a:rPr lang="zh-CN" altLang="en-US" sz="1600">
                <a:solidFill>
                  <a:srgbClr val="FF0000"/>
                </a:solidFill>
              </a:rPr>
              <a:t>无法适应不同业务模型变化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CFCF96C-7983-4707-8DC9-DACBD0F8E457}"/>
              </a:ext>
            </a:extLst>
          </p:cNvPr>
          <p:cNvSpPr txBox="1"/>
          <p:nvPr/>
        </p:nvSpPr>
        <p:spPr>
          <a:xfrm>
            <a:off x="6731968" y="1009183"/>
            <a:ext cx="5243367" cy="221868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91366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</a:defRPr>
            </a:lvl1pPr>
          </a:lstStyle>
          <a:p>
            <a:pPr>
              <a:defRPr/>
            </a:pPr>
            <a:r>
              <a:rPr lang="zh-CN" altLang="en-US" sz="1600" b="1"/>
              <a:t>关键技术：</a:t>
            </a:r>
            <a:endParaRPr lang="en-US" altLang="zh-CN" sz="1600" b="1" dirty="0"/>
          </a:p>
          <a:p>
            <a:pPr>
              <a:defRPr/>
            </a:pPr>
            <a:r>
              <a:rPr lang="en-US" altLang="zh-CN" sz="1600"/>
              <a:t>1</a:t>
            </a:r>
            <a:r>
              <a:rPr lang="zh-CN" altLang="en-US" sz="1600"/>
              <a:t>、在业务进程现网部署阶段</a:t>
            </a:r>
            <a:r>
              <a:rPr lang="en-US" altLang="zh-CN" sz="1600"/>
              <a:t>, </a:t>
            </a:r>
            <a:r>
              <a:rPr lang="zh-CN" altLang="en-US" sz="1600"/>
              <a:t>通过</a:t>
            </a:r>
            <a:r>
              <a:rPr lang="en-US" altLang="zh-CN" sz="1600"/>
              <a:t>sysboost</a:t>
            </a:r>
            <a:r>
              <a:rPr lang="zh-CN" altLang="en-US" sz="1600"/>
              <a:t>重排代码</a:t>
            </a:r>
            <a:r>
              <a:rPr lang="en-US" altLang="zh-CN" sz="1600"/>
              <a:t>, </a:t>
            </a:r>
            <a:r>
              <a:rPr lang="zh-CN" altLang="en-US" sz="1600"/>
              <a:t>所有动态库代码和应用代码紧凑布局</a:t>
            </a:r>
            <a:r>
              <a:rPr lang="en-US" altLang="zh-CN" sz="1600"/>
              <a:t>; </a:t>
            </a:r>
            <a:r>
              <a:rPr lang="zh-CN" altLang="en-US" sz="1600"/>
              <a:t>消除函数间接跳转</a:t>
            </a:r>
            <a:r>
              <a:rPr lang="en-US" altLang="zh-CN" sz="1600"/>
              <a:t>;</a:t>
            </a:r>
            <a:endParaRPr lang="zh-CN" altLang="en-US" sz="1600" dirty="0"/>
          </a:p>
          <a:p>
            <a:pPr>
              <a:defRPr/>
            </a:pPr>
            <a:r>
              <a:rPr lang="en-US" altLang="zh-CN" sz="1600"/>
              <a:t>2</a:t>
            </a:r>
            <a:r>
              <a:rPr lang="zh-CN" altLang="en-US" sz="1600"/>
              <a:t>、通过</a:t>
            </a:r>
            <a:r>
              <a:rPr lang="en-US" altLang="zh-CN" sz="1600"/>
              <a:t>exec</a:t>
            </a:r>
            <a:r>
              <a:rPr lang="zh-CN" altLang="en-US" sz="1600"/>
              <a:t>大页机制加载大进程</a:t>
            </a:r>
            <a:r>
              <a:rPr lang="en-US" altLang="zh-CN" sz="1600"/>
              <a:t>, </a:t>
            </a:r>
            <a:r>
              <a:rPr lang="zh-CN" altLang="en-US" sz="1600"/>
              <a:t>使代码段和数据段利用大页内存</a:t>
            </a:r>
            <a:r>
              <a:rPr lang="en-US" altLang="zh-CN" sz="1600"/>
              <a:t>, </a:t>
            </a:r>
            <a:r>
              <a:rPr lang="zh-CN" altLang="en-US" sz="1600"/>
              <a:t>降低</a:t>
            </a:r>
            <a:r>
              <a:rPr lang="en-US" altLang="zh-CN" sz="1600"/>
              <a:t>TLB miss</a:t>
            </a:r>
            <a:r>
              <a:rPr lang="zh-CN" altLang="en-US" sz="1600"/>
              <a:t>；</a:t>
            </a:r>
            <a:endParaRPr lang="en-US" altLang="zh-CN" sz="1600" dirty="0"/>
          </a:p>
          <a:p>
            <a:pPr>
              <a:defRPr/>
            </a:pPr>
            <a:r>
              <a:rPr lang="en-US" altLang="zh-CN" sz="1600"/>
              <a:t>3</a:t>
            </a:r>
            <a:r>
              <a:rPr lang="zh-CN" altLang="en-US" sz="1600"/>
              <a:t>、智能识别业务</a:t>
            </a:r>
            <a:r>
              <a:rPr lang="en-US" altLang="zh-CN" sz="1600"/>
              <a:t>, </a:t>
            </a:r>
            <a:r>
              <a:rPr lang="zh-CN" altLang="en-US" sz="1600"/>
              <a:t>选择合适的热点模型</a:t>
            </a:r>
            <a:r>
              <a:rPr lang="en-US" altLang="zh-CN" sz="1600"/>
              <a:t>, </a:t>
            </a:r>
            <a:r>
              <a:rPr lang="zh-CN" altLang="en-US" sz="1600"/>
              <a:t>函数级代码重排</a:t>
            </a:r>
            <a:r>
              <a:rPr lang="en-US" altLang="zh-CN" sz="1600"/>
              <a:t>; </a:t>
            </a:r>
            <a:r>
              <a:rPr lang="zh-CN" altLang="en-US" sz="1600"/>
              <a:t>在线适应业务变化</a:t>
            </a:r>
            <a:r>
              <a:rPr lang="en-US" altLang="zh-CN" sz="1600"/>
              <a:t>;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0573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应用部署和运行视图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043" y="1177939"/>
            <a:ext cx="5539957" cy="1394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600" b="1">
                <a:solidFill>
                  <a:schemeClr val="tx1"/>
                </a:solidFill>
              </a:rPr>
              <a:t>问题挑战</a:t>
            </a:r>
            <a:r>
              <a:rPr lang="en-US" altLang="zh-CN" sz="1600" b="1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zh-CN" altLang="en-US" sz="1600">
                <a:solidFill>
                  <a:schemeClr val="tx1"/>
                </a:solidFill>
              </a:rPr>
              <a:t>兼容</a:t>
            </a:r>
            <a:r>
              <a:rPr lang="en-US" altLang="zh-CN" sz="1600">
                <a:solidFill>
                  <a:schemeClr val="tx1"/>
                </a:solidFill>
              </a:rPr>
              <a:t>rpm</a:t>
            </a:r>
            <a:r>
              <a:rPr lang="zh-CN" altLang="en-US" sz="1600">
                <a:solidFill>
                  <a:schemeClr val="tx1"/>
                </a:solidFill>
              </a:rPr>
              <a:t>包发布件</a:t>
            </a:r>
            <a:r>
              <a:rPr lang="en-US" altLang="zh-CN" sz="1600">
                <a:solidFill>
                  <a:schemeClr val="tx1"/>
                </a:solidFill>
              </a:rPr>
              <a:t>, </a:t>
            </a:r>
            <a:r>
              <a:rPr lang="zh-CN" altLang="en-US" sz="1600">
                <a:solidFill>
                  <a:schemeClr val="tx1"/>
                </a:solidFill>
              </a:rPr>
              <a:t>不影响原有</a:t>
            </a:r>
            <a:r>
              <a:rPr lang="en-US" altLang="zh-CN" sz="1600">
                <a:solidFill>
                  <a:schemeClr val="tx1"/>
                </a:solidFill>
              </a:rPr>
              <a:t>rpm</a:t>
            </a:r>
            <a:r>
              <a:rPr lang="zh-CN" altLang="en-US" sz="1600">
                <a:solidFill>
                  <a:schemeClr val="tx1"/>
                </a:solidFill>
              </a:rPr>
              <a:t>部署视图</a:t>
            </a:r>
            <a:r>
              <a:rPr lang="en-US" altLang="zh-CN" sz="1600">
                <a:solidFill>
                  <a:schemeClr val="tx1"/>
                </a:solidFill>
              </a:rPr>
              <a:t>; </a:t>
            </a:r>
            <a:r>
              <a:rPr lang="zh-CN" altLang="en-US" sz="1600">
                <a:solidFill>
                  <a:schemeClr val="tx1"/>
                </a:solidFill>
              </a:rPr>
              <a:t>重定位信息独立作为关联</a:t>
            </a:r>
            <a:r>
              <a:rPr lang="en-US" altLang="zh-CN" sz="1600">
                <a:solidFill>
                  <a:schemeClr val="tx1"/>
                </a:solidFill>
              </a:rPr>
              <a:t>app-relocation.rpm</a:t>
            </a:r>
            <a:r>
              <a:rPr lang="zh-CN" altLang="en-US" sz="1600">
                <a:solidFill>
                  <a:schemeClr val="tx1"/>
                </a:solidFill>
              </a:rPr>
              <a:t>包</a:t>
            </a:r>
            <a:r>
              <a:rPr lang="en-US" altLang="zh-CN" sz="160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03ED708-A958-4F97-9DE9-7A030F8E4244}"/>
              </a:ext>
            </a:extLst>
          </p:cNvPr>
          <p:cNvSpPr/>
          <p:nvPr/>
        </p:nvSpPr>
        <p:spPr>
          <a:xfrm>
            <a:off x="874639" y="4063260"/>
            <a:ext cx="1440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app-devel.rpm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727168-F810-488C-8BDE-0D4EA7C77FF8}"/>
              </a:ext>
            </a:extLst>
          </p:cNvPr>
          <p:cNvSpPr/>
          <p:nvPr/>
        </p:nvSpPr>
        <p:spPr>
          <a:xfrm>
            <a:off x="874639" y="4494489"/>
            <a:ext cx="1440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app-debuginfo.rpm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8B9B8A8-DACF-4D10-9A53-04D55C631023}"/>
              </a:ext>
            </a:extLst>
          </p:cNvPr>
          <p:cNvSpPr/>
          <p:nvPr/>
        </p:nvSpPr>
        <p:spPr>
          <a:xfrm>
            <a:off x="874638" y="4925718"/>
            <a:ext cx="1440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app-relocation.rpm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3F7CBD0-1043-4D4E-90A8-F9BC42983003}"/>
              </a:ext>
            </a:extLst>
          </p:cNvPr>
          <p:cNvSpPr/>
          <p:nvPr/>
        </p:nvSpPr>
        <p:spPr>
          <a:xfrm>
            <a:off x="869409" y="3632031"/>
            <a:ext cx="1440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app.rpm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2ECC5EC-86FC-4CA8-B0D2-484D2FF6849C}"/>
              </a:ext>
            </a:extLst>
          </p:cNvPr>
          <p:cNvSpPr/>
          <p:nvPr/>
        </p:nvSpPr>
        <p:spPr>
          <a:xfrm>
            <a:off x="5557824" y="5373708"/>
            <a:ext cx="1336479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app.rto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E58A305-3EB9-410E-9793-3CD038BB1D84}"/>
              </a:ext>
            </a:extLst>
          </p:cNvPr>
          <p:cNvSpPr txBox="1"/>
          <p:nvPr/>
        </p:nvSpPr>
        <p:spPr>
          <a:xfrm>
            <a:off x="1189299" y="325972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发布件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F2BBB08-83CD-48DF-883C-4B06E86C096E}"/>
              </a:ext>
            </a:extLst>
          </p:cNvPr>
          <p:cNvSpPr txBox="1"/>
          <p:nvPr/>
        </p:nvSpPr>
        <p:spPr>
          <a:xfrm>
            <a:off x="4487162" y="3259723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启动阶段文件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5DC5CE2-04DF-4F03-BB6B-18CC810EB9FC}"/>
              </a:ext>
            </a:extLst>
          </p:cNvPr>
          <p:cNvSpPr/>
          <p:nvPr/>
        </p:nvSpPr>
        <p:spPr>
          <a:xfrm>
            <a:off x="3582506" y="5106955"/>
            <a:ext cx="1336479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141A9CB-87FB-4672-86A7-458F84008C37}"/>
              </a:ext>
            </a:extLst>
          </p:cNvPr>
          <p:cNvSpPr/>
          <p:nvPr/>
        </p:nvSpPr>
        <p:spPr>
          <a:xfrm>
            <a:off x="4639562" y="3741583"/>
            <a:ext cx="1336479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sysboost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F164218-B7BF-46D6-BC1D-1EEA52B30A30}"/>
              </a:ext>
            </a:extLst>
          </p:cNvPr>
          <p:cNvSpPr txBox="1"/>
          <p:nvPr/>
        </p:nvSpPr>
        <p:spPr>
          <a:xfrm>
            <a:off x="8546111" y="325972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运行阶段文件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298E94B-3F94-4AF6-BC0A-F5C3523D1AC7}"/>
              </a:ext>
            </a:extLst>
          </p:cNvPr>
          <p:cNvSpPr/>
          <p:nvPr/>
        </p:nvSpPr>
        <p:spPr>
          <a:xfrm>
            <a:off x="3582505" y="5619563"/>
            <a:ext cx="1336479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基础库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B4ED7F6-2DF2-4278-A911-0A04DD9B8D97}"/>
              </a:ext>
            </a:extLst>
          </p:cNvPr>
          <p:cNvSpPr/>
          <p:nvPr/>
        </p:nvSpPr>
        <p:spPr>
          <a:xfrm>
            <a:off x="5557823" y="4793257"/>
            <a:ext cx="1336479" cy="304800"/>
          </a:xfrm>
          <a:prstGeom prst="rect">
            <a:avLst/>
          </a:prstGeom>
          <a:solidFill>
            <a:srgbClr val="FFC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</a:t>
            </a:r>
            <a:r>
              <a:rPr lang="zh-CN" altLang="en-US">
                <a:solidFill>
                  <a:schemeClr val="tx1"/>
                </a:solidFill>
              </a:rPr>
              <a:t>软链接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89310F8-23EA-4410-B483-381DF4E6D15A}"/>
              </a:ext>
            </a:extLst>
          </p:cNvPr>
          <p:cNvCxnSpPr>
            <a:stCxn id="38" idx="2"/>
            <a:endCxn id="23" idx="0"/>
          </p:cNvCxnSpPr>
          <p:nvPr/>
        </p:nvCxnSpPr>
        <p:spPr>
          <a:xfrm>
            <a:off x="6226063" y="5098057"/>
            <a:ext cx="1" cy="275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83729C99-3117-492B-8FB7-42EA6ACAD10C}"/>
              </a:ext>
            </a:extLst>
          </p:cNvPr>
          <p:cNvSpPr/>
          <p:nvPr/>
        </p:nvSpPr>
        <p:spPr>
          <a:xfrm>
            <a:off x="5557823" y="4252845"/>
            <a:ext cx="1336479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app.bak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右大括号 39">
            <a:extLst>
              <a:ext uri="{FF2B5EF4-FFF2-40B4-BE49-F238E27FC236}">
                <a16:creationId xmlns:a16="http://schemas.microsoft.com/office/drawing/2014/main" id="{64C8FB42-7B78-40C3-B56F-59F81121B4DB}"/>
              </a:ext>
            </a:extLst>
          </p:cNvPr>
          <p:cNvSpPr/>
          <p:nvPr/>
        </p:nvSpPr>
        <p:spPr>
          <a:xfrm>
            <a:off x="5108660" y="5106955"/>
            <a:ext cx="233082" cy="79692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306D090-73EA-4872-A41B-5E87EA951A69}"/>
              </a:ext>
            </a:extLst>
          </p:cNvPr>
          <p:cNvSpPr/>
          <p:nvPr/>
        </p:nvSpPr>
        <p:spPr>
          <a:xfrm>
            <a:off x="8625404" y="5084958"/>
            <a:ext cx="1336479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app.rto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134170E-549F-44A8-9A91-6F503DE1BB1B}"/>
              </a:ext>
            </a:extLst>
          </p:cNvPr>
          <p:cNvSpPr/>
          <p:nvPr/>
        </p:nvSpPr>
        <p:spPr>
          <a:xfrm>
            <a:off x="8625403" y="4504507"/>
            <a:ext cx="1336479" cy="304800"/>
          </a:xfrm>
          <a:prstGeom prst="rect">
            <a:avLst/>
          </a:prstGeom>
          <a:solidFill>
            <a:srgbClr val="FFC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</a:t>
            </a:r>
            <a:r>
              <a:rPr lang="zh-CN" altLang="en-US">
                <a:solidFill>
                  <a:schemeClr val="tx1"/>
                </a:solidFill>
              </a:rPr>
              <a:t>软链接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95F7802-2735-4B14-BA2A-5F88E8A93FBD}"/>
              </a:ext>
            </a:extLst>
          </p:cNvPr>
          <p:cNvCxnSpPr>
            <a:stCxn id="45" idx="2"/>
            <a:endCxn id="44" idx="0"/>
          </p:cNvCxnSpPr>
          <p:nvPr/>
        </p:nvCxnSpPr>
        <p:spPr>
          <a:xfrm>
            <a:off x="9293643" y="4809307"/>
            <a:ext cx="1" cy="275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E224A191-B774-4E46-B6F5-4543BA54F881}"/>
              </a:ext>
            </a:extLst>
          </p:cNvPr>
          <p:cNvSpPr/>
          <p:nvPr/>
        </p:nvSpPr>
        <p:spPr>
          <a:xfrm>
            <a:off x="8625403" y="3964095"/>
            <a:ext cx="1336479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app.bak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D728F5DE-543D-49CA-BA60-80D5EF27AE82}"/>
              </a:ext>
            </a:extLst>
          </p:cNvPr>
          <p:cNvCxnSpPr>
            <a:stCxn id="45" idx="3"/>
            <a:endCxn id="47" idx="3"/>
          </p:cNvCxnSpPr>
          <p:nvPr/>
        </p:nvCxnSpPr>
        <p:spPr>
          <a:xfrm flipV="1">
            <a:off x="9961882" y="4116495"/>
            <a:ext cx="12700" cy="540412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15357260-38D3-4EAC-95AC-79AFC9C743FC}"/>
              </a:ext>
            </a:extLst>
          </p:cNvPr>
          <p:cNvSpPr txBox="1"/>
          <p:nvPr/>
        </p:nvSpPr>
        <p:spPr>
          <a:xfrm>
            <a:off x="10137486" y="4250456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异常降级使用老文件</a:t>
            </a:r>
          </a:p>
        </p:txBody>
      </p:sp>
    </p:spTree>
    <p:extLst>
      <p:ext uri="{BB962C8B-B14F-4D97-AF65-F5344CB8AC3E}">
        <p14:creationId xmlns:p14="http://schemas.microsoft.com/office/powerpoint/2010/main" val="301961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libsystem cache</a:t>
            </a:r>
            <a:r>
              <a:rPr lang="zh-CN" altLang="en-US"/>
              <a:t>优化进程启动速度</a:t>
            </a:r>
          </a:p>
        </p:txBody>
      </p:sp>
      <p:sp>
        <p:nvSpPr>
          <p:cNvPr id="42" name="矩形 41"/>
          <p:cNvSpPr/>
          <p:nvPr/>
        </p:nvSpPr>
        <p:spPr>
          <a:xfrm>
            <a:off x="3702983" y="3958377"/>
            <a:ext cx="1407458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APP1.cache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92829" y="3958377"/>
            <a:ext cx="1407458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APP2.cache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04570" y="5187000"/>
            <a:ext cx="1783975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libsystem.cache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69730" y="547341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全系统共享</a:t>
            </a:r>
          </a:p>
        </p:txBody>
      </p:sp>
      <p:sp>
        <p:nvSpPr>
          <p:cNvPr id="50" name="矩形 49"/>
          <p:cNvSpPr/>
          <p:nvPr/>
        </p:nvSpPr>
        <p:spPr>
          <a:xfrm>
            <a:off x="7073711" y="3958377"/>
            <a:ext cx="1407458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APP3.cache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箭头连接符 4"/>
          <p:cNvCxnSpPr>
            <a:stCxn id="42" idx="2"/>
            <a:endCxn id="46" idx="0"/>
          </p:cNvCxnSpPr>
          <p:nvPr/>
        </p:nvCxnSpPr>
        <p:spPr>
          <a:xfrm>
            <a:off x="4406712" y="4263177"/>
            <a:ext cx="1689846" cy="92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45" idx="2"/>
            <a:endCxn id="46" idx="0"/>
          </p:cNvCxnSpPr>
          <p:nvPr/>
        </p:nvCxnSpPr>
        <p:spPr>
          <a:xfrm>
            <a:off x="6096558" y="4263177"/>
            <a:ext cx="0" cy="92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50" idx="2"/>
            <a:endCxn id="46" idx="0"/>
          </p:cNvCxnSpPr>
          <p:nvPr/>
        </p:nvCxnSpPr>
        <p:spPr>
          <a:xfrm flipH="1">
            <a:off x="6096558" y="4263177"/>
            <a:ext cx="1680882" cy="92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6383429" y="1275521"/>
            <a:ext cx="4535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所有基础库组装为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libsystem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内存共享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都依赖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libsystem;</a:t>
            </a:r>
          </a:p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libsystem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免去进程启动大量映射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lib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库的时间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动态库加载器预先解析动态库函数地址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6313" y="1246813"/>
            <a:ext cx="441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问题挑战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342900" indent="-342900">
              <a:buAutoNum type="arabicPeriod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大型应用依赖大量动态库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导致进程启动慢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Unixbench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性能测试受进程启动速度影响</a:t>
            </a:r>
          </a:p>
        </p:txBody>
      </p:sp>
      <p:sp>
        <p:nvSpPr>
          <p:cNvPr id="29" name="矩形 28"/>
          <p:cNvSpPr/>
          <p:nvPr/>
        </p:nvSpPr>
        <p:spPr>
          <a:xfrm>
            <a:off x="3029324" y="5191023"/>
            <a:ext cx="1336479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sysboost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26352" y="4952998"/>
            <a:ext cx="986117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626352" y="5384227"/>
            <a:ext cx="986117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626351" y="5815456"/>
            <a:ext cx="986117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lib-3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右大括号 33"/>
          <p:cNvSpPr/>
          <p:nvPr/>
        </p:nvSpPr>
        <p:spPr>
          <a:xfrm>
            <a:off x="2755903" y="4684980"/>
            <a:ext cx="233083" cy="131688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>
            <a:stCxn id="29" idx="3"/>
            <a:endCxn id="46" idx="1"/>
          </p:cNvCxnSpPr>
          <p:nvPr/>
        </p:nvCxnSpPr>
        <p:spPr>
          <a:xfrm flipV="1">
            <a:off x="4365803" y="5339400"/>
            <a:ext cx="838767" cy="4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374030" y="49620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生成</a:t>
            </a:r>
          </a:p>
        </p:txBody>
      </p:sp>
      <p:sp>
        <p:nvSpPr>
          <p:cNvPr id="43" name="矩形 42"/>
          <p:cNvSpPr/>
          <p:nvPr/>
        </p:nvSpPr>
        <p:spPr>
          <a:xfrm>
            <a:off x="1621122" y="4521769"/>
            <a:ext cx="986117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lib-0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462719" y="303455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预先解析函数地址</a:t>
            </a:r>
          </a:p>
        </p:txBody>
      </p:sp>
      <p:sp>
        <p:nvSpPr>
          <p:cNvPr id="59" name="矩形 58"/>
          <p:cNvSpPr/>
          <p:nvPr/>
        </p:nvSpPr>
        <p:spPr>
          <a:xfrm>
            <a:off x="8518726" y="3135267"/>
            <a:ext cx="1593462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动态库加载器</a:t>
            </a:r>
          </a:p>
        </p:txBody>
      </p:sp>
      <p:cxnSp>
        <p:nvCxnSpPr>
          <p:cNvPr id="20" name="直接箭头连接符 19"/>
          <p:cNvCxnSpPr>
            <a:stCxn id="59" idx="1"/>
            <a:endCxn id="50" idx="0"/>
          </p:cNvCxnSpPr>
          <p:nvPr/>
        </p:nvCxnSpPr>
        <p:spPr>
          <a:xfrm flipH="1">
            <a:off x="7777440" y="3287667"/>
            <a:ext cx="741286" cy="67071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59" idx="1"/>
            <a:endCxn id="42" idx="0"/>
          </p:cNvCxnSpPr>
          <p:nvPr/>
        </p:nvCxnSpPr>
        <p:spPr>
          <a:xfrm flipH="1">
            <a:off x="4406712" y="3287667"/>
            <a:ext cx="4112014" cy="67071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59" idx="1"/>
            <a:endCxn id="45" idx="0"/>
          </p:cNvCxnSpPr>
          <p:nvPr/>
        </p:nvCxnSpPr>
        <p:spPr>
          <a:xfrm flipH="1">
            <a:off x="6096558" y="3287667"/>
            <a:ext cx="2422168" cy="67071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4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批量</a:t>
            </a:r>
            <a:r>
              <a:rPr lang="en-US" altLang="zh-CN"/>
              <a:t>syscall</a:t>
            </a:r>
            <a:r>
              <a:rPr lang="zh-CN" altLang="en-US"/>
              <a:t>优化进程启动速度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043" y="1177939"/>
            <a:ext cx="5539957" cy="108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600" b="1">
                <a:solidFill>
                  <a:schemeClr val="tx1"/>
                </a:solidFill>
              </a:rPr>
              <a:t>问题挑战</a:t>
            </a:r>
            <a:r>
              <a:rPr lang="en-US" altLang="zh-CN" sz="1600" b="1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CN" sz="1600">
                <a:solidFill>
                  <a:schemeClr val="tx1"/>
                </a:solidFill>
              </a:rPr>
              <a:t>ELF</a:t>
            </a:r>
            <a:r>
              <a:rPr lang="zh-CN" altLang="en-US" sz="1600">
                <a:solidFill>
                  <a:schemeClr val="tx1"/>
                </a:solidFill>
              </a:rPr>
              <a:t>二进制加载过程</a:t>
            </a:r>
            <a:r>
              <a:rPr lang="en-US" altLang="zh-CN" sz="1600">
                <a:solidFill>
                  <a:schemeClr val="tx1"/>
                </a:solidFill>
              </a:rPr>
              <a:t>, </a:t>
            </a:r>
            <a:r>
              <a:rPr lang="zh-CN" altLang="en-US" sz="1600">
                <a:solidFill>
                  <a:schemeClr val="tx1"/>
                </a:solidFill>
              </a:rPr>
              <a:t>有多个</a:t>
            </a:r>
            <a:r>
              <a:rPr lang="en-US" altLang="zh-CN" sz="1600">
                <a:solidFill>
                  <a:schemeClr val="tx1"/>
                </a:solidFill>
              </a:rPr>
              <a:t>LOAD</a:t>
            </a:r>
            <a:r>
              <a:rPr lang="zh-CN" altLang="en-US" sz="1600">
                <a:solidFill>
                  <a:schemeClr val="tx1"/>
                </a:solidFill>
              </a:rPr>
              <a:t>段因此需要执行多次</a:t>
            </a:r>
            <a:r>
              <a:rPr lang="en-US" altLang="zh-CN" sz="1600">
                <a:solidFill>
                  <a:schemeClr val="tx1"/>
                </a:solidFill>
              </a:rPr>
              <a:t>mmap</a:t>
            </a:r>
            <a:r>
              <a:rPr lang="zh-CN" altLang="en-US" sz="1600">
                <a:solidFill>
                  <a:schemeClr val="tx1"/>
                </a:solidFill>
              </a:rPr>
              <a:t>和多次</a:t>
            </a:r>
            <a:r>
              <a:rPr lang="en-US" altLang="zh-CN" sz="1600">
                <a:solidFill>
                  <a:schemeClr val="tx1"/>
                </a:solidFill>
              </a:rPr>
              <a:t>mprotect</a:t>
            </a:r>
            <a:r>
              <a:rPr lang="zh-CN" altLang="en-US" sz="1600">
                <a:solidFill>
                  <a:schemeClr val="tx1"/>
                </a:solidFill>
              </a:rPr>
              <a:t>系统调用</a:t>
            </a:r>
            <a:r>
              <a:rPr lang="en-US" altLang="zh-CN" sz="1600">
                <a:solidFill>
                  <a:schemeClr val="tx1"/>
                </a:solidFill>
              </a:rPr>
              <a:t>;</a:t>
            </a:r>
            <a:endParaRPr lang="en-US" altLang="zh-CN" sz="1600"/>
          </a:p>
          <a:p>
            <a:pPr marL="0" indent="0">
              <a:buNone/>
            </a:pPr>
            <a:endParaRPr lang="en-US" altLang="zh-CN" sz="16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F1011E-40DF-4049-A664-825617984227}"/>
              </a:ext>
            </a:extLst>
          </p:cNvPr>
          <p:cNvSpPr/>
          <p:nvPr/>
        </p:nvSpPr>
        <p:spPr>
          <a:xfrm>
            <a:off x="877628" y="4565765"/>
            <a:ext cx="3298325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kernel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12E123-E9EC-4433-8A54-856375D16E0C}"/>
              </a:ext>
            </a:extLst>
          </p:cNvPr>
          <p:cNvSpPr/>
          <p:nvPr/>
        </p:nvSpPr>
        <p:spPr>
          <a:xfrm>
            <a:off x="877629" y="3124200"/>
            <a:ext cx="3298324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4EC7DC5-8F4C-4BB4-A8AC-34703AF559B0}"/>
              </a:ext>
            </a:extLst>
          </p:cNvPr>
          <p:cNvCxnSpPr/>
          <p:nvPr/>
        </p:nvCxnSpPr>
        <p:spPr>
          <a:xfrm>
            <a:off x="1478473" y="3557016"/>
            <a:ext cx="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D828CF2-18D6-4ED7-92D0-C87C2B32EBAB}"/>
              </a:ext>
            </a:extLst>
          </p:cNvPr>
          <p:cNvCxnSpPr/>
          <p:nvPr/>
        </p:nvCxnSpPr>
        <p:spPr>
          <a:xfrm>
            <a:off x="1816801" y="3557016"/>
            <a:ext cx="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6CAAD00-9369-4342-BFA7-D2C6506C9367}"/>
              </a:ext>
            </a:extLst>
          </p:cNvPr>
          <p:cNvCxnSpPr/>
          <p:nvPr/>
        </p:nvCxnSpPr>
        <p:spPr>
          <a:xfrm>
            <a:off x="2127697" y="3557016"/>
            <a:ext cx="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B39EC05-A8B0-42D3-ABED-6F8A007E4B98}"/>
              </a:ext>
            </a:extLst>
          </p:cNvPr>
          <p:cNvCxnSpPr/>
          <p:nvPr/>
        </p:nvCxnSpPr>
        <p:spPr>
          <a:xfrm>
            <a:off x="2475169" y="3557016"/>
            <a:ext cx="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E9CE34B-CE91-401D-B3E4-5804A7EABEDB}"/>
              </a:ext>
            </a:extLst>
          </p:cNvPr>
          <p:cNvCxnSpPr/>
          <p:nvPr/>
        </p:nvCxnSpPr>
        <p:spPr>
          <a:xfrm>
            <a:off x="2786065" y="3557016"/>
            <a:ext cx="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F30F61C-4F33-46B1-AA20-4C70077DD712}"/>
              </a:ext>
            </a:extLst>
          </p:cNvPr>
          <p:cNvCxnSpPr/>
          <p:nvPr/>
        </p:nvCxnSpPr>
        <p:spPr>
          <a:xfrm>
            <a:off x="3124393" y="3557016"/>
            <a:ext cx="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790EC7E-8AE2-47FC-A276-E63C7DA09A56}"/>
              </a:ext>
            </a:extLst>
          </p:cNvPr>
          <p:cNvCxnSpPr/>
          <p:nvPr/>
        </p:nvCxnSpPr>
        <p:spPr>
          <a:xfrm>
            <a:off x="3435289" y="3557016"/>
            <a:ext cx="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B9FE33E-14A6-440D-87AC-4A38C9CF59D6}"/>
              </a:ext>
            </a:extLst>
          </p:cNvPr>
          <p:cNvSpPr txBox="1"/>
          <p:nvPr/>
        </p:nvSpPr>
        <p:spPr>
          <a:xfrm>
            <a:off x="1327932" y="3811262"/>
            <a:ext cx="240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exec,  mmap,  mprotect</a:t>
            </a:r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318D476-E018-4642-98EB-053C67D7E488}"/>
              </a:ext>
            </a:extLst>
          </p:cNvPr>
          <p:cNvSpPr/>
          <p:nvPr/>
        </p:nvSpPr>
        <p:spPr>
          <a:xfrm>
            <a:off x="7186988" y="4565765"/>
            <a:ext cx="3298325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kernel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9B8BEB9-B60B-4C52-8F71-34FD97FC9AAF}"/>
              </a:ext>
            </a:extLst>
          </p:cNvPr>
          <p:cNvSpPr/>
          <p:nvPr/>
        </p:nvSpPr>
        <p:spPr>
          <a:xfrm>
            <a:off x="7186989" y="3124200"/>
            <a:ext cx="3298324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A34FF93-6394-4D65-8214-994DE9BFFE15}"/>
              </a:ext>
            </a:extLst>
          </p:cNvPr>
          <p:cNvCxnSpPr/>
          <p:nvPr/>
        </p:nvCxnSpPr>
        <p:spPr>
          <a:xfrm>
            <a:off x="8784529" y="3557016"/>
            <a:ext cx="0" cy="877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E3E1132A-4E60-40CC-BFCD-B319DA8C9929}"/>
              </a:ext>
            </a:extLst>
          </p:cNvPr>
          <p:cNvSpPr txBox="1"/>
          <p:nvPr/>
        </p:nvSpPr>
        <p:spPr>
          <a:xfrm>
            <a:off x="8914476" y="3803573"/>
            <a:ext cx="141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Batch_syscall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B31E4D98-355C-431D-B726-34D638C218F8}"/>
              </a:ext>
            </a:extLst>
          </p:cNvPr>
          <p:cNvSpPr/>
          <p:nvPr/>
        </p:nvSpPr>
        <p:spPr>
          <a:xfrm>
            <a:off x="5419692" y="3778927"/>
            <a:ext cx="5577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41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性能提升效果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6825" y="1466737"/>
            <a:ext cx="4217125" cy="1117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>
                <a:solidFill>
                  <a:schemeClr val="tx1"/>
                </a:solidFill>
              </a:rPr>
              <a:t>openEuler unixbench</a:t>
            </a:r>
            <a:r>
              <a:rPr lang="zh-CN" altLang="en-US" sz="1600">
                <a:solidFill>
                  <a:schemeClr val="tx1"/>
                </a:solidFill>
              </a:rPr>
              <a:t>性能提升</a:t>
            </a:r>
            <a:r>
              <a:rPr lang="en-US" altLang="zh-CN" sz="1600">
                <a:solidFill>
                  <a:schemeClr val="tx1"/>
                </a:solidFill>
              </a:rPr>
              <a:t>XX%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F9CAE3-14E6-4B74-8575-BBF805A3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93" y="2025339"/>
            <a:ext cx="5885714" cy="2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9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488913" y="1120263"/>
            <a:ext cx="129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CONTENT</a:t>
            </a:r>
            <a:endParaRPr lang="zh-CN" altLang="en-US" sz="1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978355" y="2163113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35547" y="220213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软件加载与运行问题</a:t>
            </a:r>
            <a:endParaRPr lang="zh-CN" altLang="en-US" sz="2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5413160" y="412820"/>
            <a:ext cx="1537371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800" dirty="0"/>
              <a:t>目录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744425" y="25352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性能问题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2588974" y="3266218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399434" y="32963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业界方案</a:t>
            </a:r>
            <a:endParaRPr lang="zh-CN" altLang="en-US" sz="2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399434" y="3629467"/>
            <a:ext cx="773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prelink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260399" y="449902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070859" y="45291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业界方案</a:t>
            </a:r>
            <a:endParaRPr lang="zh-CN" altLang="en-US" sz="2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070859" y="4862274"/>
            <a:ext cx="557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dydl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040545" y="2174509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>
                <a:solidFill>
                  <a:srgbClr val="768FB5"/>
                </a:solidFill>
              </a:rPr>
              <a:t>04</a:t>
            </a:r>
            <a:endParaRPr lang="zh-CN" altLang="en-US" sz="4000" dirty="0">
              <a:solidFill>
                <a:srgbClr val="768FB5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809327" y="22021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业界方案</a:t>
            </a:r>
            <a:endParaRPr lang="zh-CN" altLang="en-US" sz="2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809327" y="2535240"/>
            <a:ext cx="109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LLVM-AOT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695554" y="3268736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>
                <a:solidFill>
                  <a:srgbClr val="768FB5"/>
                </a:solidFill>
              </a:rPr>
              <a:t>05</a:t>
            </a:r>
            <a:endParaRPr lang="zh-CN" altLang="en-US" sz="4000" dirty="0">
              <a:solidFill>
                <a:srgbClr val="768FB5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464336" y="3296358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sysboost</a:t>
            </a:r>
            <a:endParaRPr lang="zh-CN" altLang="en-US" sz="2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464336" y="362946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7366979" y="4501543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4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135761" y="4529165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sysboost</a:t>
            </a:r>
            <a:endParaRPr lang="zh-CN" altLang="en-US" sz="2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135761" y="4862274"/>
            <a:ext cx="1005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Roadmap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>
            <a:off x="3527379" y="3967724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592281" y="3967724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876735" y="2893817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6941637" y="2893817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4160197" y="5200531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8225099" y="5200531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4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其他影响评估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988" y="1400062"/>
            <a:ext cx="4763861" cy="2267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600"/>
              <a:t>重排</a:t>
            </a:r>
            <a:r>
              <a:rPr lang="en-US" altLang="zh-CN" sz="1600"/>
              <a:t>ELF</a:t>
            </a:r>
            <a:r>
              <a:rPr lang="zh-CN" altLang="en-US" sz="1600"/>
              <a:t>文件需要重定位表信息</a:t>
            </a:r>
            <a:r>
              <a:rPr lang="en-US" altLang="zh-CN" sz="1600"/>
              <a:t>, </a:t>
            </a:r>
            <a:r>
              <a:rPr lang="zh-CN" altLang="en-US" sz="1600"/>
              <a:t>重定位表信息发布到运行环境</a:t>
            </a:r>
            <a:r>
              <a:rPr lang="en-US" altLang="zh-CN" sz="1600"/>
              <a:t>;  </a:t>
            </a:r>
            <a:r>
              <a:rPr lang="zh-CN" altLang="en-US" sz="1600"/>
              <a:t>需要增加磁盘空间空间大小相当于原先代码段和数据段大小的</a:t>
            </a:r>
            <a:r>
              <a:rPr lang="en-US" altLang="zh-CN" sz="1600">
                <a:solidFill>
                  <a:srgbClr val="FF0000"/>
                </a:solidFill>
              </a:rPr>
              <a:t>15%</a:t>
            </a:r>
            <a:r>
              <a:rPr lang="zh-CN" altLang="en-US" sz="1600"/>
              <a:t>左右</a:t>
            </a:r>
            <a:r>
              <a:rPr lang="en-US" altLang="zh-CN" sz="1600"/>
              <a:t>;</a:t>
            </a:r>
          </a:p>
          <a:p>
            <a:pPr marL="0" indent="0">
              <a:buNone/>
            </a:pPr>
            <a:r>
              <a:rPr lang="zh-CN" altLang="en-US" sz="1600"/>
              <a:t>操作系统基础库的代码段和数据段的总长度小于</a:t>
            </a:r>
            <a:r>
              <a:rPr lang="en-US" altLang="zh-CN" sz="1600"/>
              <a:t>100M, </a:t>
            </a:r>
            <a:r>
              <a:rPr lang="zh-CN" altLang="en-US" sz="1600"/>
              <a:t>因此</a:t>
            </a:r>
            <a:r>
              <a:rPr lang="zh-CN" altLang="en-US" sz="1600">
                <a:solidFill>
                  <a:srgbClr val="FF0000"/>
                </a:solidFill>
              </a:rPr>
              <a:t>增加</a:t>
            </a:r>
            <a:r>
              <a:rPr lang="en-US" altLang="zh-CN" sz="1600">
                <a:solidFill>
                  <a:srgbClr val="FF0000"/>
                </a:solidFill>
              </a:rPr>
              <a:t>15M</a:t>
            </a:r>
            <a:r>
              <a:rPr lang="zh-CN" altLang="en-US" sz="1600">
                <a:solidFill>
                  <a:srgbClr val="FF0000"/>
                </a:solidFill>
              </a:rPr>
              <a:t>左右的文件系统空间</a:t>
            </a:r>
            <a:r>
              <a:rPr lang="zh-CN" altLang="en-US" sz="1600"/>
              <a:t>开销</a:t>
            </a:r>
            <a:r>
              <a:rPr lang="en-US" altLang="zh-CN" sz="1600"/>
              <a:t>; </a:t>
            </a:r>
          </a:p>
          <a:p>
            <a:pPr marL="0" indent="0">
              <a:buNone/>
            </a:pPr>
            <a:r>
              <a:rPr lang="zh-CN" altLang="en-US" sz="1600"/>
              <a:t>如果将新</a:t>
            </a:r>
            <a:r>
              <a:rPr lang="en-US" altLang="zh-CN" sz="1600"/>
              <a:t>ELF</a:t>
            </a:r>
            <a:r>
              <a:rPr lang="zh-CN" altLang="en-US" sz="1600"/>
              <a:t>文件保存文件系统中则还需</a:t>
            </a:r>
            <a:r>
              <a:rPr lang="en-US" altLang="zh-CN" sz="1600"/>
              <a:t>100M</a:t>
            </a:r>
            <a:r>
              <a:rPr lang="zh-CN" altLang="en-US" sz="1600"/>
              <a:t>左右的空间</a:t>
            </a:r>
            <a:r>
              <a:rPr lang="en-US" altLang="zh-CN" sz="1600"/>
              <a:t>; </a:t>
            </a:r>
            <a:r>
              <a:rPr lang="zh-CN" altLang="en-US" sz="1600"/>
              <a:t>最终目标是直接固定内存中</a:t>
            </a:r>
            <a:r>
              <a:rPr lang="en-US" altLang="zh-CN" sz="1600"/>
              <a:t>, </a:t>
            </a:r>
            <a:r>
              <a:rPr lang="zh-CN" altLang="en-US" sz="1600"/>
              <a:t>则不会占用文件系统空间</a:t>
            </a:r>
            <a:r>
              <a:rPr lang="en-US" altLang="zh-CN" sz="1600"/>
              <a:t>;</a:t>
            </a:r>
            <a:endParaRPr lang="zh-CN" altLang="en-US" sz="160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96AA5D3-5FD8-4A0A-A052-2B7ADDBA2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50007"/>
              </p:ext>
            </p:extLst>
          </p:nvPr>
        </p:nvGraphicFramePr>
        <p:xfrm>
          <a:off x="512988" y="3989070"/>
          <a:ext cx="4362704" cy="708660"/>
        </p:xfrm>
        <a:graphic>
          <a:graphicData uri="http://schemas.openxmlformats.org/drawingml/2006/table">
            <a:tbl>
              <a:tblPr/>
              <a:tblGrid>
                <a:gridCol w="876351">
                  <a:extLst>
                    <a:ext uri="{9D8B030D-6E8A-4147-A177-3AD203B41FA5}">
                      <a16:colId xmlns:a16="http://schemas.microsoft.com/office/drawing/2014/main" val="180207107"/>
                    </a:ext>
                  </a:extLst>
                </a:gridCol>
                <a:gridCol w="876351">
                  <a:extLst>
                    <a:ext uri="{9D8B030D-6E8A-4147-A177-3AD203B41FA5}">
                      <a16:colId xmlns:a16="http://schemas.microsoft.com/office/drawing/2014/main" val="3104859216"/>
                    </a:ext>
                  </a:extLst>
                </a:gridCol>
                <a:gridCol w="1085913">
                  <a:extLst>
                    <a:ext uri="{9D8B030D-6E8A-4147-A177-3AD203B41FA5}">
                      <a16:colId xmlns:a16="http://schemas.microsoft.com/office/drawing/2014/main" val="539568982"/>
                    </a:ext>
                  </a:extLst>
                </a:gridCol>
                <a:gridCol w="1524089">
                  <a:extLst>
                    <a:ext uri="{9D8B030D-6E8A-4147-A177-3AD203B41FA5}">
                      <a16:colId xmlns:a16="http://schemas.microsoft.com/office/drawing/2014/main" val="241016902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ARM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架构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ELF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重定位信息大小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重定位信息压缩后大小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2995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3707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libtinfo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791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libc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82735"/>
                  </a:ext>
                </a:extLst>
              </a:tr>
            </a:tbl>
          </a:graphicData>
        </a:graphic>
      </p:graphicFrame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8DFE457-0F69-45AD-BA76-203EC8E55203}"/>
              </a:ext>
            </a:extLst>
          </p:cNvPr>
          <p:cNvSpPr txBox="1">
            <a:spLocks/>
          </p:cNvSpPr>
          <p:nvPr/>
        </p:nvSpPr>
        <p:spPr>
          <a:xfrm>
            <a:off x="6599463" y="1364354"/>
            <a:ext cx="4763861" cy="2267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/>
              <a:t>与其他特性影响分析</a:t>
            </a:r>
            <a:endParaRPr lang="en-US" altLang="zh-CN" sz="1600"/>
          </a:p>
          <a:p>
            <a:pPr marL="0" indent="0">
              <a:buNone/>
            </a:pPr>
            <a:r>
              <a:rPr lang="zh-CN" altLang="en-US" sz="1600"/>
              <a:t>安全</a:t>
            </a:r>
            <a:r>
              <a:rPr lang="en-US" altLang="zh-CN" sz="1600"/>
              <a:t>IMA</a:t>
            </a:r>
            <a:r>
              <a:rPr lang="zh-CN" altLang="en-US" sz="1600"/>
              <a:t>特性校验文件的哈希值，默认不开启</a:t>
            </a:r>
            <a:r>
              <a:rPr lang="en-US" altLang="zh-CN" sz="1600"/>
              <a:t>; </a:t>
            </a:r>
            <a:r>
              <a:rPr lang="zh-CN" altLang="en-US" sz="1600"/>
              <a:t>资料中说明</a:t>
            </a:r>
            <a:r>
              <a:rPr lang="en-US" altLang="zh-CN" sz="1600"/>
              <a:t>sysboost</a:t>
            </a:r>
            <a:r>
              <a:rPr lang="zh-CN" altLang="en-US" sz="1600"/>
              <a:t>特性与</a:t>
            </a:r>
            <a:r>
              <a:rPr lang="en-US" altLang="zh-CN" sz="1600"/>
              <a:t>IMA</a:t>
            </a:r>
            <a:r>
              <a:rPr lang="zh-CN" altLang="en-US" sz="1600"/>
              <a:t>特性冲突</a:t>
            </a:r>
            <a:r>
              <a:rPr lang="en-US" altLang="zh-CN" sz="1600"/>
              <a:t>;</a:t>
            </a:r>
          </a:p>
          <a:p>
            <a:pPr marL="0" indent="0">
              <a:buNone/>
            </a:pPr>
            <a:r>
              <a:rPr lang="zh-CN" altLang="en-US" sz="1600"/>
              <a:t>热迁移</a:t>
            </a:r>
            <a:r>
              <a:rPr lang="en-US" altLang="zh-CN" sz="1600"/>
              <a:t>CRIU</a:t>
            </a:r>
            <a:r>
              <a:rPr lang="zh-CN" altLang="en-US" sz="1600"/>
              <a:t>特性只要前后</a:t>
            </a:r>
            <a:r>
              <a:rPr lang="en-US" altLang="zh-CN" sz="1600"/>
              <a:t>APP</a:t>
            </a:r>
            <a:r>
              <a:rPr lang="zh-CN" altLang="en-US" sz="1600"/>
              <a:t>一致则不会出问题</a:t>
            </a:r>
            <a:r>
              <a:rPr lang="en-US" altLang="zh-CN" sz="1600"/>
              <a:t>; </a:t>
            </a:r>
            <a:r>
              <a:rPr lang="zh-CN" altLang="en-US" sz="1600"/>
              <a:t>资料说明不要在</a:t>
            </a:r>
            <a:r>
              <a:rPr lang="en-US" altLang="zh-CN" sz="1600"/>
              <a:t>CRIU</a:t>
            </a:r>
            <a:r>
              <a:rPr lang="zh-CN" altLang="en-US" sz="1600"/>
              <a:t>过程中使用</a:t>
            </a:r>
            <a:r>
              <a:rPr lang="en-US" altLang="zh-CN" sz="1600"/>
              <a:t>sysboost</a:t>
            </a:r>
            <a:r>
              <a:rPr lang="zh-CN" altLang="en-US" sz="1600"/>
              <a:t>特性</a:t>
            </a:r>
            <a:r>
              <a:rPr lang="en-US" altLang="zh-CN" sz="1600"/>
              <a:t>;</a:t>
            </a:r>
          </a:p>
          <a:p>
            <a:pPr marL="0" indent="0">
              <a:buNone/>
            </a:pPr>
            <a:r>
              <a:rPr lang="zh-CN" altLang="en-US" sz="1600"/>
              <a:t>热补丁的机制是修改指令跳转到新函数的位置</a:t>
            </a:r>
            <a:r>
              <a:rPr lang="en-US" altLang="zh-CN" sz="1600"/>
              <a:t>, </a:t>
            </a:r>
            <a:r>
              <a:rPr lang="zh-CN" altLang="en-US" sz="1600"/>
              <a:t>原理上与</a:t>
            </a:r>
            <a:r>
              <a:rPr lang="en-US" altLang="zh-CN" sz="1600"/>
              <a:t>sysboost</a:t>
            </a:r>
            <a:r>
              <a:rPr lang="zh-CN" altLang="en-US" sz="1600"/>
              <a:t>特性不冲突</a:t>
            </a:r>
            <a:r>
              <a:rPr lang="en-US" altLang="zh-CN" sz="1600"/>
              <a:t>;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16072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sysboost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795336"/>
              </p:ext>
            </p:extLst>
          </p:nvPr>
        </p:nvGraphicFramePr>
        <p:xfrm>
          <a:off x="446088" y="1790700"/>
          <a:ext cx="113188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副标题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/>
              <a:t>Roadmap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70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233899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Thank you</a:t>
            </a:r>
            <a:endParaRPr lang="zh-CN" altLang="en-US" sz="3600" b="1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软件加载与运行问题</a:t>
            </a:r>
            <a:endParaRPr lang="zh-CN" altLang="en-US" dirty="0"/>
          </a:p>
        </p:txBody>
      </p:sp>
      <p:sp>
        <p:nvSpPr>
          <p:cNvPr id="45" name="副标题 4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zh-CN" altLang="en-US"/>
              <a:t>大量使用动态库影响程序性能</a:t>
            </a:r>
          </a:p>
        </p:txBody>
      </p:sp>
      <p:sp>
        <p:nvSpPr>
          <p:cNvPr id="2" name="矩形 1"/>
          <p:cNvSpPr/>
          <p:nvPr/>
        </p:nvSpPr>
        <p:spPr>
          <a:xfrm>
            <a:off x="721454" y="3984771"/>
            <a:ext cx="720000" cy="36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lib-01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1454" y="4538444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lib-02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1454" y="5092118"/>
            <a:ext cx="720000" cy="36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lib-03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21454" y="3305123"/>
            <a:ext cx="3438033" cy="36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627465" y="3984771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lib-11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27465" y="4538444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lib-12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627465" y="5092118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lib-13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533476" y="3984771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lib-21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33476" y="4538444"/>
            <a:ext cx="720000" cy="36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lib-22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33476" y="5092118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lib-23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39487" y="3984771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lib-31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439487" y="4538444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lib-32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439487" y="5092118"/>
            <a:ext cx="720000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lib-33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314" y="3137482"/>
            <a:ext cx="3957906" cy="24999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8289" y="1770084"/>
            <a:ext cx="400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为了适应业务变化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软件组件动态可装配能力是产品关键能力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通过动态库机制可以将功能组件化拆分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客户管理员通过配置快速上线新场景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Picture 2" descr="C:\Users\l00391718\AppData\Roaming\eSpace_Desktop\UserData\l00391718\imagefiles\0CBE0FD7-1917-4713-A0B2-07FC1C595B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34" y="3271567"/>
            <a:ext cx="5669849" cy="26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文本框 58"/>
          <p:cNvSpPr txBox="1"/>
          <p:nvPr/>
        </p:nvSpPr>
        <p:spPr>
          <a:xfrm>
            <a:off x="6105524" y="1832294"/>
            <a:ext cx="507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动态库机制引入了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PLT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表和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GOT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每次跨动态库的函数调用有额外的间接跳转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流水线的执行效率下降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同时动态库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段地址离散分布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iTLB miss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3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软件加载与运行问题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3"/>
          </p:nvPr>
        </p:nvSpPr>
        <p:spPr>
          <a:xfrm>
            <a:off x="446315" y="948103"/>
            <a:ext cx="11318420" cy="502333"/>
          </a:xfrm>
        </p:spPr>
        <p:txBody>
          <a:bodyPr/>
          <a:lstStyle/>
          <a:p>
            <a:r>
              <a:rPr lang="zh-CN" altLang="en-US"/>
              <a:t>大量使用动态库影响程序启动速度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8288" y="1770084"/>
            <a:ext cx="4582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ELF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动态库支持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lazy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模式解析符号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 lazy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模式有安全风险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因此有很多场景下需要强制指定为立即解析符号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程序加载阶段大量的符号解析影响程序启动速度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4051563"/>
            <a:ext cx="4935424" cy="1961831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C75ACA0-859E-435E-8AA1-23F12BCCA168}"/>
              </a:ext>
            </a:extLst>
          </p:cNvPr>
          <p:cNvGrpSpPr/>
          <p:nvPr/>
        </p:nvGrpSpPr>
        <p:grpSpPr>
          <a:xfrm>
            <a:off x="7400312" y="1584571"/>
            <a:ext cx="3900985" cy="3752547"/>
            <a:chOff x="7400312" y="1584571"/>
            <a:chExt cx="3900985" cy="375254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247F93-45D6-4D2C-916D-50C3E21F1C82}"/>
                </a:ext>
              </a:extLst>
            </p:cNvPr>
            <p:cNvSpPr/>
            <p:nvPr/>
          </p:nvSpPr>
          <p:spPr>
            <a:xfrm>
              <a:off x="7400312" y="1584571"/>
              <a:ext cx="1786758" cy="49776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读取</a:t>
              </a:r>
              <a:r>
                <a:rPr lang="en-US" altLang="zh-CN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ELF</a:t>
              </a:r>
              <a:r>
                <a: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头部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71C9C0E-E92D-4370-A4CC-5BF14F2EB28D}"/>
                </a:ext>
              </a:extLst>
            </p:cNvPr>
            <p:cNvSpPr/>
            <p:nvPr/>
          </p:nvSpPr>
          <p:spPr>
            <a:xfrm>
              <a:off x="7400312" y="2398267"/>
              <a:ext cx="1786759" cy="49776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分析动态库依赖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210543E-C8EC-4011-BEBC-B18527419CB4}"/>
                </a:ext>
              </a:extLst>
            </p:cNvPr>
            <p:cNvSpPr/>
            <p:nvPr/>
          </p:nvSpPr>
          <p:spPr>
            <a:xfrm>
              <a:off x="7400312" y="3211963"/>
              <a:ext cx="1786759" cy="49776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映射动态库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49F1063-4FF0-4DA7-B69D-0755E7ECB9AE}"/>
                </a:ext>
              </a:extLst>
            </p:cNvPr>
            <p:cNvSpPr/>
            <p:nvPr/>
          </p:nvSpPr>
          <p:spPr>
            <a:xfrm>
              <a:off x="7400312" y="4025659"/>
              <a:ext cx="1786759" cy="49776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解析符号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E7D72D-9B6F-463C-B278-8DD68E59C55E}"/>
                </a:ext>
              </a:extLst>
            </p:cNvPr>
            <p:cNvSpPr/>
            <p:nvPr/>
          </p:nvSpPr>
          <p:spPr>
            <a:xfrm>
              <a:off x="7400312" y="4839355"/>
              <a:ext cx="1786759" cy="49776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修改页表属性</a:t>
              </a: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FB692D68-C4A9-45D8-8D56-362156320630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8293691" y="2082334"/>
              <a:ext cx="1" cy="315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29F4076A-13E5-467E-A093-0971CD29D657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>
              <a:off x="8293692" y="2896030"/>
              <a:ext cx="0" cy="315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E005A065-FF44-4FE8-A385-FA8215AB75D0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8293692" y="3709726"/>
              <a:ext cx="0" cy="315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04756522-109F-428E-BB5B-B87F00CD78F8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8293692" y="4523422"/>
              <a:ext cx="0" cy="315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C5750BA-816E-448F-B09B-5CD7352FB0D9}"/>
                </a:ext>
              </a:extLst>
            </p:cNvPr>
            <p:cNvSpPr txBox="1"/>
            <p:nvPr/>
          </p:nvSpPr>
          <p:spPr>
            <a:xfrm>
              <a:off x="9269972" y="3259723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动态库越多启动越慢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ED5FFA8-1933-4092-B559-12DD99E2A016}"/>
                </a:ext>
              </a:extLst>
            </p:cNvPr>
            <p:cNvSpPr txBox="1"/>
            <p:nvPr/>
          </p:nvSpPr>
          <p:spPr>
            <a:xfrm>
              <a:off x="9269972" y="4025659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符号越多启动越慢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10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OS</a:t>
            </a:r>
            <a:r>
              <a:rPr lang="zh-CN" altLang="en-US"/>
              <a:t>基准性能测试</a:t>
            </a:r>
            <a:r>
              <a:rPr lang="en-US" altLang="zh-CN"/>
              <a:t>, </a:t>
            </a:r>
            <a:r>
              <a:rPr lang="zh-CN" altLang="en-US"/>
              <a:t>进程加载速度下降问题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14" y="1727947"/>
            <a:ext cx="4118100" cy="4351338"/>
          </a:xfrm>
          <a:prstGeom prst="rect">
            <a:avLst/>
          </a:prstGeom>
        </p:spPr>
      </p:pic>
      <p:sp>
        <p:nvSpPr>
          <p:cNvPr id="4" name="副标题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52995" y="4878956"/>
            <a:ext cx="567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问题根因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Unixbench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测试中的多个用例性能变差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binutils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包编译的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ELF LOAD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段增加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ELF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加载速度变慢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由于进程加载速度变慢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shell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相关用例性能下降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77" y="3361046"/>
            <a:ext cx="5533333" cy="1228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77" y="2208555"/>
            <a:ext cx="5542857" cy="62857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37877" y="1787687"/>
            <a:ext cx="56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ELF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文件只有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LOAD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37877" y="2986460"/>
            <a:ext cx="56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ELF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文件有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LOAD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245035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业界方案  </a:t>
            </a:r>
            <a:r>
              <a:rPr lang="en-US" altLang="zh-CN"/>
              <a:t>Prelink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315" y="1790587"/>
            <a:ext cx="8164285" cy="460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err="1"/>
              <a:t>Prelink</a:t>
            </a:r>
            <a:r>
              <a:rPr lang="en-US" altLang="zh-CN" sz="1600" dirty="0"/>
              <a:t> </a:t>
            </a:r>
            <a:r>
              <a:rPr lang="zh-CN" altLang="en-US" sz="1600" dirty="0"/>
              <a:t>是 </a:t>
            </a:r>
            <a:r>
              <a:rPr lang="en-US" altLang="zh-CN" sz="1600" dirty="0"/>
              <a:t>Red Hat </a:t>
            </a:r>
            <a:r>
              <a:rPr lang="zh-CN" altLang="en-US" sz="1600" dirty="0"/>
              <a:t>开发者 </a:t>
            </a:r>
            <a:r>
              <a:rPr lang="en-US" altLang="zh-CN" sz="1600" dirty="0"/>
              <a:t>Jakub </a:t>
            </a:r>
            <a:r>
              <a:rPr lang="en-US" altLang="zh-CN" sz="1600" dirty="0" err="1"/>
              <a:t>Jelinek</a:t>
            </a:r>
            <a:r>
              <a:rPr lang="en-US" altLang="zh-CN" sz="1600" dirty="0"/>
              <a:t> </a:t>
            </a:r>
            <a:r>
              <a:rPr lang="zh-CN" altLang="en-US" sz="1600" dirty="0"/>
              <a:t>所设计的工具。正如其名字所示，</a:t>
            </a:r>
            <a:r>
              <a:rPr lang="en-US" altLang="zh-CN" sz="1600" dirty="0" err="1"/>
              <a:t>Prelink</a:t>
            </a:r>
            <a:r>
              <a:rPr lang="en-US" altLang="zh-CN" sz="1600" dirty="0"/>
              <a:t> </a:t>
            </a:r>
            <a:r>
              <a:rPr lang="zh-CN" altLang="en-US" sz="1600" dirty="0"/>
              <a:t>利用事先链接代替运行时链接的方法来加速共享库的加载。它不仅可以加快起动速度，还可以减少部分内存开销，是各种 </a:t>
            </a:r>
            <a:r>
              <a:rPr lang="en-US" altLang="zh-CN" sz="1600" dirty="0"/>
              <a:t>Linux </a:t>
            </a:r>
            <a:r>
              <a:rPr lang="zh-CN" altLang="en-US" sz="1600" dirty="0"/>
              <a:t>架构上用于减少程序加载时间、缩短系统启动时间和加快应用程序启动的很受欢迎的一个工具。</a:t>
            </a:r>
          </a:p>
          <a:p>
            <a:pPr marL="0" indent="0">
              <a:buNone/>
            </a:pPr>
            <a:r>
              <a:rPr lang="en-US" altLang="zh-CN" sz="1600" dirty="0"/>
              <a:t>Linux </a:t>
            </a:r>
            <a:r>
              <a:rPr lang="zh-CN" altLang="en-US" sz="1600" dirty="0"/>
              <a:t>系统运行时的动态链接尤其是重定位 </a:t>
            </a:r>
            <a:r>
              <a:rPr lang="en-US" altLang="zh-CN" sz="1600" dirty="0"/>
              <a:t>(Relocation) </a:t>
            </a:r>
            <a:r>
              <a:rPr lang="zh-CN" altLang="en-US" sz="1600" dirty="0"/>
              <a:t>的开销，对于大型系统来说是很大的。相比之下，早期 </a:t>
            </a:r>
            <a:r>
              <a:rPr lang="en-US" altLang="zh-CN" sz="1600" dirty="0"/>
              <a:t>UNIX </a:t>
            </a:r>
            <a:r>
              <a:rPr lang="zh-CN" altLang="en-US" sz="1600" dirty="0"/>
              <a:t>下的 </a:t>
            </a:r>
            <a:r>
              <a:rPr lang="en-US" altLang="zh-CN" sz="1600" dirty="0" err="1"/>
              <a:t>a.out</a:t>
            </a:r>
            <a:r>
              <a:rPr lang="en-US" altLang="zh-CN" sz="1600" dirty="0"/>
              <a:t> </a:t>
            </a:r>
            <a:r>
              <a:rPr lang="zh-CN" altLang="en-US" sz="1600" dirty="0"/>
              <a:t>格式的老式链接方法在速度和占用内存方面有明显的优势（但不如</a:t>
            </a:r>
            <a:r>
              <a:rPr lang="en-US" altLang="zh-CN" sz="1600" dirty="0"/>
              <a:t>ELF</a:t>
            </a:r>
            <a:r>
              <a:rPr lang="zh-CN" altLang="en-US" sz="1600" dirty="0"/>
              <a:t>格式更灵活，能方便的构建动态共享库）。</a:t>
            </a:r>
            <a:r>
              <a:rPr lang="en-US" altLang="zh-CN" sz="1600" dirty="0" err="1"/>
              <a:t>Prelink</a:t>
            </a:r>
            <a:r>
              <a:rPr lang="en-US" altLang="zh-CN" sz="1600" dirty="0"/>
              <a:t> </a:t>
            </a:r>
            <a:r>
              <a:rPr lang="zh-CN" altLang="en-US" sz="1600" dirty="0"/>
              <a:t>工具是试图在保持一部分灵活性的基础上，借鉴 </a:t>
            </a:r>
            <a:r>
              <a:rPr lang="en-US" altLang="zh-CN" sz="1600" dirty="0" err="1"/>
              <a:t>a.out</a:t>
            </a:r>
            <a:r>
              <a:rPr lang="en-US" altLang="zh-CN" sz="1600" dirty="0"/>
              <a:t> </a:t>
            </a:r>
            <a:r>
              <a:rPr lang="zh-CN" altLang="en-US" sz="1600" dirty="0"/>
              <a:t>格式在速度和占用内存方面的优点，对 </a:t>
            </a:r>
            <a:r>
              <a:rPr lang="en-US" altLang="zh-CN" sz="1600" dirty="0"/>
              <a:t>ELF </a:t>
            </a:r>
            <a:r>
              <a:rPr lang="zh-CN" altLang="en-US" sz="1600" dirty="0"/>
              <a:t>文件进行一些改进。</a:t>
            </a:r>
          </a:p>
          <a:p>
            <a:pPr marL="0" indent="0">
              <a:buNone/>
            </a:pPr>
            <a:r>
              <a:rPr lang="en-US" altLang="zh-CN" sz="1600" dirty="0" err="1"/>
              <a:t>Prelink</a:t>
            </a:r>
            <a:r>
              <a:rPr lang="en-US" altLang="zh-CN" sz="1600" dirty="0"/>
              <a:t> </a:t>
            </a:r>
            <a:r>
              <a:rPr lang="zh-CN" altLang="en-US" sz="1600" dirty="0"/>
              <a:t>工具的原理主要基于这样一个事实：动态链接和加载的过程开销很大，并且在大多数的系统上，函数库并不会常常被更动，每次程序被执行时所进行的链接动作都是完全相同的，对于嵌入式系统来说尤其如此。因此，这一过程可以改在运行时之前就可以预先处理好，即花一些时间利用 </a:t>
            </a:r>
            <a:r>
              <a:rPr lang="en-US" altLang="zh-CN" sz="1600" dirty="0" err="1"/>
              <a:t>Prelink</a:t>
            </a:r>
            <a:r>
              <a:rPr lang="en-US" altLang="zh-CN" sz="1600" dirty="0"/>
              <a:t> </a:t>
            </a:r>
            <a:r>
              <a:rPr lang="zh-CN" altLang="en-US" sz="1600" dirty="0"/>
              <a:t>工具对动态共享库和可执行文件进行处理，修改这些二进制文件并加入相应的重定位等信息，节约了本来在程序启动时的比较耗时的查询函数地址等工作，这样可以减少程序启动的时间，同时也减少了内存的耗用。</a:t>
            </a:r>
          </a:p>
          <a:p>
            <a:pPr marL="0" indent="0">
              <a:buNone/>
            </a:pPr>
            <a:r>
              <a:rPr lang="en-US" altLang="zh-CN" sz="1600" dirty="0" err="1"/>
              <a:t>Prelink</a:t>
            </a:r>
            <a:r>
              <a:rPr lang="en-US" altLang="zh-CN" sz="1600" dirty="0"/>
              <a:t> </a:t>
            </a:r>
            <a:r>
              <a:rPr lang="zh-CN" altLang="en-US" sz="1600" dirty="0"/>
              <a:t>的这种做法当然也有代价：每次更新动态共享库时，相关的可执行文件都需要重新执行一遍 </a:t>
            </a:r>
            <a:r>
              <a:rPr lang="en-US" altLang="zh-CN" sz="1600" dirty="0" err="1"/>
              <a:t>Prelink</a:t>
            </a:r>
            <a:r>
              <a:rPr lang="en-US" altLang="zh-CN" sz="1600" dirty="0"/>
              <a:t> </a:t>
            </a:r>
            <a:r>
              <a:rPr lang="zh-CN" altLang="en-US" sz="1600" dirty="0"/>
              <a:t>才能保证有效，因为新的共享库中的符号信息、地址等很可能与原来的已经不同了。这种代价对于嵌入式系统的开发者来说可能稍微带来一些复杂度，不过好在对用户来说几乎是可以忽略</a:t>
            </a:r>
            <a:r>
              <a:rPr lang="zh-CN" altLang="en-US" sz="1600"/>
              <a:t>的。</a:t>
            </a:r>
            <a:endParaRPr lang="zh-CN" altLang="en-US" sz="1600" dirty="0"/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1DE5C11E-B0D2-4AFB-97F5-77C154E99329}"/>
              </a:ext>
            </a:extLst>
          </p:cNvPr>
          <p:cNvSpPr/>
          <p:nvPr/>
        </p:nvSpPr>
        <p:spPr>
          <a:xfrm>
            <a:off x="8610600" y="3886200"/>
            <a:ext cx="3419475" cy="1752600"/>
          </a:xfrm>
          <a:prstGeom prst="wedgeEllipseCallout">
            <a:avLst>
              <a:gd name="adj1" fmla="val -49974"/>
              <a:gd name="adj2" fmla="val -799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prelink</a:t>
            </a:r>
            <a:r>
              <a:rPr lang="zh-CN" altLang="en-US">
                <a:solidFill>
                  <a:srgbClr val="FF0000"/>
                </a:solidFill>
              </a:rPr>
              <a:t>无法解决动态库代码段和数据段离散分布的问题</a:t>
            </a:r>
            <a:r>
              <a:rPr lang="en-US" altLang="zh-CN">
                <a:solidFill>
                  <a:srgbClr val="FF0000"/>
                </a:solidFill>
              </a:rPr>
              <a:t>;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业界方案  </a:t>
            </a:r>
            <a:r>
              <a:rPr lang="en-US" altLang="zh-CN"/>
              <a:t>dyld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zh-CN" altLang="en-US"/>
              <a:t>演进历史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8287" y="1638106"/>
            <a:ext cx="11366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Mac OS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负责加载动态库的组件是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dyld;</a:t>
            </a:r>
          </a:p>
          <a:p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 cache 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共享缓存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是一些动态库的集合，基本上就是系统的动态库，这里做的重要的事情就是一次性把所有系统动态库加载到内存中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所有默认的动态链接库被合并成一个大的缓存文件，放到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/System/Library/Caches/com.apple.dyld/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目录下，按不同的架构保存分别保存着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共享缓存文件在软件包安装和升级的时候重新生成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dydl 3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将复杂的查符号等流程隔离到守护进程中处理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, APP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仅保留少量的加载流程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 bwMode="auto">
          <a:xfrm>
            <a:off x="901176" y="3547622"/>
            <a:ext cx="9625432" cy="20921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20116" y="4047551"/>
            <a:ext cx="22954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More architectures and platforms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• x86, x86_64, arm, arm64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• iOS, tvOS, watchOS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Improved security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• Codesigning, ASLR, bounds checking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Improved performance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• Prebinding completely replaced by </a:t>
            </a:r>
            <a:r>
              <a:rPr lang="en-US" altLang="zh-CN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 cache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834" y="4047550"/>
            <a:ext cx="2687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Shipped in macOS Tiger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Complete rewrite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Correct C++ initializer semantics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Full native dlopen()/dlsym() semantics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Designed for speed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Limited sanity checking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Security “Issues”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Reduced prebinding</a:t>
            </a:r>
            <a:endParaRPr lang="en-US" altLang="zh-CN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5088986" y="3654033"/>
            <a:ext cx="0" cy="36956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>
            <a:off x="7461144" y="3667020"/>
            <a:ext cx="0" cy="36956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1" name="文本框 10"/>
          <p:cNvSpPr txBox="1"/>
          <p:nvPr/>
        </p:nvSpPr>
        <p:spPr>
          <a:xfrm>
            <a:off x="4335854" y="3270731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dyld 2.0 (2004–2007)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12688" y="3276575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dyld 2.x (2007–2017)</a:t>
            </a:r>
          </a:p>
        </p:txBody>
      </p:sp>
      <p:sp>
        <p:nvSpPr>
          <p:cNvPr id="13" name="矩形 12"/>
          <p:cNvSpPr/>
          <p:nvPr/>
        </p:nvSpPr>
        <p:spPr>
          <a:xfrm>
            <a:off x="893084" y="4023593"/>
            <a:ext cx="27778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Shipped in NeXTStep 3.3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Predated POSIX dlopen() standardized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Third-party wrapper functions</a:t>
            </a:r>
          </a:p>
          <a:p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Before most systems used large C++ dynamic libraries</a:t>
            </a:r>
          </a:p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Prebinding</a:t>
            </a:r>
            <a:r>
              <a:rPr lang="en-US" altLang="zh-CN" sz="1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added in macOS Cheetah (10.0)</a:t>
            </a:r>
            <a:endParaRPr lang="en-US" altLang="zh-CN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2268371" y="3667020"/>
            <a:ext cx="0" cy="36956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1357460" y="3268482"/>
            <a:ext cx="165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dyld 1.0 (1996–2004)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63782" y="3262405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dyld 3 (2017)</a:t>
            </a:r>
          </a:p>
        </p:txBody>
      </p:sp>
      <p:sp>
        <p:nvSpPr>
          <p:cNvPr id="17" name="矩形 16"/>
          <p:cNvSpPr/>
          <p:nvPr/>
        </p:nvSpPr>
        <p:spPr>
          <a:xfrm>
            <a:off x="8670297" y="4054463"/>
            <a:ext cx="3094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Move complex operations out of process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• Most of dyld is now a regular daemon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Make the rest of dyld as small as possible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• Reduces attack surface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• Speeds up launch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- The fastest code is code you never write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- Followed closely by code you almost</a:t>
            </a:r>
          </a:p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never execute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9791651" y="3669471"/>
            <a:ext cx="0" cy="36956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0616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业界方案  </a:t>
            </a:r>
            <a:r>
              <a:rPr lang="en-US" altLang="zh-CN"/>
              <a:t>dyld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/>
              <a:t>dyld 3 </a:t>
            </a:r>
            <a:r>
              <a:rPr lang="zh-CN" altLang="en-US"/>
              <a:t>拆分动态库加载流程原理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82" y="2591061"/>
            <a:ext cx="2933220" cy="3291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617" y="1199269"/>
            <a:ext cx="3319958" cy="5389141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152154" y="3651522"/>
            <a:ext cx="707011" cy="6848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390784" y="2616398"/>
            <a:ext cx="158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dydl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守护进程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08149" y="5152934"/>
            <a:ext cx="158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内部流程</a:t>
            </a:r>
          </a:p>
        </p:txBody>
      </p:sp>
      <p:sp>
        <p:nvSpPr>
          <p:cNvPr id="10" name="右大括号 9"/>
          <p:cNvSpPr/>
          <p:nvPr/>
        </p:nvSpPr>
        <p:spPr>
          <a:xfrm>
            <a:off x="9835851" y="1989056"/>
            <a:ext cx="420512" cy="166246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大括号 10"/>
          <p:cNvSpPr/>
          <p:nvPr/>
        </p:nvSpPr>
        <p:spPr>
          <a:xfrm>
            <a:off x="9902915" y="4236693"/>
            <a:ext cx="420512" cy="220181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15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业界方案  </a:t>
            </a:r>
            <a:r>
              <a:rPr lang="en-US" altLang="zh-CN"/>
              <a:t>dyld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/>
              <a:t>dyld</a:t>
            </a:r>
            <a:r>
              <a:rPr lang="zh-CN" altLang="en-US"/>
              <a:t>合并缓存系统基础库</a:t>
            </a:r>
          </a:p>
        </p:txBody>
      </p:sp>
      <p:sp>
        <p:nvSpPr>
          <p:cNvPr id="5" name="矩形 4"/>
          <p:cNvSpPr/>
          <p:nvPr/>
        </p:nvSpPr>
        <p:spPr>
          <a:xfrm>
            <a:off x="878542" y="3312920"/>
            <a:ext cx="1407458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libc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68388" y="3312920"/>
            <a:ext cx="1407458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libssl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0130" y="4523155"/>
            <a:ext cx="1783975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libsystem.cache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45289" y="482795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全系统共享</a:t>
            </a:r>
          </a:p>
        </p:txBody>
      </p:sp>
      <p:sp>
        <p:nvSpPr>
          <p:cNvPr id="9" name="矩形 8"/>
          <p:cNvSpPr/>
          <p:nvPr/>
        </p:nvSpPr>
        <p:spPr>
          <a:xfrm>
            <a:off x="4249270" y="3312920"/>
            <a:ext cx="1407458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libzip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>
            <a:stCxn id="5" idx="2"/>
            <a:endCxn id="7" idx="0"/>
          </p:cNvCxnSpPr>
          <p:nvPr/>
        </p:nvCxnSpPr>
        <p:spPr>
          <a:xfrm>
            <a:off x="1582271" y="3617720"/>
            <a:ext cx="1689847" cy="905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2"/>
            <a:endCxn id="7" idx="0"/>
          </p:cNvCxnSpPr>
          <p:nvPr/>
        </p:nvCxnSpPr>
        <p:spPr>
          <a:xfrm>
            <a:off x="3272117" y="3617720"/>
            <a:ext cx="1" cy="905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9" idx="2"/>
            <a:endCxn id="7" idx="0"/>
          </p:cNvCxnSpPr>
          <p:nvPr/>
        </p:nvCxnSpPr>
        <p:spPr>
          <a:xfrm flipH="1">
            <a:off x="3272118" y="3617720"/>
            <a:ext cx="1680881" cy="905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571127" y="2130666"/>
            <a:ext cx="1407458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47528" y="2130666"/>
            <a:ext cx="1407458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23929" y="2130666"/>
            <a:ext cx="1407458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APP3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71127" y="2883702"/>
            <a:ext cx="4760260" cy="304800"/>
          </a:xfrm>
          <a:prstGeom prst="rect">
            <a:avLst/>
          </a:prstGeom>
          <a:solidFill>
            <a:srgbClr val="A0A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mmap</a:t>
            </a:r>
            <a:r>
              <a:rPr lang="zh-CN" altLang="en-US">
                <a:solidFill>
                  <a:schemeClr val="tx1"/>
                </a:solidFill>
              </a:rPr>
              <a:t>基础库到用户态空间</a:t>
            </a:r>
          </a:p>
        </p:txBody>
      </p:sp>
      <p:cxnSp>
        <p:nvCxnSpPr>
          <p:cNvPr id="19" name="肘形连接符 18"/>
          <p:cNvCxnSpPr>
            <a:stCxn id="7" idx="3"/>
            <a:endCxn id="17" idx="2"/>
          </p:cNvCxnSpPr>
          <p:nvPr/>
        </p:nvCxnSpPr>
        <p:spPr>
          <a:xfrm flipV="1">
            <a:off x="4164105" y="3188502"/>
            <a:ext cx="4787152" cy="148705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7" idx="0"/>
            <a:endCxn id="14" idx="2"/>
          </p:cNvCxnSpPr>
          <p:nvPr/>
        </p:nvCxnSpPr>
        <p:spPr>
          <a:xfrm flipH="1" flipV="1">
            <a:off x="7274856" y="2435466"/>
            <a:ext cx="1676401" cy="448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7" idx="0"/>
            <a:endCxn id="15" idx="2"/>
          </p:cNvCxnSpPr>
          <p:nvPr/>
        </p:nvCxnSpPr>
        <p:spPr>
          <a:xfrm flipV="1">
            <a:off x="8951257" y="2435466"/>
            <a:ext cx="0" cy="448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7" idx="0"/>
            <a:endCxn id="16" idx="2"/>
          </p:cNvCxnSpPr>
          <p:nvPr/>
        </p:nvCxnSpPr>
        <p:spPr>
          <a:xfrm flipV="1">
            <a:off x="8951257" y="2435466"/>
            <a:ext cx="1676401" cy="448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71683" y="281660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安装阶段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69453" y="163435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运行阶段</a:t>
            </a:r>
          </a:p>
        </p:txBody>
      </p:sp>
      <p:sp>
        <p:nvSpPr>
          <p:cNvPr id="22" name="对话气泡: 椭圆形 21">
            <a:extLst>
              <a:ext uri="{FF2B5EF4-FFF2-40B4-BE49-F238E27FC236}">
                <a16:creationId xmlns:a16="http://schemas.microsoft.com/office/drawing/2014/main" id="{176061E8-B885-4D07-8EEC-6D9823545159}"/>
              </a:ext>
            </a:extLst>
          </p:cNvPr>
          <p:cNvSpPr/>
          <p:nvPr/>
        </p:nvSpPr>
        <p:spPr>
          <a:xfrm>
            <a:off x="6184911" y="5456465"/>
            <a:ext cx="3419475" cy="1066800"/>
          </a:xfrm>
          <a:prstGeom prst="wedgeEllipseCallout">
            <a:avLst>
              <a:gd name="adj1" fmla="val -58609"/>
              <a:gd name="adj2" fmla="val -825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dyld</a:t>
            </a:r>
            <a:r>
              <a:rPr lang="zh-CN" altLang="en-US">
                <a:solidFill>
                  <a:srgbClr val="FF0000"/>
                </a:solidFill>
              </a:rPr>
              <a:t>仅支持苹果的</a:t>
            </a:r>
            <a:r>
              <a:rPr lang="en-US" altLang="zh-CN">
                <a:solidFill>
                  <a:srgbClr val="FF0000"/>
                </a:solidFill>
              </a:rPr>
              <a:t>Mach-O</a:t>
            </a:r>
            <a:r>
              <a:rPr lang="zh-CN" altLang="en-US">
                <a:solidFill>
                  <a:srgbClr val="FF0000"/>
                </a:solidFill>
              </a:rPr>
              <a:t>格式</a:t>
            </a:r>
            <a:r>
              <a:rPr lang="en-US" altLang="zh-CN">
                <a:solidFill>
                  <a:srgbClr val="FF0000"/>
                </a:solidFill>
              </a:rPr>
              <a:t>;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27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11296</TotalTime>
  <Words>2482</Words>
  <Application>Microsoft Office PowerPoint</Application>
  <PresentationFormat>宽屏</PresentationFormat>
  <Paragraphs>307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宋体</vt:lpstr>
      <vt:lpstr>微软雅黑</vt:lpstr>
      <vt:lpstr>微软雅黑</vt:lpstr>
      <vt:lpstr>Arial</vt:lpstr>
      <vt:lpstr>Calibri</vt:lpstr>
      <vt:lpstr>Calibri Light</vt:lpstr>
      <vt:lpstr>Wingdings</vt:lpstr>
      <vt:lpstr>Wingdings 2</vt:lpstr>
      <vt:lpstr>1_Office 主题</vt:lpstr>
      <vt:lpstr>Office 主题</vt:lpstr>
      <vt:lpstr>原生加速 sysboost</vt:lpstr>
      <vt:lpstr>PowerPoint 演示文稿</vt:lpstr>
      <vt:lpstr>软件加载与运行问题</vt:lpstr>
      <vt:lpstr>软件加载与运行问题</vt:lpstr>
      <vt:lpstr>OS基准性能测试, 进程加载速度下降问题</vt:lpstr>
      <vt:lpstr>业界方案  Prelink</vt:lpstr>
      <vt:lpstr>业界方案  dyld</vt:lpstr>
      <vt:lpstr>业界方案  dyld</vt:lpstr>
      <vt:lpstr>业界方案  dyld</vt:lpstr>
      <vt:lpstr>业界方案  LLVM-AOT</vt:lpstr>
      <vt:lpstr>OCOLOS: Online COde Layout OptimizationS, 2022</vt:lpstr>
      <vt:lpstr>OCOLOS: Online COde Layout OptimizationS, 2022</vt:lpstr>
      <vt:lpstr>OCOLOS: 测试mysql优化效果</vt:lpstr>
      <vt:lpstr>OCOLOS: Online COde Layout OptimizationS, 2022</vt:lpstr>
      <vt:lpstr>代码重排优化CPU微架构执行性能</vt:lpstr>
      <vt:lpstr>应用部署和运行视图</vt:lpstr>
      <vt:lpstr>libsystem cache优化进程启动速度</vt:lpstr>
      <vt:lpstr>批量syscall优化进程启动速度</vt:lpstr>
      <vt:lpstr>性能提升效果</vt:lpstr>
      <vt:lpstr>其他影响评估</vt:lpstr>
      <vt:lpstr>sysboost</vt:lpstr>
      <vt:lpstr>Thank you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chenyanfang (A)</dc:creator>
  <cp:lastModifiedBy>Zhoukang (A)</cp:lastModifiedBy>
  <cp:revision>300</cp:revision>
  <dcterms:created xsi:type="dcterms:W3CDTF">2020-05-15T09:38:50Z</dcterms:created>
  <dcterms:modified xsi:type="dcterms:W3CDTF">2023-05-29T14:03:52Z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(3)OSgepH3WBnjWJ800Vzxh9sc87V2p3pmXyALwgOQCuGXUX9cMiHba5pI7iA3+ZRkYZNgkv5GE
XIulWL9453hDSkfYDYv7NTwAShT2qiAUsQ0yCyOTwQ7hhQBPoNsfSJxxnnLRvjyRM1hY5Al+
K7/BdqnahVte/+dLcgzKwGRWIQmN3oUzaK614c58NkBLabs1C0g/f3wh9jWy1oXy3IUuOKPz
NqrWj2cuXW1a1+6lVh</vt:lpwstr>
  </property>
  <property fmtid="{D5CDD505-2E9C-101B-9397-08002B2CF9AE}" pid="3" name="_2015_ms_pID_7253431">
    <vt:lpwstr>X9pvU7ScHfawLN7ko3lcj12q6usPQ8t95P1JKB6t8SDqntkCS7P3gE
DjlN/O8OLNlX/dVFXCMYQmxJzXnlA+BkJ7OxMHjIY2z7C9rMfcXlZ4wOVANoZtxVQ859Ytli
sCXvzgBzkhePy1C77o/UalrTof+IzgHzJ/iCnN1FQ+rvL91o/qlDII8yO3m3ybGln7V1/p4R
LqUXfDSTyEQSLkdpGcJdmgHJcwMs6O1MqmpM</vt:lpwstr>
  </property>
  <property fmtid="{D5CDD505-2E9C-101B-9397-08002B2CF9AE}" pid="4" name="_2015_ms_pID_7253432">
    <vt:lpwstr>8g==</vt:lpwstr>
  </property>
</Properties>
</file>