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hyperlink" Target="https://javaee.github.io/glassfish/LICEN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06705" y="208915"/>
            <a:ext cx="11387455" cy="69856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/>
              <a:t>License ID</a:t>
            </a:r>
            <a:r>
              <a:rPr lang="zh-CN" altLang="en-US" sz="1600" b="1"/>
              <a:t>：</a:t>
            </a:r>
            <a:r>
              <a:rPr lang="en-US" altLang="zh-CN" sz="1600">
                <a:sym typeface="+mn-ea"/>
              </a:rPr>
              <a:t>CDDL-1.1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LicenseSPDX Identifier: </a:t>
            </a:r>
            <a:r>
              <a:rPr lang="en-US" altLang="zh-CN" sz="1600">
                <a:sym typeface="+mn-ea"/>
              </a:rPr>
              <a:t> </a:t>
            </a:r>
            <a:r>
              <a:rPr lang="en-US" altLang="zh-CN" sz="1600">
                <a:sym typeface="+mn-ea"/>
              </a:rPr>
              <a:t>CDDL-1.1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别名</a:t>
            </a:r>
            <a:r>
              <a:rPr lang="en-US" altLang="zh-CN" sz="1600" b="1">
                <a:sym typeface="+mn-ea"/>
              </a:rPr>
              <a:t>:</a:t>
            </a:r>
            <a:r>
              <a:rPr lang="en-US" altLang="zh-CN" sz="1600">
                <a:sym typeface="+mn-ea"/>
              </a:rPr>
              <a:t> Common Development and Distribution License 1.1</a:t>
            </a:r>
            <a:endParaRPr lang="en-US" altLang="zh-CN" sz="1600">
              <a:sym typeface="+mn-ea"/>
            </a:endParaRPr>
          </a:p>
          <a:p>
            <a:r>
              <a:rPr lang="en-US" altLang="zh-CN" sz="1600">
                <a:sym typeface="+mn-ea"/>
              </a:rPr>
              <a:t>	    COMMON DEVELOPMENT AND DISTRIBUTION LICENSE (CDDL) Version 1.1</a:t>
            </a:r>
            <a:endParaRPr lang="en-US" altLang="zh-CN" sz="1600">
              <a:sym typeface="+mn-ea"/>
            </a:endParaRPr>
          </a:p>
          <a:p>
            <a:r>
              <a:rPr lang="en-US" altLang="zh-CN" sz="1600">
                <a:sym typeface="+mn-ea"/>
              </a:rPr>
              <a:t>License</a:t>
            </a:r>
            <a:r>
              <a:rPr lang="zh-CN" altLang="en-US" sz="1600">
                <a:sym typeface="+mn-ea"/>
              </a:rPr>
              <a:t>原文：</a:t>
            </a:r>
            <a:r>
              <a:rPr lang="zh-CN" altLang="en-US" sz="1600">
                <a:sym typeface="+mn-ea"/>
                <a:hlinkClick r:id="rId1" tooltip="" action="ppaction://hlinkfile"/>
              </a:rPr>
              <a:t>https://javaee.github.io/glassfish/LICENSE</a:t>
            </a:r>
            <a:endParaRPr lang="zh-CN" altLang="en-US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的原始出处：</a:t>
            </a:r>
            <a:r>
              <a:rPr lang="en-US" altLang="zh-CN" sz="1600"/>
              <a:t>CDDL </a:t>
            </a:r>
            <a:r>
              <a:rPr lang="zh-CN" altLang="en-US" sz="1600"/>
              <a:t>由已被甲骨文公司收购的太阳微系统公司（Sun Microsystems）发布的一种开源许可证，用于取代 Sun Public License（SPL），CDDL 基于 MPL1.1 版本， 通常被称作 MPL 的整洁版本，旨在促进可重用性</a:t>
            </a:r>
            <a:endParaRPr lang="zh-CN" altLang="en-US" sz="1600"/>
          </a:p>
          <a:p>
            <a:endParaRPr lang="zh-CN" altLang="en-US" sz="1600"/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的相近版本：</a:t>
            </a:r>
            <a:r>
              <a:rPr lang="en-US" altLang="zh-CN" sz="1600"/>
              <a:t>CDDL-1.0</a:t>
            </a:r>
            <a:r>
              <a:rPr lang="zh-CN" altLang="en-US" sz="1600"/>
              <a:t>为</a:t>
            </a:r>
            <a:r>
              <a:rPr lang="en-US" altLang="zh-CN" sz="1600"/>
              <a:t>FSF</a:t>
            </a:r>
            <a:r>
              <a:rPr lang="zh-CN" altLang="en-US" sz="1600"/>
              <a:t>与</a:t>
            </a:r>
            <a:r>
              <a:rPr lang="en-US" altLang="zh-CN" sz="1600"/>
              <a:t>OSI</a:t>
            </a:r>
            <a:r>
              <a:rPr lang="zh-CN" altLang="en-US" sz="1600"/>
              <a:t>认证的</a:t>
            </a:r>
            <a:endParaRPr lang="en-US" altLang="zh-CN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使用情况：</a:t>
            </a:r>
            <a:r>
              <a:rPr lang="zh-CN" altLang="en-US" sz="1600">
                <a:sym typeface="+mn-ea"/>
              </a:rPr>
              <a:t>该</a:t>
            </a:r>
            <a:r>
              <a:rPr lang="en-US" altLang="zh-CN" sz="1600">
                <a:sym typeface="+mn-ea"/>
              </a:rPr>
              <a:t>License</a:t>
            </a:r>
            <a:r>
              <a:rPr lang="zh-CN" altLang="en-US" sz="1600">
                <a:sym typeface="+mn-ea"/>
              </a:rPr>
              <a:t>为开源</a:t>
            </a:r>
            <a:r>
              <a:rPr lang="en-US" altLang="zh-CN" sz="1600">
                <a:sym typeface="+mn-ea"/>
              </a:rPr>
              <a:t>javaEE</a:t>
            </a:r>
            <a:r>
              <a:rPr lang="zh-CN" altLang="en-US" sz="1600">
                <a:sym typeface="+mn-ea"/>
              </a:rPr>
              <a:t>使用的许可证，在</a:t>
            </a:r>
            <a:r>
              <a:rPr lang="en-US" altLang="zh-CN" sz="1600">
                <a:sym typeface="+mn-ea"/>
              </a:rPr>
              <a:t>openEuler</a:t>
            </a:r>
            <a:r>
              <a:rPr lang="zh-CN" altLang="en-US" sz="1600">
                <a:sym typeface="+mn-ea"/>
              </a:rPr>
              <a:t>中使用到了13810次，排第</a:t>
            </a:r>
            <a:r>
              <a:rPr lang="en-US" altLang="zh-CN" sz="1600">
                <a:sym typeface="+mn-ea"/>
              </a:rPr>
              <a:t>19</a:t>
            </a:r>
            <a:r>
              <a:rPr lang="zh-CN" altLang="en-US" sz="1600">
                <a:sym typeface="+mn-ea"/>
              </a:rPr>
              <a:t>位</a:t>
            </a:r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涉及的诉讼和争议情况：</a:t>
            </a:r>
            <a:r>
              <a:rPr lang="zh-CN" altLang="en-US" sz="1600">
                <a:sym typeface="+mn-ea"/>
              </a:rPr>
              <a:t>无诉讼案例</a:t>
            </a:r>
            <a:endParaRPr lang="zh-CN" altLang="en-US" sz="1600" b="1">
              <a:sym typeface="+mn-ea"/>
            </a:endParaRPr>
          </a:p>
          <a:p>
            <a:endParaRPr lang="zh-CN" altLang="en-US" sz="1600" b="1">
              <a:sym typeface="+mn-ea"/>
            </a:endParaRPr>
          </a:p>
          <a:p>
            <a:r>
              <a:rPr lang="zh-CN" altLang="en-US" sz="1600" b="1">
                <a:sym typeface="+mn-ea"/>
              </a:rPr>
              <a:t>个人观点：可以引入</a:t>
            </a:r>
            <a:endParaRPr lang="en-US" altLang="zh-CN" sz="1600">
              <a:sym typeface="+mn-ea"/>
            </a:endParaRPr>
          </a:p>
          <a:p>
            <a:endParaRPr lang="zh-CN" altLang="en-US" sz="1600" b="1"/>
          </a:p>
        </p:txBody>
      </p:sp>
      <p:grpSp>
        <p:nvGrpSpPr>
          <p:cNvPr id="16" name="组合 15"/>
          <p:cNvGrpSpPr/>
          <p:nvPr/>
        </p:nvGrpSpPr>
        <p:grpSpPr>
          <a:xfrm>
            <a:off x="394335" y="3211195"/>
            <a:ext cx="11165205" cy="2025650"/>
            <a:chOff x="779" y="3959"/>
            <a:chExt cx="17956" cy="3533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3" y="4815"/>
              <a:ext cx="17832" cy="1092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779" y="3959"/>
              <a:ext cx="3499" cy="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CDDL-1.1</a:t>
              </a:r>
              <a:endParaRPr lang="en-US" altLang="zh-CN"/>
            </a:p>
          </p:txBody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5" y="6436"/>
              <a:ext cx="17880" cy="10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DczNTk0NDljZmEzM2QzNmNmNzEyNTUyMTY2NWEyNm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WPS 演示</Application>
  <PresentationFormat>宽屏</PresentationFormat>
  <Paragraphs>30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陈一雄</dc:creator>
  <cp:lastModifiedBy>仔仔</cp:lastModifiedBy>
  <cp:revision>21</cp:revision>
  <dcterms:created xsi:type="dcterms:W3CDTF">2022-05-31T06:23:00Z</dcterms:created>
  <dcterms:modified xsi:type="dcterms:W3CDTF">2022-06-02T09:29:30Z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BDDD850A6A874346B137C149F61781E8</vt:lpwstr>
  </property>
  <property fmtid="{D5CDD505-2E9C-101B-9397-08002B2CF9AE}" pid="3" name="KSOProductBuildVer">
    <vt:lpwstr>2052-11.1.0.11691</vt:lpwstr>
  </property>
</Properties>
</file>