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5" Type="http://schemas.openxmlformats.org/officeDocument/2006/relationships/custom-properties" Target="docProps/custom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0042" autoAdjust="0"/>
    <p:restoredTop sz="94660"/>
  </p:normalViewPr>
  <p:slideViewPr>
    <p:cSldViewPr snapToGrid="0">
      <p:cViewPr varScale="1">
        <p:scale>
          <a:sx n="147" d="100"/>
          <a:sy n="147" d="100"/>
        </p:scale>
        <p:origin x="1296" y="19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543064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635477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&#10;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5112093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70632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806715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765710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9381604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77460140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266423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462379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593081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F57C436-CD36-450A-A2F7-3DEFBA06F441}" type="datetimeFigureOut">
              <a:rPr lang="zh-CN" altLang="en-US" smtClean="0"/>
              <a:t>2022/10/27</a:t>
            </a:fld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59E693-5FBC-4953-BD41-AF030FDF7E39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151167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申请增选张伟律师成为合规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SIG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组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Maintainer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张伟 郑志鹏 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11465091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838200" y="224448"/>
            <a:ext cx="10515600" cy="777875"/>
          </a:xfrm>
        </p:spPr>
        <p:txBody>
          <a:bodyPr/>
          <a:lstStyle/>
          <a:p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张伟律师简历和</a:t>
            </a:r>
            <a:r>
              <a:rPr lang="en-US" altLang="zh-CN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openEuler</a:t>
            </a:r>
            <a:r>
              <a:rPr lang="zh-CN" altLang="en-US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社区贡献</a:t>
            </a: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680439" y="1222131"/>
            <a:ext cx="6767146" cy="4998794"/>
          </a:xfrm>
        </p:spPr>
        <p:txBody>
          <a:bodyPr>
            <a:normAutofit fontScale="62500" lnSpcReduction="20000"/>
          </a:bodyPr>
          <a:lstStyle/>
          <a:p>
            <a:pPr>
              <a:lnSpc>
                <a:spcPct val="130000"/>
              </a:lnSpc>
            </a:pP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简历：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华为法务部开源专业组成员，云与计算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OSDT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开法务代表，持有专利代理师资格证和法律职业资格证。从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2015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年开始参与开源法务相关工作，先后负责</a:t>
            </a:r>
            <a:r>
              <a:rPr lang="en-US" altLang="zh-CN" sz="20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LiteOS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Apache </a:t>
            </a:r>
            <a:r>
              <a:rPr lang="en-US" altLang="zh-CN" sz="20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CarbonData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en-US" altLang="zh-CN" sz="20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openEuler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、</a:t>
            </a:r>
            <a:r>
              <a:rPr lang="en-US" altLang="zh-CN" sz="20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openGauss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和</a:t>
            </a:r>
            <a:r>
              <a:rPr lang="en-US" altLang="zh-CN" sz="2000" dirty="0" err="1">
                <a:latin typeface="微软雅黑" panose="020B0503020204020204" pitchFamily="34" charset="-122"/>
                <a:ea typeface="微软雅黑" panose="020B0503020204020204" pitchFamily="34" charset="-122"/>
              </a:rPr>
              <a:t>openLooKeng</a:t>
            </a:r>
            <a:r>
              <a:rPr lang="zh-CN" altLang="en-US" sz="20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等多个开源项目的法务评审和指导。对于常用许可证解释、开源遵从、开源社区治理、业界开源软件相关的纠纷有丰富的实践和研究</a:t>
            </a:r>
            <a:r>
              <a:rPr lang="zh-CN" altLang="en-US" sz="20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。</a:t>
            </a:r>
            <a:endParaRPr lang="en-US" altLang="zh-CN" sz="20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buNone/>
            </a:pPr>
            <a:endParaRPr lang="en-US" altLang="zh-CN" sz="20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r>
              <a:rPr lang="en-US" altLang="zh-CN" sz="2000" b="1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openEuler</a:t>
            </a:r>
            <a:r>
              <a:rPr lang="zh-CN" altLang="en-US" sz="20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社区贡献：</a:t>
            </a:r>
            <a:endParaRPr lang="en-US" altLang="zh-CN" sz="2000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修订和审阅初版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en-US" altLang="zh-CN" sz="1800" dirty="0" err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openEuler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 License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准入清单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，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提供了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15</a:t>
            </a:r>
            <a:r>
              <a:rPr lang="en-US" altLang="zh-CN" sz="1800" dirty="0">
                <a:latin typeface="微软雅黑" panose="020B0503020204020204" pitchFamily="34" charset="-122"/>
                <a:ea typeface="微软雅黑" panose="020B0503020204020204" pitchFamily="34" charset="-122"/>
              </a:rPr>
              <a:t>+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非准入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License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的法律原因解释。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修订和审阅了郑志鹏发布在社区的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《</a:t>
            </a:r>
            <a:r>
              <a:rPr lang="zh-CN" altLang="en-US" sz="1800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源代码式引用风险治理</a:t>
            </a:r>
            <a:r>
              <a:rPr lang="zh-CN" altLang="en-US" sz="1800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规则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》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，提出了多条中肯意见。</a:t>
            </a:r>
            <a:endParaRPr lang="en-US" altLang="zh-CN" sz="1800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800100" lvl="1" indent="-342900">
              <a:lnSpc>
                <a:spcPct val="150000"/>
              </a:lnSpc>
              <a:buFont typeface="+mj-lt"/>
              <a:buAutoNum type="arabicPeriod"/>
            </a:pP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openEuler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社区开源项目是否有项目级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Copyright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声明，以及</a:t>
            </a:r>
            <a:r>
              <a:rPr lang="en-US" altLang="zh-CN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Copyright</a:t>
            </a:r>
            <a:r>
              <a:rPr lang="zh-CN" altLang="en-US" sz="1800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的声明规范给出了法律意见。</a:t>
            </a:r>
            <a:endParaRPr lang="en-US" altLang="zh-CN" sz="1800" dirty="0" smtClean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342900" indent="-342900">
              <a:lnSpc>
                <a:spcPct val="150000"/>
              </a:lnSpc>
              <a:buFont typeface="+mj-lt"/>
              <a:buAutoNum type="arabicPeriod"/>
            </a:pPr>
            <a:endParaRPr lang="en-US" altLang="zh-CN" b="1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  <a:p>
            <a:pPr marL="0" indent="0">
              <a:lnSpc>
                <a:spcPct val="150000"/>
              </a:lnSpc>
              <a:buNone/>
            </a:pP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对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合规</a:t>
            </a:r>
            <a:r>
              <a:rPr lang="en-US" altLang="zh-CN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SIG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组目前的工作内容和未来的工作</a:t>
            </a:r>
            <a:r>
              <a:rPr lang="zh-CN" altLang="en-US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方向非常认可，希望能加入</a:t>
            </a:r>
            <a:r>
              <a:rPr lang="en-US" altLang="zh-CN" b="1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SIG</a:t>
            </a:r>
            <a:r>
              <a:rPr lang="zh-CN" altLang="en-US" b="1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>组并愿意持续</a:t>
            </a:r>
            <a:r>
              <a:rPr lang="zh-CN" altLang="en-US" b="1" dirty="0">
                <a:latin typeface="微软雅黑" panose="020B0503020204020204" pitchFamily="34" charset="-122"/>
                <a:ea typeface="微软雅黑" panose="020B0503020204020204" pitchFamily="34" charset="-122"/>
              </a:rPr>
              <a:t>贡献。</a:t>
            </a:r>
            <a: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  <a:t/>
            </a:r>
            <a:br>
              <a:rPr lang="en-US" altLang="zh-CN" dirty="0" smtClean="0">
                <a:latin typeface="微软雅黑" panose="020B0503020204020204" pitchFamily="34" charset="-122"/>
                <a:ea typeface="微软雅黑" panose="020B0503020204020204" pitchFamily="34" charset="-122"/>
              </a:rPr>
            </a:br>
            <a:endParaRPr lang="zh-CN" altLang="en-US" dirty="0">
              <a:latin typeface="微软雅黑" panose="020B0503020204020204" pitchFamily="34" charset="-122"/>
              <a:ea typeface="微软雅黑" panose="020B0503020204020204" pitchFamily="34" charset="-122"/>
            </a:endParaRPr>
          </a:p>
        </p:txBody>
      </p:sp>
      <p:pic>
        <p:nvPicPr>
          <p:cNvPr id="4" name="图片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5002" y="1002323"/>
            <a:ext cx="3280299" cy="49216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6865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kumimoji="1" lang="zh-CN" altLang="en-US" dirty="0" smtClean="0"/>
              <a:t>提案：增选张伟律师成为合规</a:t>
            </a:r>
            <a:r>
              <a:rPr kumimoji="1" lang="en-US" altLang="zh-CN" dirty="0" smtClean="0"/>
              <a:t>SIG</a:t>
            </a:r>
            <a:r>
              <a:rPr kumimoji="1" lang="zh-CN" altLang="en-US" dirty="0" smtClean="0"/>
              <a:t>组</a:t>
            </a:r>
            <a:r>
              <a:rPr kumimoji="1" lang="en-US" altLang="zh-CN" dirty="0" smtClean="0"/>
              <a:t>Maintainer</a:t>
            </a:r>
            <a:endParaRPr kumimoji="1"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2218158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220</Words>
  <Application>Microsoft Macintosh PowerPoint</Application>
  <PresentationFormat>宽屏</PresentationFormat>
  <Paragraphs>12</Paragraphs>
  <Slides>3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3</vt:i4>
      </vt:variant>
    </vt:vector>
  </HeadingPairs>
  <TitlesOfParts>
    <vt:vector size="9" baseType="lpstr">
      <vt:lpstr>Calibri</vt:lpstr>
      <vt:lpstr>Calibri Light</vt:lpstr>
      <vt:lpstr>宋体</vt:lpstr>
      <vt:lpstr>微软雅黑</vt:lpstr>
      <vt:lpstr>Arial</vt:lpstr>
      <vt:lpstr>Office 主题</vt:lpstr>
      <vt:lpstr>申请增选张伟律师成为合规SIG组Maintainer</vt:lpstr>
      <vt:lpstr>张伟律师简历和openEuler社区贡献</vt:lpstr>
      <vt:lpstr>提案：增选张伟律师成为合规SIG组Maintainer</vt:lpstr>
    </vt:vector>
  </TitlesOfParts>
  <Company>Huawei Technologies Co.,Ltd.</Company>
  <LinksUpToDate>false</LinksUpToDate>
  <SharedDoc>false</SharedDoc>
  <HyperlinksChanged>false</HyperlinksChanged>
  <AppVersion>15.0029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申请增选张伟律师成为合规SIG组Maintainer</dc:title>
  <dc:creator>zhengzhipeng</dc:creator>
  <cp:lastModifiedBy>Microsoft Office 用户</cp:lastModifiedBy>
  <cp:revision>23</cp:revision>
  <dcterms:created xsi:type="dcterms:W3CDTF">2022-10-27T01:20:02Z</dcterms:created>
  <dcterms:modified xsi:type="dcterms:W3CDTF">2022-10-27T02:06:39Z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readonly">
    <vt:lpwstr/>
  </property>
  <property fmtid="{D5CDD505-2E9C-101B-9397-08002B2CF9AE}" pid="3" name="_change">
    <vt:lpwstr/>
  </property>
  <property fmtid="{D5CDD505-2E9C-101B-9397-08002B2CF9AE}" pid="4" name="_full-control">
    <vt:lpwstr/>
  </property>
  <property fmtid="{D5CDD505-2E9C-101B-9397-08002B2CF9AE}" pid="5" name="sflag">
    <vt:lpwstr>1666764006</vt:lpwstr>
  </property>
</Properties>
</file>