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2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30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54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20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3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6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57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816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60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66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37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30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7C436-CD36-450A-A2F7-3DEFBA06F441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E693-5FBC-4953-BD41-AF030FDF7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16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申请增选张伟律师成为合规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Maintainer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张伟 郑志鹏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650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777875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张伟律师简历和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社区贡献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0439" y="1222131"/>
            <a:ext cx="6767146" cy="499879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简历：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华为法务部开源专业组成员，云与计算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OSDT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开法务代表，持有专利代理师资格证和法律职业资格证。从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年开始参与开源法务相关工作，先后负责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LiteOS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Apache 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CarbonData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openGauss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openLooKeng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等多个开源项目的法务评审和指导。对于常用许可证解释、开源遵从、开源社区治理、业界开源软件相关的纠纷有丰富的实践和研究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社区贡献：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修订和审阅初版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en-US" altLang="zh-CN" sz="1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License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准入清单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提供了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非准入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的法律原因解释。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修订和审阅了郑志鹏发布在社区的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源代码式引用风险治理</a:t>
            </a:r>
            <a:r>
              <a:rPr lang="zh-CN" altLang="en-US" sz="1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规则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，提出了多条中肯意见。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社区开源项目是否有项目级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Copyright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声明，以及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Copyright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的声明规范给出了法律意见。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组目前的工作内容和未来的工作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方向非常认可，希望能加入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组并愿意持续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贡献。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02" y="1002323"/>
            <a:ext cx="3280299" cy="492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8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dirty="0" smtClean="0"/>
              <a:t>提案：增选张伟律师成为合规</a:t>
            </a:r>
            <a:r>
              <a:rPr kumimoji="1" lang="en-US" altLang="zh-CN" dirty="0" smtClean="0"/>
              <a:t>SIG</a:t>
            </a:r>
            <a:r>
              <a:rPr kumimoji="1" lang="zh-CN" altLang="en-US" dirty="0" smtClean="0"/>
              <a:t>组</a:t>
            </a:r>
            <a:r>
              <a:rPr kumimoji="1" lang="en-US" altLang="zh-CN" dirty="0" smtClean="0"/>
              <a:t>Maintainer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81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220</Words>
  <Application>Microsoft Macintosh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宋体</vt:lpstr>
      <vt:lpstr>微软雅黑</vt:lpstr>
      <vt:lpstr>Arial</vt:lpstr>
      <vt:lpstr>Office 主题</vt:lpstr>
      <vt:lpstr>申请增选张伟律师成为合规SIG组Maintainer</vt:lpstr>
      <vt:lpstr>张伟律师简历和openEuler社区贡献</vt:lpstr>
      <vt:lpstr>提案：增选张伟律师成为合规SIG组Maintainer</vt:lpstr>
    </vt:vector>
  </TitlesOfParts>
  <Company>Huawei Technologies Co.,Ltd.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申请增选张伟律师成为合规SIG组Maintainer</dc:title>
  <dc:creator>zhengzhipeng</dc:creator>
  <cp:lastModifiedBy>Microsoft Office 用户</cp:lastModifiedBy>
  <cp:revision>23</cp:revision>
  <dcterms:created xsi:type="dcterms:W3CDTF">2022-10-27T01:20:02Z</dcterms:created>
  <dcterms:modified xsi:type="dcterms:W3CDTF">2022-10-27T02:06:39Z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1666764006</vt:lpwstr>
  </property>
</Properties>
</file>