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97"/>
    <p:restoredTop sz="94268"/>
  </p:normalViewPr>
  <p:slideViewPr>
    <p:cSldViewPr snapToGrid="0" snapToObjects="1">
      <p:cViewPr varScale="1">
        <p:scale>
          <a:sx n="143" d="100"/>
          <a:sy n="143" d="100"/>
        </p:scale>
        <p:origin x="216" y="6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 smtClean="0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3792F-890B-1842-BB7A-D33977BB3DA7}" type="datetimeFigureOut">
              <a:rPr kumimoji="1" lang="zh-CN" altLang="en-US" smtClean="0"/>
              <a:t>2022/10/27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D842-A9CE-094A-A686-BB597FAA527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093696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3792F-890B-1842-BB7A-D33977BB3DA7}" type="datetimeFigureOut">
              <a:rPr kumimoji="1" lang="zh-CN" altLang="en-US" smtClean="0"/>
              <a:t>2022/10/27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D842-A9CE-094A-A686-BB597FAA527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48102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3792F-890B-1842-BB7A-D33977BB3DA7}" type="datetimeFigureOut">
              <a:rPr kumimoji="1" lang="zh-CN" altLang="en-US" smtClean="0"/>
              <a:t>2022/10/27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D842-A9CE-094A-A686-BB597FAA527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27004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3792F-890B-1842-BB7A-D33977BB3DA7}" type="datetimeFigureOut">
              <a:rPr kumimoji="1" lang="zh-CN" altLang="en-US" smtClean="0"/>
              <a:t>2022/10/27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D842-A9CE-094A-A686-BB597FAA527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8623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3792F-890B-1842-BB7A-D33977BB3DA7}" type="datetimeFigureOut">
              <a:rPr kumimoji="1" lang="zh-CN" altLang="en-US" smtClean="0"/>
              <a:t>2022/10/27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D842-A9CE-094A-A686-BB597FAA527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96896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3792F-890B-1842-BB7A-D33977BB3DA7}" type="datetimeFigureOut">
              <a:rPr kumimoji="1" lang="zh-CN" altLang="en-US" smtClean="0"/>
              <a:t>2022/10/27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D842-A9CE-094A-A686-BB597FAA527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26580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3792F-890B-1842-BB7A-D33977BB3DA7}" type="datetimeFigureOut">
              <a:rPr kumimoji="1" lang="zh-CN" altLang="en-US" smtClean="0"/>
              <a:t>2022/10/27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D842-A9CE-094A-A686-BB597FAA527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71992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3792F-890B-1842-BB7A-D33977BB3DA7}" type="datetimeFigureOut">
              <a:rPr kumimoji="1" lang="zh-CN" altLang="en-US" smtClean="0"/>
              <a:t>2022/10/27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D842-A9CE-094A-A686-BB597FAA527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42632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3792F-890B-1842-BB7A-D33977BB3DA7}" type="datetimeFigureOut">
              <a:rPr kumimoji="1" lang="zh-CN" altLang="en-US" smtClean="0"/>
              <a:t>2022/10/27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D842-A9CE-094A-A686-BB597FAA527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28933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3792F-890B-1842-BB7A-D33977BB3DA7}" type="datetimeFigureOut">
              <a:rPr kumimoji="1" lang="zh-CN" altLang="en-US" smtClean="0"/>
              <a:t>2022/10/27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D842-A9CE-094A-A686-BB597FAA527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73878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3792F-890B-1842-BB7A-D33977BB3DA7}" type="datetimeFigureOut">
              <a:rPr kumimoji="1" lang="zh-CN" altLang="en-US" smtClean="0"/>
              <a:t>2022/10/27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D842-A9CE-094A-A686-BB597FAA527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08865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3792F-890B-1842-BB7A-D33977BB3DA7}" type="datetimeFigureOut">
              <a:rPr kumimoji="1" lang="zh-CN" altLang="en-US" smtClean="0"/>
              <a:t>2022/10/27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3D842-A9CE-094A-A686-BB597FAA527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93119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b="1" dirty="0"/>
              <a:t>《</a:t>
            </a:r>
            <a:r>
              <a:rPr lang="en-US" altLang="zh-CN" b="1" dirty="0" smtClean="0"/>
              <a:t>Compliance-SIG </a:t>
            </a:r>
            <a:r>
              <a:rPr lang="zh-CN" altLang="en-US" b="1" dirty="0"/>
              <a:t>治理</a:t>
            </a:r>
            <a:r>
              <a:rPr lang="zh-CN" altLang="en-US" b="1" dirty="0" smtClean="0"/>
              <a:t>公约</a:t>
            </a:r>
            <a:r>
              <a:rPr lang="en-US" altLang="zh-CN" b="1" dirty="0" smtClean="0"/>
              <a:t>》</a:t>
            </a:r>
            <a:br>
              <a:rPr lang="en-US" altLang="zh-CN" b="1" dirty="0" smtClean="0"/>
            </a:br>
            <a:r>
              <a:rPr lang="zh-CN" altLang="en-US" b="1" dirty="0" smtClean="0"/>
              <a:t>修订提案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zh-CN" altLang="en-US" dirty="0" smtClean="0"/>
              <a:t>郑志鹏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308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9545" y="81347"/>
            <a:ext cx="10515600" cy="1325563"/>
          </a:xfrm>
        </p:spPr>
        <p:txBody>
          <a:bodyPr/>
          <a:lstStyle/>
          <a:p>
            <a:r>
              <a:rPr kumimoji="1"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提案一：将</a:t>
            </a:r>
            <a:r>
              <a:rPr kumimoji="1"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Maintainer</a:t>
            </a:r>
            <a:r>
              <a:rPr kumimoji="1"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的任期延长为</a:t>
            </a:r>
            <a:r>
              <a:rPr kumimoji="1"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kumimoji="1"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年</a:t>
            </a:r>
            <a:endParaRPr kumimoji="1" lang="zh-CN" alt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586587"/>
            <a:ext cx="11240814" cy="2178398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12376" y="4843304"/>
            <a:ext cx="1053136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Compliance-SIG </a:t>
            </a:r>
            <a:r>
              <a:rPr lang="zh-CN" altLang="en-US" dirty="0"/>
              <a:t>选举周期设置为当前新增</a:t>
            </a:r>
            <a:r>
              <a:rPr lang="en-US" altLang="zh-CN" dirty="0"/>
              <a:t>maintainer</a:t>
            </a:r>
            <a:r>
              <a:rPr lang="zh-CN" altLang="en-US" dirty="0"/>
              <a:t>当选时间到下一届</a:t>
            </a:r>
            <a:r>
              <a:rPr lang="en-US" altLang="zh-CN" dirty="0"/>
              <a:t>maintainer</a:t>
            </a:r>
            <a:r>
              <a:rPr lang="zh-CN" altLang="en-US" dirty="0"/>
              <a:t>换届选举时间，初步设置时间为每年</a:t>
            </a:r>
            <a:r>
              <a:rPr lang="zh-CN" altLang="en-US" dirty="0" smtClean="0"/>
              <a:t>的</a:t>
            </a:r>
            <a:r>
              <a:rPr lang="en-US" altLang="zh-CN" dirty="0">
                <a:solidFill>
                  <a:srgbClr val="FF0000"/>
                </a:solidFill>
              </a:rPr>
              <a:t>1</a:t>
            </a:r>
            <a:r>
              <a:rPr lang="zh-CN" altLang="en-US" dirty="0" smtClean="0">
                <a:solidFill>
                  <a:srgbClr val="FF0000"/>
                </a:solidFill>
              </a:rPr>
              <a:t>月份</a:t>
            </a:r>
            <a:r>
              <a:rPr lang="zh-CN" altLang="en-US" dirty="0"/>
              <a:t>。合规</a:t>
            </a:r>
            <a:r>
              <a:rPr lang="en-US" altLang="zh-CN" dirty="0"/>
              <a:t>SIG</a:t>
            </a:r>
            <a:r>
              <a:rPr lang="zh-CN" altLang="en-US" dirty="0"/>
              <a:t>组应定期审视项目贡献者和活跃度，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每</a:t>
            </a: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隔</a:t>
            </a:r>
            <a:r>
              <a:rPr lang="en-US" altLang="zh-CN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年</a:t>
            </a:r>
            <a:r>
              <a:rPr lang="zh-CN" altLang="en-US" dirty="0" smtClean="0"/>
              <a:t>进行</a:t>
            </a:r>
            <a:r>
              <a:rPr lang="en-US" altLang="zh-CN" dirty="0"/>
              <a:t>maintainer</a:t>
            </a:r>
            <a:r>
              <a:rPr lang="zh-CN" altLang="en-US" dirty="0"/>
              <a:t>的换届选举。所有的</a:t>
            </a:r>
            <a:r>
              <a:rPr lang="en-US" altLang="zh-CN" dirty="0"/>
              <a:t>maintainer</a:t>
            </a:r>
            <a:r>
              <a:rPr lang="zh-CN" altLang="en-US" dirty="0"/>
              <a:t>成员都需要参与换届选举，现有</a:t>
            </a:r>
            <a:r>
              <a:rPr lang="en-US" altLang="zh-CN" dirty="0"/>
              <a:t>maintainer</a:t>
            </a:r>
            <a:r>
              <a:rPr lang="zh-CN" altLang="en-US" dirty="0"/>
              <a:t>成员自动获得选举资格。在选举周期内，设置以下衡量指标</a:t>
            </a:r>
            <a:r>
              <a:rPr lang="zh-CN" altLang="en-US" dirty="0" smtClean="0"/>
              <a:t>：</a:t>
            </a:r>
            <a:br>
              <a:rPr lang="zh-CN" altLang="en-US" dirty="0" smtClean="0"/>
            </a:br>
            <a:endParaRPr kumimoji="1"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412376" y="6275294"/>
            <a:ext cx="10402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dirty="0" smtClean="0"/>
              <a:t>本届</a:t>
            </a:r>
            <a:r>
              <a:rPr kumimoji="1" lang="en-US" altLang="zh-CN" dirty="0" smtClean="0"/>
              <a:t>Maintainer</a:t>
            </a:r>
            <a:r>
              <a:rPr kumimoji="1" lang="zh-CN" altLang="en-US" dirty="0" smtClean="0"/>
              <a:t>的任期延长至明年</a:t>
            </a:r>
            <a:r>
              <a:rPr kumimoji="1" lang="en-US" altLang="zh-CN" dirty="0"/>
              <a:t>1</a:t>
            </a:r>
            <a:r>
              <a:rPr kumimoji="1" lang="zh-CN" altLang="en-US" smtClean="0"/>
              <a:t>月份</a:t>
            </a:r>
            <a:r>
              <a:rPr kumimoji="1" lang="zh-CN" altLang="en-US" dirty="0" smtClean="0"/>
              <a:t>。</a:t>
            </a:r>
            <a:r>
              <a:rPr kumimoji="1" lang="zh-CN" altLang="en-US" smtClean="0"/>
              <a:t>当前到</a:t>
            </a:r>
            <a:r>
              <a:rPr kumimoji="1" lang="en-US" altLang="zh-CN" dirty="0"/>
              <a:t>1</a:t>
            </a:r>
            <a:r>
              <a:rPr kumimoji="1" lang="zh-CN" altLang="en-US" smtClean="0"/>
              <a:t>月</a:t>
            </a:r>
            <a:r>
              <a:rPr kumimoji="1" lang="zh-CN" altLang="en-US" dirty="0" smtClean="0"/>
              <a:t>期间可以进行</a:t>
            </a:r>
            <a:r>
              <a:rPr kumimoji="1" lang="en-US" altLang="zh-CN" dirty="0" smtClean="0"/>
              <a:t>Maintainer</a:t>
            </a:r>
            <a:r>
              <a:rPr kumimoji="1" lang="zh-CN" altLang="en-US" dirty="0" smtClean="0"/>
              <a:t>的增选。</a:t>
            </a:r>
            <a:endParaRPr kumimoji="1" lang="en-US" altLang="zh-CN" dirty="0" smtClean="0"/>
          </a:p>
        </p:txBody>
      </p:sp>
      <p:sp>
        <p:nvSpPr>
          <p:cNvPr id="7" name="文本框 6"/>
          <p:cNvSpPr txBox="1"/>
          <p:nvPr/>
        </p:nvSpPr>
        <p:spPr>
          <a:xfrm>
            <a:off x="412376" y="1030941"/>
            <a:ext cx="1068593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dirty="0" smtClean="0"/>
              <a:t>愿因： </a:t>
            </a:r>
            <a:r>
              <a:rPr kumimoji="1" lang="en-US" altLang="zh-CN" dirty="0" smtClean="0"/>
              <a:t>1. openEuler</a:t>
            </a:r>
            <a:r>
              <a:rPr kumimoji="1" lang="zh-CN" altLang="en-US" dirty="0" smtClean="0"/>
              <a:t>的合规</a:t>
            </a:r>
            <a:r>
              <a:rPr kumimoji="1" lang="en-US" altLang="zh-CN" dirty="0" smtClean="0"/>
              <a:t>SIG</a:t>
            </a:r>
            <a:r>
              <a:rPr kumimoji="1" lang="zh-CN" altLang="en-US" dirty="0" smtClean="0"/>
              <a:t>组目前的工作专业性在不断提升，愿景也逐渐清晰，我们有机会打造业界第一个“实用的”开源</a:t>
            </a:r>
            <a:r>
              <a:rPr kumimoji="1" lang="en-US" altLang="zh-CN" dirty="0" smtClean="0"/>
              <a:t>License</a:t>
            </a:r>
            <a:r>
              <a:rPr kumimoji="1" lang="zh-CN" altLang="en-US" dirty="0" smtClean="0"/>
              <a:t>准入清单；也有大量的社区寻求和我们的能力支撑；同时，我们也在打造业界首个开源的、工程化</a:t>
            </a:r>
            <a:r>
              <a:rPr kumimoji="1" lang="zh-CN" altLang="en-US" dirty="0"/>
              <a:t>、</a:t>
            </a:r>
            <a:r>
              <a:rPr kumimoji="1" lang="zh-CN" altLang="en-US" dirty="0" smtClean="0"/>
              <a:t>自动化的合规治理平台，这些工作都有长期性，需要增长任期。</a:t>
            </a:r>
            <a:r>
              <a:rPr kumimoji="1" lang="en-US" altLang="zh-CN" dirty="0" smtClean="0"/>
              <a:t/>
            </a:r>
            <a:br>
              <a:rPr kumimoji="1" lang="en-US" altLang="zh-CN" dirty="0" smtClean="0"/>
            </a:br>
            <a:r>
              <a:rPr kumimoji="1" lang="en-US" altLang="zh-CN" dirty="0" smtClean="0"/>
              <a:t>2.</a:t>
            </a:r>
            <a:r>
              <a:rPr kumimoji="1" lang="zh-CN" altLang="en-US" dirty="0" smtClean="0"/>
              <a:t>合规工作越来越多，</a:t>
            </a:r>
            <a:r>
              <a:rPr kumimoji="1" lang="en-US" altLang="zh-CN" dirty="0" smtClean="0"/>
              <a:t>Maintainer</a:t>
            </a:r>
            <a:r>
              <a:rPr kumimoji="1" lang="zh-CN" altLang="en-US" dirty="0" smtClean="0"/>
              <a:t>建议以增选而不是替换为主，我们每届任期中途都可以根据大家的技能和贡献组织</a:t>
            </a:r>
            <a:r>
              <a:rPr kumimoji="1" lang="en-US" altLang="zh-CN" dirty="0" smtClean="0"/>
              <a:t>Maintainer</a:t>
            </a:r>
            <a:r>
              <a:rPr kumimoji="1" lang="zh-CN" altLang="en-US" dirty="0" smtClean="0"/>
              <a:t>增选，建议多增选专业律师和技术开发人员成为我们的</a:t>
            </a:r>
            <a:r>
              <a:rPr kumimoji="1" lang="en-US" altLang="zh-CN" dirty="0" smtClean="0"/>
              <a:t>Maintainer.</a:t>
            </a:r>
            <a:endParaRPr kumimoji="1"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12880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建议：增选专业律师成为的我们的</a:t>
            </a:r>
            <a:r>
              <a:rPr kumimoji="1" lang="en-US" altLang="zh-CN" dirty="0" smtClean="0"/>
              <a:t>Maintainer,</a:t>
            </a:r>
            <a:r>
              <a:rPr kumimoji="1" lang="zh-CN" altLang="en-US" dirty="0" smtClean="0"/>
              <a:t>理由如下：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因为最近有很多对</a:t>
            </a:r>
            <a:r>
              <a:rPr kumimoji="1" lang="en-US" altLang="zh-CN" dirty="0" smtClean="0"/>
              <a:t>License</a:t>
            </a:r>
            <a:r>
              <a:rPr kumimoji="1" lang="zh-CN" altLang="en-US" dirty="0" smtClean="0"/>
              <a:t>的审阅，希望</a:t>
            </a:r>
            <a:r>
              <a:rPr kumimoji="1" lang="en-US" altLang="zh-CN" dirty="0" smtClean="0"/>
              <a:t>SIG</a:t>
            </a:r>
            <a:r>
              <a:rPr kumimoji="1" lang="zh-CN" altLang="en-US" dirty="0" smtClean="0"/>
              <a:t>组里面能有一些专业的持牌律师，这样对我们</a:t>
            </a:r>
            <a:r>
              <a:rPr kumimoji="1" lang="en-US" altLang="zh-CN" dirty="0" smtClean="0"/>
              <a:t>SIG</a:t>
            </a:r>
            <a:r>
              <a:rPr kumimoji="1" lang="zh-CN" altLang="en-US" dirty="0" smtClean="0"/>
              <a:t>组审阅结论的正确性，和权威性影响力都有很大的帮助。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对</a:t>
            </a:r>
            <a:r>
              <a:rPr kumimoji="1" lang="en-US" altLang="zh-CN" dirty="0" smtClean="0"/>
              <a:t>License</a:t>
            </a:r>
            <a:r>
              <a:rPr kumimoji="1" lang="zh-CN" altLang="en-US" dirty="0" smtClean="0"/>
              <a:t>的解读，以及我们根据解读发展的实践，是否正确，优化最终是以法院的判决为准。律师</a:t>
            </a:r>
            <a:r>
              <a:rPr kumimoji="1" lang="en-US" altLang="zh-CN" dirty="0" smtClean="0"/>
              <a:t>Maintainer</a:t>
            </a:r>
            <a:r>
              <a:rPr kumimoji="1" lang="zh-CN" altLang="en-US" dirty="0" smtClean="0"/>
              <a:t>可以加强我们跟法律界的联系，帮助我们根据最源头的判例，梳理审阅我们的合规规则，和工具设计。</a:t>
            </a:r>
            <a:endParaRPr kumimoji="1" lang="en-US" altLang="zh-CN" dirty="0" smtClean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0974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309</Words>
  <Application>Microsoft Macintosh PowerPoint</Application>
  <PresentationFormat>宽屏</PresentationFormat>
  <Paragraphs>9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8" baseType="lpstr">
      <vt:lpstr>DengXian</vt:lpstr>
      <vt:lpstr>DengXian Light</vt:lpstr>
      <vt:lpstr>Microsoft YaHei</vt:lpstr>
      <vt:lpstr>Arial</vt:lpstr>
      <vt:lpstr>Office 主题</vt:lpstr>
      <vt:lpstr>《Compliance-SIG 治理公约》 修订提案</vt:lpstr>
      <vt:lpstr>提案一：将Maintainer的任期延长为1年</vt:lpstr>
      <vt:lpstr>建议：增选专业律师成为的我们的Maintainer,理由如下：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《Compliance-SIG 治理公约》 修订提案</dc:title>
  <dc:creator>Microsoft Office 用户</dc:creator>
  <cp:lastModifiedBy>Microsoft Office 用户</cp:lastModifiedBy>
  <cp:revision>17</cp:revision>
  <dcterms:created xsi:type="dcterms:W3CDTF">2022-10-27T01:40:05Z</dcterms:created>
  <dcterms:modified xsi:type="dcterms:W3CDTF">2022-10-27T02:29:27Z</dcterms:modified>
</cp:coreProperties>
</file>