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 id="2147483797" r:id="rId2"/>
    <p:sldMasterId id="2147483816" r:id="rId3"/>
    <p:sldMasterId id="2147483683" r:id="rId4"/>
    <p:sldMasterId id="2147483893" r:id="rId5"/>
    <p:sldMasterId id="2147483899" r:id="rId6"/>
    <p:sldMasterId id="2147483901" r:id="rId7"/>
  </p:sldMasterIdLst>
  <p:notesMasterIdLst>
    <p:notesMasterId r:id="rId22"/>
  </p:notesMasterIdLst>
  <p:handoutMasterIdLst>
    <p:handoutMasterId r:id="rId23"/>
  </p:handoutMasterIdLst>
  <p:sldIdLst>
    <p:sldId id="314" r:id="rId8"/>
    <p:sldId id="321" r:id="rId9"/>
    <p:sldId id="315" r:id="rId10"/>
    <p:sldId id="299" r:id="rId11"/>
    <p:sldId id="300" r:id="rId12"/>
    <p:sldId id="301" r:id="rId13"/>
    <p:sldId id="305" r:id="rId14"/>
    <p:sldId id="306" r:id="rId15"/>
    <p:sldId id="307" r:id="rId16"/>
    <p:sldId id="311" r:id="rId17"/>
    <p:sldId id="316" r:id="rId18"/>
    <p:sldId id="318" r:id="rId19"/>
    <p:sldId id="319" r:id="rId20"/>
    <p:sldId id="280" r:id="rId21"/>
  </p:sldIdLst>
  <p:sldSz cx="12196763" cy="6858000"/>
  <p:notesSz cx="6858000" cy="9144000"/>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封面页_图片版" id="{E8D0D622-F6C6-F44A-B365-B4A5FF6195C2}">
          <p14:sldIdLst>
            <p14:sldId id="314"/>
          </p14:sldIdLst>
        </p14:section>
        <p14:section name="目录页" id="{9D221634-295C-7843-AF5C-A0CB4F229241}">
          <p14:sldIdLst>
            <p14:sldId id="321"/>
          </p14:sldIdLst>
        </p14:section>
        <p14:section name="章节页" id="{FD05EE94-C931-8C4B-83A2-004B32AA1207}">
          <p14:sldIdLst>
            <p14:sldId id="315"/>
            <p14:sldId id="299"/>
            <p14:sldId id="300"/>
            <p14:sldId id="301"/>
            <p14:sldId id="305"/>
            <p14:sldId id="306"/>
            <p14:sldId id="307"/>
            <p14:sldId id="311"/>
            <p14:sldId id="316"/>
            <p14:sldId id="318"/>
            <p14:sldId id="319"/>
          </p14:sldIdLst>
        </p14:section>
        <p14:section name="无标题节" id="{1AD3B3E4-D4DB-4800-B19B-33DA0459D828}">
          <p14:sldIdLst/>
        </p14:section>
        <p14:section name="结束页" id="{3F9D54A7-3BE2-2540-BB4C-DFE5509085F3}">
          <p14:sldIdLst>
            <p14:sldId id="280"/>
          </p14:sldIdLst>
        </p14:section>
      </p14:sectionLst>
    </p:ext>
    <p:ext uri="{EFAFB233-063F-42B5-8137-9DF3F51BA10A}">
      <p15:sldGuideLst xmlns:p15="http://schemas.microsoft.com/office/powerpoint/2012/main">
        <p15:guide id="5" pos="3701" userDrawn="1">
          <p15:clr>
            <a:srgbClr val="A4A3A4"/>
          </p15:clr>
        </p15:guide>
        <p15:guide id="6" orient="horz" pos="2159" userDrawn="1">
          <p15:clr>
            <a:srgbClr val="A4A3A4"/>
          </p15:clr>
        </p15:guide>
        <p15:guide id="7" pos="353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ena (A)" initials="x(" lastIdx="2" clrIdx="0">
    <p:extLst>
      <p:ext uri="{19B8F6BF-5375-455C-9EA6-DF929625EA0E}">
        <p15:presenceInfo xmlns:p15="http://schemas.microsoft.com/office/powerpoint/2012/main" userId="S-1-5-21-147214757-305610072-1517763936-6483124" providerId="AD"/>
      </p:ext>
    </p:extLst>
  </p:cmAuthor>
  <p:cmAuthor id="2" name="huangdaode" initials="h" lastIdx="8" clrIdx="1">
    <p:extLst>
      <p:ext uri="{19B8F6BF-5375-455C-9EA6-DF929625EA0E}">
        <p15:presenceInfo xmlns:p15="http://schemas.microsoft.com/office/powerpoint/2012/main" userId="S-1-5-21-147214757-305610072-1517763936-29703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1515"/>
    <a:srgbClr val="C7000B"/>
    <a:srgbClr val="575756"/>
    <a:srgbClr val="FFFFFF"/>
    <a:srgbClr val="DD4654"/>
    <a:srgbClr val="F3D2D5"/>
    <a:srgbClr val="E6A8AD"/>
    <a:srgbClr val="E57B84"/>
    <a:srgbClr val="E57984"/>
    <a:srgbClr val="BF00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880" autoAdjust="0"/>
  </p:normalViewPr>
  <p:slideViewPr>
    <p:cSldViewPr snapToGrid="0" snapToObjects="1">
      <p:cViewPr varScale="1">
        <p:scale>
          <a:sx n="101" d="100"/>
          <a:sy n="101" d="100"/>
        </p:scale>
        <p:origin x="636" y="102"/>
      </p:cViewPr>
      <p:guideLst>
        <p:guide pos="3701"/>
        <p:guide orient="horz" pos="2159"/>
        <p:guide pos="3539"/>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6" d="100"/>
          <a:sy n="96" d="100"/>
        </p:scale>
        <p:origin x="3104"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8CC198DB-AFBD-584A-8986-364FF2B03F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AD01315C-523F-A043-8029-B992149712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1E554B-0481-438A-9E61-BD969055B188}" type="datetime1">
              <a:rPr lang="en-US" altLang="zh-CN" smtClean="0"/>
              <a:t>4/14/2022</a:t>
            </a:fld>
            <a:endParaRPr lang="en-US"/>
          </a:p>
        </p:txBody>
      </p:sp>
      <p:sp>
        <p:nvSpPr>
          <p:cNvPr id="4" name="Footer Placeholder 3">
            <a:extLst>
              <a:ext uri="{FF2B5EF4-FFF2-40B4-BE49-F238E27FC236}">
                <a16:creationId xmlns="" xmlns:a16="http://schemas.microsoft.com/office/drawing/2014/main" id="{B9601424-70F4-1643-8E3A-557A0258D6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E85BF48A-FF5C-8145-95A7-EE66A87C73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5F0CC5-85BE-A64A-BD47-54C66F7E93E3}" type="slidenum">
              <a:rPr lang="en-US" smtClean="0"/>
              <a:t>‹#›</a:t>
            </a:fld>
            <a:endParaRPr lang="en-US"/>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C260-7387-4D11-9210-9F68D6F1A456}" type="datetime1">
              <a:rPr lang="en-US" altLang="zh-CN" smtClean="0"/>
              <a:t>4/14/2022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7326F3-4732-B74B-9C70-D0992466E499}" type="slidenum">
              <a:rPr lang="en-US" smtClean="0"/>
              <a:t>‹#›</a:t>
            </a:fld>
            <a:endParaRPr lang="en-US"/>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hf hdr="0" ftr="0"/>
  <p:notesStyle>
    <a:lvl1pPr marL="0" algn="l" defTabSz="1219304" rtl="0" eaLnBrk="1" latinLnBrk="0" hangingPunct="1">
      <a:defRPr sz="1600" kern="1200">
        <a:solidFill>
          <a:schemeClr val="tx1"/>
        </a:solidFill>
        <a:latin typeface="+mn-lt"/>
        <a:ea typeface="+mn-ea"/>
        <a:cs typeface="+mn-cs"/>
      </a:defRPr>
    </a:lvl1pPr>
    <a:lvl2pPr marL="609651" algn="l" defTabSz="1219304" rtl="0" eaLnBrk="1" latinLnBrk="0" hangingPunct="1">
      <a:defRPr sz="1600" kern="1200">
        <a:solidFill>
          <a:schemeClr val="tx1"/>
        </a:solidFill>
        <a:latin typeface="+mn-lt"/>
        <a:ea typeface="+mn-ea"/>
        <a:cs typeface="+mn-cs"/>
      </a:defRPr>
    </a:lvl2pPr>
    <a:lvl3pPr marL="1219304" algn="l" defTabSz="1219304" rtl="0" eaLnBrk="1" latinLnBrk="0" hangingPunct="1">
      <a:defRPr sz="1600" kern="1200">
        <a:solidFill>
          <a:schemeClr val="tx1"/>
        </a:solidFill>
        <a:latin typeface="+mn-lt"/>
        <a:ea typeface="+mn-ea"/>
        <a:cs typeface="+mn-cs"/>
      </a:defRPr>
    </a:lvl3pPr>
    <a:lvl4pPr marL="1828957" algn="l" defTabSz="1219304" rtl="0" eaLnBrk="1" latinLnBrk="0" hangingPunct="1">
      <a:defRPr sz="1600" kern="1200">
        <a:solidFill>
          <a:schemeClr val="tx1"/>
        </a:solidFill>
        <a:latin typeface="+mn-lt"/>
        <a:ea typeface="+mn-ea"/>
        <a:cs typeface="+mn-cs"/>
      </a:defRPr>
    </a:lvl4pPr>
    <a:lvl5pPr marL="2438609" algn="l" defTabSz="1219304" rtl="0" eaLnBrk="1" latinLnBrk="0" hangingPunct="1">
      <a:defRPr sz="1600" kern="1200">
        <a:solidFill>
          <a:schemeClr val="tx1"/>
        </a:solidFill>
        <a:latin typeface="+mn-lt"/>
        <a:ea typeface="+mn-ea"/>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rtl="0" eaLnBrk="1" fontAlgn="ctr" latinLnBrk="0" hangingPunct="1"/>
            <a:r>
              <a:rPr lang="zh-CN" altLang="zh-CN" sz="1600" b="1" i="0" u="none" strike="noStrike" kern="1200" dirty="0" smtClean="0">
                <a:solidFill>
                  <a:schemeClr val="tx1"/>
                </a:solidFill>
                <a:effectLst/>
                <a:latin typeface="+mn-lt"/>
                <a:ea typeface="+mn-ea"/>
                <a:cs typeface="+mn-cs"/>
              </a:rPr>
              <a:t>阶段号</a:t>
            </a:r>
            <a:endParaRPr lang="zh-CN" altLang="zh-CN" sz="1600" b="0" i="0" u="none" strike="noStrike" kern="1200" dirty="0" smtClean="0">
              <a:solidFill>
                <a:schemeClr val="tx1"/>
              </a:solidFill>
              <a:effectLst/>
              <a:latin typeface="+mn-lt"/>
              <a:ea typeface="+mn-ea"/>
              <a:cs typeface="+mn-cs"/>
            </a:endParaRPr>
          </a:p>
          <a:p>
            <a:pPr rtl="0" eaLnBrk="1" fontAlgn="ctr" latinLnBrk="0" hangingPunct="1"/>
            <a:r>
              <a:rPr lang="zh-CN" altLang="zh-CN" sz="1600" b="1" i="0" u="none" strike="noStrike" kern="1200" dirty="0" smtClean="0">
                <a:solidFill>
                  <a:schemeClr val="tx1"/>
                </a:solidFill>
                <a:effectLst/>
                <a:latin typeface="+mn-lt"/>
                <a:ea typeface="+mn-ea"/>
                <a:cs typeface="+mn-cs"/>
              </a:rPr>
              <a:t>总需求天数</a:t>
            </a:r>
            <a:endParaRPr lang="zh-CN" altLang="zh-CN" sz="1600" b="0" i="0" u="none" strike="noStrike" kern="1200" dirty="0" smtClean="0">
              <a:solidFill>
                <a:schemeClr val="tx1"/>
              </a:solidFill>
              <a:effectLst/>
              <a:latin typeface="+mn-lt"/>
              <a:ea typeface="+mn-ea"/>
              <a:cs typeface="+mn-cs"/>
            </a:endParaRPr>
          </a:p>
          <a:p>
            <a:pPr rtl="0" eaLnBrk="1" fontAlgn="ctr" latinLnBrk="0" hangingPunct="1"/>
            <a:r>
              <a:rPr lang="zh-CN" altLang="zh-CN" sz="1600" b="1" i="0" u="none" strike="noStrike" kern="1200" dirty="0" smtClean="0">
                <a:solidFill>
                  <a:schemeClr val="tx1"/>
                </a:solidFill>
                <a:effectLst/>
                <a:latin typeface="+mn-lt"/>
                <a:ea typeface="+mn-ea"/>
                <a:cs typeface="+mn-cs"/>
              </a:rPr>
              <a:t>第一阶段</a:t>
            </a:r>
            <a:endParaRPr lang="zh-CN" altLang="zh-CN" sz="1600" b="0" i="0" u="none" strike="noStrike" kern="1200" dirty="0" smtClean="0">
              <a:solidFill>
                <a:schemeClr val="tx1"/>
              </a:solidFill>
              <a:effectLst/>
              <a:latin typeface="+mn-lt"/>
              <a:ea typeface="+mn-ea"/>
              <a:cs typeface="+mn-cs"/>
            </a:endParaRPr>
          </a:p>
          <a:p>
            <a:pPr rtl="0" eaLnBrk="1" fontAlgn="ctr" latinLnBrk="0" hangingPunct="1"/>
            <a:r>
              <a:rPr lang="en-US" altLang="zh-CN" sz="1600" b="0" i="0" u="none" strike="noStrike" kern="1200" dirty="0" smtClean="0">
                <a:solidFill>
                  <a:schemeClr val="tx1"/>
                </a:solidFill>
                <a:effectLst/>
                <a:latin typeface="+mn-lt"/>
                <a:ea typeface="+mn-ea"/>
                <a:cs typeface="+mn-cs"/>
              </a:rPr>
              <a:t>47</a:t>
            </a:r>
            <a:r>
              <a:rPr lang="zh-CN" altLang="zh-CN" sz="1600" b="0" i="0" u="none" strike="noStrike" kern="1200" dirty="0" smtClean="0">
                <a:solidFill>
                  <a:schemeClr val="tx1"/>
                </a:solidFill>
                <a:effectLst/>
                <a:latin typeface="+mn-lt"/>
                <a:ea typeface="+mn-ea"/>
                <a:cs typeface="+mn-cs"/>
              </a:rPr>
              <a:t>人</a:t>
            </a:r>
            <a:r>
              <a:rPr lang="en-US" altLang="zh-CN" sz="1600" b="0" i="0" u="none" strike="noStrike" kern="1200" dirty="0" smtClean="0">
                <a:solidFill>
                  <a:schemeClr val="tx1"/>
                </a:solidFill>
                <a:effectLst/>
                <a:latin typeface="+mn-lt"/>
                <a:ea typeface="+mn-ea"/>
                <a:cs typeface="+mn-cs"/>
              </a:rPr>
              <a:t>/</a:t>
            </a:r>
            <a:r>
              <a:rPr lang="zh-CN" altLang="zh-CN" sz="1600" b="0" i="0" u="none" strike="noStrike" kern="1200" dirty="0" smtClean="0">
                <a:solidFill>
                  <a:schemeClr val="tx1"/>
                </a:solidFill>
                <a:effectLst/>
                <a:latin typeface="+mn-lt"/>
                <a:ea typeface="+mn-ea"/>
                <a:cs typeface="+mn-cs"/>
              </a:rPr>
              <a:t>天</a:t>
            </a:r>
          </a:p>
          <a:p>
            <a:pPr rtl="0" eaLnBrk="1" fontAlgn="ctr" latinLnBrk="0" hangingPunct="1"/>
            <a:r>
              <a:rPr lang="zh-CN" altLang="zh-CN" sz="1600" b="1" i="0" u="none" strike="noStrike" kern="1200" dirty="0" smtClean="0">
                <a:solidFill>
                  <a:schemeClr val="tx1"/>
                </a:solidFill>
                <a:effectLst/>
                <a:latin typeface="+mn-lt"/>
                <a:ea typeface="+mn-ea"/>
                <a:cs typeface="+mn-cs"/>
              </a:rPr>
              <a:t>第二阶段</a:t>
            </a:r>
            <a:endParaRPr lang="zh-CN" altLang="zh-CN" sz="1600" b="0" i="0" u="none" strike="noStrike" kern="1200" dirty="0" smtClean="0">
              <a:solidFill>
                <a:schemeClr val="tx1"/>
              </a:solidFill>
              <a:effectLst/>
              <a:latin typeface="+mn-lt"/>
              <a:ea typeface="+mn-ea"/>
              <a:cs typeface="+mn-cs"/>
            </a:endParaRPr>
          </a:p>
          <a:p>
            <a:pPr rtl="0" eaLnBrk="1" fontAlgn="ctr" latinLnBrk="0" hangingPunct="1"/>
            <a:r>
              <a:rPr lang="en-US" altLang="zh-CN" sz="1600" b="0" i="0" u="none" strike="noStrike" kern="1200" dirty="0" smtClean="0">
                <a:solidFill>
                  <a:schemeClr val="tx1"/>
                </a:solidFill>
                <a:effectLst/>
                <a:latin typeface="+mn-lt"/>
                <a:ea typeface="+mn-ea"/>
                <a:cs typeface="+mn-cs"/>
              </a:rPr>
              <a:t>15</a:t>
            </a:r>
            <a:r>
              <a:rPr lang="zh-CN" altLang="zh-CN" sz="1600" b="0" i="0" u="none" strike="noStrike" kern="1200" dirty="0" smtClean="0">
                <a:solidFill>
                  <a:schemeClr val="tx1"/>
                </a:solidFill>
                <a:effectLst/>
                <a:latin typeface="+mn-lt"/>
                <a:ea typeface="+mn-ea"/>
                <a:cs typeface="+mn-cs"/>
              </a:rPr>
              <a:t>人</a:t>
            </a:r>
            <a:r>
              <a:rPr lang="en-US" altLang="zh-CN" sz="1600" b="0" i="0" u="none" strike="noStrike" kern="1200" dirty="0" smtClean="0">
                <a:solidFill>
                  <a:schemeClr val="tx1"/>
                </a:solidFill>
                <a:effectLst/>
                <a:latin typeface="+mn-lt"/>
                <a:ea typeface="+mn-ea"/>
                <a:cs typeface="+mn-cs"/>
              </a:rPr>
              <a:t>/</a:t>
            </a:r>
            <a:r>
              <a:rPr lang="zh-CN" altLang="zh-CN" sz="1600" b="0" i="0" u="none" strike="noStrike" kern="1200" dirty="0" smtClean="0">
                <a:solidFill>
                  <a:schemeClr val="tx1"/>
                </a:solidFill>
                <a:effectLst/>
                <a:latin typeface="+mn-lt"/>
                <a:ea typeface="+mn-ea"/>
                <a:cs typeface="+mn-cs"/>
              </a:rPr>
              <a:t>天</a:t>
            </a:r>
          </a:p>
          <a:p>
            <a:pPr rtl="0" eaLnBrk="1" fontAlgn="ctr" latinLnBrk="0" hangingPunct="1"/>
            <a:r>
              <a:rPr lang="zh-CN" altLang="zh-CN" sz="1600" b="1" i="0" u="none" strike="noStrike" kern="1200" dirty="0" smtClean="0">
                <a:solidFill>
                  <a:schemeClr val="tx1"/>
                </a:solidFill>
                <a:effectLst/>
                <a:latin typeface="+mn-lt"/>
                <a:ea typeface="+mn-ea"/>
                <a:cs typeface="+mn-cs"/>
              </a:rPr>
              <a:t>第三阶段</a:t>
            </a:r>
            <a:endParaRPr lang="zh-CN" altLang="zh-CN" sz="1600" b="0" i="0" u="none" strike="noStrike" kern="1200" dirty="0" smtClean="0">
              <a:solidFill>
                <a:schemeClr val="tx1"/>
              </a:solidFill>
              <a:effectLst/>
              <a:latin typeface="+mn-lt"/>
              <a:ea typeface="+mn-ea"/>
              <a:cs typeface="+mn-cs"/>
            </a:endParaRPr>
          </a:p>
          <a:p>
            <a:pPr rtl="0" eaLnBrk="1" fontAlgn="ctr" latinLnBrk="0" hangingPunct="1"/>
            <a:r>
              <a:rPr lang="zh-CN" altLang="zh-CN" sz="1600" b="0" i="0" u="none" strike="noStrike" kern="1200" dirty="0" smtClean="0">
                <a:solidFill>
                  <a:schemeClr val="tx1"/>
                </a:solidFill>
                <a:effectLst/>
                <a:latin typeface="+mn-lt"/>
                <a:ea typeface="+mn-ea"/>
                <a:cs typeface="+mn-cs"/>
              </a:rPr>
              <a:t>暂无法评估</a:t>
            </a:r>
          </a:p>
          <a:p>
            <a:endParaRPr lang="zh-CN" altLang="en-US" dirty="0"/>
          </a:p>
        </p:txBody>
      </p:sp>
      <p:sp>
        <p:nvSpPr>
          <p:cNvPr id="4" name="日期占位符 3"/>
          <p:cNvSpPr>
            <a:spLocks noGrp="1"/>
          </p:cNvSpPr>
          <p:nvPr>
            <p:ph type="dt" idx="10"/>
          </p:nvPr>
        </p:nvSpPr>
        <p:spPr/>
        <p:txBody>
          <a:bodyPr/>
          <a:lstStyle/>
          <a:p>
            <a:fld id="{3BFDC260-7387-4D11-9210-9F68D6F1A456}" type="datetime1">
              <a:rPr lang="en-US" altLang="zh-CN" smtClean="0"/>
              <a:t>4/14/2022</a:t>
            </a:fld>
            <a:endParaRPr lang="en-US"/>
          </a:p>
        </p:txBody>
      </p:sp>
      <p:sp>
        <p:nvSpPr>
          <p:cNvPr id="5" name="灯片编号占位符 4"/>
          <p:cNvSpPr>
            <a:spLocks noGrp="1"/>
          </p:cNvSpPr>
          <p:nvPr>
            <p:ph type="sldNum" sz="quarter" idx="11"/>
          </p:nvPr>
        </p:nvSpPr>
        <p:spPr/>
        <p:txBody>
          <a:bodyPr/>
          <a:lstStyle/>
          <a:p>
            <a:fld id="{F07326F3-4732-B74B-9C70-D0992466E499}" type="slidenum">
              <a:rPr lang="en-US" smtClean="0"/>
              <a:t>7</a:t>
            </a:fld>
            <a:endParaRPr lang="en-US"/>
          </a:p>
        </p:txBody>
      </p:sp>
    </p:spTree>
    <p:extLst>
      <p:ext uri="{BB962C8B-B14F-4D97-AF65-F5344CB8AC3E}">
        <p14:creationId xmlns:p14="http://schemas.microsoft.com/office/powerpoint/2010/main" val="3783878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rtl="0" eaLnBrk="1" fontAlgn="ctr" latinLnBrk="0" hangingPunct="1"/>
            <a:r>
              <a:rPr lang="zh-CN" altLang="zh-CN" sz="1600" b="1" i="0" u="none" strike="noStrike" kern="1200" dirty="0" smtClean="0">
                <a:solidFill>
                  <a:schemeClr val="tx1"/>
                </a:solidFill>
                <a:effectLst/>
                <a:latin typeface="+mn-lt"/>
                <a:ea typeface="+mn-ea"/>
                <a:cs typeface="+mn-cs"/>
              </a:rPr>
              <a:t>阶段号</a:t>
            </a:r>
            <a:endParaRPr lang="zh-CN" altLang="zh-CN" sz="1600" b="0" i="0" u="none" strike="noStrike" kern="1200" dirty="0" smtClean="0">
              <a:solidFill>
                <a:schemeClr val="tx1"/>
              </a:solidFill>
              <a:effectLst/>
              <a:latin typeface="+mn-lt"/>
              <a:ea typeface="+mn-ea"/>
              <a:cs typeface="+mn-cs"/>
            </a:endParaRPr>
          </a:p>
          <a:p>
            <a:pPr rtl="0" eaLnBrk="1" fontAlgn="ctr" latinLnBrk="0" hangingPunct="1"/>
            <a:r>
              <a:rPr lang="zh-CN" altLang="zh-CN" sz="1600" b="1" i="0" u="none" strike="noStrike" kern="1200" dirty="0" smtClean="0">
                <a:solidFill>
                  <a:schemeClr val="tx1"/>
                </a:solidFill>
                <a:effectLst/>
                <a:latin typeface="+mn-lt"/>
                <a:ea typeface="+mn-ea"/>
                <a:cs typeface="+mn-cs"/>
              </a:rPr>
              <a:t>总需求天数</a:t>
            </a:r>
            <a:endParaRPr lang="zh-CN" altLang="zh-CN" sz="1600" b="0" i="0" u="none" strike="noStrike" kern="1200" dirty="0" smtClean="0">
              <a:solidFill>
                <a:schemeClr val="tx1"/>
              </a:solidFill>
              <a:effectLst/>
              <a:latin typeface="+mn-lt"/>
              <a:ea typeface="+mn-ea"/>
              <a:cs typeface="+mn-cs"/>
            </a:endParaRPr>
          </a:p>
          <a:p>
            <a:pPr rtl="0" eaLnBrk="1" fontAlgn="ctr" latinLnBrk="0" hangingPunct="1"/>
            <a:r>
              <a:rPr lang="zh-CN" altLang="zh-CN" sz="1600" b="1" i="0" u="none" strike="noStrike" kern="1200" dirty="0" smtClean="0">
                <a:solidFill>
                  <a:schemeClr val="tx1"/>
                </a:solidFill>
                <a:effectLst/>
                <a:latin typeface="+mn-lt"/>
                <a:ea typeface="+mn-ea"/>
                <a:cs typeface="+mn-cs"/>
              </a:rPr>
              <a:t>第一阶段</a:t>
            </a:r>
            <a:endParaRPr lang="zh-CN" altLang="zh-CN" sz="1600" b="0" i="0" u="none" strike="noStrike" kern="1200" dirty="0" smtClean="0">
              <a:solidFill>
                <a:schemeClr val="tx1"/>
              </a:solidFill>
              <a:effectLst/>
              <a:latin typeface="+mn-lt"/>
              <a:ea typeface="+mn-ea"/>
              <a:cs typeface="+mn-cs"/>
            </a:endParaRPr>
          </a:p>
          <a:p>
            <a:pPr rtl="0" eaLnBrk="1" fontAlgn="ctr" latinLnBrk="0" hangingPunct="1"/>
            <a:r>
              <a:rPr lang="en-US" altLang="zh-CN" sz="1600" b="0" i="0" u="none" strike="noStrike" kern="1200" dirty="0" smtClean="0">
                <a:solidFill>
                  <a:schemeClr val="tx1"/>
                </a:solidFill>
                <a:effectLst/>
                <a:latin typeface="+mn-lt"/>
                <a:ea typeface="+mn-ea"/>
                <a:cs typeface="+mn-cs"/>
              </a:rPr>
              <a:t>47</a:t>
            </a:r>
            <a:r>
              <a:rPr lang="zh-CN" altLang="zh-CN" sz="1600" b="0" i="0" u="none" strike="noStrike" kern="1200" dirty="0" smtClean="0">
                <a:solidFill>
                  <a:schemeClr val="tx1"/>
                </a:solidFill>
                <a:effectLst/>
                <a:latin typeface="+mn-lt"/>
                <a:ea typeface="+mn-ea"/>
                <a:cs typeface="+mn-cs"/>
              </a:rPr>
              <a:t>人</a:t>
            </a:r>
            <a:r>
              <a:rPr lang="en-US" altLang="zh-CN" sz="1600" b="0" i="0" u="none" strike="noStrike" kern="1200" dirty="0" smtClean="0">
                <a:solidFill>
                  <a:schemeClr val="tx1"/>
                </a:solidFill>
                <a:effectLst/>
                <a:latin typeface="+mn-lt"/>
                <a:ea typeface="+mn-ea"/>
                <a:cs typeface="+mn-cs"/>
              </a:rPr>
              <a:t>/</a:t>
            </a:r>
            <a:r>
              <a:rPr lang="zh-CN" altLang="zh-CN" sz="1600" b="0" i="0" u="none" strike="noStrike" kern="1200" dirty="0" smtClean="0">
                <a:solidFill>
                  <a:schemeClr val="tx1"/>
                </a:solidFill>
                <a:effectLst/>
                <a:latin typeface="+mn-lt"/>
                <a:ea typeface="+mn-ea"/>
                <a:cs typeface="+mn-cs"/>
              </a:rPr>
              <a:t>天</a:t>
            </a:r>
          </a:p>
          <a:p>
            <a:pPr rtl="0" eaLnBrk="1" fontAlgn="ctr" latinLnBrk="0" hangingPunct="1"/>
            <a:r>
              <a:rPr lang="zh-CN" altLang="zh-CN" sz="1600" b="1" i="0" u="none" strike="noStrike" kern="1200" dirty="0" smtClean="0">
                <a:solidFill>
                  <a:schemeClr val="tx1"/>
                </a:solidFill>
                <a:effectLst/>
                <a:latin typeface="+mn-lt"/>
                <a:ea typeface="+mn-ea"/>
                <a:cs typeface="+mn-cs"/>
              </a:rPr>
              <a:t>第二阶段</a:t>
            </a:r>
            <a:endParaRPr lang="zh-CN" altLang="zh-CN" sz="1600" b="0" i="0" u="none" strike="noStrike" kern="1200" dirty="0" smtClean="0">
              <a:solidFill>
                <a:schemeClr val="tx1"/>
              </a:solidFill>
              <a:effectLst/>
              <a:latin typeface="+mn-lt"/>
              <a:ea typeface="+mn-ea"/>
              <a:cs typeface="+mn-cs"/>
            </a:endParaRPr>
          </a:p>
          <a:p>
            <a:pPr rtl="0" eaLnBrk="1" fontAlgn="ctr" latinLnBrk="0" hangingPunct="1"/>
            <a:r>
              <a:rPr lang="en-US" altLang="zh-CN" sz="1600" b="0" i="0" u="none" strike="noStrike" kern="1200" dirty="0" smtClean="0">
                <a:solidFill>
                  <a:schemeClr val="tx1"/>
                </a:solidFill>
                <a:effectLst/>
                <a:latin typeface="+mn-lt"/>
                <a:ea typeface="+mn-ea"/>
                <a:cs typeface="+mn-cs"/>
              </a:rPr>
              <a:t>15</a:t>
            </a:r>
            <a:r>
              <a:rPr lang="zh-CN" altLang="zh-CN" sz="1600" b="0" i="0" u="none" strike="noStrike" kern="1200" dirty="0" smtClean="0">
                <a:solidFill>
                  <a:schemeClr val="tx1"/>
                </a:solidFill>
                <a:effectLst/>
                <a:latin typeface="+mn-lt"/>
                <a:ea typeface="+mn-ea"/>
                <a:cs typeface="+mn-cs"/>
              </a:rPr>
              <a:t>人</a:t>
            </a:r>
            <a:r>
              <a:rPr lang="en-US" altLang="zh-CN" sz="1600" b="0" i="0" u="none" strike="noStrike" kern="1200" dirty="0" smtClean="0">
                <a:solidFill>
                  <a:schemeClr val="tx1"/>
                </a:solidFill>
                <a:effectLst/>
                <a:latin typeface="+mn-lt"/>
                <a:ea typeface="+mn-ea"/>
                <a:cs typeface="+mn-cs"/>
              </a:rPr>
              <a:t>/</a:t>
            </a:r>
            <a:r>
              <a:rPr lang="zh-CN" altLang="zh-CN" sz="1600" b="0" i="0" u="none" strike="noStrike" kern="1200" dirty="0" smtClean="0">
                <a:solidFill>
                  <a:schemeClr val="tx1"/>
                </a:solidFill>
                <a:effectLst/>
                <a:latin typeface="+mn-lt"/>
                <a:ea typeface="+mn-ea"/>
                <a:cs typeface="+mn-cs"/>
              </a:rPr>
              <a:t>天</a:t>
            </a:r>
          </a:p>
          <a:p>
            <a:pPr rtl="0" eaLnBrk="1" fontAlgn="ctr" latinLnBrk="0" hangingPunct="1"/>
            <a:r>
              <a:rPr lang="zh-CN" altLang="zh-CN" sz="1600" b="1" i="0" u="none" strike="noStrike" kern="1200" dirty="0" smtClean="0">
                <a:solidFill>
                  <a:schemeClr val="tx1"/>
                </a:solidFill>
                <a:effectLst/>
                <a:latin typeface="+mn-lt"/>
                <a:ea typeface="+mn-ea"/>
                <a:cs typeface="+mn-cs"/>
              </a:rPr>
              <a:t>第三阶段</a:t>
            </a:r>
            <a:endParaRPr lang="zh-CN" altLang="zh-CN" sz="1600" b="0" i="0" u="none" strike="noStrike" kern="1200" dirty="0" smtClean="0">
              <a:solidFill>
                <a:schemeClr val="tx1"/>
              </a:solidFill>
              <a:effectLst/>
              <a:latin typeface="+mn-lt"/>
              <a:ea typeface="+mn-ea"/>
              <a:cs typeface="+mn-cs"/>
            </a:endParaRPr>
          </a:p>
          <a:p>
            <a:pPr rtl="0" eaLnBrk="1" fontAlgn="ctr" latinLnBrk="0" hangingPunct="1"/>
            <a:r>
              <a:rPr lang="zh-CN" altLang="zh-CN" sz="1600" b="0" i="0" u="none" strike="noStrike" kern="1200" dirty="0" smtClean="0">
                <a:solidFill>
                  <a:schemeClr val="tx1"/>
                </a:solidFill>
                <a:effectLst/>
                <a:latin typeface="+mn-lt"/>
                <a:ea typeface="+mn-ea"/>
                <a:cs typeface="+mn-cs"/>
              </a:rPr>
              <a:t>暂无法评估</a:t>
            </a:r>
          </a:p>
          <a:p>
            <a:endParaRPr lang="zh-CN" altLang="en-US" dirty="0"/>
          </a:p>
        </p:txBody>
      </p:sp>
      <p:sp>
        <p:nvSpPr>
          <p:cNvPr id="4" name="日期占位符 3"/>
          <p:cNvSpPr>
            <a:spLocks noGrp="1"/>
          </p:cNvSpPr>
          <p:nvPr>
            <p:ph type="dt" idx="10"/>
          </p:nvPr>
        </p:nvSpPr>
        <p:spPr/>
        <p:txBody>
          <a:bodyPr/>
          <a:lstStyle/>
          <a:p>
            <a:fld id="{3BFDC260-7387-4D11-9210-9F68D6F1A456}" type="datetime1">
              <a:rPr lang="en-US" altLang="zh-CN" smtClean="0"/>
              <a:t>4/14/2022</a:t>
            </a:fld>
            <a:endParaRPr lang="en-US"/>
          </a:p>
        </p:txBody>
      </p:sp>
      <p:sp>
        <p:nvSpPr>
          <p:cNvPr id="5" name="灯片编号占位符 4"/>
          <p:cNvSpPr>
            <a:spLocks noGrp="1"/>
          </p:cNvSpPr>
          <p:nvPr>
            <p:ph type="sldNum" sz="quarter" idx="11"/>
          </p:nvPr>
        </p:nvSpPr>
        <p:spPr/>
        <p:txBody>
          <a:bodyPr/>
          <a:lstStyle/>
          <a:p>
            <a:fld id="{F07326F3-4732-B74B-9C70-D0992466E499}" type="slidenum">
              <a:rPr lang="en-US" smtClean="0"/>
              <a:t>8</a:t>
            </a:fld>
            <a:endParaRPr lang="en-US"/>
          </a:p>
        </p:txBody>
      </p:sp>
    </p:spTree>
    <p:extLst>
      <p:ext uri="{BB962C8B-B14F-4D97-AF65-F5344CB8AC3E}">
        <p14:creationId xmlns:p14="http://schemas.microsoft.com/office/powerpoint/2010/main" val="459920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rtl="0" eaLnBrk="1" fontAlgn="ctr" latinLnBrk="0" hangingPunct="1"/>
            <a:r>
              <a:rPr lang="zh-CN" altLang="zh-CN" sz="1600" b="1" i="0" u="none" strike="noStrike" kern="1200" dirty="0" smtClean="0">
                <a:solidFill>
                  <a:schemeClr val="tx1"/>
                </a:solidFill>
                <a:effectLst/>
                <a:latin typeface="+mn-lt"/>
                <a:ea typeface="+mn-ea"/>
                <a:cs typeface="+mn-cs"/>
              </a:rPr>
              <a:t>阶段号</a:t>
            </a:r>
            <a:endParaRPr lang="zh-CN" altLang="zh-CN" sz="1600" b="0" i="0" u="none" strike="noStrike" kern="1200" dirty="0" smtClean="0">
              <a:solidFill>
                <a:schemeClr val="tx1"/>
              </a:solidFill>
              <a:effectLst/>
              <a:latin typeface="+mn-lt"/>
              <a:ea typeface="+mn-ea"/>
              <a:cs typeface="+mn-cs"/>
            </a:endParaRPr>
          </a:p>
          <a:p>
            <a:pPr rtl="0" eaLnBrk="1" fontAlgn="ctr" latinLnBrk="0" hangingPunct="1"/>
            <a:r>
              <a:rPr lang="zh-CN" altLang="zh-CN" sz="1600" b="1" i="0" u="none" strike="noStrike" kern="1200" dirty="0" smtClean="0">
                <a:solidFill>
                  <a:schemeClr val="tx1"/>
                </a:solidFill>
                <a:effectLst/>
                <a:latin typeface="+mn-lt"/>
                <a:ea typeface="+mn-ea"/>
                <a:cs typeface="+mn-cs"/>
              </a:rPr>
              <a:t>总需求天数</a:t>
            </a:r>
            <a:endParaRPr lang="zh-CN" altLang="zh-CN" sz="1600" b="0" i="0" u="none" strike="noStrike" kern="1200" dirty="0" smtClean="0">
              <a:solidFill>
                <a:schemeClr val="tx1"/>
              </a:solidFill>
              <a:effectLst/>
              <a:latin typeface="+mn-lt"/>
              <a:ea typeface="+mn-ea"/>
              <a:cs typeface="+mn-cs"/>
            </a:endParaRPr>
          </a:p>
          <a:p>
            <a:pPr rtl="0" eaLnBrk="1" fontAlgn="ctr" latinLnBrk="0" hangingPunct="1"/>
            <a:r>
              <a:rPr lang="zh-CN" altLang="zh-CN" sz="1600" b="1" i="0" u="none" strike="noStrike" kern="1200" dirty="0" smtClean="0">
                <a:solidFill>
                  <a:schemeClr val="tx1"/>
                </a:solidFill>
                <a:effectLst/>
                <a:latin typeface="+mn-lt"/>
                <a:ea typeface="+mn-ea"/>
                <a:cs typeface="+mn-cs"/>
              </a:rPr>
              <a:t>第一阶段</a:t>
            </a:r>
            <a:endParaRPr lang="zh-CN" altLang="zh-CN" sz="1600" b="0" i="0" u="none" strike="noStrike" kern="1200" dirty="0" smtClean="0">
              <a:solidFill>
                <a:schemeClr val="tx1"/>
              </a:solidFill>
              <a:effectLst/>
              <a:latin typeface="+mn-lt"/>
              <a:ea typeface="+mn-ea"/>
              <a:cs typeface="+mn-cs"/>
            </a:endParaRPr>
          </a:p>
          <a:p>
            <a:pPr rtl="0" eaLnBrk="1" fontAlgn="ctr" latinLnBrk="0" hangingPunct="1"/>
            <a:r>
              <a:rPr lang="en-US" altLang="zh-CN" sz="1600" b="0" i="0" u="none" strike="noStrike" kern="1200" dirty="0" smtClean="0">
                <a:solidFill>
                  <a:schemeClr val="tx1"/>
                </a:solidFill>
                <a:effectLst/>
                <a:latin typeface="+mn-lt"/>
                <a:ea typeface="+mn-ea"/>
                <a:cs typeface="+mn-cs"/>
              </a:rPr>
              <a:t>47</a:t>
            </a:r>
            <a:r>
              <a:rPr lang="zh-CN" altLang="zh-CN" sz="1600" b="0" i="0" u="none" strike="noStrike" kern="1200" dirty="0" smtClean="0">
                <a:solidFill>
                  <a:schemeClr val="tx1"/>
                </a:solidFill>
                <a:effectLst/>
                <a:latin typeface="+mn-lt"/>
                <a:ea typeface="+mn-ea"/>
                <a:cs typeface="+mn-cs"/>
              </a:rPr>
              <a:t>人</a:t>
            </a:r>
            <a:r>
              <a:rPr lang="en-US" altLang="zh-CN" sz="1600" b="0" i="0" u="none" strike="noStrike" kern="1200" dirty="0" smtClean="0">
                <a:solidFill>
                  <a:schemeClr val="tx1"/>
                </a:solidFill>
                <a:effectLst/>
                <a:latin typeface="+mn-lt"/>
                <a:ea typeface="+mn-ea"/>
                <a:cs typeface="+mn-cs"/>
              </a:rPr>
              <a:t>/</a:t>
            </a:r>
            <a:r>
              <a:rPr lang="zh-CN" altLang="zh-CN" sz="1600" b="0" i="0" u="none" strike="noStrike" kern="1200" dirty="0" smtClean="0">
                <a:solidFill>
                  <a:schemeClr val="tx1"/>
                </a:solidFill>
                <a:effectLst/>
                <a:latin typeface="+mn-lt"/>
                <a:ea typeface="+mn-ea"/>
                <a:cs typeface="+mn-cs"/>
              </a:rPr>
              <a:t>天</a:t>
            </a:r>
          </a:p>
          <a:p>
            <a:pPr rtl="0" eaLnBrk="1" fontAlgn="ctr" latinLnBrk="0" hangingPunct="1"/>
            <a:r>
              <a:rPr lang="zh-CN" altLang="zh-CN" sz="1600" b="1" i="0" u="none" strike="noStrike" kern="1200" dirty="0" smtClean="0">
                <a:solidFill>
                  <a:schemeClr val="tx1"/>
                </a:solidFill>
                <a:effectLst/>
                <a:latin typeface="+mn-lt"/>
                <a:ea typeface="+mn-ea"/>
                <a:cs typeface="+mn-cs"/>
              </a:rPr>
              <a:t>第二阶段</a:t>
            </a:r>
            <a:endParaRPr lang="zh-CN" altLang="zh-CN" sz="1600" b="0" i="0" u="none" strike="noStrike" kern="1200" dirty="0" smtClean="0">
              <a:solidFill>
                <a:schemeClr val="tx1"/>
              </a:solidFill>
              <a:effectLst/>
              <a:latin typeface="+mn-lt"/>
              <a:ea typeface="+mn-ea"/>
              <a:cs typeface="+mn-cs"/>
            </a:endParaRPr>
          </a:p>
          <a:p>
            <a:pPr rtl="0" eaLnBrk="1" fontAlgn="ctr" latinLnBrk="0" hangingPunct="1"/>
            <a:r>
              <a:rPr lang="en-US" altLang="zh-CN" sz="1600" b="0" i="0" u="none" strike="noStrike" kern="1200" dirty="0" smtClean="0">
                <a:solidFill>
                  <a:schemeClr val="tx1"/>
                </a:solidFill>
                <a:effectLst/>
                <a:latin typeface="+mn-lt"/>
                <a:ea typeface="+mn-ea"/>
                <a:cs typeface="+mn-cs"/>
              </a:rPr>
              <a:t>15</a:t>
            </a:r>
            <a:r>
              <a:rPr lang="zh-CN" altLang="zh-CN" sz="1600" b="0" i="0" u="none" strike="noStrike" kern="1200" dirty="0" smtClean="0">
                <a:solidFill>
                  <a:schemeClr val="tx1"/>
                </a:solidFill>
                <a:effectLst/>
                <a:latin typeface="+mn-lt"/>
                <a:ea typeface="+mn-ea"/>
                <a:cs typeface="+mn-cs"/>
              </a:rPr>
              <a:t>人</a:t>
            </a:r>
            <a:r>
              <a:rPr lang="en-US" altLang="zh-CN" sz="1600" b="0" i="0" u="none" strike="noStrike" kern="1200" dirty="0" smtClean="0">
                <a:solidFill>
                  <a:schemeClr val="tx1"/>
                </a:solidFill>
                <a:effectLst/>
                <a:latin typeface="+mn-lt"/>
                <a:ea typeface="+mn-ea"/>
                <a:cs typeface="+mn-cs"/>
              </a:rPr>
              <a:t>/</a:t>
            </a:r>
            <a:r>
              <a:rPr lang="zh-CN" altLang="zh-CN" sz="1600" b="0" i="0" u="none" strike="noStrike" kern="1200" dirty="0" smtClean="0">
                <a:solidFill>
                  <a:schemeClr val="tx1"/>
                </a:solidFill>
                <a:effectLst/>
                <a:latin typeface="+mn-lt"/>
                <a:ea typeface="+mn-ea"/>
                <a:cs typeface="+mn-cs"/>
              </a:rPr>
              <a:t>天</a:t>
            </a:r>
          </a:p>
          <a:p>
            <a:pPr rtl="0" eaLnBrk="1" fontAlgn="ctr" latinLnBrk="0" hangingPunct="1"/>
            <a:r>
              <a:rPr lang="zh-CN" altLang="zh-CN" sz="1600" b="1" i="0" u="none" strike="noStrike" kern="1200" dirty="0" smtClean="0">
                <a:solidFill>
                  <a:schemeClr val="tx1"/>
                </a:solidFill>
                <a:effectLst/>
                <a:latin typeface="+mn-lt"/>
                <a:ea typeface="+mn-ea"/>
                <a:cs typeface="+mn-cs"/>
              </a:rPr>
              <a:t>第三阶段</a:t>
            </a:r>
            <a:endParaRPr lang="zh-CN" altLang="zh-CN" sz="1600" b="0" i="0" u="none" strike="noStrike" kern="1200" dirty="0" smtClean="0">
              <a:solidFill>
                <a:schemeClr val="tx1"/>
              </a:solidFill>
              <a:effectLst/>
              <a:latin typeface="+mn-lt"/>
              <a:ea typeface="+mn-ea"/>
              <a:cs typeface="+mn-cs"/>
            </a:endParaRPr>
          </a:p>
          <a:p>
            <a:pPr rtl="0" eaLnBrk="1" fontAlgn="ctr" latinLnBrk="0" hangingPunct="1"/>
            <a:r>
              <a:rPr lang="zh-CN" altLang="zh-CN" sz="1600" b="0" i="0" u="none" strike="noStrike" kern="1200" dirty="0" smtClean="0">
                <a:solidFill>
                  <a:schemeClr val="tx1"/>
                </a:solidFill>
                <a:effectLst/>
                <a:latin typeface="+mn-lt"/>
                <a:ea typeface="+mn-ea"/>
                <a:cs typeface="+mn-cs"/>
              </a:rPr>
              <a:t>暂无法评估</a:t>
            </a:r>
          </a:p>
          <a:p>
            <a:endParaRPr lang="zh-CN" altLang="en-US" dirty="0"/>
          </a:p>
        </p:txBody>
      </p:sp>
      <p:sp>
        <p:nvSpPr>
          <p:cNvPr id="4" name="日期占位符 3"/>
          <p:cNvSpPr>
            <a:spLocks noGrp="1"/>
          </p:cNvSpPr>
          <p:nvPr>
            <p:ph type="dt" idx="10"/>
          </p:nvPr>
        </p:nvSpPr>
        <p:spPr/>
        <p:txBody>
          <a:bodyPr/>
          <a:lstStyle/>
          <a:p>
            <a:fld id="{3BFDC260-7387-4D11-9210-9F68D6F1A456}" type="datetime1">
              <a:rPr lang="en-US" altLang="zh-CN" smtClean="0"/>
              <a:t>4/14/2022</a:t>
            </a:fld>
            <a:endParaRPr lang="en-US"/>
          </a:p>
        </p:txBody>
      </p:sp>
      <p:sp>
        <p:nvSpPr>
          <p:cNvPr id="5" name="灯片编号占位符 4"/>
          <p:cNvSpPr>
            <a:spLocks noGrp="1"/>
          </p:cNvSpPr>
          <p:nvPr>
            <p:ph type="sldNum" sz="quarter" idx="11"/>
          </p:nvPr>
        </p:nvSpPr>
        <p:spPr/>
        <p:txBody>
          <a:bodyPr/>
          <a:lstStyle/>
          <a:p>
            <a:fld id="{F07326F3-4732-B74B-9C70-D0992466E499}" type="slidenum">
              <a:rPr lang="en-US" smtClean="0"/>
              <a:t>9</a:t>
            </a:fld>
            <a:endParaRPr lang="en-US"/>
          </a:p>
        </p:txBody>
      </p:sp>
    </p:spTree>
    <p:extLst>
      <p:ext uri="{BB962C8B-B14F-4D97-AF65-F5344CB8AC3E}">
        <p14:creationId xmlns:p14="http://schemas.microsoft.com/office/powerpoint/2010/main" val="3875706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0"/>
          </p:nvPr>
        </p:nvSpPr>
        <p:spPr/>
        <p:txBody>
          <a:bodyPr/>
          <a:lstStyle/>
          <a:p>
            <a:fld id="{3BFDC260-7387-4D11-9210-9F68D6F1A456}" type="datetime1">
              <a:rPr lang="en-US" altLang="zh-CN" smtClean="0"/>
              <a:t>4/14/2022</a:t>
            </a:fld>
            <a:endParaRPr lang="en-US"/>
          </a:p>
        </p:txBody>
      </p:sp>
      <p:sp>
        <p:nvSpPr>
          <p:cNvPr id="5" name="灯片编号占位符 4"/>
          <p:cNvSpPr>
            <a:spLocks noGrp="1"/>
          </p:cNvSpPr>
          <p:nvPr>
            <p:ph type="sldNum" sz="quarter" idx="11"/>
          </p:nvPr>
        </p:nvSpPr>
        <p:spPr/>
        <p:txBody>
          <a:bodyPr/>
          <a:lstStyle/>
          <a:p>
            <a:fld id="{F07326F3-4732-B74B-9C70-D0992466E499}" type="slidenum">
              <a:rPr lang="en-US" smtClean="0"/>
              <a:t>13</a:t>
            </a:fld>
            <a:endParaRPr lang="en-US"/>
          </a:p>
        </p:txBody>
      </p:sp>
    </p:spTree>
    <p:extLst>
      <p:ext uri="{BB962C8B-B14F-4D97-AF65-F5344CB8AC3E}">
        <p14:creationId xmlns:p14="http://schemas.microsoft.com/office/powerpoint/2010/main" val="2910131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326F3-4732-B74B-9C70-D0992466E499}" type="slidenum">
              <a:rPr lang="en-US" smtClean="0"/>
              <a:t>14</a:t>
            </a:fld>
            <a:endParaRPr lang="en-US"/>
          </a:p>
        </p:txBody>
      </p:sp>
      <p:sp>
        <p:nvSpPr>
          <p:cNvPr id="5" name="日期占位符 4"/>
          <p:cNvSpPr>
            <a:spLocks noGrp="1"/>
          </p:cNvSpPr>
          <p:nvPr>
            <p:ph type="dt" idx="11"/>
          </p:nvPr>
        </p:nvSpPr>
        <p:spPr/>
        <p:txBody>
          <a:bodyPr/>
          <a:lstStyle/>
          <a:p>
            <a:fld id="{FA239026-33DF-42F6-B20B-3237FDAD7EF6}" type="datetime1">
              <a:rPr lang="en-US" altLang="zh-CN" smtClean="0"/>
              <a:t>4/14/2022</a:t>
            </a:fld>
            <a:endParaRPr lang="en-US"/>
          </a:p>
        </p:txBody>
      </p:sp>
    </p:spTree>
    <p:extLst>
      <p:ext uri="{BB962C8B-B14F-4D97-AF65-F5344CB8AC3E}">
        <p14:creationId xmlns:p14="http://schemas.microsoft.com/office/powerpoint/2010/main" val="1311845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探索">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6763" cy="5602265"/>
          </a:xfrm>
          <a:prstGeom prst="rect">
            <a:avLst/>
          </a:prstGeom>
        </p:spPr>
      </p:pic>
      <p:sp>
        <p:nvSpPr>
          <p:cNvPr id="7" name="L 形 6"/>
          <p:cNvSpPr/>
          <p:nvPr userDrawn="1"/>
        </p:nvSpPr>
        <p:spPr>
          <a:xfrm rot="5400000">
            <a:off x="7853942" y="2130562"/>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0" name="Title 1">
            <a:extLst>
              <a:ext uri="{FF2B5EF4-FFF2-40B4-BE49-F238E27FC236}">
                <a16:creationId xmlns="" xmlns:a16="http://schemas.microsoft.com/office/drawing/2014/main" id="{8227DEE9-8BE9-0D49-BF96-9E83C5312E00}"/>
              </a:ext>
            </a:extLst>
          </p:cNvPr>
          <p:cNvSpPr>
            <a:spLocks noGrp="1"/>
          </p:cNvSpPr>
          <p:nvPr>
            <p:ph type="ctrTitle" hasCustomPrompt="1"/>
          </p:nvPr>
        </p:nvSpPr>
        <p:spPr>
          <a:xfrm>
            <a:off x="898996" y="907092"/>
            <a:ext cx="6559809" cy="690255"/>
          </a:xfrm>
          <a:prstGeom prst="rect">
            <a:avLst/>
          </a:prstGeom>
          <a:ln>
            <a:noFill/>
            <a:prstDash val="dash"/>
          </a:ln>
        </p:spPr>
        <p:txBody>
          <a:bodyPr lIns="0" tIns="0" rIns="0" bIns="0" anchor="t">
            <a:normAutofit/>
          </a:bodyPr>
          <a:lstStyle>
            <a:lvl1pPr algn="l">
              <a:defRPr sz="3200" b="0" i="0">
                <a:solidFill>
                  <a:schemeClr val="tx1"/>
                </a:solidFill>
                <a:latin typeface="Microsoft YaHei" panose="020B0503020204020204" pitchFamily="34" charset="-122"/>
                <a:ea typeface="Microsoft YaHei" panose="020B0503020204020204" pitchFamily="34" charset="-122"/>
              </a:defRPr>
            </a:lvl1pPr>
          </a:lstStyle>
          <a:p>
            <a:r>
              <a:rPr lang="zh-CN" altLang="en-US" dirty="0"/>
              <a:t>单击此处添加标题</a:t>
            </a:r>
            <a:endParaRPr lang="en-US" dirty="0"/>
          </a:p>
        </p:txBody>
      </p:sp>
      <p:sp>
        <p:nvSpPr>
          <p:cNvPr id="6" name="Text Placeholder 5">
            <a:extLst>
              <a:ext uri="{FF2B5EF4-FFF2-40B4-BE49-F238E27FC236}">
                <a16:creationId xmlns="" xmlns:a16="http://schemas.microsoft.com/office/drawing/2014/main" id="{2F43DA98-D48D-6947-95EF-BA3B05E68822}"/>
              </a:ext>
            </a:extLst>
          </p:cNvPr>
          <p:cNvSpPr>
            <a:spLocks noGrp="1"/>
          </p:cNvSpPr>
          <p:nvPr>
            <p:ph type="body" sz="quarter" idx="10" hasCustomPrompt="1"/>
          </p:nvPr>
        </p:nvSpPr>
        <p:spPr>
          <a:xfrm>
            <a:off x="929260" y="1949372"/>
            <a:ext cx="6535842" cy="643926"/>
          </a:xfrm>
        </p:spPr>
        <p:txBody>
          <a:bodyPr/>
          <a:lstStyle>
            <a:lvl1pPr>
              <a:defRPr sz="1400">
                <a:solidFill>
                  <a:schemeClr val="tx1"/>
                </a:solidFill>
              </a:defRPr>
            </a:lvl1pPr>
          </a:lstStyle>
          <a:p>
            <a:pPr lvl="0"/>
            <a:r>
              <a:rPr lang="zh-CN" altLang="en-US" dirty="0"/>
              <a:t>单击此处添加文本</a:t>
            </a:r>
            <a:endParaRPr lang="en-US" dirty="0"/>
          </a:p>
        </p:txBody>
      </p:sp>
    </p:spTree>
    <p:extLst>
      <p:ext uri="{BB962C8B-B14F-4D97-AF65-F5344CB8AC3E}">
        <p14:creationId xmlns:p14="http://schemas.microsoft.com/office/powerpoint/2010/main" val="1651949536"/>
      </p:ext>
    </p:extLst>
  </p:cSld>
  <p:clrMapOvr>
    <a:masterClrMapping/>
  </p:clrMapOvr>
  <p:extLst mod="1">
    <p:ext uri="{DCECCB84-F9BA-43D5-87BE-67443E8EF086}">
      <p15:sldGuideLst xmlns:p15="http://schemas.microsoft.com/office/powerpoint/2012/main">
        <p15:guide id="1" orient="horz" pos="341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007927" y="325440"/>
            <a:ext cx="10180909" cy="871537"/>
          </a:xfrm>
          <a:prstGeom prst="rect">
            <a:avLst/>
          </a:prstGeom>
        </p:spPr>
        <p:txBody>
          <a:bodyPr/>
          <a:lstStyle>
            <a:lvl1pPr>
              <a:defRPr sz="2667">
                <a:solidFill>
                  <a:srgbClr val="404040"/>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4" name="Rectangle 5"/>
          <p:cNvSpPr>
            <a:spLocks noChangeArrowheads="1"/>
          </p:cNvSpPr>
          <p:nvPr userDrawn="1"/>
        </p:nvSpPr>
        <p:spPr bwMode="auto">
          <a:xfrm>
            <a:off x="8491692" y="6538144"/>
            <a:ext cx="398981" cy="24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1219170" eaLnBrk="0" fontAlgn="base" hangingPunct="0">
              <a:lnSpc>
                <a:spcPct val="85000"/>
              </a:lnSpc>
              <a:spcBef>
                <a:spcPct val="0"/>
              </a:spcBef>
              <a:spcAft>
                <a:spcPct val="0"/>
              </a:spcAft>
            </a:pPr>
            <a:r>
              <a:rPr lang="de-DE" altLang="zh-CN" sz="1600" dirty="0" smtClean="0">
                <a:solidFill>
                  <a:prstClr val="white">
                    <a:lumMod val="65000"/>
                  </a:prstClr>
                </a:solidFill>
                <a:latin typeface="FrutigerNext LT Bold" pitchFamily="34" charset="0"/>
                <a:ea typeface="MS PGothic" pitchFamily="34" charset="-128"/>
              </a:rPr>
              <a:t> </a:t>
            </a:r>
            <a:fld id="{A4C34F22-587E-473D-9099-376F4F013A30}" type="slidenum">
              <a:rPr lang="de-DE" altLang="zh-CN" sz="1600">
                <a:solidFill>
                  <a:prstClr val="white">
                    <a:lumMod val="65000"/>
                  </a:prstClr>
                </a:solidFill>
                <a:latin typeface="FrutigerNext LT Light" pitchFamily="34" charset="0"/>
                <a:ea typeface="MS PGothic" pitchFamily="34" charset="-128"/>
              </a:rPr>
              <a:pPr defTabSz="1219170" eaLnBrk="0" fontAlgn="base" hangingPunct="0">
                <a:lnSpc>
                  <a:spcPct val="85000"/>
                </a:lnSpc>
                <a:spcBef>
                  <a:spcPct val="0"/>
                </a:spcBef>
                <a:spcAft>
                  <a:spcPct val="0"/>
                </a:spcAft>
              </a:pPr>
              <a:t>‹#›</a:t>
            </a:fld>
            <a:endParaRPr lang="en-GB" altLang="zh-CN" sz="1600" dirty="0">
              <a:solidFill>
                <a:prstClr val="white">
                  <a:lumMod val="65000"/>
                </a:prstClr>
              </a:solidFill>
              <a:latin typeface="FrutigerNext LT Light" pitchFamily="34" charset="0"/>
              <a:ea typeface="MS PGothic" pitchFamily="34" charset="-128"/>
            </a:endParaRPr>
          </a:p>
        </p:txBody>
      </p:sp>
    </p:spTree>
    <p:extLst>
      <p:ext uri="{BB962C8B-B14F-4D97-AF65-F5344CB8AC3E}">
        <p14:creationId xmlns:p14="http://schemas.microsoft.com/office/powerpoint/2010/main" val="3357933176"/>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007927" y="325440"/>
            <a:ext cx="10180909" cy="871537"/>
          </a:xfrm>
          <a:prstGeom prst="rect">
            <a:avLst/>
          </a:prstGeom>
        </p:spPr>
        <p:txBody>
          <a:bodyPr/>
          <a:lstStyle>
            <a:lvl1pPr>
              <a:defRPr sz="2667">
                <a:solidFill>
                  <a:srgbClr val="404040"/>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4" name="Rectangle 5"/>
          <p:cNvSpPr>
            <a:spLocks noChangeArrowheads="1"/>
          </p:cNvSpPr>
          <p:nvPr userDrawn="1"/>
        </p:nvSpPr>
        <p:spPr bwMode="auto">
          <a:xfrm>
            <a:off x="11750436" y="6538144"/>
            <a:ext cx="398981" cy="24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1219170" eaLnBrk="0" fontAlgn="base" hangingPunct="0">
              <a:lnSpc>
                <a:spcPct val="85000"/>
              </a:lnSpc>
              <a:spcBef>
                <a:spcPct val="0"/>
              </a:spcBef>
              <a:spcAft>
                <a:spcPct val="0"/>
              </a:spcAft>
            </a:pPr>
            <a:r>
              <a:rPr lang="de-DE" altLang="zh-CN" sz="1600" dirty="0" smtClean="0">
                <a:solidFill>
                  <a:prstClr val="white">
                    <a:lumMod val="65000"/>
                  </a:prstClr>
                </a:solidFill>
                <a:latin typeface="FrutigerNext LT Bold" pitchFamily="34" charset="0"/>
                <a:ea typeface="MS PGothic" pitchFamily="34" charset="-128"/>
              </a:rPr>
              <a:t> </a:t>
            </a:r>
            <a:fld id="{A4C34F22-587E-473D-9099-376F4F013A30}" type="slidenum">
              <a:rPr lang="de-DE" altLang="zh-CN" sz="1600">
                <a:solidFill>
                  <a:prstClr val="white">
                    <a:lumMod val="65000"/>
                  </a:prstClr>
                </a:solidFill>
                <a:latin typeface="FrutigerNext LT Light" pitchFamily="34" charset="0"/>
                <a:ea typeface="MS PGothic" pitchFamily="34" charset="-128"/>
              </a:rPr>
              <a:pPr defTabSz="1219170" eaLnBrk="0" fontAlgn="base" hangingPunct="0">
                <a:lnSpc>
                  <a:spcPct val="85000"/>
                </a:lnSpc>
                <a:spcBef>
                  <a:spcPct val="0"/>
                </a:spcBef>
                <a:spcAft>
                  <a:spcPct val="0"/>
                </a:spcAft>
              </a:pPr>
              <a:t>‹#›</a:t>
            </a:fld>
            <a:endParaRPr lang="en-GB" altLang="zh-CN" sz="1600" dirty="0">
              <a:solidFill>
                <a:prstClr val="white">
                  <a:lumMod val="65000"/>
                </a:prstClr>
              </a:solidFill>
              <a:latin typeface="FrutigerNext LT Light" pitchFamily="34" charset="0"/>
              <a:ea typeface="MS PGothic" pitchFamily="34" charset="-128"/>
            </a:endParaRPr>
          </a:p>
        </p:txBody>
      </p:sp>
      <p:grpSp>
        <p:nvGrpSpPr>
          <p:cNvPr id="6" name="组合 5"/>
          <p:cNvGrpSpPr/>
          <p:nvPr userDrawn="1"/>
        </p:nvGrpSpPr>
        <p:grpSpPr>
          <a:xfrm>
            <a:off x="12249458" y="7246"/>
            <a:ext cx="1340682" cy="308775"/>
            <a:chOff x="5380211" y="1059582"/>
            <a:chExt cx="1660525" cy="382587"/>
          </a:xfrm>
        </p:grpSpPr>
        <p:sp>
          <p:nvSpPr>
            <p:cNvPr id="7" name="Rectangle 37"/>
            <p:cNvSpPr>
              <a:spLocks noChangeArrowheads="1"/>
            </p:cNvSpPr>
            <p:nvPr userDrawn="1"/>
          </p:nvSpPr>
          <p:spPr bwMode="auto">
            <a:xfrm flipV="1">
              <a:off x="6210473" y="1059582"/>
              <a:ext cx="415925" cy="382587"/>
            </a:xfrm>
            <a:prstGeom prst="rect">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8" name="Rectangle 38"/>
            <p:cNvSpPr>
              <a:spLocks noChangeArrowheads="1"/>
            </p:cNvSpPr>
            <p:nvPr userDrawn="1"/>
          </p:nvSpPr>
          <p:spPr bwMode="auto">
            <a:xfrm flipV="1">
              <a:off x="6626398" y="1059582"/>
              <a:ext cx="414338" cy="38258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9" name="Rectangle 39"/>
            <p:cNvSpPr>
              <a:spLocks noChangeArrowheads="1"/>
            </p:cNvSpPr>
            <p:nvPr userDrawn="1"/>
          </p:nvSpPr>
          <p:spPr bwMode="auto">
            <a:xfrm flipV="1">
              <a:off x="5380211" y="1059582"/>
              <a:ext cx="415925" cy="382587"/>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10" name="Rectangle 40"/>
            <p:cNvSpPr>
              <a:spLocks noChangeArrowheads="1"/>
            </p:cNvSpPr>
            <p:nvPr userDrawn="1"/>
          </p:nvSpPr>
          <p:spPr bwMode="auto">
            <a:xfrm flipV="1">
              <a:off x="5796136" y="1059582"/>
              <a:ext cx="414337" cy="3825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grpSp>
      <p:sp>
        <p:nvSpPr>
          <p:cNvPr id="11" name="内容占位符 2"/>
          <p:cNvSpPr>
            <a:spLocks noGrp="1"/>
          </p:cNvSpPr>
          <p:nvPr>
            <p:ph idx="1"/>
          </p:nvPr>
        </p:nvSpPr>
        <p:spPr>
          <a:xfrm>
            <a:off x="1007656" y="1508787"/>
            <a:ext cx="10180909" cy="4512501"/>
          </a:xfrm>
          <a:prstGeom prst="rect">
            <a:avLst/>
          </a:prstGeom>
        </p:spPr>
        <p:txBody>
          <a:bodyPr/>
          <a:lstStyle>
            <a:lvl1pPr marL="457189" indent="-457189">
              <a:lnSpc>
                <a:spcPct val="150000"/>
              </a:lnSpc>
              <a:spcBef>
                <a:spcPts val="3200"/>
              </a:spcBef>
              <a:buClrTx/>
              <a:buSzPct val="100000"/>
              <a:buFont typeface="微软雅黑" panose="020B0503020204020204" pitchFamily="34" charset="-122"/>
              <a:buChar char="»"/>
              <a:defRPr sz="2133">
                <a:solidFill>
                  <a:srgbClr val="404040"/>
                </a:solidFill>
                <a:latin typeface="微软雅黑" panose="020B0503020204020204" pitchFamily="34" charset="-122"/>
                <a:ea typeface="微软雅黑" panose="020B0503020204020204" pitchFamily="34" charset="-122"/>
              </a:defRPr>
            </a:lvl1pPr>
            <a:lvl2pPr marL="990575" indent="-380990">
              <a:lnSpc>
                <a:spcPct val="150000"/>
              </a:lnSpc>
              <a:spcBef>
                <a:spcPts val="1600"/>
              </a:spcBef>
              <a:buClrTx/>
              <a:buSzPct val="100000"/>
              <a:buFont typeface="微软雅黑" panose="020B0503020204020204" pitchFamily="34" charset="-122"/>
              <a:buChar char="»"/>
              <a:defRPr sz="1867">
                <a:solidFill>
                  <a:srgbClr val="404040"/>
                </a:solidFill>
                <a:latin typeface="微软雅黑" panose="020B0503020204020204" pitchFamily="34" charset="-122"/>
                <a:ea typeface="微软雅黑" panose="020B0503020204020204" pitchFamily="34" charset="-122"/>
              </a:defRPr>
            </a:lvl2pPr>
            <a:lvl3pPr marL="1523962" indent="-304792">
              <a:lnSpc>
                <a:spcPct val="150000"/>
              </a:lnSpc>
              <a:spcBef>
                <a:spcPts val="800"/>
              </a:spcBef>
              <a:buClrTx/>
              <a:buSzPct val="100000"/>
              <a:buFont typeface="微软雅黑" panose="020B0503020204020204" pitchFamily="34" charset="-122"/>
              <a:buChar char="»"/>
              <a:defRPr sz="1600">
                <a:solidFill>
                  <a:srgbClr val="404040"/>
                </a:solidFill>
                <a:latin typeface="微软雅黑" panose="020B0503020204020204" pitchFamily="34" charset="-122"/>
                <a:ea typeface="微软雅黑" panose="020B0503020204020204" pitchFamily="34" charset="-122"/>
              </a:defRPr>
            </a:lvl3pPr>
            <a:lvl4pPr marL="2133547" indent="-304792">
              <a:buClrTx/>
              <a:buFont typeface="微软雅黑" panose="020B0503020204020204" pitchFamily="34" charset="-122"/>
              <a:buChar char="»"/>
              <a:defRPr>
                <a:solidFill>
                  <a:srgbClr val="404040"/>
                </a:solidFill>
                <a:latin typeface="微软雅黑" panose="020B0503020204020204" pitchFamily="34" charset="-122"/>
                <a:ea typeface="微软雅黑" panose="020B0503020204020204" pitchFamily="34" charset="-122"/>
              </a:defRPr>
            </a:lvl4pPr>
            <a:lvl5pPr marL="2743131" indent="-304792">
              <a:buClrTx/>
              <a:buFont typeface="微软雅黑" panose="020B0503020204020204" pitchFamily="34" charset="-122"/>
              <a:buChar char="»"/>
              <a:defRPr>
                <a:solidFill>
                  <a:srgbClr val="404040"/>
                </a:solidFill>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p:txBody>
      </p:sp>
    </p:spTree>
    <p:extLst>
      <p:ext uri="{BB962C8B-B14F-4D97-AF65-F5344CB8AC3E}">
        <p14:creationId xmlns:p14="http://schemas.microsoft.com/office/powerpoint/2010/main" val="816197730"/>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007927" y="325440"/>
            <a:ext cx="10180909" cy="871537"/>
          </a:xfrm>
          <a:prstGeom prst="rect">
            <a:avLst/>
          </a:prstGeom>
        </p:spPr>
        <p:txBody>
          <a:bodyPr/>
          <a:lstStyle>
            <a:lvl1pPr>
              <a:defRPr sz="2667">
                <a:solidFill>
                  <a:srgbClr val="404040"/>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4" name="Rectangle 5"/>
          <p:cNvSpPr>
            <a:spLocks noChangeArrowheads="1"/>
          </p:cNvSpPr>
          <p:nvPr userDrawn="1"/>
        </p:nvSpPr>
        <p:spPr bwMode="auto">
          <a:xfrm>
            <a:off x="11750436" y="6538144"/>
            <a:ext cx="398981" cy="24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1219170" eaLnBrk="0" fontAlgn="base" hangingPunct="0">
              <a:lnSpc>
                <a:spcPct val="85000"/>
              </a:lnSpc>
              <a:spcBef>
                <a:spcPct val="0"/>
              </a:spcBef>
              <a:spcAft>
                <a:spcPct val="0"/>
              </a:spcAft>
            </a:pPr>
            <a:r>
              <a:rPr lang="de-DE" altLang="zh-CN" sz="1600" dirty="0" smtClean="0">
                <a:solidFill>
                  <a:prstClr val="white">
                    <a:lumMod val="65000"/>
                  </a:prstClr>
                </a:solidFill>
                <a:latin typeface="FrutigerNext LT Bold" pitchFamily="34" charset="0"/>
                <a:ea typeface="MS PGothic" pitchFamily="34" charset="-128"/>
              </a:rPr>
              <a:t> </a:t>
            </a:r>
            <a:fld id="{A4C34F22-587E-473D-9099-376F4F013A30}" type="slidenum">
              <a:rPr lang="de-DE" altLang="zh-CN" sz="1600">
                <a:solidFill>
                  <a:prstClr val="white">
                    <a:lumMod val="65000"/>
                  </a:prstClr>
                </a:solidFill>
                <a:latin typeface="FrutigerNext LT Light" pitchFamily="34" charset="0"/>
                <a:ea typeface="MS PGothic" pitchFamily="34" charset="-128"/>
              </a:rPr>
              <a:pPr defTabSz="1219170" eaLnBrk="0" fontAlgn="base" hangingPunct="0">
                <a:lnSpc>
                  <a:spcPct val="85000"/>
                </a:lnSpc>
                <a:spcBef>
                  <a:spcPct val="0"/>
                </a:spcBef>
                <a:spcAft>
                  <a:spcPct val="0"/>
                </a:spcAft>
              </a:pPr>
              <a:t>‹#›</a:t>
            </a:fld>
            <a:endParaRPr lang="en-GB" altLang="zh-CN" sz="1600" dirty="0">
              <a:solidFill>
                <a:prstClr val="white">
                  <a:lumMod val="65000"/>
                </a:prstClr>
              </a:solidFill>
              <a:latin typeface="FrutigerNext LT Light" pitchFamily="34" charset="0"/>
              <a:ea typeface="MS PGothic" pitchFamily="34" charset="-128"/>
            </a:endParaRPr>
          </a:p>
        </p:txBody>
      </p:sp>
      <p:grpSp>
        <p:nvGrpSpPr>
          <p:cNvPr id="6" name="组合 5"/>
          <p:cNvGrpSpPr/>
          <p:nvPr userDrawn="1"/>
        </p:nvGrpSpPr>
        <p:grpSpPr>
          <a:xfrm>
            <a:off x="12249458" y="7246"/>
            <a:ext cx="1340682" cy="308775"/>
            <a:chOff x="5380211" y="1059582"/>
            <a:chExt cx="1660525" cy="382587"/>
          </a:xfrm>
        </p:grpSpPr>
        <p:sp>
          <p:nvSpPr>
            <p:cNvPr id="7" name="Rectangle 37"/>
            <p:cNvSpPr>
              <a:spLocks noChangeArrowheads="1"/>
            </p:cNvSpPr>
            <p:nvPr userDrawn="1"/>
          </p:nvSpPr>
          <p:spPr bwMode="auto">
            <a:xfrm flipV="1">
              <a:off x="6210473" y="1059582"/>
              <a:ext cx="415925" cy="382587"/>
            </a:xfrm>
            <a:prstGeom prst="rect">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8" name="Rectangle 38"/>
            <p:cNvSpPr>
              <a:spLocks noChangeArrowheads="1"/>
            </p:cNvSpPr>
            <p:nvPr userDrawn="1"/>
          </p:nvSpPr>
          <p:spPr bwMode="auto">
            <a:xfrm flipV="1">
              <a:off x="6626398" y="1059582"/>
              <a:ext cx="414338" cy="38258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9" name="Rectangle 39"/>
            <p:cNvSpPr>
              <a:spLocks noChangeArrowheads="1"/>
            </p:cNvSpPr>
            <p:nvPr userDrawn="1"/>
          </p:nvSpPr>
          <p:spPr bwMode="auto">
            <a:xfrm flipV="1">
              <a:off x="5380211" y="1059582"/>
              <a:ext cx="415925" cy="382587"/>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10" name="Rectangle 40"/>
            <p:cNvSpPr>
              <a:spLocks noChangeArrowheads="1"/>
            </p:cNvSpPr>
            <p:nvPr userDrawn="1"/>
          </p:nvSpPr>
          <p:spPr bwMode="auto">
            <a:xfrm flipV="1">
              <a:off x="5796136" y="1059582"/>
              <a:ext cx="414337" cy="3825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grpSp>
    </p:spTree>
    <p:extLst>
      <p:ext uri="{BB962C8B-B14F-4D97-AF65-F5344CB8AC3E}">
        <p14:creationId xmlns:p14="http://schemas.microsoft.com/office/powerpoint/2010/main" val="2634821988"/>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pic>
        <p:nvPicPr>
          <p:cNvPr id="2" name="Picture 3" descr="C:\Users\z00205060\Desktop\CP项目\规范类文件\新建文件夹\巴展视觉物料规范-14.jpg"/>
          <p:cNvPicPr>
            <a:picLocks noChangeAspect="1" noChangeArrowheads="1"/>
          </p:cNvPicPr>
          <p:nvPr userDrawn="1"/>
        </p:nvPicPr>
        <p:blipFill>
          <a:blip r:embed="rId2" cstate="print"/>
          <a:srcRect/>
          <a:stretch>
            <a:fillRect/>
          </a:stretch>
        </p:blipFill>
        <p:spPr bwMode="auto">
          <a:xfrm>
            <a:off x="-2330" y="1"/>
            <a:ext cx="12196763" cy="6858000"/>
          </a:xfrm>
          <a:prstGeom prst="rect">
            <a:avLst/>
          </a:prstGeom>
          <a:noFill/>
          <a:ln w="9525">
            <a:noFill/>
            <a:miter lim="800000"/>
            <a:headEnd/>
            <a:tailEnd/>
          </a:ln>
        </p:spPr>
      </p:pic>
      <p:sp>
        <p:nvSpPr>
          <p:cNvPr id="3" name="Text Box 16"/>
          <p:cNvSpPr txBox="1">
            <a:spLocks noChangeArrowheads="1"/>
          </p:cNvSpPr>
          <p:nvPr userDrawn="1"/>
        </p:nvSpPr>
        <p:spPr bwMode="auto">
          <a:xfrm>
            <a:off x="4207580" y="2062169"/>
            <a:ext cx="3776945" cy="1015638"/>
          </a:xfrm>
          <a:prstGeom prst="rect">
            <a:avLst/>
          </a:prstGeom>
          <a:noFill/>
          <a:ln w="9525">
            <a:noFill/>
            <a:miter lim="800000"/>
            <a:headEnd/>
            <a:tailEnd/>
          </a:ln>
        </p:spPr>
        <p:txBody>
          <a:bodyPr wrap="none" lIns="91415" tIns="45708" rIns="91415" bIns="45708">
            <a:spAutoFit/>
          </a:bodyPr>
          <a:lstStyle/>
          <a:p>
            <a:pPr algn="ctr" defTabSz="1219170" eaLnBrk="0" fontAlgn="base" hangingPunct="0">
              <a:spcBef>
                <a:spcPct val="0"/>
              </a:spcBef>
              <a:spcAft>
                <a:spcPct val="0"/>
              </a:spcAft>
              <a:defRPr/>
            </a:pPr>
            <a:r>
              <a:rPr lang="en-US" altLang="zh-CN" sz="6000" dirty="0">
                <a:solidFill>
                  <a:srgbClr val="CC0000"/>
                </a:solidFill>
                <a:ea typeface="MS PGothic" pitchFamily="34" charset="-128"/>
                <a:cs typeface="Arial" panose="020B0604020202020204" pitchFamily="34" charset="0"/>
              </a:rPr>
              <a:t>Thank you</a:t>
            </a:r>
          </a:p>
        </p:txBody>
      </p:sp>
      <p:sp>
        <p:nvSpPr>
          <p:cNvPr id="4" name="Text Box 17"/>
          <p:cNvSpPr txBox="1">
            <a:spLocks noChangeArrowheads="1"/>
          </p:cNvSpPr>
          <p:nvPr userDrawn="1"/>
        </p:nvSpPr>
        <p:spPr bwMode="auto">
          <a:xfrm>
            <a:off x="5212725" y="3244851"/>
            <a:ext cx="1766652" cy="338530"/>
          </a:xfrm>
          <a:prstGeom prst="rect">
            <a:avLst/>
          </a:prstGeom>
          <a:noFill/>
          <a:ln w="9525">
            <a:noFill/>
            <a:miter lim="800000"/>
            <a:headEnd/>
            <a:tailEnd/>
          </a:ln>
        </p:spPr>
        <p:txBody>
          <a:bodyPr wrap="none" lIns="91415" tIns="45708" rIns="91415" bIns="45708">
            <a:spAutoFit/>
          </a:bodyPr>
          <a:lstStyle/>
          <a:p>
            <a:pPr algn="ctr" defTabSz="1219170" eaLnBrk="0" fontAlgn="base" hangingPunct="0">
              <a:spcBef>
                <a:spcPct val="0"/>
              </a:spcBef>
              <a:spcAft>
                <a:spcPct val="0"/>
              </a:spcAft>
              <a:defRPr/>
            </a:pPr>
            <a:r>
              <a:rPr lang="en-US" altLang="zh-CN" sz="1600" dirty="0">
                <a:solidFill>
                  <a:srgbClr val="000000">
                    <a:lumMod val="75000"/>
                    <a:lumOff val="25000"/>
                  </a:srgbClr>
                </a:solidFill>
                <a:ea typeface="MS PGothic" pitchFamily="34" charset="-128"/>
                <a:cs typeface="Arial" panose="020B0604020202020204" pitchFamily="34" charset="0"/>
              </a:rPr>
              <a:t>www.huawei.com</a:t>
            </a:r>
          </a:p>
        </p:txBody>
      </p:sp>
      <p:sp>
        <p:nvSpPr>
          <p:cNvPr id="5" name="TextBox 4"/>
          <p:cNvSpPr txBox="1"/>
          <p:nvPr userDrawn="1"/>
        </p:nvSpPr>
        <p:spPr>
          <a:xfrm>
            <a:off x="874843" y="4562478"/>
            <a:ext cx="10442411" cy="1194855"/>
          </a:xfrm>
          <a:prstGeom prst="rect">
            <a:avLst/>
          </a:prstGeom>
          <a:noFill/>
        </p:spPr>
        <p:txBody>
          <a:bodyPr wrap="square" lIns="91415" tIns="45708" rIns="91415" bIns="45708">
            <a:spAutoFit/>
          </a:bodyPr>
          <a:lstStyle/>
          <a:p>
            <a:pPr algn="just" defTabSz="1219170">
              <a:spcAft>
                <a:spcPts val="600"/>
              </a:spcAft>
              <a:defRPr/>
            </a:pPr>
            <a:r>
              <a:rPr lang="en-US" altLang="zh-CN" sz="1333" dirty="0">
                <a:solidFill>
                  <a:srgbClr val="000000">
                    <a:lumMod val="75000"/>
                    <a:lumOff val="25000"/>
                  </a:srgbClr>
                </a:solidFill>
                <a:latin typeface="Calibri" pitchFamily="34" charset="0"/>
                <a:ea typeface="宋体" charset="-122"/>
                <a:cs typeface="Calibri" pitchFamily="34" charset="0"/>
              </a:rPr>
              <a:t>Copyright©2014 Huawei Technologies Co., Ltd. All Rights Reserved.</a:t>
            </a:r>
            <a:endParaRPr lang="zh-CN" altLang="zh-CN" sz="1333" dirty="0">
              <a:solidFill>
                <a:srgbClr val="000000">
                  <a:lumMod val="75000"/>
                  <a:lumOff val="25000"/>
                </a:srgbClr>
              </a:solidFill>
              <a:latin typeface="Calibri" pitchFamily="34" charset="0"/>
              <a:ea typeface="宋体" charset="-122"/>
              <a:cs typeface="Calibri" pitchFamily="34" charset="0"/>
            </a:endParaRPr>
          </a:p>
          <a:p>
            <a:pPr algn="just" defTabSz="1219170">
              <a:defRPr/>
            </a:pPr>
            <a:r>
              <a:rPr lang="en-US" altLang="zh-CN" sz="1333" dirty="0">
                <a:solidFill>
                  <a:srgbClr val="000000">
                    <a:lumMod val="75000"/>
                    <a:lumOff val="25000"/>
                  </a:srgbClr>
                </a:solidFill>
                <a:latin typeface="Calibri" pitchFamily="34" charset="0"/>
                <a:ea typeface="宋体" charset="-122"/>
                <a:cs typeface="Calibri" pitchFamily="34" charset="0"/>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1333" dirty="0">
              <a:solidFill>
                <a:srgbClr val="000000">
                  <a:lumMod val="75000"/>
                  <a:lumOff val="25000"/>
                </a:srgbClr>
              </a:solidFill>
              <a:latin typeface="Calibri" pitchFamily="34" charset="0"/>
              <a:ea typeface="宋体" charset="-122"/>
              <a:cs typeface="Calibri" pitchFamily="34" charset="0"/>
            </a:endParaRPr>
          </a:p>
        </p:txBody>
      </p:sp>
      <p:sp>
        <p:nvSpPr>
          <p:cNvPr id="6" name="Text Box 5"/>
          <p:cNvSpPr txBox="1">
            <a:spLocks noChangeArrowheads="1"/>
          </p:cNvSpPr>
          <p:nvPr userDrawn="1"/>
        </p:nvSpPr>
        <p:spPr bwMode="auto">
          <a:xfrm>
            <a:off x="4873231" y="6478589"/>
            <a:ext cx="2445644" cy="205121"/>
          </a:xfrm>
          <a:prstGeom prst="rect">
            <a:avLst/>
          </a:prstGeom>
          <a:noFill/>
          <a:ln w="9525">
            <a:noFill/>
            <a:miter lim="800000"/>
            <a:headEnd/>
            <a:tailEnd/>
          </a:ln>
        </p:spPr>
        <p:txBody>
          <a:bodyPr wrap="none" lIns="0" tIns="0" rIns="91415" bIns="0">
            <a:spAutoFit/>
          </a:bodyPr>
          <a:lstStyle/>
          <a:p>
            <a:pPr algn="ctr" defTabSz="1219170" eaLnBrk="0" fontAlgn="base" hangingPunct="0">
              <a:spcBef>
                <a:spcPct val="0"/>
              </a:spcBef>
              <a:spcAft>
                <a:spcPct val="0"/>
              </a:spcAft>
              <a:defRPr/>
            </a:pPr>
            <a:r>
              <a:rPr lang="en-US" altLang="zh-CN" sz="1333" dirty="0">
                <a:solidFill>
                  <a:srgbClr val="595959"/>
                </a:solidFill>
                <a:latin typeface="Calibri" pitchFamily="34" charset="0"/>
                <a:ea typeface="MS PGothic" pitchFamily="34" charset="-128"/>
                <a:cs typeface="Calibri" pitchFamily="34" charset="0"/>
              </a:rPr>
              <a:t>HUAWEI TECHNOLOGIES CO., LTD.</a:t>
            </a:r>
          </a:p>
        </p:txBody>
      </p:sp>
    </p:spTree>
    <p:extLst>
      <p:ext uri="{BB962C8B-B14F-4D97-AF65-F5344CB8AC3E}">
        <p14:creationId xmlns:p14="http://schemas.microsoft.com/office/powerpoint/2010/main" val="346370682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标题 1"/>
          <p:cNvSpPr>
            <a:spLocks noGrp="1"/>
          </p:cNvSpPr>
          <p:nvPr>
            <p:ph type="title"/>
          </p:nvPr>
        </p:nvSpPr>
        <p:spPr>
          <a:xfrm>
            <a:off x="1007828" y="2756927"/>
            <a:ext cx="5570794" cy="1536171"/>
          </a:xfrm>
          <a:prstGeom prst="rect">
            <a:avLst/>
          </a:prstGeom>
        </p:spPr>
        <p:txBody>
          <a:bodyPr/>
          <a:lstStyle>
            <a:lvl1pPr>
              <a:lnSpc>
                <a:spcPts val="5333"/>
              </a:lnSpc>
              <a:defRPr sz="5333">
                <a:solidFill>
                  <a:schemeClr val="tx1">
                    <a:lumMod val="75000"/>
                    <a:lumOff val="25000"/>
                  </a:schemeClr>
                </a:solidFill>
                <a:latin typeface="+mj-lt"/>
              </a:defRPr>
            </a:lvl1pPr>
          </a:lstStyle>
          <a:p>
            <a:r>
              <a:rPr lang="zh-CN" altLang="en-US" smtClean="0"/>
              <a:t>单击此处编辑母版标题样式</a:t>
            </a:r>
            <a:endParaRPr lang="zh-CN" altLang="en-US" dirty="0"/>
          </a:p>
        </p:txBody>
      </p:sp>
      <p:sp>
        <p:nvSpPr>
          <p:cNvPr id="7" name="副标题 2"/>
          <p:cNvSpPr>
            <a:spLocks noGrp="1"/>
          </p:cNvSpPr>
          <p:nvPr>
            <p:ph type="subTitle" idx="11"/>
          </p:nvPr>
        </p:nvSpPr>
        <p:spPr>
          <a:xfrm>
            <a:off x="1007828" y="4389107"/>
            <a:ext cx="5570794" cy="768085"/>
          </a:xfrm>
          <a:prstGeom prst="rect">
            <a:avLst/>
          </a:prstGeom>
        </p:spPr>
        <p:txBody>
          <a:bodyPr/>
          <a:lstStyle>
            <a:lvl1pPr marL="0" indent="0" algn="l" fontAlgn="t">
              <a:buNone/>
              <a:defRPr sz="1600" b="0">
                <a:solidFill>
                  <a:schemeClr val="tx1">
                    <a:lumMod val="75000"/>
                    <a:lumOff val="25000"/>
                  </a:schemeClr>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smtClean="0"/>
              <a:t>单击以编辑母版副标题样式</a:t>
            </a:r>
            <a:endParaRPr lang="zh-CN" altLang="zh-CN" dirty="0"/>
          </a:p>
        </p:txBody>
      </p:sp>
    </p:spTree>
    <p:extLst>
      <p:ext uri="{BB962C8B-B14F-4D97-AF65-F5344CB8AC3E}">
        <p14:creationId xmlns:p14="http://schemas.microsoft.com/office/powerpoint/2010/main" val="3060848426"/>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007927" y="325440"/>
            <a:ext cx="10180909" cy="871537"/>
          </a:xfrm>
          <a:prstGeom prst="rect">
            <a:avLst/>
          </a:prstGeom>
        </p:spPr>
        <p:txBody>
          <a:bodyPr/>
          <a:lstStyle>
            <a:lvl1pPr>
              <a:defRPr sz="2667">
                <a:solidFill>
                  <a:srgbClr val="404040"/>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1007656" y="1508787"/>
            <a:ext cx="10180909" cy="4512501"/>
          </a:xfrm>
          <a:prstGeom prst="rect">
            <a:avLst/>
          </a:prstGeom>
        </p:spPr>
        <p:txBody>
          <a:bodyPr/>
          <a:lstStyle>
            <a:lvl1pPr marL="457189" indent="-457189">
              <a:lnSpc>
                <a:spcPct val="150000"/>
              </a:lnSpc>
              <a:spcBef>
                <a:spcPts val="3200"/>
              </a:spcBef>
              <a:buClrTx/>
              <a:buSzPct val="100000"/>
              <a:buFont typeface="微软雅黑" panose="020B0503020204020204" pitchFamily="34" charset="-122"/>
              <a:buChar char="»"/>
              <a:defRPr sz="2133">
                <a:solidFill>
                  <a:srgbClr val="404040"/>
                </a:solidFill>
                <a:latin typeface="微软雅黑" panose="020B0503020204020204" pitchFamily="34" charset="-122"/>
                <a:ea typeface="微软雅黑" panose="020B0503020204020204" pitchFamily="34" charset="-122"/>
              </a:defRPr>
            </a:lvl1pPr>
            <a:lvl2pPr marL="990575" indent="-380990">
              <a:lnSpc>
                <a:spcPct val="150000"/>
              </a:lnSpc>
              <a:spcBef>
                <a:spcPts val="1600"/>
              </a:spcBef>
              <a:buClrTx/>
              <a:buSzPct val="100000"/>
              <a:buFont typeface="微软雅黑" panose="020B0503020204020204" pitchFamily="34" charset="-122"/>
              <a:buChar char="»"/>
              <a:defRPr sz="1867">
                <a:solidFill>
                  <a:srgbClr val="404040"/>
                </a:solidFill>
                <a:latin typeface="微软雅黑" panose="020B0503020204020204" pitchFamily="34" charset="-122"/>
                <a:ea typeface="微软雅黑" panose="020B0503020204020204" pitchFamily="34" charset="-122"/>
              </a:defRPr>
            </a:lvl2pPr>
            <a:lvl3pPr marL="1523962" indent="-304792">
              <a:lnSpc>
                <a:spcPct val="150000"/>
              </a:lnSpc>
              <a:spcBef>
                <a:spcPts val="800"/>
              </a:spcBef>
              <a:buClrTx/>
              <a:buSzPct val="100000"/>
              <a:buFont typeface="微软雅黑" panose="020B0503020204020204" pitchFamily="34" charset="-122"/>
              <a:buChar char="»"/>
              <a:defRPr sz="1600">
                <a:solidFill>
                  <a:srgbClr val="404040"/>
                </a:solidFill>
                <a:latin typeface="微软雅黑" panose="020B0503020204020204" pitchFamily="34" charset="-122"/>
                <a:ea typeface="微软雅黑" panose="020B0503020204020204" pitchFamily="34" charset="-122"/>
              </a:defRPr>
            </a:lvl3pPr>
            <a:lvl4pPr marL="2133547" indent="-304792">
              <a:buClrTx/>
              <a:buFont typeface="微软雅黑" panose="020B0503020204020204" pitchFamily="34" charset="-122"/>
              <a:buChar char="»"/>
              <a:defRPr>
                <a:solidFill>
                  <a:srgbClr val="404040"/>
                </a:solidFill>
                <a:latin typeface="微软雅黑" panose="020B0503020204020204" pitchFamily="34" charset="-122"/>
                <a:ea typeface="微软雅黑" panose="020B0503020204020204" pitchFamily="34" charset="-122"/>
              </a:defRPr>
            </a:lvl4pPr>
            <a:lvl5pPr marL="2743131" indent="-304792">
              <a:buClrTx/>
              <a:buFont typeface="微软雅黑" panose="020B0503020204020204" pitchFamily="34" charset="-122"/>
              <a:buChar char="»"/>
              <a:defRPr>
                <a:solidFill>
                  <a:srgbClr val="404040"/>
                </a:solidFill>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p:txBody>
      </p:sp>
      <p:sp>
        <p:nvSpPr>
          <p:cNvPr id="4" name="Rectangle 5"/>
          <p:cNvSpPr>
            <a:spLocks noChangeArrowheads="1"/>
          </p:cNvSpPr>
          <p:nvPr userDrawn="1"/>
        </p:nvSpPr>
        <p:spPr bwMode="auto">
          <a:xfrm>
            <a:off x="8491692" y="6538144"/>
            <a:ext cx="398981" cy="24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1219170" eaLnBrk="0" fontAlgn="base" hangingPunct="0">
              <a:lnSpc>
                <a:spcPct val="85000"/>
              </a:lnSpc>
              <a:spcBef>
                <a:spcPct val="0"/>
              </a:spcBef>
              <a:spcAft>
                <a:spcPct val="0"/>
              </a:spcAft>
            </a:pPr>
            <a:r>
              <a:rPr lang="de-DE" altLang="zh-CN" sz="1600" dirty="0" smtClean="0">
                <a:solidFill>
                  <a:prstClr val="white">
                    <a:lumMod val="65000"/>
                  </a:prstClr>
                </a:solidFill>
                <a:latin typeface="FrutigerNext LT Bold" pitchFamily="34" charset="0"/>
                <a:ea typeface="MS PGothic" pitchFamily="34" charset="-128"/>
              </a:rPr>
              <a:t> </a:t>
            </a:r>
            <a:fld id="{A4C34F22-587E-473D-9099-376F4F013A30}" type="slidenum">
              <a:rPr lang="de-DE" altLang="zh-CN" sz="1600">
                <a:solidFill>
                  <a:prstClr val="white">
                    <a:lumMod val="65000"/>
                  </a:prstClr>
                </a:solidFill>
                <a:latin typeface="FrutigerNext LT Light" pitchFamily="34" charset="0"/>
                <a:ea typeface="MS PGothic" pitchFamily="34" charset="-128"/>
              </a:rPr>
              <a:pPr defTabSz="1219170" eaLnBrk="0" fontAlgn="base" hangingPunct="0">
                <a:lnSpc>
                  <a:spcPct val="85000"/>
                </a:lnSpc>
                <a:spcBef>
                  <a:spcPct val="0"/>
                </a:spcBef>
                <a:spcAft>
                  <a:spcPct val="0"/>
                </a:spcAft>
              </a:pPr>
              <a:t>‹#›</a:t>
            </a:fld>
            <a:endParaRPr lang="en-GB" altLang="zh-CN" sz="1600" dirty="0">
              <a:solidFill>
                <a:prstClr val="white">
                  <a:lumMod val="65000"/>
                </a:prstClr>
              </a:solidFill>
              <a:latin typeface="FrutigerNext LT Light" pitchFamily="34" charset="0"/>
              <a:ea typeface="MS PGothic" pitchFamily="34" charset="-128"/>
            </a:endParaRPr>
          </a:p>
        </p:txBody>
      </p:sp>
    </p:spTree>
    <p:extLst>
      <p:ext uri="{BB962C8B-B14F-4D97-AF65-F5344CB8AC3E}">
        <p14:creationId xmlns:p14="http://schemas.microsoft.com/office/powerpoint/2010/main" val="3163687985"/>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007927" y="325440"/>
            <a:ext cx="10180909" cy="871537"/>
          </a:xfrm>
          <a:prstGeom prst="rect">
            <a:avLst/>
          </a:prstGeom>
        </p:spPr>
        <p:txBody>
          <a:bodyPr/>
          <a:lstStyle>
            <a:lvl1pPr>
              <a:defRPr sz="2667">
                <a:solidFill>
                  <a:srgbClr val="404040"/>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4" name="Rectangle 5"/>
          <p:cNvSpPr>
            <a:spLocks noChangeArrowheads="1"/>
          </p:cNvSpPr>
          <p:nvPr userDrawn="1"/>
        </p:nvSpPr>
        <p:spPr bwMode="auto">
          <a:xfrm>
            <a:off x="8491692" y="6538144"/>
            <a:ext cx="398981" cy="24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1219170" eaLnBrk="0" fontAlgn="base" hangingPunct="0">
              <a:lnSpc>
                <a:spcPct val="85000"/>
              </a:lnSpc>
              <a:spcBef>
                <a:spcPct val="0"/>
              </a:spcBef>
              <a:spcAft>
                <a:spcPct val="0"/>
              </a:spcAft>
            </a:pPr>
            <a:r>
              <a:rPr lang="de-DE" altLang="zh-CN" sz="1600" dirty="0" smtClean="0">
                <a:solidFill>
                  <a:prstClr val="white">
                    <a:lumMod val="65000"/>
                  </a:prstClr>
                </a:solidFill>
                <a:latin typeface="FrutigerNext LT Bold" pitchFamily="34" charset="0"/>
                <a:ea typeface="MS PGothic" pitchFamily="34" charset="-128"/>
              </a:rPr>
              <a:t> </a:t>
            </a:r>
            <a:fld id="{A4C34F22-587E-473D-9099-376F4F013A30}" type="slidenum">
              <a:rPr lang="de-DE" altLang="zh-CN" sz="1600">
                <a:solidFill>
                  <a:prstClr val="white">
                    <a:lumMod val="65000"/>
                  </a:prstClr>
                </a:solidFill>
                <a:latin typeface="FrutigerNext LT Light" pitchFamily="34" charset="0"/>
                <a:ea typeface="MS PGothic" pitchFamily="34" charset="-128"/>
              </a:rPr>
              <a:pPr defTabSz="1219170" eaLnBrk="0" fontAlgn="base" hangingPunct="0">
                <a:lnSpc>
                  <a:spcPct val="85000"/>
                </a:lnSpc>
                <a:spcBef>
                  <a:spcPct val="0"/>
                </a:spcBef>
                <a:spcAft>
                  <a:spcPct val="0"/>
                </a:spcAft>
              </a:pPr>
              <a:t>‹#›</a:t>
            </a:fld>
            <a:endParaRPr lang="en-GB" altLang="zh-CN" sz="1600" dirty="0">
              <a:solidFill>
                <a:prstClr val="white">
                  <a:lumMod val="65000"/>
                </a:prstClr>
              </a:solidFill>
              <a:latin typeface="FrutigerNext LT Light" pitchFamily="34" charset="0"/>
              <a:ea typeface="MS PGothic" pitchFamily="34" charset="-128"/>
            </a:endParaRPr>
          </a:p>
        </p:txBody>
      </p:sp>
    </p:spTree>
    <p:extLst>
      <p:ext uri="{BB962C8B-B14F-4D97-AF65-F5344CB8AC3E}">
        <p14:creationId xmlns:p14="http://schemas.microsoft.com/office/powerpoint/2010/main" val="469106167"/>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007927" y="325440"/>
            <a:ext cx="10180909" cy="871537"/>
          </a:xfrm>
          <a:prstGeom prst="rect">
            <a:avLst/>
          </a:prstGeom>
        </p:spPr>
        <p:txBody>
          <a:bodyPr/>
          <a:lstStyle>
            <a:lvl1pPr>
              <a:defRPr sz="2667">
                <a:solidFill>
                  <a:srgbClr val="404040"/>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4" name="Rectangle 5"/>
          <p:cNvSpPr>
            <a:spLocks noChangeArrowheads="1"/>
          </p:cNvSpPr>
          <p:nvPr userDrawn="1"/>
        </p:nvSpPr>
        <p:spPr bwMode="auto">
          <a:xfrm>
            <a:off x="11750436" y="6538144"/>
            <a:ext cx="398981" cy="24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1219170" eaLnBrk="0" fontAlgn="base" hangingPunct="0">
              <a:lnSpc>
                <a:spcPct val="85000"/>
              </a:lnSpc>
              <a:spcBef>
                <a:spcPct val="0"/>
              </a:spcBef>
              <a:spcAft>
                <a:spcPct val="0"/>
              </a:spcAft>
            </a:pPr>
            <a:r>
              <a:rPr lang="de-DE" altLang="zh-CN" sz="1600" dirty="0" smtClean="0">
                <a:solidFill>
                  <a:prstClr val="white">
                    <a:lumMod val="65000"/>
                  </a:prstClr>
                </a:solidFill>
                <a:latin typeface="FrutigerNext LT Bold" pitchFamily="34" charset="0"/>
                <a:ea typeface="MS PGothic" pitchFamily="34" charset="-128"/>
              </a:rPr>
              <a:t> </a:t>
            </a:r>
            <a:fld id="{A4C34F22-587E-473D-9099-376F4F013A30}" type="slidenum">
              <a:rPr lang="de-DE" altLang="zh-CN" sz="1600">
                <a:solidFill>
                  <a:prstClr val="white">
                    <a:lumMod val="65000"/>
                  </a:prstClr>
                </a:solidFill>
                <a:latin typeface="FrutigerNext LT Light" pitchFamily="34" charset="0"/>
                <a:ea typeface="MS PGothic" pitchFamily="34" charset="-128"/>
              </a:rPr>
              <a:pPr defTabSz="1219170" eaLnBrk="0" fontAlgn="base" hangingPunct="0">
                <a:lnSpc>
                  <a:spcPct val="85000"/>
                </a:lnSpc>
                <a:spcBef>
                  <a:spcPct val="0"/>
                </a:spcBef>
                <a:spcAft>
                  <a:spcPct val="0"/>
                </a:spcAft>
              </a:pPr>
              <a:t>‹#›</a:t>
            </a:fld>
            <a:endParaRPr lang="en-GB" altLang="zh-CN" sz="1600" dirty="0">
              <a:solidFill>
                <a:prstClr val="white">
                  <a:lumMod val="65000"/>
                </a:prstClr>
              </a:solidFill>
              <a:latin typeface="FrutigerNext LT Light" pitchFamily="34" charset="0"/>
              <a:ea typeface="MS PGothic" pitchFamily="34" charset="-128"/>
            </a:endParaRPr>
          </a:p>
        </p:txBody>
      </p:sp>
      <p:grpSp>
        <p:nvGrpSpPr>
          <p:cNvPr id="6" name="组合 5"/>
          <p:cNvGrpSpPr/>
          <p:nvPr userDrawn="1"/>
        </p:nvGrpSpPr>
        <p:grpSpPr>
          <a:xfrm>
            <a:off x="12249458" y="7246"/>
            <a:ext cx="1340682" cy="308775"/>
            <a:chOff x="5380211" y="1059582"/>
            <a:chExt cx="1660525" cy="382587"/>
          </a:xfrm>
        </p:grpSpPr>
        <p:sp>
          <p:nvSpPr>
            <p:cNvPr id="7" name="Rectangle 37"/>
            <p:cNvSpPr>
              <a:spLocks noChangeArrowheads="1"/>
            </p:cNvSpPr>
            <p:nvPr userDrawn="1"/>
          </p:nvSpPr>
          <p:spPr bwMode="auto">
            <a:xfrm flipV="1">
              <a:off x="6210473" y="1059582"/>
              <a:ext cx="415925" cy="382587"/>
            </a:xfrm>
            <a:prstGeom prst="rect">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8" name="Rectangle 38"/>
            <p:cNvSpPr>
              <a:spLocks noChangeArrowheads="1"/>
            </p:cNvSpPr>
            <p:nvPr userDrawn="1"/>
          </p:nvSpPr>
          <p:spPr bwMode="auto">
            <a:xfrm flipV="1">
              <a:off x="6626398" y="1059582"/>
              <a:ext cx="414338" cy="38258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9" name="Rectangle 39"/>
            <p:cNvSpPr>
              <a:spLocks noChangeArrowheads="1"/>
            </p:cNvSpPr>
            <p:nvPr userDrawn="1"/>
          </p:nvSpPr>
          <p:spPr bwMode="auto">
            <a:xfrm flipV="1">
              <a:off x="5380211" y="1059582"/>
              <a:ext cx="415925" cy="382587"/>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10" name="Rectangle 40"/>
            <p:cNvSpPr>
              <a:spLocks noChangeArrowheads="1"/>
            </p:cNvSpPr>
            <p:nvPr userDrawn="1"/>
          </p:nvSpPr>
          <p:spPr bwMode="auto">
            <a:xfrm flipV="1">
              <a:off x="5796136" y="1059582"/>
              <a:ext cx="414337" cy="3825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grpSp>
      <p:sp>
        <p:nvSpPr>
          <p:cNvPr id="11" name="内容占位符 2"/>
          <p:cNvSpPr>
            <a:spLocks noGrp="1"/>
          </p:cNvSpPr>
          <p:nvPr>
            <p:ph idx="1"/>
          </p:nvPr>
        </p:nvSpPr>
        <p:spPr>
          <a:xfrm>
            <a:off x="1007656" y="1508787"/>
            <a:ext cx="10180909" cy="4512501"/>
          </a:xfrm>
          <a:prstGeom prst="rect">
            <a:avLst/>
          </a:prstGeom>
        </p:spPr>
        <p:txBody>
          <a:bodyPr/>
          <a:lstStyle>
            <a:lvl1pPr marL="457189" indent="-457189">
              <a:lnSpc>
                <a:spcPct val="150000"/>
              </a:lnSpc>
              <a:spcBef>
                <a:spcPts val="3200"/>
              </a:spcBef>
              <a:buClrTx/>
              <a:buSzPct val="100000"/>
              <a:buFont typeface="微软雅黑" panose="020B0503020204020204" pitchFamily="34" charset="-122"/>
              <a:buChar char="»"/>
              <a:defRPr sz="2133">
                <a:solidFill>
                  <a:srgbClr val="404040"/>
                </a:solidFill>
                <a:latin typeface="微软雅黑" panose="020B0503020204020204" pitchFamily="34" charset="-122"/>
                <a:ea typeface="微软雅黑" panose="020B0503020204020204" pitchFamily="34" charset="-122"/>
              </a:defRPr>
            </a:lvl1pPr>
            <a:lvl2pPr marL="990575" indent="-380990">
              <a:lnSpc>
                <a:spcPct val="150000"/>
              </a:lnSpc>
              <a:spcBef>
                <a:spcPts val="1600"/>
              </a:spcBef>
              <a:buClrTx/>
              <a:buSzPct val="100000"/>
              <a:buFont typeface="微软雅黑" panose="020B0503020204020204" pitchFamily="34" charset="-122"/>
              <a:buChar char="»"/>
              <a:defRPr sz="1867">
                <a:solidFill>
                  <a:srgbClr val="404040"/>
                </a:solidFill>
                <a:latin typeface="微软雅黑" panose="020B0503020204020204" pitchFamily="34" charset="-122"/>
                <a:ea typeface="微软雅黑" panose="020B0503020204020204" pitchFamily="34" charset="-122"/>
              </a:defRPr>
            </a:lvl2pPr>
            <a:lvl3pPr marL="1523962" indent="-304792">
              <a:lnSpc>
                <a:spcPct val="150000"/>
              </a:lnSpc>
              <a:spcBef>
                <a:spcPts val="800"/>
              </a:spcBef>
              <a:buClrTx/>
              <a:buSzPct val="100000"/>
              <a:buFont typeface="微软雅黑" panose="020B0503020204020204" pitchFamily="34" charset="-122"/>
              <a:buChar char="»"/>
              <a:defRPr sz="1600">
                <a:solidFill>
                  <a:srgbClr val="404040"/>
                </a:solidFill>
                <a:latin typeface="微软雅黑" panose="020B0503020204020204" pitchFamily="34" charset="-122"/>
                <a:ea typeface="微软雅黑" panose="020B0503020204020204" pitchFamily="34" charset="-122"/>
              </a:defRPr>
            </a:lvl3pPr>
            <a:lvl4pPr marL="2133547" indent="-304792">
              <a:buClrTx/>
              <a:buFont typeface="微软雅黑" panose="020B0503020204020204" pitchFamily="34" charset="-122"/>
              <a:buChar char="»"/>
              <a:defRPr>
                <a:solidFill>
                  <a:srgbClr val="404040"/>
                </a:solidFill>
                <a:latin typeface="微软雅黑" panose="020B0503020204020204" pitchFamily="34" charset="-122"/>
                <a:ea typeface="微软雅黑" panose="020B0503020204020204" pitchFamily="34" charset="-122"/>
              </a:defRPr>
            </a:lvl4pPr>
            <a:lvl5pPr marL="2743131" indent="-304792">
              <a:buClrTx/>
              <a:buFont typeface="微软雅黑" panose="020B0503020204020204" pitchFamily="34" charset="-122"/>
              <a:buChar char="»"/>
              <a:defRPr>
                <a:solidFill>
                  <a:srgbClr val="404040"/>
                </a:solidFill>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p:txBody>
      </p:sp>
    </p:spTree>
    <p:extLst>
      <p:ext uri="{BB962C8B-B14F-4D97-AF65-F5344CB8AC3E}">
        <p14:creationId xmlns:p14="http://schemas.microsoft.com/office/powerpoint/2010/main" val="3141524767"/>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007927" y="325440"/>
            <a:ext cx="10180909" cy="871537"/>
          </a:xfrm>
          <a:prstGeom prst="rect">
            <a:avLst/>
          </a:prstGeom>
        </p:spPr>
        <p:txBody>
          <a:bodyPr/>
          <a:lstStyle>
            <a:lvl1pPr>
              <a:defRPr sz="2667">
                <a:solidFill>
                  <a:srgbClr val="404040"/>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4" name="Rectangle 5"/>
          <p:cNvSpPr>
            <a:spLocks noChangeArrowheads="1"/>
          </p:cNvSpPr>
          <p:nvPr userDrawn="1"/>
        </p:nvSpPr>
        <p:spPr bwMode="auto">
          <a:xfrm>
            <a:off x="11750436" y="6538144"/>
            <a:ext cx="398981" cy="24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1219170" eaLnBrk="0" fontAlgn="base" hangingPunct="0">
              <a:lnSpc>
                <a:spcPct val="85000"/>
              </a:lnSpc>
              <a:spcBef>
                <a:spcPct val="0"/>
              </a:spcBef>
              <a:spcAft>
                <a:spcPct val="0"/>
              </a:spcAft>
            </a:pPr>
            <a:r>
              <a:rPr lang="de-DE" altLang="zh-CN" sz="1600" dirty="0" smtClean="0">
                <a:solidFill>
                  <a:prstClr val="white">
                    <a:lumMod val="65000"/>
                  </a:prstClr>
                </a:solidFill>
                <a:latin typeface="FrutigerNext LT Bold" pitchFamily="34" charset="0"/>
                <a:ea typeface="MS PGothic" pitchFamily="34" charset="-128"/>
              </a:rPr>
              <a:t> </a:t>
            </a:r>
            <a:fld id="{A4C34F22-587E-473D-9099-376F4F013A30}" type="slidenum">
              <a:rPr lang="de-DE" altLang="zh-CN" sz="1600">
                <a:solidFill>
                  <a:prstClr val="white">
                    <a:lumMod val="65000"/>
                  </a:prstClr>
                </a:solidFill>
                <a:latin typeface="FrutigerNext LT Light" pitchFamily="34" charset="0"/>
                <a:ea typeface="MS PGothic" pitchFamily="34" charset="-128"/>
              </a:rPr>
              <a:pPr defTabSz="1219170" eaLnBrk="0" fontAlgn="base" hangingPunct="0">
                <a:lnSpc>
                  <a:spcPct val="85000"/>
                </a:lnSpc>
                <a:spcBef>
                  <a:spcPct val="0"/>
                </a:spcBef>
                <a:spcAft>
                  <a:spcPct val="0"/>
                </a:spcAft>
              </a:pPr>
              <a:t>‹#›</a:t>
            </a:fld>
            <a:endParaRPr lang="en-GB" altLang="zh-CN" sz="1600" dirty="0">
              <a:solidFill>
                <a:prstClr val="white">
                  <a:lumMod val="65000"/>
                </a:prstClr>
              </a:solidFill>
              <a:latin typeface="FrutigerNext LT Light" pitchFamily="34" charset="0"/>
              <a:ea typeface="MS PGothic" pitchFamily="34" charset="-128"/>
            </a:endParaRPr>
          </a:p>
        </p:txBody>
      </p:sp>
      <p:grpSp>
        <p:nvGrpSpPr>
          <p:cNvPr id="6" name="组合 5"/>
          <p:cNvGrpSpPr/>
          <p:nvPr userDrawn="1"/>
        </p:nvGrpSpPr>
        <p:grpSpPr>
          <a:xfrm>
            <a:off x="12249458" y="7246"/>
            <a:ext cx="1340682" cy="308775"/>
            <a:chOff x="5380211" y="1059582"/>
            <a:chExt cx="1660525" cy="382587"/>
          </a:xfrm>
        </p:grpSpPr>
        <p:sp>
          <p:nvSpPr>
            <p:cNvPr id="7" name="Rectangle 37"/>
            <p:cNvSpPr>
              <a:spLocks noChangeArrowheads="1"/>
            </p:cNvSpPr>
            <p:nvPr userDrawn="1"/>
          </p:nvSpPr>
          <p:spPr bwMode="auto">
            <a:xfrm flipV="1">
              <a:off x="6210473" y="1059582"/>
              <a:ext cx="415925" cy="382587"/>
            </a:xfrm>
            <a:prstGeom prst="rect">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8" name="Rectangle 38"/>
            <p:cNvSpPr>
              <a:spLocks noChangeArrowheads="1"/>
            </p:cNvSpPr>
            <p:nvPr userDrawn="1"/>
          </p:nvSpPr>
          <p:spPr bwMode="auto">
            <a:xfrm flipV="1">
              <a:off x="6626398" y="1059582"/>
              <a:ext cx="414338" cy="38258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9" name="Rectangle 39"/>
            <p:cNvSpPr>
              <a:spLocks noChangeArrowheads="1"/>
            </p:cNvSpPr>
            <p:nvPr userDrawn="1"/>
          </p:nvSpPr>
          <p:spPr bwMode="auto">
            <a:xfrm flipV="1">
              <a:off x="5380211" y="1059582"/>
              <a:ext cx="415925" cy="382587"/>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10" name="Rectangle 40"/>
            <p:cNvSpPr>
              <a:spLocks noChangeArrowheads="1"/>
            </p:cNvSpPr>
            <p:nvPr userDrawn="1"/>
          </p:nvSpPr>
          <p:spPr bwMode="auto">
            <a:xfrm flipV="1">
              <a:off x="5796136" y="1059582"/>
              <a:ext cx="414337" cy="3825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grpSp>
    </p:spTree>
    <p:extLst>
      <p:ext uri="{BB962C8B-B14F-4D97-AF65-F5344CB8AC3E}">
        <p14:creationId xmlns:p14="http://schemas.microsoft.com/office/powerpoint/2010/main" val="3462238510"/>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pic>
        <p:nvPicPr>
          <p:cNvPr id="2" name="Picture 3" descr="C:\Users\z00205060\Desktop\CP项目\规范类文件\新建文件夹\巴展视觉物料规范-14.jpg"/>
          <p:cNvPicPr>
            <a:picLocks noChangeAspect="1" noChangeArrowheads="1"/>
          </p:cNvPicPr>
          <p:nvPr userDrawn="1"/>
        </p:nvPicPr>
        <p:blipFill>
          <a:blip r:embed="rId2" cstate="print"/>
          <a:srcRect/>
          <a:stretch>
            <a:fillRect/>
          </a:stretch>
        </p:blipFill>
        <p:spPr bwMode="auto">
          <a:xfrm>
            <a:off x="-2330" y="1"/>
            <a:ext cx="12196763" cy="6858000"/>
          </a:xfrm>
          <a:prstGeom prst="rect">
            <a:avLst/>
          </a:prstGeom>
          <a:noFill/>
          <a:ln w="9525">
            <a:noFill/>
            <a:miter lim="800000"/>
            <a:headEnd/>
            <a:tailEnd/>
          </a:ln>
        </p:spPr>
      </p:pic>
      <p:sp>
        <p:nvSpPr>
          <p:cNvPr id="3" name="Text Box 16"/>
          <p:cNvSpPr txBox="1">
            <a:spLocks noChangeArrowheads="1"/>
          </p:cNvSpPr>
          <p:nvPr userDrawn="1"/>
        </p:nvSpPr>
        <p:spPr bwMode="auto">
          <a:xfrm>
            <a:off x="4207580" y="2062169"/>
            <a:ext cx="3776945" cy="1015638"/>
          </a:xfrm>
          <a:prstGeom prst="rect">
            <a:avLst/>
          </a:prstGeom>
          <a:noFill/>
          <a:ln w="9525">
            <a:noFill/>
            <a:miter lim="800000"/>
            <a:headEnd/>
            <a:tailEnd/>
          </a:ln>
        </p:spPr>
        <p:txBody>
          <a:bodyPr wrap="none" lIns="91415" tIns="45708" rIns="91415" bIns="45708">
            <a:spAutoFit/>
          </a:bodyPr>
          <a:lstStyle/>
          <a:p>
            <a:pPr algn="ctr" defTabSz="1219170" eaLnBrk="0" fontAlgn="base" hangingPunct="0">
              <a:spcBef>
                <a:spcPct val="0"/>
              </a:spcBef>
              <a:spcAft>
                <a:spcPct val="0"/>
              </a:spcAft>
              <a:defRPr/>
            </a:pPr>
            <a:r>
              <a:rPr lang="en-US" altLang="zh-CN" sz="6000" dirty="0">
                <a:solidFill>
                  <a:srgbClr val="CC0000"/>
                </a:solidFill>
                <a:ea typeface="MS PGothic" pitchFamily="34" charset="-128"/>
                <a:cs typeface="Arial" panose="020B0604020202020204" pitchFamily="34" charset="0"/>
              </a:rPr>
              <a:t>Thank you</a:t>
            </a:r>
          </a:p>
        </p:txBody>
      </p:sp>
      <p:sp>
        <p:nvSpPr>
          <p:cNvPr id="4" name="Text Box 17"/>
          <p:cNvSpPr txBox="1">
            <a:spLocks noChangeArrowheads="1"/>
          </p:cNvSpPr>
          <p:nvPr userDrawn="1"/>
        </p:nvSpPr>
        <p:spPr bwMode="auto">
          <a:xfrm>
            <a:off x="5212725" y="3244851"/>
            <a:ext cx="1766652" cy="338530"/>
          </a:xfrm>
          <a:prstGeom prst="rect">
            <a:avLst/>
          </a:prstGeom>
          <a:noFill/>
          <a:ln w="9525">
            <a:noFill/>
            <a:miter lim="800000"/>
            <a:headEnd/>
            <a:tailEnd/>
          </a:ln>
        </p:spPr>
        <p:txBody>
          <a:bodyPr wrap="none" lIns="91415" tIns="45708" rIns="91415" bIns="45708">
            <a:spAutoFit/>
          </a:bodyPr>
          <a:lstStyle/>
          <a:p>
            <a:pPr algn="ctr" defTabSz="1219170" eaLnBrk="0" fontAlgn="base" hangingPunct="0">
              <a:spcBef>
                <a:spcPct val="0"/>
              </a:spcBef>
              <a:spcAft>
                <a:spcPct val="0"/>
              </a:spcAft>
              <a:defRPr/>
            </a:pPr>
            <a:r>
              <a:rPr lang="en-US" altLang="zh-CN" sz="1600" dirty="0">
                <a:solidFill>
                  <a:srgbClr val="000000">
                    <a:lumMod val="75000"/>
                    <a:lumOff val="25000"/>
                  </a:srgbClr>
                </a:solidFill>
                <a:ea typeface="MS PGothic" pitchFamily="34" charset="-128"/>
                <a:cs typeface="Arial" panose="020B0604020202020204" pitchFamily="34" charset="0"/>
              </a:rPr>
              <a:t>www.huawei.com</a:t>
            </a:r>
          </a:p>
        </p:txBody>
      </p:sp>
      <p:sp>
        <p:nvSpPr>
          <p:cNvPr id="5" name="TextBox 4"/>
          <p:cNvSpPr txBox="1"/>
          <p:nvPr userDrawn="1"/>
        </p:nvSpPr>
        <p:spPr>
          <a:xfrm>
            <a:off x="874843" y="4562478"/>
            <a:ext cx="10442411" cy="1194855"/>
          </a:xfrm>
          <a:prstGeom prst="rect">
            <a:avLst/>
          </a:prstGeom>
          <a:noFill/>
        </p:spPr>
        <p:txBody>
          <a:bodyPr wrap="square" lIns="91415" tIns="45708" rIns="91415" bIns="45708">
            <a:spAutoFit/>
          </a:bodyPr>
          <a:lstStyle/>
          <a:p>
            <a:pPr algn="just" defTabSz="1219170">
              <a:spcAft>
                <a:spcPts val="600"/>
              </a:spcAft>
              <a:defRPr/>
            </a:pPr>
            <a:r>
              <a:rPr lang="en-US" altLang="zh-CN" sz="1333" dirty="0">
                <a:solidFill>
                  <a:srgbClr val="000000">
                    <a:lumMod val="75000"/>
                    <a:lumOff val="25000"/>
                  </a:srgbClr>
                </a:solidFill>
                <a:latin typeface="Calibri" pitchFamily="34" charset="0"/>
                <a:ea typeface="宋体" charset="-122"/>
                <a:cs typeface="Calibri" pitchFamily="34" charset="0"/>
              </a:rPr>
              <a:t>Copyright©2014 Huawei Technologies Co., Ltd. All Rights Reserved.</a:t>
            </a:r>
            <a:endParaRPr lang="zh-CN" altLang="zh-CN" sz="1333" dirty="0">
              <a:solidFill>
                <a:srgbClr val="000000">
                  <a:lumMod val="75000"/>
                  <a:lumOff val="25000"/>
                </a:srgbClr>
              </a:solidFill>
              <a:latin typeface="Calibri" pitchFamily="34" charset="0"/>
              <a:ea typeface="宋体" charset="-122"/>
              <a:cs typeface="Calibri" pitchFamily="34" charset="0"/>
            </a:endParaRPr>
          </a:p>
          <a:p>
            <a:pPr algn="just" defTabSz="1219170">
              <a:defRPr/>
            </a:pPr>
            <a:r>
              <a:rPr lang="en-US" altLang="zh-CN" sz="1333" dirty="0">
                <a:solidFill>
                  <a:srgbClr val="000000">
                    <a:lumMod val="75000"/>
                    <a:lumOff val="25000"/>
                  </a:srgbClr>
                </a:solidFill>
                <a:latin typeface="Calibri" pitchFamily="34" charset="0"/>
                <a:ea typeface="宋体" charset="-122"/>
                <a:cs typeface="Calibri" pitchFamily="34" charset="0"/>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1333" dirty="0">
              <a:solidFill>
                <a:srgbClr val="000000">
                  <a:lumMod val="75000"/>
                  <a:lumOff val="25000"/>
                </a:srgbClr>
              </a:solidFill>
              <a:latin typeface="Calibri" pitchFamily="34" charset="0"/>
              <a:ea typeface="宋体" charset="-122"/>
              <a:cs typeface="Calibri" pitchFamily="34" charset="0"/>
            </a:endParaRPr>
          </a:p>
        </p:txBody>
      </p:sp>
      <p:sp>
        <p:nvSpPr>
          <p:cNvPr id="6" name="Text Box 5"/>
          <p:cNvSpPr txBox="1">
            <a:spLocks noChangeArrowheads="1"/>
          </p:cNvSpPr>
          <p:nvPr userDrawn="1"/>
        </p:nvSpPr>
        <p:spPr bwMode="auto">
          <a:xfrm>
            <a:off x="4873231" y="6478589"/>
            <a:ext cx="2445644" cy="205121"/>
          </a:xfrm>
          <a:prstGeom prst="rect">
            <a:avLst/>
          </a:prstGeom>
          <a:noFill/>
          <a:ln w="9525">
            <a:noFill/>
            <a:miter lim="800000"/>
            <a:headEnd/>
            <a:tailEnd/>
          </a:ln>
        </p:spPr>
        <p:txBody>
          <a:bodyPr wrap="none" lIns="0" tIns="0" rIns="91415" bIns="0">
            <a:spAutoFit/>
          </a:bodyPr>
          <a:lstStyle/>
          <a:p>
            <a:pPr algn="ctr" defTabSz="1219170" eaLnBrk="0" fontAlgn="base" hangingPunct="0">
              <a:spcBef>
                <a:spcPct val="0"/>
              </a:spcBef>
              <a:spcAft>
                <a:spcPct val="0"/>
              </a:spcAft>
              <a:defRPr/>
            </a:pPr>
            <a:r>
              <a:rPr lang="en-US" altLang="zh-CN" sz="1333" dirty="0">
                <a:solidFill>
                  <a:srgbClr val="595959"/>
                </a:solidFill>
                <a:latin typeface="Calibri" pitchFamily="34" charset="0"/>
                <a:ea typeface="MS PGothic" pitchFamily="34" charset="-128"/>
                <a:cs typeface="Calibri" pitchFamily="34" charset="0"/>
              </a:rPr>
              <a:t>HUAWEI TECHNOLOGIES CO., LTD.</a:t>
            </a:r>
          </a:p>
        </p:txBody>
      </p:sp>
    </p:spTree>
    <p:extLst>
      <p:ext uri="{BB962C8B-B14F-4D97-AF65-F5344CB8AC3E}">
        <p14:creationId xmlns:p14="http://schemas.microsoft.com/office/powerpoint/2010/main" val="22162007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智能">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6763" cy="5602265"/>
          </a:xfrm>
          <a:prstGeom prst="rect">
            <a:avLst/>
          </a:prstGeom>
        </p:spPr>
      </p:pic>
      <p:sp>
        <p:nvSpPr>
          <p:cNvPr id="18" name="L 形 17"/>
          <p:cNvSpPr/>
          <p:nvPr userDrawn="1"/>
        </p:nvSpPr>
        <p:spPr>
          <a:xfrm rot="5400000">
            <a:off x="5824025" y="2568635"/>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8" name="Title 1">
            <a:extLst>
              <a:ext uri="{FF2B5EF4-FFF2-40B4-BE49-F238E27FC236}">
                <a16:creationId xmlns="" xmlns:a16="http://schemas.microsoft.com/office/drawing/2014/main" id="{62AA4863-E1EF-3342-A8CB-ECD4FD06CEB7}"/>
              </a:ext>
            </a:extLst>
          </p:cNvPr>
          <p:cNvSpPr>
            <a:spLocks noGrp="1"/>
          </p:cNvSpPr>
          <p:nvPr>
            <p:ph type="ctrTitle" hasCustomPrompt="1"/>
          </p:nvPr>
        </p:nvSpPr>
        <p:spPr>
          <a:xfrm>
            <a:off x="898996" y="907092"/>
            <a:ext cx="6559809" cy="690255"/>
          </a:xfrm>
          <a:prstGeom prst="rect">
            <a:avLst/>
          </a:prstGeom>
        </p:spPr>
        <p:txBody>
          <a:bodyPr lIns="0" tIns="0" rIns="0" bIns="0" anchor="t">
            <a:normAutofit/>
          </a:bodyPr>
          <a:lstStyle>
            <a:lvl1pPr algn="l">
              <a:defRPr sz="3200" b="0" i="0">
                <a:solidFill>
                  <a:schemeClr val="tx1"/>
                </a:solidFill>
                <a:latin typeface="Microsoft YaHei" panose="020B0503020204020204" pitchFamily="34" charset="-122"/>
                <a:ea typeface="Microsoft YaHei" panose="020B0503020204020204" pitchFamily="34" charset="-122"/>
              </a:defRPr>
            </a:lvl1pPr>
          </a:lstStyle>
          <a:p>
            <a:r>
              <a:rPr lang="zh-CN" altLang="en-US" dirty="0"/>
              <a:t>单击此处添加标题</a:t>
            </a:r>
            <a:endParaRPr lang="en-US" dirty="0"/>
          </a:p>
        </p:txBody>
      </p:sp>
      <p:sp>
        <p:nvSpPr>
          <p:cNvPr id="5" name="Text Placeholder 5">
            <a:extLst>
              <a:ext uri="{FF2B5EF4-FFF2-40B4-BE49-F238E27FC236}">
                <a16:creationId xmlns="" xmlns:a16="http://schemas.microsoft.com/office/drawing/2014/main" id="{195303EA-8491-464F-99A0-67F948701C12}"/>
              </a:ext>
            </a:extLst>
          </p:cNvPr>
          <p:cNvSpPr>
            <a:spLocks noGrp="1"/>
          </p:cNvSpPr>
          <p:nvPr>
            <p:ph type="body" sz="quarter" idx="10" hasCustomPrompt="1"/>
          </p:nvPr>
        </p:nvSpPr>
        <p:spPr>
          <a:xfrm>
            <a:off x="929260" y="1949372"/>
            <a:ext cx="6535842" cy="643926"/>
          </a:xfrm>
        </p:spPr>
        <p:txBody>
          <a:bodyPr/>
          <a:lstStyle>
            <a:lvl1pPr>
              <a:defRPr sz="1400">
                <a:solidFill>
                  <a:schemeClr val="tx1"/>
                </a:solidFill>
              </a:defRPr>
            </a:lvl1pPr>
          </a:lstStyle>
          <a:p>
            <a:pPr lvl="0"/>
            <a:r>
              <a:rPr lang="zh-CN" altLang="en-US" dirty="0"/>
              <a:t>单击此处添加文本</a:t>
            </a:r>
            <a:endParaRPr lang="en-US" dirty="0"/>
          </a:p>
        </p:txBody>
      </p:sp>
    </p:spTree>
    <p:extLst>
      <p:ext uri="{BB962C8B-B14F-4D97-AF65-F5344CB8AC3E}">
        <p14:creationId xmlns:p14="http://schemas.microsoft.com/office/powerpoint/2010/main" val="3514487387"/>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灯塔">
    <p:spTree>
      <p:nvGrpSpPr>
        <p:cNvPr id="1" name=""/>
        <p:cNvGrpSpPr/>
        <p:nvPr/>
      </p:nvGrpSpPr>
      <p:grpSpPr>
        <a:xfrm>
          <a:off x="0" y="0"/>
          <a:ext cx="0" cy="0"/>
          <a:chOff x="0" y="0"/>
          <a:chExt cx="0" cy="0"/>
        </a:xfrm>
      </p:grpSpPr>
      <p:pic>
        <p:nvPicPr>
          <p:cNvPr id="8" name="图片 3">
            <a:extLst>
              <a:ext uri="{FF2B5EF4-FFF2-40B4-BE49-F238E27FC236}">
                <a16:creationId xmlns="" xmlns:a16="http://schemas.microsoft.com/office/drawing/2014/main" id="{C6D010F9-02DE-1949-B177-A4E0D2774E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232" b="14078"/>
          <a:stretch/>
        </p:blipFill>
        <p:spPr>
          <a:xfrm>
            <a:off x="0" y="0"/>
            <a:ext cx="12196996" cy="5602265"/>
          </a:xfrm>
          <a:prstGeom prst="rect">
            <a:avLst/>
          </a:prstGeom>
        </p:spPr>
      </p:pic>
      <p:sp>
        <p:nvSpPr>
          <p:cNvPr id="10" name="L 形 10">
            <a:extLst>
              <a:ext uri="{FF2B5EF4-FFF2-40B4-BE49-F238E27FC236}">
                <a16:creationId xmlns="" xmlns:a16="http://schemas.microsoft.com/office/drawing/2014/main" id="{0C595D57-06EA-3B46-AF21-C0EACD8F1C4E}"/>
              </a:ext>
            </a:extLst>
          </p:cNvPr>
          <p:cNvSpPr/>
          <p:nvPr userDrawn="1"/>
        </p:nvSpPr>
        <p:spPr>
          <a:xfrm rot="5400000">
            <a:off x="7881371" y="1995748"/>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1" name="Title 1">
            <a:extLst>
              <a:ext uri="{FF2B5EF4-FFF2-40B4-BE49-F238E27FC236}">
                <a16:creationId xmlns="" xmlns:a16="http://schemas.microsoft.com/office/drawing/2014/main" id="{C897A368-8F39-4049-9BB0-AEB315EB7E0D}"/>
              </a:ext>
            </a:extLst>
          </p:cNvPr>
          <p:cNvSpPr>
            <a:spLocks noGrp="1"/>
          </p:cNvSpPr>
          <p:nvPr>
            <p:ph type="ctrTitle" hasCustomPrompt="1"/>
          </p:nvPr>
        </p:nvSpPr>
        <p:spPr>
          <a:xfrm>
            <a:off x="898996" y="907092"/>
            <a:ext cx="6559809" cy="690255"/>
          </a:xfrm>
          <a:prstGeom prst="rect">
            <a:avLst/>
          </a:prstGeom>
        </p:spPr>
        <p:txBody>
          <a:bodyPr lIns="0" tIns="0" rIns="0" bIns="0" anchor="t">
            <a:normAutofit/>
          </a:bodyPr>
          <a:lstStyle>
            <a:lvl1pPr algn="l">
              <a:defRPr sz="3200" b="0" i="0">
                <a:solidFill>
                  <a:schemeClr val="tx1"/>
                </a:solidFill>
                <a:latin typeface="Microsoft YaHei" panose="020B0503020204020204" pitchFamily="34" charset="-122"/>
                <a:ea typeface="Microsoft YaHei" panose="020B0503020204020204" pitchFamily="34" charset="-122"/>
              </a:defRPr>
            </a:lvl1pPr>
          </a:lstStyle>
          <a:p>
            <a:r>
              <a:rPr lang="zh-CN" altLang="en-US" dirty="0"/>
              <a:t>单击此处添加标题</a:t>
            </a:r>
            <a:endParaRPr lang="en-US" dirty="0"/>
          </a:p>
        </p:txBody>
      </p:sp>
      <p:sp>
        <p:nvSpPr>
          <p:cNvPr id="5" name="Text Placeholder 5">
            <a:extLst>
              <a:ext uri="{FF2B5EF4-FFF2-40B4-BE49-F238E27FC236}">
                <a16:creationId xmlns="" xmlns:a16="http://schemas.microsoft.com/office/drawing/2014/main" id="{12621051-E1A4-A049-BF21-61B18B348315}"/>
              </a:ext>
            </a:extLst>
          </p:cNvPr>
          <p:cNvSpPr>
            <a:spLocks noGrp="1"/>
          </p:cNvSpPr>
          <p:nvPr>
            <p:ph type="body" sz="quarter" idx="10" hasCustomPrompt="1"/>
          </p:nvPr>
        </p:nvSpPr>
        <p:spPr>
          <a:xfrm>
            <a:off x="929260" y="1949372"/>
            <a:ext cx="6535842" cy="643926"/>
          </a:xfrm>
        </p:spPr>
        <p:txBody>
          <a:bodyPr/>
          <a:lstStyle>
            <a:lvl1pPr>
              <a:defRPr sz="1400">
                <a:solidFill>
                  <a:schemeClr val="tx1"/>
                </a:solidFill>
              </a:defRPr>
            </a:lvl1pPr>
          </a:lstStyle>
          <a:p>
            <a:pPr lvl="0"/>
            <a:r>
              <a:rPr lang="zh-CN" altLang="en-US" dirty="0"/>
              <a:t>单击此处添加文本</a:t>
            </a:r>
            <a:endParaRPr lang="en-US" dirty="0"/>
          </a:p>
        </p:txBody>
      </p:sp>
    </p:spTree>
    <p:extLst>
      <p:ext uri="{BB962C8B-B14F-4D97-AF65-F5344CB8AC3E}">
        <p14:creationId xmlns:p14="http://schemas.microsoft.com/office/powerpoint/2010/main" val="757399749"/>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创新">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6763" cy="5602265"/>
          </a:xfrm>
          <a:prstGeom prst="rect">
            <a:avLst/>
          </a:prstGeom>
        </p:spPr>
      </p:pic>
      <p:sp>
        <p:nvSpPr>
          <p:cNvPr id="9" name="L 形 8"/>
          <p:cNvSpPr/>
          <p:nvPr userDrawn="1"/>
        </p:nvSpPr>
        <p:spPr>
          <a:xfrm rot="5400000">
            <a:off x="5945516" y="2323519"/>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8" name="Title 1">
            <a:extLst>
              <a:ext uri="{FF2B5EF4-FFF2-40B4-BE49-F238E27FC236}">
                <a16:creationId xmlns="" xmlns:a16="http://schemas.microsoft.com/office/drawing/2014/main" id="{FB908F03-BBCC-164B-BE54-2E836D6E7C14}"/>
              </a:ext>
            </a:extLst>
          </p:cNvPr>
          <p:cNvSpPr>
            <a:spLocks noGrp="1"/>
          </p:cNvSpPr>
          <p:nvPr>
            <p:ph type="ctrTitle" hasCustomPrompt="1"/>
          </p:nvPr>
        </p:nvSpPr>
        <p:spPr>
          <a:xfrm>
            <a:off x="898996" y="907092"/>
            <a:ext cx="6559809" cy="690255"/>
          </a:xfrm>
          <a:prstGeom prst="rect">
            <a:avLst/>
          </a:prstGeom>
        </p:spPr>
        <p:txBody>
          <a:bodyPr lIns="0" tIns="0" rIns="0" bIns="0" anchor="t">
            <a:normAutofit/>
          </a:bodyPr>
          <a:lstStyle>
            <a:lvl1pPr algn="l">
              <a:defRPr sz="3200" b="0" i="0">
                <a:solidFill>
                  <a:schemeClr val="tx1"/>
                </a:solidFill>
                <a:latin typeface="Microsoft YaHei" panose="020B0503020204020204" pitchFamily="34" charset="-122"/>
                <a:ea typeface="Microsoft YaHei" panose="020B0503020204020204" pitchFamily="34" charset="-122"/>
              </a:defRPr>
            </a:lvl1pPr>
          </a:lstStyle>
          <a:p>
            <a:r>
              <a:rPr lang="zh-CN" altLang="en-US" dirty="0"/>
              <a:t>单击此处添加标题</a:t>
            </a:r>
            <a:endParaRPr lang="en-US" dirty="0"/>
          </a:p>
        </p:txBody>
      </p:sp>
      <p:sp>
        <p:nvSpPr>
          <p:cNvPr id="5" name="Text Placeholder 5">
            <a:extLst>
              <a:ext uri="{FF2B5EF4-FFF2-40B4-BE49-F238E27FC236}">
                <a16:creationId xmlns="" xmlns:a16="http://schemas.microsoft.com/office/drawing/2014/main" id="{A3BE9F9B-07D9-DD4C-9CEF-250804A4145A}"/>
              </a:ext>
            </a:extLst>
          </p:cNvPr>
          <p:cNvSpPr>
            <a:spLocks noGrp="1"/>
          </p:cNvSpPr>
          <p:nvPr>
            <p:ph type="body" sz="quarter" idx="10" hasCustomPrompt="1"/>
          </p:nvPr>
        </p:nvSpPr>
        <p:spPr>
          <a:xfrm>
            <a:off x="929260" y="1949372"/>
            <a:ext cx="6535842" cy="643926"/>
          </a:xfrm>
        </p:spPr>
        <p:txBody>
          <a:bodyPr/>
          <a:lstStyle>
            <a:lvl1pPr>
              <a:defRPr sz="1400">
                <a:solidFill>
                  <a:schemeClr val="tx1"/>
                </a:solidFill>
              </a:defRPr>
            </a:lvl1pPr>
          </a:lstStyle>
          <a:p>
            <a:pPr lvl="0"/>
            <a:r>
              <a:rPr lang="zh-CN" altLang="en-US" dirty="0"/>
              <a:t>单击此处添加文本</a:t>
            </a:r>
            <a:endParaRPr lang="en-US" dirty="0"/>
          </a:p>
        </p:txBody>
      </p:sp>
    </p:spTree>
    <p:extLst>
      <p:ext uri="{BB962C8B-B14F-4D97-AF65-F5344CB8AC3E}">
        <p14:creationId xmlns:p14="http://schemas.microsoft.com/office/powerpoint/2010/main" val="1749409936"/>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领航">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03" y="0"/>
            <a:ext cx="12201065" cy="5602262"/>
          </a:xfrm>
          <a:prstGeom prst="rect">
            <a:avLst/>
          </a:prstGeom>
        </p:spPr>
      </p:pic>
      <p:sp>
        <p:nvSpPr>
          <p:cNvPr id="2" name="Title 1"/>
          <p:cNvSpPr>
            <a:spLocks noGrp="1"/>
          </p:cNvSpPr>
          <p:nvPr>
            <p:ph type="ctrTitle" hasCustomPrompt="1"/>
          </p:nvPr>
        </p:nvSpPr>
        <p:spPr>
          <a:xfrm>
            <a:off x="896462" y="907581"/>
            <a:ext cx="6610328" cy="690255"/>
          </a:xfrm>
          <a:prstGeom prst="rect">
            <a:avLst/>
          </a:prstGeom>
        </p:spPr>
        <p:txBody>
          <a:bodyPr lIns="0" tIns="0" rIns="0" bIns="0" anchor="t">
            <a:normAutofit/>
          </a:bodyPr>
          <a:lstStyle>
            <a:lvl1pPr algn="l">
              <a:lnSpc>
                <a:spcPts val="3440"/>
              </a:lnSpc>
              <a:defRPr sz="3200" b="0" i="0">
                <a:solidFill>
                  <a:schemeClr val="tx1"/>
                </a:solidFill>
                <a:latin typeface="Microsoft YaHei" panose="020B0503020204020204" pitchFamily="34" charset="-122"/>
                <a:ea typeface="Microsoft YaHei" panose="020B0503020204020204" pitchFamily="34" charset="-122"/>
              </a:defRPr>
            </a:lvl1pPr>
          </a:lstStyle>
          <a:p>
            <a:r>
              <a:rPr lang="zh-CN" altLang="en-US" dirty="0"/>
              <a:t>单击此处添加标题</a:t>
            </a:r>
            <a:endParaRPr lang="en-US" dirty="0"/>
          </a:p>
        </p:txBody>
      </p:sp>
      <p:sp>
        <p:nvSpPr>
          <p:cNvPr id="8" name="L 形 7"/>
          <p:cNvSpPr/>
          <p:nvPr userDrawn="1"/>
        </p:nvSpPr>
        <p:spPr>
          <a:xfrm rot="10800000">
            <a:off x="10502896" y="1522948"/>
            <a:ext cx="717936" cy="701032"/>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6" name="Text Placeholder 5">
            <a:extLst>
              <a:ext uri="{FF2B5EF4-FFF2-40B4-BE49-F238E27FC236}">
                <a16:creationId xmlns="" xmlns:a16="http://schemas.microsoft.com/office/drawing/2014/main" id="{1878D8DD-C7E7-9345-9C0D-92472D27ADF8}"/>
              </a:ext>
            </a:extLst>
          </p:cNvPr>
          <p:cNvSpPr>
            <a:spLocks noGrp="1"/>
          </p:cNvSpPr>
          <p:nvPr>
            <p:ph type="body" sz="quarter" idx="10" hasCustomPrompt="1"/>
          </p:nvPr>
        </p:nvSpPr>
        <p:spPr>
          <a:xfrm>
            <a:off x="929260" y="1949372"/>
            <a:ext cx="6577530" cy="643926"/>
          </a:xfrm>
        </p:spPr>
        <p:txBody>
          <a:bodyPr/>
          <a:lstStyle>
            <a:lvl1pPr>
              <a:defRPr sz="1400">
                <a:solidFill>
                  <a:schemeClr val="tx1"/>
                </a:solidFill>
              </a:defRPr>
            </a:lvl1pPr>
          </a:lstStyle>
          <a:p>
            <a:pPr lvl="0"/>
            <a:r>
              <a:rPr lang="zh-CN" altLang="en-US" dirty="0"/>
              <a:t>单击此处添加文本</a:t>
            </a:r>
            <a:endParaRPr lang="en-US" dirty="0"/>
          </a:p>
        </p:txBody>
      </p:sp>
    </p:spTree>
    <p:extLst>
      <p:ext uri="{BB962C8B-B14F-4D97-AF65-F5344CB8AC3E}">
        <p14:creationId xmlns:p14="http://schemas.microsoft.com/office/powerpoint/2010/main" val="1412914551"/>
      </p:ext>
    </p:extLst>
  </p:cSld>
  <p:clrMapOvr>
    <a:masterClrMapping/>
  </p:clrMapOvr>
  <p:extLst mod="1">
    <p:ext uri="{DCECCB84-F9BA-43D5-87BE-67443E8EF086}">
      <p15:sldGuideLst xmlns:p15="http://schemas.microsoft.com/office/powerpoint/2012/main">
        <p15:guide id="1" orient="horz" pos="341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攀登">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3825" r="2034" b="5607"/>
          <a:stretch/>
        </p:blipFill>
        <p:spPr>
          <a:xfrm>
            <a:off x="1" y="-36206"/>
            <a:ext cx="12196763" cy="5638471"/>
          </a:xfrm>
          <a:prstGeom prst="rect">
            <a:avLst/>
          </a:prstGeom>
        </p:spPr>
      </p:pic>
      <p:sp>
        <p:nvSpPr>
          <p:cNvPr id="2" name="Title 1"/>
          <p:cNvSpPr>
            <a:spLocks noGrp="1"/>
          </p:cNvSpPr>
          <p:nvPr>
            <p:ph type="ctrTitle" hasCustomPrompt="1"/>
          </p:nvPr>
        </p:nvSpPr>
        <p:spPr>
          <a:xfrm>
            <a:off x="898996" y="907092"/>
            <a:ext cx="6559809" cy="690255"/>
          </a:xfrm>
          <a:prstGeom prst="rect">
            <a:avLst/>
          </a:prstGeom>
        </p:spPr>
        <p:txBody>
          <a:bodyPr lIns="0" tIns="0" rIns="0" bIns="0" anchor="t">
            <a:normAutofit/>
          </a:bodyPr>
          <a:lstStyle>
            <a:lvl1pPr algn="l">
              <a:defRPr sz="3200" b="0" i="0">
                <a:solidFill>
                  <a:schemeClr val="tx1"/>
                </a:solidFill>
                <a:latin typeface="Microsoft YaHei" panose="020B0503020204020204" pitchFamily="34" charset="-122"/>
                <a:ea typeface="Microsoft YaHei" panose="020B0503020204020204" pitchFamily="34" charset="-122"/>
              </a:defRPr>
            </a:lvl1pPr>
          </a:lstStyle>
          <a:p>
            <a:r>
              <a:rPr lang="zh-CN" altLang="en-US" dirty="0"/>
              <a:t>单击此处添加标题</a:t>
            </a:r>
            <a:endParaRPr lang="en-US" dirty="0"/>
          </a:p>
        </p:txBody>
      </p:sp>
      <p:sp>
        <p:nvSpPr>
          <p:cNvPr id="8" name="L 形 7"/>
          <p:cNvSpPr/>
          <p:nvPr userDrawn="1"/>
        </p:nvSpPr>
        <p:spPr>
          <a:xfrm rot="5400000">
            <a:off x="7929967" y="1657555"/>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5" name="Text Placeholder 5">
            <a:extLst>
              <a:ext uri="{FF2B5EF4-FFF2-40B4-BE49-F238E27FC236}">
                <a16:creationId xmlns="" xmlns:a16="http://schemas.microsoft.com/office/drawing/2014/main" id="{6BB7B2F8-0AF7-D04F-81DD-52FDB6B7326C}"/>
              </a:ext>
            </a:extLst>
          </p:cNvPr>
          <p:cNvSpPr>
            <a:spLocks noGrp="1"/>
          </p:cNvSpPr>
          <p:nvPr>
            <p:ph type="body" sz="quarter" idx="10" hasCustomPrompt="1"/>
          </p:nvPr>
        </p:nvSpPr>
        <p:spPr>
          <a:xfrm>
            <a:off x="929260" y="1949372"/>
            <a:ext cx="6535842" cy="643926"/>
          </a:xfrm>
        </p:spPr>
        <p:txBody>
          <a:bodyPr/>
          <a:lstStyle>
            <a:lvl1pPr>
              <a:defRPr sz="1400">
                <a:solidFill>
                  <a:schemeClr val="tx1"/>
                </a:solidFill>
              </a:defRPr>
            </a:lvl1pPr>
          </a:lstStyle>
          <a:p>
            <a:pPr lvl="0"/>
            <a:r>
              <a:rPr lang="zh-CN" altLang="en-US" dirty="0"/>
              <a:t>单击此处添加文本</a:t>
            </a:r>
            <a:endParaRPr lang="en-US" dirty="0"/>
          </a:p>
        </p:txBody>
      </p:sp>
    </p:spTree>
    <p:extLst>
      <p:ext uri="{BB962C8B-B14F-4D97-AF65-F5344CB8AC3E}">
        <p14:creationId xmlns:p14="http://schemas.microsoft.com/office/powerpoint/2010/main" val="537370765"/>
      </p:ext>
    </p:extLst>
  </p:cSld>
  <p:clrMapOvr>
    <a:masterClrMapping/>
  </p:clrMapOvr>
  <p:extLst mod="1">
    <p:ext uri="{DCECCB84-F9BA-43D5-87BE-67443E8EF086}">
      <p15:sldGuideLst xmlns:p15="http://schemas.microsoft.com/office/powerpoint/2012/main">
        <p15:guide id="1" orient="horz" pos="341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hinese text page">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D2A38214-5857-FC4E-B923-056100E16BCA}"/>
              </a:ext>
            </a:extLst>
          </p:cNvPr>
          <p:cNvSpPr>
            <a:spLocks noGrp="1"/>
          </p:cNvSpPr>
          <p:nvPr>
            <p:ph type="subTitle" idx="1" hasCustomPrompt="1"/>
          </p:nvPr>
        </p:nvSpPr>
        <p:spPr>
          <a:xfrm>
            <a:off x="729175" y="456134"/>
            <a:ext cx="10740640" cy="993400"/>
          </a:xfrm>
          <a:prstGeom prst="rect">
            <a:avLst/>
          </a:prstGeom>
        </p:spPr>
        <p:txBody>
          <a:bodyPr lIns="0" tIns="0" rIns="0" bIns="0" anchor="t">
            <a:normAutofit/>
          </a:bodyPr>
          <a:lstStyle>
            <a:lvl1pPr marL="0" indent="0" algn="l">
              <a:lnSpc>
                <a:spcPts val="3430"/>
              </a:lnSpc>
              <a:spcBef>
                <a:spcPts val="0"/>
              </a:spcBef>
              <a:buNone/>
              <a:defRPr sz="3200" baseline="0">
                <a:solidFill>
                  <a:schemeClr val="tx1"/>
                </a:solidFill>
                <a:latin typeface="Microsoft YaHei" panose="020B0503020204020204" pitchFamily="34" charset="-122"/>
                <a:ea typeface="Microsoft YaHei" panose="020B0503020204020204" pitchFamily="34" charset="-122"/>
              </a:defRPr>
            </a:lvl1pPr>
            <a:lvl2pPr marL="593900" indent="0" algn="ctr">
              <a:buNone/>
              <a:defRPr sz="2598"/>
            </a:lvl2pPr>
            <a:lvl3pPr marL="1187798" indent="0" algn="ctr">
              <a:buNone/>
              <a:defRPr sz="2338"/>
            </a:lvl3pPr>
            <a:lvl4pPr marL="1781699" indent="0" algn="ctr">
              <a:buNone/>
              <a:defRPr sz="2079"/>
            </a:lvl4pPr>
            <a:lvl5pPr marL="2375598" indent="0" algn="ctr">
              <a:buNone/>
              <a:defRPr sz="2079"/>
            </a:lvl5pPr>
            <a:lvl6pPr marL="2969497" indent="0" algn="ctr">
              <a:buNone/>
              <a:defRPr sz="2079"/>
            </a:lvl6pPr>
            <a:lvl7pPr marL="3563396" indent="0" algn="ctr">
              <a:buNone/>
              <a:defRPr sz="2079"/>
            </a:lvl7pPr>
            <a:lvl8pPr marL="4157297" indent="0" algn="ctr">
              <a:buNone/>
              <a:defRPr sz="2079"/>
            </a:lvl8pPr>
            <a:lvl9pPr marL="4751195" indent="0" algn="ctr">
              <a:buNone/>
              <a:defRPr sz="2079"/>
            </a:lvl9pPr>
          </a:lstStyle>
          <a:p>
            <a:r>
              <a:rPr lang="zh-CN" altLang="en-US" dirty="0"/>
              <a:t>单击此处添加标题</a:t>
            </a:r>
            <a:endParaRPr lang="en-US" dirty="0"/>
          </a:p>
        </p:txBody>
      </p:sp>
      <p:sp>
        <p:nvSpPr>
          <p:cNvPr id="7" name="Content Placeholder 2">
            <a:extLst>
              <a:ext uri="{FF2B5EF4-FFF2-40B4-BE49-F238E27FC236}">
                <a16:creationId xmlns="" xmlns:a16="http://schemas.microsoft.com/office/drawing/2014/main" id="{8A4EAA63-3827-DA40-B921-C01084B9DA87}"/>
              </a:ext>
            </a:extLst>
          </p:cNvPr>
          <p:cNvSpPr>
            <a:spLocks noGrp="1"/>
          </p:cNvSpPr>
          <p:nvPr>
            <p:ph idx="10" hasCustomPrompt="1"/>
          </p:nvPr>
        </p:nvSpPr>
        <p:spPr>
          <a:xfrm>
            <a:off x="736908" y="1501989"/>
            <a:ext cx="10733557" cy="4690459"/>
          </a:xfrm>
          <a:prstGeom prst="rect">
            <a:avLst/>
          </a:prstGeom>
        </p:spPr>
        <p:txBody>
          <a:bodyPr lIns="0" tIns="0" rIns="0" bIns="0"/>
          <a:lstStyle>
            <a:lvl1pPr marL="12373" indent="0">
              <a:lnSpc>
                <a:spcPct val="100000"/>
              </a:lnSpc>
              <a:spcBef>
                <a:spcPts val="0"/>
              </a:spcBef>
              <a:buFontTx/>
              <a:buNone/>
              <a:tabLst>
                <a:tab pos="1208420" algn="ctr"/>
              </a:tabLst>
              <a:defRPr sz="1800" baseline="0">
                <a:solidFill>
                  <a:schemeClr val="tx1"/>
                </a:solidFill>
                <a:latin typeface="Microsoft YaHei" panose="020B0503020204020204" pitchFamily="34" charset="-122"/>
                <a:ea typeface="Microsoft YaHei" panose="020B0503020204020204" pitchFamily="34" charset="-122"/>
                <a:cs typeface="Arial" panose="020B0604020202020204" pitchFamily="34" charset="0"/>
              </a:defRPr>
            </a:lvl1pPr>
            <a:lvl2pPr marL="525850" indent="-171159">
              <a:buFont typeface="Arial" panose="020B0604020202020204" pitchFamily="34" charset="0"/>
              <a:buChar char="•"/>
              <a:tabLst>
                <a:tab pos="1208420" algn="ctr"/>
              </a:tabLst>
              <a:defRPr sz="1299" baseline="0"/>
            </a:lvl2pPr>
            <a:lvl3pPr marL="525850" indent="-171159">
              <a:buFont typeface="Arial" panose="020B0604020202020204" pitchFamily="34" charset="0"/>
              <a:buChar char="•"/>
              <a:tabLst>
                <a:tab pos="1208420" algn="ctr"/>
              </a:tabLst>
              <a:defRPr sz="1299" baseline="0"/>
            </a:lvl3pPr>
            <a:lvl4pPr marL="525850" indent="-171159">
              <a:buFont typeface="Arial" panose="020B0604020202020204" pitchFamily="34" charset="0"/>
              <a:buChar char="•"/>
              <a:tabLst>
                <a:tab pos="1208420" algn="ctr"/>
              </a:tabLst>
              <a:defRPr sz="1299" baseline="0"/>
            </a:lvl4pPr>
            <a:lvl5pPr marL="525850" indent="-171159">
              <a:buFont typeface="Arial" panose="020B0604020202020204" pitchFamily="34" charset="0"/>
              <a:buChar char="•"/>
              <a:tabLst>
                <a:tab pos="1208420" algn="ctr"/>
              </a:tabLst>
              <a:defRPr sz="1299" baseline="0"/>
            </a:lvl5pPr>
          </a:lstStyle>
          <a:p>
            <a:pPr lvl="0"/>
            <a:r>
              <a:rPr lang="zh-CN" altLang="en-US" dirty="0"/>
              <a:t>单击此处添加文本</a:t>
            </a:r>
            <a:endParaRPr lang="en-US" dirty="0"/>
          </a:p>
        </p:txBody>
      </p:sp>
    </p:spTree>
    <p:extLst>
      <p:ext uri="{BB962C8B-B14F-4D97-AF65-F5344CB8AC3E}">
        <p14:creationId xmlns:p14="http://schemas.microsoft.com/office/powerpoint/2010/main" val="2185791374"/>
      </p:ext>
    </p:extLst>
  </p:cSld>
  <p:clrMapOvr>
    <a:masterClrMapping/>
  </p:clrMapOvr>
  <p:extLst mod="1">
    <p:ext uri="{DCECCB84-F9BA-43D5-87BE-67443E8EF086}">
      <p15:sldGuideLst xmlns:p15="http://schemas.microsoft.com/office/powerpoint/2012/main">
        <p15:guide id="2" pos="384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page">
    <p:bg>
      <p:bgPr>
        <a:solidFill>
          <a:srgbClr val="FFFFFF"/>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42AF307D-40F4-EC4C-9108-79E948007529}"/>
              </a:ext>
            </a:extLst>
          </p:cNvPr>
          <p:cNvSpPr txBox="1"/>
          <p:nvPr userDrawn="1"/>
        </p:nvSpPr>
        <p:spPr>
          <a:xfrm>
            <a:off x="4403879" y="2765500"/>
            <a:ext cx="3921034" cy="854717"/>
          </a:xfrm>
          <a:prstGeom prst="rect">
            <a:avLst/>
          </a:prstGeom>
          <a:noFill/>
        </p:spPr>
        <p:txBody>
          <a:bodyPr wrap="square" rtlCol="0">
            <a:spAutoFit/>
          </a:bodyPr>
          <a:lstStyle/>
          <a:p>
            <a:pPr algn="l"/>
            <a:r>
              <a:rPr lang="en-US" sz="4800" dirty="0">
                <a:solidFill>
                  <a:schemeClr val="tx1"/>
                </a:solidFill>
              </a:rPr>
              <a:t>Thank you.</a:t>
            </a:r>
          </a:p>
        </p:txBody>
      </p:sp>
    </p:spTree>
    <p:extLst>
      <p:ext uri="{BB962C8B-B14F-4D97-AF65-F5344CB8AC3E}">
        <p14:creationId xmlns:p14="http://schemas.microsoft.com/office/powerpoint/2010/main" val="3664786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007927" y="325440"/>
            <a:ext cx="10180909" cy="871537"/>
          </a:xfrm>
          <a:prstGeom prst="rect">
            <a:avLst/>
          </a:prstGeom>
        </p:spPr>
        <p:txBody>
          <a:bodyPr/>
          <a:lstStyle>
            <a:lvl1pPr>
              <a:defRPr sz="2667">
                <a:solidFill>
                  <a:srgbClr val="404040"/>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1007656" y="1508787"/>
            <a:ext cx="10180909" cy="4512501"/>
          </a:xfrm>
          <a:prstGeom prst="rect">
            <a:avLst/>
          </a:prstGeom>
        </p:spPr>
        <p:txBody>
          <a:bodyPr/>
          <a:lstStyle>
            <a:lvl1pPr marL="457189" indent="-457189">
              <a:lnSpc>
                <a:spcPct val="150000"/>
              </a:lnSpc>
              <a:spcBef>
                <a:spcPts val="3200"/>
              </a:spcBef>
              <a:buClrTx/>
              <a:buSzPct val="100000"/>
              <a:buFont typeface="微软雅黑" panose="020B0503020204020204" pitchFamily="34" charset="-122"/>
              <a:buChar char="»"/>
              <a:defRPr sz="2133">
                <a:solidFill>
                  <a:srgbClr val="404040"/>
                </a:solidFill>
                <a:latin typeface="微软雅黑" panose="020B0503020204020204" pitchFamily="34" charset="-122"/>
                <a:ea typeface="微软雅黑" panose="020B0503020204020204" pitchFamily="34" charset="-122"/>
              </a:defRPr>
            </a:lvl1pPr>
            <a:lvl2pPr marL="990575" indent="-380990">
              <a:lnSpc>
                <a:spcPct val="150000"/>
              </a:lnSpc>
              <a:spcBef>
                <a:spcPts val="1600"/>
              </a:spcBef>
              <a:buClrTx/>
              <a:buSzPct val="100000"/>
              <a:buFont typeface="微软雅黑" panose="020B0503020204020204" pitchFamily="34" charset="-122"/>
              <a:buChar char="»"/>
              <a:defRPr sz="1867">
                <a:solidFill>
                  <a:srgbClr val="404040"/>
                </a:solidFill>
                <a:latin typeface="微软雅黑" panose="020B0503020204020204" pitchFamily="34" charset="-122"/>
                <a:ea typeface="微软雅黑" panose="020B0503020204020204" pitchFamily="34" charset="-122"/>
              </a:defRPr>
            </a:lvl2pPr>
            <a:lvl3pPr marL="1523962" indent="-304792">
              <a:lnSpc>
                <a:spcPct val="150000"/>
              </a:lnSpc>
              <a:spcBef>
                <a:spcPts val="800"/>
              </a:spcBef>
              <a:buClrTx/>
              <a:buSzPct val="100000"/>
              <a:buFont typeface="微软雅黑" panose="020B0503020204020204" pitchFamily="34" charset="-122"/>
              <a:buChar char="»"/>
              <a:defRPr sz="1600">
                <a:solidFill>
                  <a:srgbClr val="404040"/>
                </a:solidFill>
                <a:latin typeface="微软雅黑" panose="020B0503020204020204" pitchFamily="34" charset="-122"/>
                <a:ea typeface="微软雅黑" panose="020B0503020204020204" pitchFamily="34" charset="-122"/>
              </a:defRPr>
            </a:lvl3pPr>
            <a:lvl4pPr marL="2133547" indent="-304792">
              <a:buClrTx/>
              <a:buFont typeface="微软雅黑" panose="020B0503020204020204" pitchFamily="34" charset="-122"/>
              <a:buChar char="»"/>
              <a:defRPr>
                <a:solidFill>
                  <a:srgbClr val="404040"/>
                </a:solidFill>
                <a:latin typeface="微软雅黑" panose="020B0503020204020204" pitchFamily="34" charset="-122"/>
                <a:ea typeface="微软雅黑" panose="020B0503020204020204" pitchFamily="34" charset="-122"/>
              </a:defRPr>
            </a:lvl4pPr>
            <a:lvl5pPr marL="2743131" indent="-304792">
              <a:buClrTx/>
              <a:buFont typeface="微软雅黑" panose="020B0503020204020204" pitchFamily="34" charset="-122"/>
              <a:buChar char="»"/>
              <a:defRPr>
                <a:solidFill>
                  <a:srgbClr val="404040"/>
                </a:solidFill>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p:txBody>
      </p:sp>
      <p:sp>
        <p:nvSpPr>
          <p:cNvPr id="4" name="Rectangle 5"/>
          <p:cNvSpPr>
            <a:spLocks noChangeArrowheads="1"/>
          </p:cNvSpPr>
          <p:nvPr userDrawn="1"/>
        </p:nvSpPr>
        <p:spPr bwMode="auto">
          <a:xfrm>
            <a:off x="8491692" y="6538144"/>
            <a:ext cx="398981" cy="24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1219170" eaLnBrk="0" fontAlgn="base" hangingPunct="0">
              <a:lnSpc>
                <a:spcPct val="85000"/>
              </a:lnSpc>
              <a:spcBef>
                <a:spcPct val="0"/>
              </a:spcBef>
              <a:spcAft>
                <a:spcPct val="0"/>
              </a:spcAft>
            </a:pPr>
            <a:r>
              <a:rPr lang="de-DE" altLang="zh-CN" sz="1600" dirty="0" smtClean="0">
                <a:solidFill>
                  <a:prstClr val="white">
                    <a:lumMod val="65000"/>
                  </a:prstClr>
                </a:solidFill>
                <a:latin typeface="FrutigerNext LT Bold" pitchFamily="34" charset="0"/>
                <a:ea typeface="MS PGothic" pitchFamily="34" charset="-128"/>
              </a:rPr>
              <a:t> </a:t>
            </a:r>
            <a:fld id="{A4C34F22-587E-473D-9099-376F4F013A30}" type="slidenum">
              <a:rPr lang="de-DE" altLang="zh-CN" sz="1600">
                <a:solidFill>
                  <a:prstClr val="white">
                    <a:lumMod val="65000"/>
                  </a:prstClr>
                </a:solidFill>
                <a:latin typeface="FrutigerNext LT Light" pitchFamily="34" charset="0"/>
                <a:ea typeface="MS PGothic" pitchFamily="34" charset="-128"/>
              </a:rPr>
              <a:pPr defTabSz="1219170" eaLnBrk="0" fontAlgn="base" hangingPunct="0">
                <a:lnSpc>
                  <a:spcPct val="85000"/>
                </a:lnSpc>
                <a:spcBef>
                  <a:spcPct val="0"/>
                </a:spcBef>
                <a:spcAft>
                  <a:spcPct val="0"/>
                </a:spcAft>
              </a:pPr>
              <a:t>‹#›</a:t>
            </a:fld>
            <a:endParaRPr lang="en-GB" altLang="zh-CN" sz="1600" dirty="0">
              <a:solidFill>
                <a:prstClr val="white">
                  <a:lumMod val="65000"/>
                </a:prstClr>
              </a:solidFill>
              <a:latin typeface="FrutigerNext LT Light" pitchFamily="34" charset="0"/>
              <a:ea typeface="MS PGothic" pitchFamily="34" charset="-128"/>
            </a:endParaRPr>
          </a:p>
        </p:txBody>
      </p:sp>
    </p:spTree>
    <p:extLst>
      <p:ext uri="{BB962C8B-B14F-4D97-AF65-F5344CB8AC3E}">
        <p14:creationId xmlns:p14="http://schemas.microsoft.com/office/powerpoint/2010/main" val="1814806143"/>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1.xml"/><Relationship Id="rId7" Type="http://schemas.openxmlformats.org/officeDocument/2006/relationships/image" Target="../media/image8.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5.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6.xml"/><Relationship Id="rId1"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9.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7.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AF72FAD7-C8C3-754A-A498-D3A7EC29AB73}"/>
              </a:ext>
            </a:extLst>
          </p:cNvPr>
          <p:cNvSpPr>
            <a:spLocks noGrp="1"/>
          </p:cNvSpPr>
          <p:nvPr>
            <p:ph type="body" idx="1"/>
          </p:nvPr>
        </p:nvSpPr>
        <p:spPr>
          <a:xfrm>
            <a:off x="909309" y="6270651"/>
            <a:ext cx="1982316" cy="153611"/>
          </a:xfrm>
          <a:prstGeom prst="rect">
            <a:avLst/>
          </a:prstGeom>
        </p:spPr>
        <p:txBody>
          <a:bodyPr vert="horz" lIns="0" tIns="0" rIns="0" bIns="0" rtlCol="0">
            <a:noAutofit/>
          </a:bodyPr>
          <a:lstStyle/>
          <a:p>
            <a:pPr lvl="0"/>
            <a:r>
              <a:rPr lang="en-US" dirty="0"/>
              <a:t>Edit Master text styles</a:t>
            </a:r>
          </a:p>
        </p:txBody>
      </p:sp>
      <p:pic>
        <p:nvPicPr>
          <p:cNvPr id="4" name="图片 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206684" y="5970030"/>
            <a:ext cx="2256665" cy="493531"/>
          </a:xfrm>
          <a:prstGeom prst="rect">
            <a:avLst/>
          </a:prstGeom>
        </p:spPr>
      </p:pic>
    </p:spTree>
    <p:extLst>
      <p:ext uri="{BB962C8B-B14F-4D97-AF65-F5344CB8AC3E}">
        <p14:creationId xmlns:p14="http://schemas.microsoft.com/office/powerpoint/2010/main" val="4087104836"/>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2" r:id="rId3"/>
    <p:sldLayoutId id="2147483821" r:id="rId4"/>
    <p:sldLayoutId id="2147483823" r:id="rId5"/>
    <p:sldLayoutId id="2147483824" r:id="rId6"/>
  </p:sldLayoutIdLst>
  <p:hf hdr="0" ftr="0" dt="0"/>
  <p:txStyles>
    <p:titleStyle>
      <a:lvl1pPr algn="l" defTabSz="914400" rtl="0" eaLnBrk="1" latinLnBrk="0" hangingPunct="1">
        <a:lnSpc>
          <a:spcPts val="3440"/>
        </a:lnSpc>
        <a:spcBef>
          <a:spcPct val="0"/>
        </a:spcBef>
        <a:buNone/>
        <a:defRPr sz="3200" kern="1200">
          <a:solidFill>
            <a:schemeClr val="tx1"/>
          </a:solidFill>
          <a:latin typeface="Microsoft YaHei" panose="020B0503020204020204" pitchFamily="34" charset="-122"/>
          <a:ea typeface="Microsoft YaHei" panose="020B0503020204020204" pitchFamily="34" charset="-122"/>
          <a:cs typeface="+mj-cs"/>
        </a:defRPr>
      </a:lvl1pPr>
    </p:titleStyle>
    <p:bodyStyle>
      <a:lvl1pPr marL="0" indent="0" algn="l" defTabSz="914400" rtl="0" eaLnBrk="1" latinLnBrk="0" hangingPunct="1">
        <a:lnSpc>
          <a:spcPct val="100000"/>
        </a:lnSpc>
        <a:spcBef>
          <a:spcPts val="0"/>
        </a:spcBef>
        <a:buFontTx/>
        <a:buNone/>
        <a:defRPr sz="1000" kern="1200">
          <a:solidFill>
            <a:srgbClr val="1D1D1B"/>
          </a:solidFill>
          <a:latin typeface="Arial" panose="020B0604020202020204" pitchFamily="34" charset="0"/>
          <a:ea typeface="Microsoft YaHei" panose="020B0503020204020204" pitchFamily="34" charset="-122"/>
          <a:cs typeface="Arial" panose="020B0604020202020204" pitchFamily="34" charset="0"/>
        </a:defRPr>
      </a:lvl1pPr>
      <a:lvl2pPr marL="457200" indent="0" algn="l" defTabSz="914400"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59" userDrawn="1">
          <p15:clr>
            <a:srgbClr val="F26B43"/>
          </p15:clr>
        </p15:guide>
        <p15:guide id="2" pos="3841" userDrawn="1">
          <p15:clr>
            <a:srgbClr val="F26B43"/>
          </p15:clr>
        </p15:guide>
        <p15:guide id="3" pos="565" userDrawn="1">
          <p15:clr>
            <a:srgbClr val="F26B43"/>
          </p15:clr>
        </p15:guide>
        <p15:guide id="4" orient="horz" pos="4007" userDrawn="1">
          <p15:clr>
            <a:srgbClr val="F26B43"/>
          </p15:clr>
        </p15:guide>
        <p15:guide id="5" orient="horz" pos="1235" userDrawn="1">
          <p15:clr>
            <a:srgbClr val="F26B43"/>
          </p15:clr>
        </p15:guide>
        <p15:guide id="6" orient="horz" pos="55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239436"/>
      </p:ext>
    </p:extLst>
  </p:cSld>
  <p:clrMap bg1="lt1" tx1="dk1" bg2="lt2" tx2="dk2" accent1="accent1" accent2="accent2" accent3="accent3" accent4="accent4" accent5="accent5" accent6="accent6" hlink="hlink" folHlink="folHlink"/>
  <p:hf hdr="0" ftr="0" dt="0"/>
  <p:txStyles>
    <p:titleStyle>
      <a:lvl1pPr algn="l" defTabSz="1187798" rtl="0" eaLnBrk="1" latinLnBrk="0" hangingPunct="1">
        <a:lnSpc>
          <a:spcPct val="90000"/>
        </a:lnSpc>
        <a:spcBef>
          <a:spcPct val="0"/>
        </a:spcBef>
        <a:buNone/>
        <a:defRPr sz="5716" kern="1200">
          <a:solidFill>
            <a:schemeClr val="tx1"/>
          </a:solidFill>
          <a:latin typeface="+mj-lt"/>
          <a:ea typeface="+mj-ea"/>
          <a:cs typeface="+mj-cs"/>
        </a:defRPr>
      </a:lvl1pPr>
    </p:titleStyle>
    <p:bodyStyle>
      <a:lvl1pPr marL="296950" indent="-296950" algn="l" defTabSz="1187798" rtl="0" eaLnBrk="1" latinLnBrk="0" hangingPunct="1">
        <a:lnSpc>
          <a:spcPct val="90000"/>
        </a:lnSpc>
        <a:spcBef>
          <a:spcPts val="1299"/>
        </a:spcBef>
        <a:buFont typeface="Arial" panose="020B0604020202020204" pitchFamily="34" charset="0"/>
        <a:buChar char="•"/>
        <a:defRPr sz="3636" kern="1200">
          <a:solidFill>
            <a:schemeClr val="tx1"/>
          </a:solidFill>
          <a:latin typeface="+mn-lt"/>
          <a:ea typeface="+mn-ea"/>
          <a:cs typeface="+mn-cs"/>
        </a:defRPr>
      </a:lvl1pPr>
      <a:lvl2pPr marL="890849" indent="-296950" algn="l" defTabSz="1187798" rtl="0" eaLnBrk="1" latinLnBrk="0" hangingPunct="1">
        <a:lnSpc>
          <a:spcPct val="90000"/>
        </a:lnSpc>
        <a:spcBef>
          <a:spcPts val="650"/>
        </a:spcBef>
        <a:buFont typeface="Arial" panose="020B0604020202020204" pitchFamily="34" charset="0"/>
        <a:buChar char="•"/>
        <a:defRPr sz="3118" kern="1200">
          <a:solidFill>
            <a:schemeClr val="tx1"/>
          </a:solidFill>
          <a:latin typeface="+mn-lt"/>
          <a:ea typeface="+mn-ea"/>
          <a:cs typeface="+mn-cs"/>
        </a:defRPr>
      </a:lvl2pPr>
      <a:lvl3pPr marL="1484748" indent="-296950" algn="l" defTabSz="1187798" rtl="0" eaLnBrk="1" latinLnBrk="0" hangingPunct="1">
        <a:lnSpc>
          <a:spcPct val="90000"/>
        </a:lnSpc>
        <a:spcBef>
          <a:spcPts val="650"/>
        </a:spcBef>
        <a:buFont typeface="Arial" panose="020B0604020202020204" pitchFamily="34" charset="0"/>
        <a:buChar char="•"/>
        <a:defRPr sz="2598" kern="1200">
          <a:solidFill>
            <a:schemeClr val="tx1"/>
          </a:solidFill>
          <a:latin typeface="+mn-lt"/>
          <a:ea typeface="+mn-ea"/>
          <a:cs typeface="+mn-cs"/>
        </a:defRPr>
      </a:lvl3pPr>
      <a:lvl4pPr marL="2078648"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4pPr>
      <a:lvl5pPr marL="26725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p:bodyStyle>
    <p:otherStyle>
      <a:defPPr>
        <a:defRPr lang="en-US"/>
      </a:defPPr>
      <a:lvl1pPr marL="0" algn="l" defTabSz="1187798" rtl="0" eaLnBrk="1" latinLnBrk="0" hangingPunct="1">
        <a:defRPr sz="2338" kern="1200">
          <a:solidFill>
            <a:schemeClr val="tx1"/>
          </a:solidFill>
          <a:latin typeface="+mn-lt"/>
          <a:ea typeface="+mn-ea"/>
          <a:cs typeface="+mn-cs"/>
        </a:defRPr>
      </a:lvl1pPr>
      <a:lvl2pPr marL="593900" algn="l" defTabSz="1187798" rtl="0" eaLnBrk="1" latinLnBrk="0" hangingPunct="1">
        <a:defRPr sz="2338" kern="1200">
          <a:solidFill>
            <a:schemeClr val="tx1"/>
          </a:solidFill>
          <a:latin typeface="+mn-lt"/>
          <a:ea typeface="+mn-ea"/>
          <a:cs typeface="+mn-cs"/>
        </a:defRPr>
      </a:lvl2pPr>
      <a:lvl3pPr marL="1187798" algn="l" defTabSz="1187798" rtl="0" eaLnBrk="1" latinLnBrk="0" hangingPunct="1">
        <a:defRPr sz="2338" kern="1200">
          <a:solidFill>
            <a:schemeClr val="tx1"/>
          </a:solidFill>
          <a:latin typeface="+mn-lt"/>
          <a:ea typeface="+mn-ea"/>
          <a:cs typeface="+mn-cs"/>
        </a:defRPr>
      </a:lvl3pPr>
      <a:lvl4pPr marL="1781699" algn="l" defTabSz="1187798" rtl="0" eaLnBrk="1" latinLnBrk="0" hangingPunct="1">
        <a:defRPr sz="2338" kern="1200">
          <a:solidFill>
            <a:schemeClr val="tx1"/>
          </a:solidFill>
          <a:latin typeface="+mn-lt"/>
          <a:ea typeface="+mn-ea"/>
          <a:cs typeface="+mn-cs"/>
        </a:defRPr>
      </a:lvl4pPr>
      <a:lvl5pPr marL="2375598" algn="l" defTabSz="1187798" rtl="0" eaLnBrk="1" latinLnBrk="0" hangingPunct="1">
        <a:defRPr sz="2338" kern="1200">
          <a:solidFill>
            <a:schemeClr val="tx1"/>
          </a:solidFill>
          <a:latin typeface="+mn-lt"/>
          <a:ea typeface="+mn-ea"/>
          <a:cs typeface="+mn-cs"/>
        </a:defRPr>
      </a:lvl5pPr>
      <a:lvl6pPr marL="2969497" algn="l" defTabSz="1187798" rtl="0" eaLnBrk="1" latinLnBrk="0" hangingPunct="1">
        <a:defRPr sz="2338" kern="1200">
          <a:solidFill>
            <a:schemeClr val="tx1"/>
          </a:solidFill>
          <a:latin typeface="+mn-lt"/>
          <a:ea typeface="+mn-ea"/>
          <a:cs typeface="+mn-cs"/>
        </a:defRPr>
      </a:lvl6pPr>
      <a:lvl7pPr marL="3563396" algn="l" defTabSz="1187798" rtl="0" eaLnBrk="1" latinLnBrk="0" hangingPunct="1">
        <a:defRPr sz="2338" kern="1200">
          <a:solidFill>
            <a:schemeClr val="tx1"/>
          </a:solidFill>
          <a:latin typeface="+mn-lt"/>
          <a:ea typeface="+mn-ea"/>
          <a:cs typeface="+mn-cs"/>
        </a:defRPr>
      </a:lvl7pPr>
      <a:lvl8pPr marL="4157297" algn="l" defTabSz="1187798" rtl="0" eaLnBrk="1" latinLnBrk="0" hangingPunct="1">
        <a:defRPr sz="2338" kern="1200">
          <a:solidFill>
            <a:schemeClr val="tx1"/>
          </a:solidFill>
          <a:latin typeface="+mn-lt"/>
          <a:ea typeface="+mn-ea"/>
          <a:cs typeface="+mn-cs"/>
        </a:defRPr>
      </a:lvl8pPr>
      <a:lvl9pPr marL="4751195" algn="l" defTabSz="1187798" rtl="0" eaLnBrk="1" latinLnBrk="0" hangingPunct="1">
        <a:defRPr sz="233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userDrawn="1">
          <p15:clr>
            <a:srgbClr val="F26B43"/>
          </p15:clr>
        </p15:guide>
        <p15:guide id="2" pos="3842" userDrawn="1">
          <p15:clr>
            <a:srgbClr val="F26B43"/>
          </p15:clr>
        </p15:guide>
        <p15:guide id="3" pos="458" userDrawn="1">
          <p15:clr>
            <a:srgbClr val="F26B43"/>
          </p15:clr>
        </p15:guide>
        <p15:guide id="4" pos="7225" userDrawn="1">
          <p15:clr>
            <a:srgbClr val="F26B43"/>
          </p15:clr>
        </p15:guide>
        <p15:guide id="5" orient="horz" pos="410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smtClean="0">
                <a:solidFill>
                  <a:srgbClr val="1D1D1B"/>
                </a:solidFill>
                <a:latin typeface="Arial" panose="020B0604020202020204" pitchFamily="34" charset="0"/>
                <a:cs typeface="Arial" panose="020B0604020202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dirty="0">
              <a:solidFill>
                <a:srgbClr val="1D1D1B"/>
              </a:solidFill>
              <a:latin typeface="Arial" panose="020B0604020202020204" pitchFamily="34" charset="0"/>
              <a:cs typeface="Arial" panose="020B0604020202020204" pitchFamily="34" charset="0"/>
            </a:endParaRPr>
          </a:p>
        </p:txBody>
      </p:sp>
      <p:grpSp>
        <p:nvGrpSpPr>
          <p:cNvPr id="25" name="组合 24"/>
          <p:cNvGrpSpPr/>
          <p:nvPr userDrawn="1"/>
        </p:nvGrpSpPr>
        <p:grpSpPr>
          <a:xfrm>
            <a:off x="12216278" y="2931937"/>
            <a:ext cx="1982916" cy="3934682"/>
            <a:chOff x="12216278" y="2262477"/>
            <a:chExt cx="1982916" cy="4604143"/>
          </a:xfrm>
        </p:grpSpPr>
        <p:grpSp>
          <p:nvGrpSpPr>
            <p:cNvPr id="26" name="组合 25"/>
            <p:cNvGrpSpPr/>
            <p:nvPr userDrawn="1"/>
          </p:nvGrpSpPr>
          <p:grpSpPr>
            <a:xfrm>
              <a:off x="12315635" y="2262477"/>
              <a:ext cx="1883559" cy="692624"/>
              <a:chOff x="12315635" y="2207613"/>
              <a:chExt cx="1883559" cy="692624"/>
            </a:xfrm>
          </p:grpSpPr>
          <p:sp>
            <p:nvSpPr>
              <p:cNvPr id="44" name="矩形 5">
                <a:extLst>
                  <a:ext uri="{FF2B5EF4-FFF2-40B4-BE49-F238E27FC236}">
                    <a16:creationId xmlns="" xmlns:a16="http://schemas.microsoft.com/office/drawing/2014/main" id="{3B0B5EC2-EA55-CC45-A9D0-D5EA5D768C99}"/>
                  </a:ext>
                </a:extLst>
              </p:cNvPr>
              <p:cNvSpPr/>
              <p:nvPr userDrawn="1"/>
            </p:nvSpPr>
            <p:spPr>
              <a:xfrm>
                <a:off x="12315635" y="2401808"/>
                <a:ext cx="911019" cy="498429"/>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tx2"/>
                    </a:solidFill>
                    <a:latin typeface="Arial" charset="0"/>
                    <a:ea typeface="Arial" charset="0"/>
                    <a:cs typeface="Arial" charset="0"/>
                  </a:rPr>
                  <a:t>P</a:t>
                </a:r>
                <a:r>
                  <a:rPr kumimoji="1" lang="en-US" altLang="zh-Hant" sz="700" b="1" dirty="0">
                    <a:solidFill>
                      <a:schemeClr val="tx2"/>
                    </a:solidFill>
                    <a:latin typeface="Arial" charset="0"/>
                    <a:ea typeface="Arial" charset="0"/>
                    <a:cs typeface="Arial" charset="0"/>
                  </a:rPr>
                  <a:t>ANTONE</a:t>
                </a:r>
                <a:r>
                  <a:rPr kumimoji="1" lang="en-US" altLang="zh-CN" sz="700" b="1" dirty="0">
                    <a:solidFill>
                      <a:schemeClr val="tx2"/>
                    </a:solidFill>
                    <a:latin typeface="Arial" charset="0"/>
                    <a:ea typeface="Arial" charset="0"/>
                    <a:cs typeface="Arial" charset="0"/>
                  </a:rPr>
                  <a:t> 186C</a:t>
                </a:r>
              </a:p>
              <a:p>
                <a:pPr algn="ctr">
                  <a:lnSpc>
                    <a:spcPct val="100000"/>
                  </a:lnSpc>
                </a:pPr>
                <a:r>
                  <a:rPr kumimoji="1" lang="en-US" altLang="zh-CN" sz="700" b="1" dirty="0" smtClean="0">
                    <a:solidFill>
                      <a:schemeClr val="tx2"/>
                    </a:solidFill>
                    <a:latin typeface="Arial" charset="0"/>
                    <a:ea typeface="Arial" charset="0"/>
                    <a:cs typeface="Arial" charset="0"/>
                  </a:rPr>
                  <a:t>RGB </a:t>
                </a:r>
                <a:r>
                  <a:rPr kumimoji="1" lang="en-US" altLang="zh-CN" sz="700" b="1" dirty="0">
                    <a:solidFill>
                      <a:schemeClr val="tx2"/>
                    </a:solidFill>
                    <a:latin typeface="Arial" charset="0"/>
                    <a:ea typeface="Arial" charset="0"/>
                    <a:cs typeface="Arial" charset="0"/>
                  </a:rPr>
                  <a:t>200/16/46</a:t>
                </a:r>
              </a:p>
            </p:txBody>
          </p:sp>
          <p:sp>
            <p:nvSpPr>
              <p:cNvPr id="45" name="矩形 9">
                <a:extLst>
                  <a:ext uri="{FF2B5EF4-FFF2-40B4-BE49-F238E27FC236}">
                    <a16:creationId xmlns="" xmlns:a16="http://schemas.microsoft.com/office/drawing/2014/main" id="{992224C5-04A6-C041-B257-13137945DBB8}"/>
                  </a:ext>
                </a:extLst>
              </p:cNvPr>
              <p:cNvSpPr/>
              <p:nvPr userDrawn="1"/>
            </p:nvSpPr>
            <p:spPr>
              <a:xfrm>
                <a:off x="13288175" y="2401808"/>
                <a:ext cx="911019" cy="498429"/>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tx2"/>
                    </a:solidFill>
                    <a:latin typeface="Arial" charset="0"/>
                    <a:ea typeface="Arial" charset="0"/>
                    <a:cs typeface="Arial" charset="0"/>
                  </a:rPr>
                  <a:t>P</a:t>
                </a:r>
                <a:r>
                  <a:rPr kumimoji="1" lang="en-US" altLang="zh-Hant" sz="700" b="1" dirty="0">
                    <a:solidFill>
                      <a:schemeClr val="tx2"/>
                    </a:solidFill>
                    <a:latin typeface="Arial" charset="0"/>
                    <a:ea typeface="Arial" charset="0"/>
                    <a:cs typeface="Arial" charset="0"/>
                  </a:rPr>
                  <a:t>ANTONE</a:t>
                </a:r>
                <a:r>
                  <a:rPr kumimoji="1" lang="en-US" altLang="zh-CN" sz="700" b="1" dirty="0">
                    <a:solidFill>
                      <a:schemeClr val="tx2"/>
                    </a:solidFill>
                    <a:latin typeface="Arial" charset="0"/>
                    <a:ea typeface="Arial" charset="0"/>
                    <a:cs typeface="Arial" charset="0"/>
                  </a:rPr>
                  <a:t> 185C</a:t>
                </a:r>
              </a:p>
              <a:p>
                <a:pPr algn="ctr">
                  <a:lnSpc>
                    <a:spcPct val="100000"/>
                  </a:lnSpc>
                </a:pPr>
                <a:r>
                  <a:rPr kumimoji="1" lang="en-US" altLang="zh-CN" sz="700" b="1" dirty="0" smtClean="0">
                    <a:solidFill>
                      <a:schemeClr val="tx2"/>
                    </a:solidFill>
                    <a:latin typeface="Arial" charset="0"/>
                    <a:ea typeface="Arial" charset="0"/>
                    <a:cs typeface="Arial" charset="0"/>
                  </a:rPr>
                  <a:t>RGB </a:t>
                </a:r>
                <a:r>
                  <a:rPr kumimoji="1" lang="en-US" altLang="zh-CN" sz="700" b="1" dirty="0">
                    <a:solidFill>
                      <a:schemeClr val="tx2"/>
                    </a:solidFill>
                    <a:latin typeface="Arial" charset="0"/>
                    <a:ea typeface="Arial" charset="0"/>
                    <a:cs typeface="Arial" charset="0"/>
                  </a:rPr>
                  <a:t>199/0/11</a:t>
                </a:r>
              </a:p>
            </p:txBody>
          </p:sp>
          <p:sp>
            <p:nvSpPr>
              <p:cNvPr id="46" name="文本框 31">
                <a:extLst>
                  <a:ext uri="{FF2B5EF4-FFF2-40B4-BE49-F238E27FC236}">
                    <a16:creationId xmlns="" xmlns:a16="http://schemas.microsoft.com/office/drawing/2014/main" id="{58918196-0639-EE4B-AFC2-315BE04587B9}"/>
                  </a:ext>
                </a:extLst>
              </p:cNvPr>
              <p:cNvSpPr txBox="1"/>
              <p:nvPr userDrawn="1"/>
            </p:nvSpPr>
            <p:spPr>
              <a:xfrm>
                <a:off x="12326898" y="2207613"/>
                <a:ext cx="384721" cy="153888"/>
              </a:xfrm>
              <a:prstGeom prst="rect">
                <a:avLst/>
              </a:prstGeom>
              <a:noFill/>
            </p:spPr>
            <p:txBody>
              <a:bodyPr wrap="none" lIns="0" tIns="0" rIns="0" bIns="0" rtlCol="0">
                <a:spAutoFit/>
              </a:bodyPr>
              <a:lstStyle/>
              <a:p>
                <a:pPr algn="ctr">
                  <a:lnSpc>
                    <a:spcPct val="100000"/>
                  </a:lnSpc>
                </a:pPr>
                <a:r>
                  <a:rPr kumimoji="1" lang="zh-CN" altLang="en-US" sz="1000" dirty="0" smtClean="0">
                    <a:solidFill>
                      <a:schemeClr val="tx1"/>
                    </a:solidFill>
                    <a:latin typeface="Microsoft YaHei" panose="020B0503020204020204" pitchFamily="34" charset="-122"/>
                    <a:ea typeface="Microsoft YaHei" panose="020B0503020204020204" pitchFamily="34" charset="-122"/>
                  </a:rPr>
                  <a:t>品牌色</a:t>
                </a:r>
                <a:endParaRPr kumimoji="1" lang="zh-CN" altLang="en-US" sz="1000" dirty="0">
                  <a:solidFill>
                    <a:schemeClr val="tx1"/>
                  </a:solidFill>
                  <a:latin typeface="Microsoft YaHei" panose="020B0503020204020204" pitchFamily="34" charset="-122"/>
                  <a:ea typeface="Microsoft YaHei" panose="020B0503020204020204" pitchFamily="34" charset="-122"/>
                </a:endParaRPr>
              </a:p>
            </p:txBody>
          </p:sp>
        </p:grpSp>
        <p:grpSp>
          <p:nvGrpSpPr>
            <p:cNvPr id="27" name="组合 26"/>
            <p:cNvGrpSpPr/>
            <p:nvPr userDrawn="1"/>
          </p:nvGrpSpPr>
          <p:grpSpPr>
            <a:xfrm>
              <a:off x="12216278" y="3080825"/>
              <a:ext cx="1982912" cy="3785795"/>
              <a:chOff x="12216278" y="3080825"/>
              <a:chExt cx="1982912" cy="3785795"/>
            </a:xfrm>
          </p:grpSpPr>
          <p:sp>
            <p:nvSpPr>
              <p:cNvPr id="28" name="矩形 12">
                <a:extLst>
                  <a:ext uri="{FF2B5EF4-FFF2-40B4-BE49-F238E27FC236}">
                    <a16:creationId xmlns="" xmlns:a16="http://schemas.microsoft.com/office/drawing/2014/main" id="{DCA8B73C-0B87-284F-805F-752EBF20B768}"/>
                  </a:ext>
                </a:extLst>
              </p:cNvPr>
              <p:cNvSpPr/>
              <p:nvPr userDrawn="1"/>
            </p:nvSpPr>
            <p:spPr>
              <a:xfrm>
                <a:off x="12315640" y="3785971"/>
                <a:ext cx="885201" cy="462672"/>
              </a:xfrm>
              <a:prstGeom prst="rect">
                <a:avLst/>
              </a:prstGeom>
              <a:solidFill>
                <a:srgbClr val="EA5A4F"/>
              </a:solidFill>
              <a:ln>
                <a:solidFill>
                  <a:srgbClr val="EA5A4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234</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90/79</a:t>
                </a:r>
                <a:endParaRPr kumimoji="1" lang="mr-IN" altLang="zh-CN" sz="700" b="1" dirty="0">
                  <a:solidFill>
                    <a:schemeClr val="tx2"/>
                  </a:solidFill>
                  <a:latin typeface="Arial" charset="0"/>
                  <a:ea typeface="Arial" charset="0"/>
                  <a:cs typeface="Arial" charset="0"/>
                </a:endParaRPr>
              </a:p>
            </p:txBody>
          </p:sp>
          <p:sp>
            <p:nvSpPr>
              <p:cNvPr id="29" name="矩形 13">
                <a:extLst>
                  <a:ext uri="{FF2B5EF4-FFF2-40B4-BE49-F238E27FC236}">
                    <a16:creationId xmlns="" xmlns:a16="http://schemas.microsoft.com/office/drawing/2014/main" id="{138A39A8-BB4E-CD4E-9201-F1785C874F92}"/>
                  </a:ext>
                </a:extLst>
              </p:cNvPr>
              <p:cNvSpPr/>
              <p:nvPr userDrawn="1"/>
            </p:nvSpPr>
            <p:spPr>
              <a:xfrm>
                <a:off x="12315640" y="3259312"/>
                <a:ext cx="885201" cy="462672"/>
              </a:xfrm>
              <a:prstGeom prst="rect">
                <a:avLst/>
              </a:prstGeom>
              <a:solidFill>
                <a:srgbClr val="78000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120</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0/15</a:t>
                </a:r>
                <a:endParaRPr kumimoji="1" lang="mr-IN" altLang="zh-CN" sz="700" b="1" dirty="0">
                  <a:solidFill>
                    <a:schemeClr val="tx2"/>
                  </a:solidFill>
                  <a:latin typeface="Arial" charset="0"/>
                  <a:ea typeface="Arial" charset="0"/>
                  <a:cs typeface="Arial" charset="0"/>
                </a:endParaRPr>
              </a:p>
            </p:txBody>
          </p:sp>
          <p:sp>
            <p:nvSpPr>
              <p:cNvPr id="30" name="文本框 15">
                <a:extLst>
                  <a:ext uri="{FF2B5EF4-FFF2-40B4-BE49-F238E27FC236}">
                    <a16:creationId xmlns="" xmlns:a16="http://schemas.microsoft.com/office/drawing/2014/main" id="{8F53C07A-1022-C740-8F8D-97538E174D38}"/>
                  </a:ext>
                </a:extLst>
              </p:cNvPr>
              <p:cNvSpPr txBox="1"/>
              <p:nvPr userDrawn="1"/>
            </p:nvSpPr>
            <p:spPr>
              <a:xfrm>
                <a:off x="12216278" y="3080825"/>
                <a:ext cx="569387" cy="153888"/>
              </a:xfrm>
              <a:prstGeom prst="rect">
                <a:avLst/>
              </a:prstGeom>
              <a:noFill/>
            </p:spPr>
            <p:txBody>
              <a:bodyPr wrap="square" lIns="0" tIns="0" rIns="0" bIns="0" rtlCol="0" anchor="b" anchorCtr="0">
                <a:spAutoFit/>
              </a:bodyPr>
              <a:lstStyle/>
              <a:p>
                <a:pPr algn="ctr">
                  <a:lnSpc>
                    <a:spcPct val="100000"/>
                  </a:lnSpc>
                </a:pPr>
                <a:r>
                  <a:rPr kumimoji="1" lang="zh-CN" altLang="en-US" sz="1000" dirty="0">
                    <a:solidFill>
                      <a:schemeClr val="tx1"/>
                    </a:solidFill>
                    <a:latin typeface="Microsoft YaHei" panose="020B0503020204020204" pitchFamily="34" charset="-122"/>
                    <a:ea typeface="Microsoft YaHei" panose="020B0503020204020204" pitchFamily="34" charset="-122"/>
                  </a:rPr>
                  <a:t>辅助色</a:t>
                </a:r>
              </a:p>
            </p:txBody>
          </p:sp>
          <p:sp>
            <p:nvSpPr>
              <p:cNvPr id="31" name="矩形 16">
                <a:extLst>
                  <a:ext uri="{FF2B5EF4-FFF2-40B4-BE49-F238E27FC236}">
                    <a16:creationId xmlns="" xmlns:a16="http://schemas.microsoft.com/office/drawing/2014/main" id="{306A7598-C00D-994F-82DA-B39F3C2E0AAD}"/>
                  </a:ext>
                </a:extLst>
              </p:cNvPr>
              <p:cNvSpPr/>
              <p:nvPr userDrawn="1"/>
            </p:nvSpPr>
            <p:spPr>
              <a:xfrm>
                <a:off x="12315640" y="4836793"/>
                <a:ext cx="885201" cy="462672"/>
              </a:xfrm>
              <a:prstGeom prst="rect">
                <a:avLst/>
              </a:prstGeom>
              <a:solidFill>
                <a:srgbClr val="F8B5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248</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181/60</a:t>
                </a:r>
                <a:endParaRPr kumimoji="1" lang="mr-IN" altLang="zh-CN" sz="700" b="1" dirty="0">
                  <a:solidFill>
                    <a:schemeClr val="tx2"/>
                  </a:solidFill>
                  <a:latin typeface="Arial" charset="0"/>
                  <a:ea typeface="Arial" charset="0"/>
                  <a:cs typeface="Arial" charset="0"/>
                </a:endParaRPr>
              </a:p>
            </p:txBody>
          </p:sp>
          <p:sp>
            <p:nvSpPr>
              <p:cNvPr id="32" name="矩形 17">
                <a:extLst>
                  <a:ext uri="{FF2B5EF4-FFF2-40B4-BE49-F238E27FC236}">
                    <a16:creationId xmlns="" xmlns:a16="http://schemas.microsoft.com/office/drawing/2014/main" id="{C1423292-FF2F-A74C-943E-1C3C47534098}"/>
                  </a:ext>
                </a:extLst>
              </p:cNvPr>
              <p:cNvSpPr/>
              <p:nvPr userDrawn="1"/>
            </p:nvSpPr>
            <p:spPr>
              <a:xfrm>
                <a:off x="12315640" y="4319278"/>
                <a:ext cx="885201" cy="462672"/>
              </a:xfrm>
              <a:prstGeom prst="rect">
                <a:avLst/>
              </a:prstGeom>
              <a:solidFill>
                <a:srgbClr val="EB5C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235</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92/1</a:t>
                </a:r>
                <a:endParaRPr kumimoji="1" lang="mr-IN" altLang="zh-CN" sz="700" b="1" dirty="0">
                  <a:solidFill>
                    <a:schemeClr val="tx2"/>
                  </a:solidFill>
                  <a:latin typeface="Arial" charset="0"/>
                  <a:ea typeface="Arial" charset="0"/>
                  <a:cs typeface="Arial" charset="0"/>
                </a:endParaRPr>
              </a:p>
            </p:txBody>
          </p:sp>
          <p:sp>
            <p:nvSpPr>
              <p:cNvPr id="33" name="矩形 18">
                <a:extLst>
                  <a:ext uri="{FF2B5EF4-FFF2-40B4-BE49-F238E27FC236}">
                    <a16:creationId xmlns="" xmlns:a16="http://schemas.microsoft.com/office/drawing/2014/main" id="{2A29AF15-F5C4-A842-A63B-5DBA549CB92F}"/>
                  </a:ext>
                </a:extLst>
              </p:cNvPr>
              <p:cNvSpPr/>
              <p:nvPr userDrawn="1"/>
            </p:nvSpPr>
            <p:spPr>
              <a:xfrm>
                <a:off x="12315636" y="5880294"/>
                <a:ext cx="911019" cy="462672"/>
              </a:xfrm>
              <a:prstGeom prst="rect">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137/137/137</a:t>
                </a:r>
                <a:endParaRPr kumimoji="1" lang="mr-IN" altLang="zh-CN" sz="700" b="1" dirty="0">
                  <a:solidFill>
                    <a:schemeClr val="tx2"/>
                  </a:solidFill>
                  <a:latin typeface="Arial" charset="0"/>
                  <a:ea typeface="Arial" charset="0"/>
                  <a:cs typeface="Arial" charset="0"/>
                </a:endParaRPr>
              </a:p>
            </p:txBody>
          </p:sp>
          <p:sp>
            <p:nvSpPr>
              <p:cNvPr id="34" name="矩形 19">
                <a:extLst>
                  <a:ext uri="{FF2B5EF4-FFF2-40B4-BE49-F238E27FC236}">
                    <a16:creationId xmlns="" xmlns:a16="http://schemas.microsoft.com/office/drawing/2014/main" id="{E9EA970A-4D36-BC41-B8BE-40DF553320E7}"/>
                  </a:ext>
                </a:extLst>
              </p:cNvPr>
              <p:cNvSpPr/>
              <p:nvPr userDrawn="1"/>
            </p:nvSpPr>
            <p:spPr>
              <a:xfrm>
                <a:off x="12315636" y="5362779"/>
                <a:ext cx="911019" cy="462672"/>
              </a:xfrm>
              <a:prstGeom prst="rect">
                <a:avLst/>
              </a:prstGeom>
              <a:solidFill>
                <a:srgbClr val="23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35/24/21</a:t>
                </a:r>
                <a:endParaRPr kumimoji="1" lang="mr-IN" altLang="zh-CN" sz="700" b="1" dirty="0">
                  <a:solidFill>
                    <a:schemeClr val="tx2"/>
                  </a:solidFill>
                  <a:latin typeface="Arial" charset="0"/>
                  <a:ea typeface="Arial" charset="0"/>
                  <a:cs typeface="Arial" charset="0"/>
                </a:endParaRPr>
              </a:p>
            </p:txBody>
          </p:sp>
          <p:sp>
            <p:nvSpPr>
              <p:cNvPr id="35" name="矩形 22">
                <a:extLst>
                  <a:ext uri="{FF2B5EF4-FFF2-40B4-BE49-F238E27FC236}">
                    <a16:creationId xmlns="" xmlns:a16="http://schemas.microsoft.com/office/drawing/2014/main" id="{14EE21FB-1D92-0241-ABA5-5E9A6AEE0DC8}"/>
                  </a:ext>
                </a:extLst>
              </p:cNvPr>
              <p:cNvSpPr/>
              <p:nvPr userDrawn="1"/>
            </p:nvSpPr>
            <p:spPr>
              <a:xfrm>
                <a:off x="12315636" y="6403948"/>
                <a:ext cx="911019" cy="462672"/>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bg1"/>
                    </a:solidFill>
                    <a:latin typeface="Arial" charset="0"/>
                    <a:ea typeface="Arial" charset="0"/>
                    <a:cs typeface="Arial" charset="0"/>
                  </a:rPr>
                  <a:t>RGB</a:t>
                </a:r>
                <a:r>
                  <a:rPr kumimoji="1" lang="en-US" altLang="zh-CN" sz="700" b="1" dirty="0" smtClean="0">
                    <a:solidFill>
                      <a:schemeClr val="bg1"/>
                    </a:solidFill>
                    <a:latin typeface="Arial" charset="0"/>
                    <a:ea typeface="Arial" charset="0"/>
                    <a:cs typeface="Arial" charset="0"/>
                  </a:rPr>
                  <a:t> </a:t>
                </a:r>
                <a:r>
                  <a:rPr kumimoji="1" lang="en-US" altLang="zh-CN" sz="700" b="1" dirty="0">
                    <a:solidFill>
                      <a:schemeClr val="bg1"/>
                    </a:solidFill>
                    <a:latin typeface="Arial" charset="0"/>
                    <a:ea typeface="Arial" charset="0"/>
                    <a:cs typeface="Arial" charset="0"/>
                  </a:rPr>
                  <a:t>221</a:t>
                </a:r>
                <a:r>
                  <a:rPr kumimoji="1" lang="mr-IN" altLang="zh-CN" sz="700" b="1" dirty="0">
                    <a:solidFill>
                      <a:schemeClr val="bg1"/>
                    </a:solidFill>
                    <a:latin typeface="Arial" charset="0"/>
                    <a:ea typeface="Arial" charset="0"/>
                    <a:cs typeface="Arial" charset="0"/>
                  </a:rPr>
                  <a:t>/</a:t>
                </a:r>
                <a:r>
                  <a:rPr kumimoji="1" lang="en-US" altLang="zh-CN" sz="700" b="1" dirty="0">
                    <a:solidFill>
                      <a:schemeClr val="bg1"/>
                    </a:solidFill>
                    <a:latin typeface="Arial" charset="0"/>
                    <a:ea typeface="Arial" charset="0"/>
                    <a:cs typeface="Arial" charset="0"/>
                  </a:rPr>
                  <a:t>221/221</a:t>
                </a:r>
                <a:endParaRPr kumimoji="1" lang="mr-IN" altLang="zh-CN" sz="700" b="1" dirty="0">
                  <a:solidFill>
                    <a:schemeClr val="bg1"/>
                  </a:solidFill>
                  <a:latin typeface="Arial" charset="0"/>
                  <a:ea typeface="Arial" charset="0"/>
                  <a:cs typeface="Arial" charset="0"/>
                </a:endParaRPr>
              </a:p>
            </p:txBody>
          </p:sp>
          <p:sp>
            <p:nvSpPr>
              <p:cNvPr id="36" name="矩形 12">
                <a:extLst>
                  <a:ext uri="{FF2B5EF4-FFF2-40B4-BE49-F238E27FC236}">
                    <a16:creationId xmlns="" xmlns:a16="http://schemas.microsoft.com/office/drawing/2014/main" id="{883734A3-2645-434A-9DCC-1416B6C687CC}"/>
                  </a:ext>
                </a:extLst>
              </p:cNvPr>
              <p:cNvSpPr/>
              <p:nvPr userDrawn="1"/>
            </p:nvSpPr>
            <p:spPr>
              <a:xfrm>
                <a:off x="13288175" y="3785971"/>
                <a:ext cx="885201" cy="462672"/>
              </a:xfrm>
              <a:prstGeom prst="rect">
                <a:avLst/>
              </a:prstGeom>
              <a:solidFill>
                <a:srgbClr val="E98C8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233</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140/128</a:t>
                </a:r>
                <a:endParaRPr kumimoji="1" lang="mr-IN" altLang="zh-CN" sz="700" b="1" dirty="0">
                  <a:solidFill>
                    <a:schemeClr val="tx2"/>
                  </a:solidFill>
                  <a:latin typeface="Arial" charset="0"/>
                  <a:ea typeface="Arial" charset="0"/>
                  <a:cs typeface="Arial" charset="0"/>
                </a:endParaRPr>
              </a:p>
            </p:txBody>
          </p:sp>
          <p:sp>
            <p:nvSpPr>
              <p:cNvPr id="37" name="矩形 13">
                <a:extLst>
                  <a:ext uri="{FF2B5EF4-FFF2-40B4-BE49-F238E27FC236}">
                    <a16:creationId xmlns="" xmlns:a16="http://schemas.microsoft.com/office/drawing/2014/main" id="{1FF13552-FB3D-134A-A80A-6CFB35DFE1A1}"/>
                  </a:ext>
                </a:extLst>
              </p:cNvPr>
              <p:cNvSpPr/>
              <p:nvPr userDrawn="1"/>
            </p:nvSpPr>
            <p:spPr>
              <a:xfrm>
                <a:off x="13288175" y="3259312"/>
                <a:ext cx="885201" cy="462672"/>
              </a:xfrm>
              <a:prstGeom prst="rect">
                <a:avLst/>
              </a:prstGeom>
              <a:solidFill>
                <a:srgbClr val="A72126"/>
              </a:solidFill>
              <a:ln>
                <a:solidFill>
                  <a:srgbClr val="9F000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159</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0/1</a:t>
                </a:r>
                <a:endParaRPr kumimoji="1" lang="mr-IN" altLang="zh-CN" sz="700" b="1" dirty="0">
                  <a:solidFill>
                    <a:schemeClr val="tx2"/>
                  </a:solidFill>
                  <a:latin typeface="Arial" charset="0"/>
                  <a:ea typeface="Arial" charset="0"/>
                  <a:cs typeface="Arial" charset="0"/>
                </a:endParaRPr>
              </a:p>
            </p:txBody>
          </p:sp>
          <p:sp>
            <p:nvSpPr>
              <p:cNvPr id="38" name="矩形 16">
                <a:extLst>
                  <a:ext uri="{FF2B5EF4-FFF2-40B4-BE49-F238E27FC236}">
                    <a16:creationId xmlns="" xmlns:a16="http://schemas.microsoft.com/office/drawing/2014/main" id="{0A96471B-CB12-1443-B01F-C14C9112C149}"/>
                  </a:ext>
                </a:extLst>
              </p:cNvPr>
              <p:cNvSpPr/>
              <p:nvPr userDrawn="1"/>
            </p:nvSpPr>
            <p:spPr>
              <a:xfrm>
                <a:off x="13288175" y="4836793"/>
                <a:ext cx="885201" cy="462672"/>
              </a:xfrm>
              <a:prstGeom prst="rect">
                <a:avLst/>
              </a:prstGeom>
              <a:solidFill>
                <a:srgbClr val="F5DC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bg1"/>
                    </a:solidFill>
                    <a:latin typeface="Arial" charset="0"/>
                    <a:ea typeface="Arial" charset="0"/>
                    <a:cs typeface="Arial" charset="0"/>
                  </a:rPr>
                  <a:t>RGB</a:t>
                </a:r>
                <a:r>
                  <a:rPr kumimoji="1" lang="en-US" altLang="zh-CN" sz="700" b="1" dirty="0" smtClean="0">
                    <a:solidFill>
                      <a:schemeClr val="bg1"/>
                    </a:solidFill>
                    <a:latin typeface="Arial" charset="0"/>
                    <a:ea typeface="Arial" charset="0"/>
                    <a:cs typeface="Arial" charset="0"/>
                  </a:rPr>
                  <a:t> </a:t>
                </a:r>
                <a:r>
                  <a:rPr kumimoji="1" lang="en-US" altLang="zh-CN" sz="700" b="1" dirty="0">
                    <a:solidFill>
                      <a:schemeClr val="bg1"/>
                    </a:solidFill>
                    <a:latin typeface="Arial" charset="0"/>
                    <a:ea typeface="Arial" charset="0"/>
                    <a:cs typeface="Arial" charset="0"/>
                  </a:rPr>
                  <a:t>245</a:t>
                </a:r>
                <a:r>
                  <a:rPr kumimoji="1" lang="mr-IN" altLang="zh-CN" sz="700" b="1" dirty="0">
                    <a:solidFill>
                      <a:schemeClr val="bg1"/>
                    </a:solidFill>
                    <a:latin typeface="Arial" charset="0"/>
                    <a:ea typeface="Arial" charset="0"/>
                    <a:cs typeface="Arial" charset="0"/>
                  </a:rPr>
                  <a:t>/</a:t>
                </a:r>
                <a:r>
                  <a:rPr kumimoji="1" lang="en-US" altLang="zh-CN" sz="700" b="1" dirty="0">
                    <a:solidFill>
                      <a:schemeClr val="bg1"/>
                    </a:solidFill>
                    <a:latin typeface="Arial" charset="0"/>
                    <a:ea typeface="Arial" charset="0"/>
                    <a:cs typeface="Arial" charset="0"/>
                  </a:rPr>
                  <a:t>220/87</a:t>
                </a:r>
                <a:endParaRPr kumimoji="1" lang="mr-IN" altLang="zh-CN" sz="700" b="1" dirty="0">
                  <a:solidFill>
                    <a:schemeClr val="bg1"/>
                  </a:solidFill>
                  <a:latin typeface="Arial" charset="0"/>
                  <a:ea typeface="Arial" charset="0"/>
                  <a:cs typeface="Arial" charset="0"/>
                </a:endParaRPr>
              </a:p>
            </p:txBody>
          </p:sp>
          <p:sp>
            <p:nvSpPr>
              <p:cNvPr id="39" name="矩形 17">
                <a:extLst>
                  <a:ext uri="{FF2B5EF4-FFF2-40B4-BE49-F238E27FC236}">
                    <a16:creationId xmlns="" xmlns:a16="http://schemas.microsoft.com/office/drawing/2014/main" id="{61890D59-CF8B-1449-A836-3A304EC9A907}"/>
                  </a:ext>
                </a:extLst>
              </p:cNvPr>
              <p:cNvSpPr/>
              <p:nvPr userDrawn="1"/>
            </p:nvSpPr>
            <p:spPr>
              <a:xfrm>
                <a:off x="13288175" y="4319278"/>
                <a:ext cx="885201" cy="462672"/>
              </a:xfrm>
              <a:prstGeom prst="rect">
                <a:avLst/>
              </a:prstGeom>
              <a:solidFill>
                <a:srgbClr val="F085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240</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133/0</a:t>
                </a:r>
                <a:endParaRPr kumimoji="1" lang="mr-IN" altLang="zh-CN" sz="700" b="1" dirty="0">
                  <a:solidFill>
                    <a:schemeClr val="tx2"/>
                  </a:solidFill>
                  <a:latin typeface="Arial" charset="0"/>
                  <a:ea typeface="Arial" charset="0"/>
                  <a:cs typeface="Arial" charset="0"/>
                </a:endParaRPr>
              </a:p>
            </p:txBody>
          </p:sp>
          <p:sp>
            <p:nvSpPr>
              <p:cNvPr id="40" name="矩形 18">
                <a:extLst>
                  <a:ext uri="{FF2B5EF4-FFF2-40B4-BE49-F238E27FC236}">
                    <a16:creationId xmlns="" xmlns:a16="http://schemas.microsoft.com/office/drawing/2014/main" id="{0466A1E1-E7C7-FD49-9880-9E44BED19FF5}"/>
                  </a:ext>
                </a:extLst>
              </p:cNvPr>
              <p:cNvSpPr/>
              <p:nvPr userDrawn="1"/>
            </p:nvSpPr>
            <p:spPr>
              <a:xfrm>
                <a:off x="13288171" y="5880294"/>
                <a:ext cx="911019" cy="46267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181</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181/181</a:t>
                </a:r>
                <a:endParaRPr kumimoji="1" lang="mr-IN" altLang="zh-CN" sz="700" b="1" dirty="0">
                  <a:solidFill>
                    <a:schemeClr val="tx2"/>
                  </a:solidFill>
                  <a:latin typeface="Arial" charset="0"/>
                  <a:ea typeface="Arial" charset="0"/>
                  <a:cs typeface="Arial" charset="0"/>
                </a:endParaRPr>
              </a:p>
            </p:txBody>
          </p:sp>
          <p:sp>
            <p:nvSpPr>
              <p:cNvPr id="42" name="矩形 19">
                <a:extLst>
                  <a:ext uri="{FF2B5EF4-FFF2-40B4-BE49-F238E27FC236}">
                    <a16:creationId xmlns="" xmlns:a16="http://schemas.microsoft.com/office/drawing/2014/main" id="{B21AD6AC-1275-0142-A9EA-D77B26CB40EF}"/>
                  </a:ext>
                </a:extLst>
              </p:cNvPr>
              <p:cNvSpPr/>
              <p:nvPr userDrawn="1"/>
            </p:nvSpPr>
            <p:spPr>
              <a:xfrm>
                <a:off x="13288171" y="5362779"/>
                <a:ext cx="911019" cy="462672"/>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89</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87/87</a:t>
                </a:r>
                <a:endParaRPr kumimoji="1" lang="mr-IN" altLang="zh-CN" sz="700" b="1" dirty="0">
                  <a:solidFill>
                    <a:schemeClr val="tx2"/>
                  </a:solidFill>
                  <a:latin typeface="Arial" charset="0"/>
                  <a:ea typeface="Arial" charset="0"/>
                  <a:cs typeface="Arial" charset="0"/>
                </a:endParaRPr>
              </a:p>
            </p:txBody>
          </p:sp>
          <p:sp>
            <p:nvSpPr>
              <p:cNvPr id="43" name="矩形 22">
                <a:extLst>
                  <a:ext uri="{FF2B5EF4-FFF2-40B4-BE49-F238E27FC236}">
                    <a16:creationId xmlns="" xmlns:a16="http://schemas.microsoft.com/office/drawing/2014/main" id="{238BAC2A-AE09-A84D-875D-8472236D6610}"/>
                  </a:ext>
                </a:extLst>
              </p:cNvPr>
              <p:cNvSpPr/>
              <p:nvPr userDrawn="1"/>
            </p:nvSpPr>
            <p:spPr>
              <a:xfrm>
                <a:off x="13288171" y="6403948"/>
                <a:ext cx="911019" cy="462672"/>
              </a:xfrm>
              <a:prstGeom prst="rect">
                <a:avLst/>
              </a:prstGeom>
              <a:solidFill>
                <a:srgbClr val="FFFFFF"/>
              </a:solidFill>
              <a:ln w="6350">
                <a:solidFill>
                  <a:schemeClr val="bg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bg1"/>
                    </a:solidFill>
                    <a:latin typeface="Arial" charset="0"/>
                    <a:ea typeface="Arial" charset="0"/>
                    <a:cs typeface="Arial" charset="0"/>
                  </a:rPr>
                  <a:t>RGB</a:t>
                </a:r>
                <a:r>
                  <a:rPr kumimoji="1" lang="en-US" altLang="zh-CN" sz="700" b="1" dirty="0" smtClean="0">
                    <a:solidFill>
                      <a:schemeClr val="bg1"/>
                    </a:solidFill>
                    <a:latin typeface="Arial" charset="0"/>
                    <a:ea typeface="Arial" charset="0"/>
                    <a:cs typeface="Arial" charset="0"/>
                  </a:rPr>
                  <a:t> </a:t>
                </a:r>
                <a:r>
                  <a:rPr kumimoji="1" lang="en-US" altLang="zh-CN" sz="700" b="1" dirty="0">
                    <a:solidFill>
                      <a:schemeClr val="bg1"/>
                    </a:solidFill>
                    <a:latin typeface="Arial" charset="0"/>
                    <a:ea typeface="Arial" charset="0"/>
                    <a:cs typeface="Arial" charset="0"/>
                  </a:rPr>
                  <a:t>255</a:t>
                </a:r>
                <a:r>
                  <a:rPr kumimoji="1" lang="mr-IN" altLang="zh-CN" sz="700" b="1" dirty="0">
                    <a:solidFill>
                      <a:schemeClr val="bg1"/>
                    </a:solidFill>
                    <a:latin typeface="Arial" charset="0"/>
                    <a:ea typeface="Arial" charset="0"/>
                    <a:cs typeface="Arial" charset="0"/>
                  </a:rPr>
                  <a:t>/</a:t>
                </a:r>
                <a:r>
                  <a:rPr kumimoji="1" lang="en-US" altLang="zh-CN" sz="700" b="1" dirty="0">
                    <a:solidFill>
                      <a:schemeClr val="bg1"/>
                    </a:solidFill>
                    <a:latin typeface="Arial" charset="0"/>
                    <a:ea typeface="Arial" charset="0"/>
                    <a:cs typeface="Arial" charset="0"/>
                  </a:rPr>
                  <a:t>255/255</a:t>
                </a:r>
                <a:endParaRPr kumimoji="1" lang="mr-IN" altLang="zh-CN" sz="700" b="1" dirty="0">
                  <a:solidFill>
                    <a:schemeClr val="bg1"/>
                  </a:solidFill>
                  <a:latin typeface="Arial" charset="0"/>
                  <a:ea typeface="Arial" charset="0"/>
                  <a:cs typeface="Arial" charset="0"/>
                </a:endParaRPr>
              </a:p>
            </p:txBody>
          </p:sp>
        </p:grpSp>
      </p:grpSp>
    </p:spTree>
    <p:extLst>
      <p:ext uri="{BB962C8B-B14F-4D97-AF65-F5344CB8AC3E}">
        <p14:creationId xmlns:p14="http://schemas.microsoft.com/office/powerpoint/2010/main" val="99056531"/>
      </p:ext>
    </p:extLst>
  </p:cSld>
  <p:clrMap bg1="lt1" tx1="dk1" bg2="lt2" tx2="dk2" accent1="accent1" accent2="accent2" accent3="accent3" accent4="accent4" accent5="accent5" accent6="accent6" hlink="hlink" folHlink="folHlink"/>
  <p:sldLayoutIdLst>
    <p:sldLayoutId id="2147483891" r:id="rId1"/>
  </p:sldLayoutIdLst>
  <p:hf hdr="0" ftr="0" dt="0"/>
  <p:txStyles>
    <p:titleStyle>
      <a:lvl1pPr algn="l" defTabSz="1187798" rtl="0" eaLnBrk="1" latinLnBrk="0" hangingPunct="1">
        <a:lnSpc>
          <a:spcPct val="90000"/>
        </a:lnSpc>
        <a:spcBef>
          <a:spcPct val="0"/>
        </a:spcBef>
        <a:buNone/>
        <a:defRPr sz="5716" kern="1200">
          <a:solidFill>
            <a:schemeClr val="tx1"/>
          </a:solidFill>
          <a:latin typeface="+mj-lt"/>
          <a:ea typeface="+mj-ea"/>
          <a:cs typeface="+mj-cs"/>
        </a:defRPr>
      </a:lvl1pPr>
    </p:titleStyle>
    <p:bodyStyle>
      <a:lvl1pPr marL="296950" indent="-296950" algn="l" defTabSz="1187798" rtl="0" eaLnBrk="1" latinLnBrk="0" hangingPunct="1">
        <a:lnSpc>
          <a:spcPct val="90000"/>
        </a:lnSpc>
        <a:spcBef>
          <a:spcPts val="1299"/>
        </a:spcBef>
        <a:buFont typeface="Arial" panose="020B0604020202020204" pitchFamily="34" charset="0"/>
        <a:buChar char="•"/>
        <a:defRPr sz="3636" kern="1200">
          <a:solidFill>
            <a:schemeClr val="tx1"/>
          </a:solidFill>
          <a:latin typeface="+mn-lt"/>
          <a:ea typeface="+mn-ea"/>
          <a:cs typeface="+mn-cs"/>
        </a:defRPr>
      </a:lvl1pPr>
      <a:lvl2pPr marL="890849" indent="-296950" algn="l" defTabSz="1187798" rtl="0" eaLnBrk="1" latinLnBrk="0" hangingPunct="1">
        <a:lnSpc>
          <a:spcPct val="90000"/>
        </a:lnSpc>
        <a:spcBef>
          <a:spcPts val="650"/>
        </a:spcBef>
        <a:buFont typeface="Arial" panose="020B0604020202020204" pitchFamily="34" charset="0"/>
        <a:buChar char="•"/>
        <a:defRPr sz="3118" kern="1200">
          <a:solidFill>
            <a:schemeClr val="tx1"/>
          </a:solidFill>
          <a:latin typeface="+mn-lt"/>
          <a:ea typeface="+mn-ea"/>
          <a:cs typeface="+mn-cs"/>
        </a:defRPr>
      </a:lvl2pPr>
      <a:lvl3pPr marL="1484748" indent="-296950" algn="l" defTabSz="1187798" rtl="0" eaLnBrk="1" latinLnBrk="0" hangingPunct="1">
        <a:lnSpc>
          <a:spcPct val="90000"/>
        </a:lnSpc>
        <a:spcBef>
          <a:spcPts val="650"/>
        </a:spcBef>
        <a:buFont typeface="Arial" panose="020B0604020202020204" pitchFamily="34" charset="0"/>
        <a:buChar char="•"/>
        <a:defRPr sz="2598" kern="1200">
          <a:solidFill>
            <a:schemeClr val="tx1"/>
          </a:solidFill>
          <a:latin typeface="+mn-lt"/>
          <a:ea typeface="+mn-ea"/>
          <a:cs typeface="+mn-cs"/>
        </a:defRPr>
      </a:lvl3pPr>
      <a:lvl4pPr marL="2078648"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4pPr>
      <a:lvl5pPr marL="26725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p:bodyStyle>
    <p:otherStyle>
      <a:defPPr>
        <a:defRPr lang="en-US"/>
      </a:defPPr>
      <a:lvl1pPr marL="0" algn="l" defTabSz="1187798" rtl="0" eaLnBrk="1" latinLnBrk="0" hangingPunct="1">
        <a:defRPr sz="2338" kern="1200">
          <a:solidFill>
            <a:schemeClr val="tx1"/>
          </a:solidFill>
          <a:latin typeface="+mn-lt"/>
          <a:ea typeface="+mn-ea"/>
          <a:cs typeface="+mn-cs"/>
        </a:defRPr>
      </a:lvl1pPr>
      <a:lvl2pPr marL="593900" algn="l" defTabSz="1187798" rtl="0" eaLnBrk="1" latinLnBrk="0" hangingPunct="1">
        <a:defRPr sz="2338" kern="1200">
          <a:solidFill>
            <a:schemeClr val="tx1"/>
          </a:solidFill>
          <a:latin typeface="+mn-lt"/>
          <a:ea typeface="+mn-ea"/>
          <a:cs typeface="+mn-cs"/>
        </a:defRPr>
      </a:lvl2pPr>
      <a:lvl3pPr marL="1187798" algn="l" defTabSz="1187798" rtl="0" eaLnBrk="1" latinLnBrk="0" hangingPunct="1">
        <a:defRPr sz="2338" kern="1200">
          <a:solidFill>
            <a:schemeClr val="tx1"/>
          </a:solidFill>
          <a:latin typeface="+mn-lt"/>
          <a:ea typeface="+mn-ea"/>
          <a:cs typeface="+mn-cs"/>
        </a:defRPr>
      </a:lvl3pPr>
      <a:lvl4pPr marL="1781699" algn="l" defTabSz="1187798" rtl="0" eaLnBrk="1" latinLnBrk="0" hangingPunct="1">
        <a:defRPr sz="2338" kern="1200">
          <a:solidFill>
            <a:schemeClr val="tx1"/>
          </a:solidFill>
          <a:latin typeface="+mn-lt"/>
          <a:ea typeface="+mn-ea"/>
          <a:cs typeface="+mn-cs"/>
        </a:defRPr>
      </a:lvl4pPr>
      <a:lvl5pPr marL="2375598" algn="l" defTabSz="1187798" rtl="0" eaLnBrk="1" latinLnBrk="0" hangingPunct="1">
        <a:defRPr sz="2338" kern="1200">
          <a:solidFill>
            <a:schemeClr val="tx1"/>
          </a:solidFill>
          <a:latin typeface="+mn-lt"/>
          <a:ea typeface="+mn-ea"/>
          <a:cs typeface="+mn-cs"/>
        </a:defRPr>
      </a:lvl5pPr>
      <a:lvl6pPr marL="2969497" algn="l" defTabSz="1187798" rtl="0" eaLnBrk="1" latinLnBrk="0" hangingPunct="1">
        <a:defRPr sz="2338" kern="1200">
          <a:solidFill>
            <a:schemeClr val="tx1"/>
          </a:solidFill>
          <a:latin typeface="+mn-lt"/>
          <a:ea typeface="+mn-ea"/>
          <a:cs typeface="+mn-cs"/>
        </a:defRPr>
      </a:lvl6pPr>
      <a:lvl7pPr marL="3563396" algn="l" defTabSz="1187798" rtl="0" eaLnBrk="1" latinLnBrk="0" hangingPunct="1">
        <a:defRPr sz="2338" kern="1200">
          <a:solidFill>
            <a:schemeClr val="tx1"/>
          </a:solidFill>
          <a:latin typeface="+mn-lt"/>
          <a:ea typeface="+mn-ea"/>
          <a:cs typeface="+mn-cs"/>
        </a:defRPr>
      </a:lvl7pPr>
      <a:lvl8pPr marL="4157297" algn="l" defTabSz="1187798" rtl="0" eaLnBrk="1" latinLnBrk="0" hangingPunct="1">
        <a:defRPr sz="2338" kern="1200">
          <a:solidFill>
            <a:schemeClr val="tx1"/>
          </a:solidFill>
          <a:latin typeface="+mn-lt"/>
          <a:ea typeface="+mn-ea"/>
          <a:cs typeface="+mn-cs"/>
        </a:defRPr>
      </a:lvl8pPr>
      <a:lvl9pPr marL="4751195" algn="l" defTabSz="1187798" rtl="0" eaLnBrk="1" latinLnBrk="0" hangingPunct="1">
        <a:defRPr sz="233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userDrawn="1">
          <p15:clr>
            <a:srgbClr val="F26B43"/>
          </p15:clr>
        </p15:guide>
        <p15:guide id="2" pos="3842" userDrawn="1">
          <p15:clr>
            <a:srgbClr val="F26B43"/>
          </p15:clr>
        </p15:guide>
        <p15:guide id="3" pos="458" userDrawn="1">
          <p15:clr>
            <a:srgbClr val="F26B43"/>
          </p15:clr>
        </p15:guide>
        <p15:guide id="4" pos="7225" userDrawn="1">
          <p15:clr>
            <a:srgbClr val="F26B43"/>
          </p15:clr>
        </p15:guide>
        <p15:guide id="5" orient="horz" pos="410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45F1158-B1AA-8F41-AF0A-FEA0EC1874AC}"/>
              </a:ext>
            </a:extLst>
          </p:cNvPr>
          <p:cNvSpPr>
            <a:spLocks noGrp="1"/>
          </p:cNvSpPr>
          <p:nvPr>
            <p:ph type="title"/>
          </p:nvPr>
        </p:nvSpPr>
        <p:spPr>
          <a:xfrm>
            <a:off x="3580208" y="1631849"/>
            <a:ext cx="3984232" cy="2816080"/>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848406896"/>
      </p:ext>
    </p:extLst>
  </p:cSld>
  <p:clrMap bg1="lt1" tx1="dk1" bg2="lt2" tx2="dk2" accent1="accent1" accent2="accent2" accent3="accent3" accent4="accent4" accent5="accent5" accent6="accent6" hlink="hlink" folHlink="folHlink"/>
  <p:sldLayoutIdLst>
    <p:sldLayoutId id="2147483686" r:id="rId1"/>
  </p:sldLayoutIdLst>
  <p:hf hdr="0" ftr="0" dt="0"/>
  <p:txStyles>
    <p:titleStyle>
      <a:lvl1pPr algn="l" defTabSz="1187798" rtl="0" eaLnBrk="1" latinLnBrk="0" hangingPunct="1">
        <a:lnSpc>
          <a:spcPct val="90000"/>
        </a:lnSpc>
        <a:spcBef>
          <a:spcPct val="0"/>
        </a:spcBef>
        <a:buNone/>
        <a:defRPr sz="5000" b="0" kern="1200">
          <a:solidFill>
            <a:schemeClr val="tx1"/>
          </a:solidFill>
          <a:latin typeface="Arial" panose="020B0604020202020204" pitchFamily="34" charset="0"/>
          <a:ea typeface="Microsoft YaHei" panose="020B0503020204020204" pitchFamily="34" charset="-122"/>
          <a:cs typeface="Arial" panose="020B0604020202020204" pitchFamily="34" charset="0"/>
        </a:defRPr>
      </a:lvl1pPr>
    </p:titleStyle>
    <p:bodyStyle>
      <a:lvl1pPr marL="0" indent="0" algn="l" defTabSz="1187798" rtl="0" eaLnBrk="1" latinLnBrk="0" hangingPunct="1">
        <a:lnSpc>
          <a:spcPct val="90000"/>
        </a:lnSpc>
        <a:spcBef>
          <a:spcPts val="1299"/>
        </a:spcBef>
        <a:buFont typeface="Arial" panose="020B0604020202020204" pitchFamily="34" charset="0"/>
        <a:buNone/>
        <a:defRPr sz="1819" kern="1200">
          <a:solidFill>
            <a:srgbClr val="FFFFFF"/>
          </a:solidFill>
          <a:latin typeface="Microsoft YaHei" panose="020B0503020204020204" pitchFamily="34" charset="-122"/>
          <a:ea typeface="Microsoft YaHei" panose="020B0503020204020204" pitchFamily="34" charset="-122"/>
          <a:cs typeface="+mn-cs"/>
        </a:defRPr>
      </a:lvl1pPr>
      <a:lvl2pPr marL="593900" indent="0" algn="l" defTabSz="1187798" rtl="0" eaLnBrk="1" latinLnBrk="0" hangingPunct="1">
        <a:lnSpc>
          <a:spcPct val="90000"/>
        </a:lnSpc>
        <a:spcBef>
          <a:spcPts val="650"/>
        </a:spcBef>
        <a:buFont typeface="Arial" panose="020B0604020202020204" pitchFamily="34" charset="0"/>
        <a:buNone/>
        <a:defRPr sz="3118" kern="1200">
          <a:solidFill>
            <a:schemeClr val="tx1"/>
          </a:solidFill>
          <a:latin typeface="+mn-lt"/>
          <a:ea typeface="+mn-ea"/>
          <a:cs typeface="+mn-cs"/>
        </a:defRPr>
      </a:lvl2pPr>
      <a:lvl3pPr marL="1187798" indent="0" algn="l" defTabSz="1187798" rtl="0" eaLnBrk="1" latinLnBrk="0" hangingPunct="1">
        <a:lnSpc>
          <a:spcPct val="90000"/>
        </a:lnSpc>
        <a:spcBef>
          <a:spcPts val="650"/>
        </a:spcBef>
        <a:buFont typeface="Arial" panose="020B0604020202020204" pitchFamily="34" charset="0"/>
        <a:buNone/>
        <a:defRPr sz="2598" kern="1200">
          <a:solidFill>
            <a:schemeClr val="tx1"/>
          </a:solidFill>
          <a:latin typeface="+mn-lt"/>
          <a:ea typeface="+mn-ea"/>
          <a:cs typeface="+mn-cs"/>
        </a:defRPr>
      </a:lvl3pPr>
      <a:lvl4pPr marL="1781699" indent="0" algn="l" defTabSz="1187798" rtl="0" eaLnBrk="1" latinLnBrk="0" hangingPunct="1">
        <a:lnSpc>
          <a:spcPct val="90000"/>
        </a:lnSpc>
        <a:spcBef>
          <a:spcPts val="650"/>
        </a:spcBef>
        <a:buFont typeface="Arial" panose="020B0604020202020204" pitchFamily="34" charset="0"/>
        <a:buNone/>
        <a:defRPr sz="2338" kern="1200">
          <a:solidFill>
            <a:schemeClr val="tx1"/>
          </a:solidFill>
          <a:latin typeface="+mn-lt"/>
          <a:ea typeface="+mn-ea"/>
          <a:cs typeface="+mn-cs"/>
        </a:defRPr>
      </a:lvl4pPr>
      <a:lvl5pPr marL="2375598" indent="0" algn="l" defTabSz="1187798" rtl="0" eaLnBrk="1" latinLnBrk="0" hangingPunct="1">
        <a:lnSpc>
          <a:spcPct val="90000"/>
        </a:lnSpc>
        <a:spcBef>
          <a:spcPts val="650"/>
        </a:spcBef>
        <a:buFont typeface="Arial" panose="020B0604020202020204" pitchFamily="34" charset="0"/>
        <a:buNone/>
        <a:defRPr sz="2338" kern="120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p:bodyStyle>
    <p:otherStyle>
      <a:defPPr>
        <a:defRPr lang="en-US"/>
      </a:defPPr>
      <a:lvl1pPr marL="0" algn="l" defTabSz="1187798" rtl="0" eaLnBrk="1" latinLnBrk="0" hangingPunct="1">
        <a:defRPr sz="2338" kern="1200">
          <a:solidFill>
            <a:schemeClr val="tx1"/>
          </a:solidFill>
          <a:latin typeface="+mn-lt"/>
          <a:ea typeface="+mn-ea"/>
          <a:cs typeface="+mn-cs"/>
        </a:defRPr>
      </a:lvl1pPr>
      <a:lvl2pPr marL="593900" algn="l" defTabSz="1187798" rtl="0" eaLnBrk="1" latinLnBrk="0" hangingPunct="1">
        <a:defRPr sz="2338" kern="1200">
          <a:solidFill>
            <a:schemeClr val="tx1"/>
          </a:solidFill>
          <a:latin typeface="+mn-lt"/>
          <a:ea typeface="+mn-ea"/>
          <a:cs typeface="+mn-cs"/>
        </a:defRPr>
      </a:lvl2pPr>
      <a:lvl3pPr marL="1187798" algn="l" defTabSz="1187798" rtl="0" eaLnBrk="1" latinLnBrk="0" hangingPunct="1">
        <a:defRPr sz="2338" kern="1200">
          <a:solidFill>
            <a:schemeClr val="tx1"/>
          </a:solidFill>
          <a:latin typeface="+mn-lt"/>
          <a:ea typeface="+mn-ea"/>
          <a:cs typeface="+mn-cs"/>
        </a:defRPr>
      </a:lvl3pPr>
      <a:lvl4pPr marL="1781699" algn="l" defTabSz="1187798" rtl="0" eaLnBrk="1" latinLnBrk="0" hangingPunct="1">
        <a:defRPr sz="2338" kern="1200">
          <a:solidFill>
            <a:schemeClr val="tx1"/>
          </a:solidFill>
          <a:latin typeface="+mn-lt"/>
          <a:ea typeface="+mn-ea"/>
          <a:cs typeface="+mn-cs"/>
        </a:defRPr>
      </a:lvl4pPr>
      <a:lvl5pPr marL="2375598" algn="l" defTabSz="1187798" rtl="0" eaLnBrk="1" latinLnBrk="0" hangingPunct="1">
        <a:defRPr sz="2338" kern="1200">
          <a:solidFill>
            <a:schemeClr val="tx1"/>
          </a:solidFill>
          <a:latin typeface="+mn-lt"/>
          <a:ea typeface="+mn-ea"/>
          <a:cs typeface="+mn-cs"/>
        </a:defRPr>
      </a:lvl5pPr>
      <a:lvl6pPr marL="2969497" algn="l" defTabSz="1187798" rtl="0" eaLnBrk="1" latinLnBrk="0" hangingPunct="1">
        <a:defRPr sz="2338" kern="1200">
          <a:solidFill>
            <a:schemeClr val="tx1"/>
          </a:solidFill>
          <a:latin typeface="+mn-lt"/>
          <a:ea typeface="+mn-ea"/>
          <a:cs typeface="+mn-cs"/>
        </a:defRPr>
      </a:lvl6pPr>
      <a:lvl7pPr marL="3563396" algn="l" defTabSz="1187798" rtl="0" eaLnBrk="1" latinLnBrk="0" hangingPunct="1">
        <a:defRPr sz="2338" kern="1200">
          <a:solidFill>
            <a:schemeClr val="tx1"/>
          </a:solidFill>
          <a:latin typeface="+mn-lt"/>
          <a:ea typeface="+mn-ea"/>
          <a:cs typeface="+mn-cs"/>
        </a:defRPr>
      </a:lvl7pPr>
      <a:lvl8pPr marL="4157297" algn="l" defTabSz="1187798" rtl="0" eaLnBrk="1" latinLnBrk="0" hangingPunct="1">
        <a:defRPr sz="2338" kern="1200">
          <a:solidFill>
            <a:schemeClr val="tx1"/>
          </a:solidFill>
          <a:latin typeface="+mn-lt"/>
          <a:ea typeface="+mn-ea"/>
          <a:cs typeface="+mn-cs"/>
        </a:defRPr>
      </a:lvl8pPr>
      <a:lvl9pPr marL="4751195" algn="l" defTabSz="1187798" rtl="0" eaLnBrk="1" latinLnBrk="0" hangingPunct="1">
        <a:defRPr sz="233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userDrawn="1">
          <p15:clr>
            <a:srgbClr val="F26B43"/>
          </p15:clr>
        </p15:guide>
        <p15:guide id="2" pos="3842" userDrawn="1">
          <p15:clr>
            <a:srgbClr val="F26B43"/>
          </p15:clr>
        </p15:guide>
        <p15:guide id="3" pos="458" userDrawn="1">
          <p15:clr>
            <a:srgbClr val="F26B43"/>
          </p15:clr>
        </p15:guide>
        <p15:guide id="4" pos="7216"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83" name="组合 82"/>
          <p:cNvGrpSpPr/>
          <p:nvPr userDrawn="1"/>
        </p:nvGrpSpPr>
        <p:grpSpPr>
          <a:xfrm>
            <a:off x="0" y="6463560"/>
            <a:ext cx="12211326" cy="397053"/>
            <a:chOff x="-2767110" y="4763681"/>
            <a:chExt cx="11916027" cy="387603"/>
          </a:xfrm>
          <a:solidFill>
            <a:schemeClr val="bg1">
              <a:lumMod val="95000"/>
            </a:schemeClr>
          </a:solidFill>
        </p:grpSpPr>
        <p:sp>
          <p:nvSpPr>
            <p:cNvPr id="84" name="任意多边形 83"/>
            <p:cNvSpPr/>
            <p:nvPr userDrawn="1"/>
          </p:nvSpPr>
          <p:spPr bwMode="auto">
            <a:xfrm>
              <a:off x="-2767110" y="4763681"/>
              <a:ext cx="10202801" cy="387603"/>
            </a:xfrm>
            <a:custGeom>
              <a:avLst/>
              <a:gdLst>
                <a:gd name="connsiteX0" fmla="*/ 0 w 8001381"/>
                <a:gd name="connsiteY0" fmla="*/ 25400 h 430533"/>
                <a:gd name="connsiteX1" fmla="*/ 7467600 w 8001381"/>
                <a:gd name="connsiteY1" fmla="*/ 0 h 430533"/>
                <a:gd name="connsiteX2" fmla="*/ 7391400 w 8001381"/>
                <a:gd name="connsiteY2" fmla="*/ 215900 h 430533"/>
                <a:gd name="connsiteX3" fmla="*/ 7315200 w 8001381"/>
                <a:gd name="connsiteY3" fmla="*/ 419100 h 430533"/>
                <a:gd name="connsiteX4" fmla="*/ 0 w 8001381"/>
                <a:gd name="connsiteY4" fmla="*/ 406400 h 430533"/>
                <a:gd name="connsiteX5" fmla="*/ 0 w 8001381"/>
                <a:gd name="connsiteY5" fmla="*/ 406400 h 430533"/>
                <a:gd name="connsiteX0" fmla="*/ 0 w 8001381"/>
                <a:gd name="connsiteY0" fmla="*/ 25400 h 430533"/>
                <a:gd name="connsiteX1" fmla="*/ 7467600 w 8001381"/>
                <a:gd name="connsiteY1" fmla="*/ 0 h 430533"/>
                <a:gd name="connsiteX2" fmla="*/ 7391400 w 8001381"/>
                <a:gd name="connsiteY2" fmla="*/ 215900 h 430533"/>
                <a:gd name="connsiteX3" fmla="*/ 7315200 w 8001381"/>
                <a:gd name="connsiteY3" fmla="*/ 419100 h 430533"/>
                <a:gd name="connsiteX4" fmla="*/ 0 w 8001381"/>
                <a:gd name="connsiteY4" fmla="*/ 406400 h 430533"/>
                <a:gd name="connsiteX5" fmla="*/ 0 w 8001381"/>
                <a:gd name="connsiteY5" fmla="*/ 406400 h 430533"/>
                <a:gd name="connsiteX0" fmla="*/ 0 w 8001381"/>
                <a:gd name="connsiteY0" fmla="*/ 25400 h 419100"/>
                <a:gd name="connsiteX1" fmla="*/ 7467600 w 8001381"/>
                <a:gd name="connsiteY1" fmla="*/ 0 h 419100"/>
                <a:gd name="connsiteX2" fmla="*/ 7391400 w 8001381"/>
                <a:gd name="connsiteY2" fmla="*/ 215900 h 419100"/>
                <a:gd name="connsiteX3" fmla="*/ 7315200 w 8001381"/>
                <a:gd name="connsiteY3" fmla="*/ 419100 h 419100"/>
                <a:gd name="connsiteX4" fmla="*/ 0 w 8001381"/>
                <a:gd name="connsiteY4" fmla="*/ 406400 h 419100"/>
                <a:gd name="connsiteX5" fmla="*/ 0 w 8001381"/>
                <a:gd name="connsiteY5" fmla="*/ 406400 h 419100"/>
                <a:gd name="connsiteX0" fmla="*/ 0 w 8001381"/>
                <a:gd name="connsiteY0" fmla="*/ 25400 h 419100"/>
                <a:gd name="connsiteX1" fmla="*/ 7467600 w 8001381"/>
                <a:gd name="connsiteY1" fmla="*/ 0 h 419100"/>
                <a:gd name="connsiteX2" fmla="*/ 7391400 w 8001381"/>
                <a:gd name="connsiteY2" fmla="*/ 215900 h 419100"/>
                <a:gd name="connsiteX3" fmla="*/ 7315200 w 8001381"/>
                <a:gd name="connsiteY3" fmla="*/ 419100 h 419100"/>
                <a:gd name="connsiteX4" fmla="*/ 0 w 8001381"/>
                <a:gd name="connsiteY4" fmla="*/ 406400 h 419100"/>
                <a:gd name="connsiteX5" fmla="*/ 0 w 8001381"/>
                <a:gd name="connsiteY5" fmla="*/ 406400 h 419100"/>
                <a:gd name="connsiteX0" fmla="*/ 0 w 8000535"/>
                <a:gd name="connsiteY0" fmla="*/ 25400 h 419100"/>
                <a:gd name="connsiteX1" fmla="*/ 7467600 w 8000535"/>
                <a:gd name="connsiteY1" fmla="*/ 0 h 419100"/>
                <a:gd name="connsiteX2" fmla="*/ 7391400 w 8000535"/>
                <a:gd name="connsiteY2" fmla="*/ 215900 h 419100"/>
                <a:gd name="connsiteX3" fmla="*/ 7339123 w 8000535"/>
                <a:gd name="connsiteY3" fmla="*/ 419100 h 419100"/>
                <a:gd name="connsiteX4" fmla="*/ 0 w 8000535"/>
                <a:gd name="connsiteY4" fmla="*/ 406400 h 419100"/>
                <a:gd name="connsiteX5" fmla="*/ 0 w 8000535"/>
                <a:gd name="connsiteY5" fmla="*/ 406400 h 419100"/>
                <a:gd name="connsiteX0" fmla="*/ 0 w 8005659"/>
                <a:gd name="connsiteY0" fmla="*/ 25400 h 419100"/>
                <a:gd name="connsiteX1" fmla="*/ 7467600 w 8005659"/>
                <a:gd name="connsiteY1" fmla="*/ 0 h 419100"/>
                <a:gd name="connsiteX2" fmla="*/ 7407349 w 8005659"/>
                <a:gd name="connsiteY2" fmla="*/ 229191 h 419100"/>
                <a:gd name="connsiteX3" fmla="*/ 7339123 w 8005659"/>
                <a:gd name="connsiteY3" fmla="*/ 419100 h 419100"/>
                <a:gd name="connsiteX4" fmla="*/ 0 w 8005659"/>
                <a:gd name="connsiteY4" fmla="*/ 406400 h 419100"/>
                <a:gd name="connsiteX5" fmla="*/ 0 w 8005659"/>
                <a:gd name="connsiteY5" fmla="*/ 406400 h 419100"/>
                <a:gd name="connsiteX0" fmla="*/ 0 w 7467600"/>
                <a:gd name="connsiteY0" fmla="*/ 25400 h 419100"/>
                <a:gd name="connsiteX1" fmla="*/ 7467600 w 7467600"/>
                <a:gd name="connsiteY1" fmla="*/ 0 h 419100"/>
                <a:gd name="connsiteX2" fmla="*/ 7407349 w 7467600"/>
                <a:gd name="connsiteY2" fmla="*/ 229191 h 419100"/>
                <a:gd name="connsiteX3" fmla="*/ 7339123 w 7467600"/>
                <a:gd name="connsiteY3" fmla="*/ 419100 h 419100"/>
                <a:gd name="connsiteX4" fmla="*/ 0 w 7467600"/>
                <a:gd name="connsiteY4" fmla="*/ 406400 h 419100"/>
                <a:gd name="connsiteX5" fmla="*/ 0 w 7467600"/>
                <a:gd name="connsiteY5" fmla="*/ 406400 h 419100"/>
                <a:gd name="connsiteX0" fmla="*/ 0 w 7441018"/>
                <a:gd name="connsiteY0" fmla="*/ 0 h 393700"/>
                <a:gd name="connsiteX1" fmla="*/ 7441018 w 7441018"/>
                <a:gd name="connsiteY1" fmla="*/ 1181 h 393700"/>
                <a:gd name="connsiteX2" fmla="*/ 7407349 w 7441018"/>
                <a:gd name="connsiteY2" fmla="*/ 203791 h 393700"/>
                <a:gd name="connsiteX3" fmla="*/ 7339123 w 7441018"/>
                <a:gd name="connsiteY3" fmla="*/ 393700 h 393700"/>
                <a:gd name="connsiteX4" fmla="*/ 0 w 7441018"/>
                <a:gd name="connsiteY4" fmla="*/ 381000 h 393700"/>
                <a:gd name="connsiteX5" fmla="*/ 0 w 7441018"/>
                <a:gd name="connsiteY5" fmla="*/ 381000 h 393700"/>
                <a:gd name="connsiteX0" fmla="*/ 0 w 7441018"/>
                <a:gd name="connsiteY0" fmla="*/ 0 h 393700"/>
                <a:gd name="connsiteX1" fmla="*/ 7441018 w 7441018"/>
                <a:gd name="connsiteY1" fmla="*/ 1181 h 393700"/>
                <a:gd name="connsiteX2" fmla="*/ 7407349 w 7441018"/>
                <a:gd name="connsiteY2" fmla="*/ 203791 h 393700"/>
                <a:gd name="connsiteX3" fmla="*/ 7339123 w 7441018"/>
                <a:gd name="connsiteY3" fmla="*/ 393700 h 393700"/>
                <a:gd name="connsiteX4" fmla="*/ 0 w 7441018"/>
                <a:gd name="connsiteY4" fmla="*/ 381000 h 393700"/>
                <a:gd name="connsiteX5" fmla="*/ 0 w 7441018"/>
                <a:gd name="connsiteY5" fmla="*/ 381000 h 393700"/>
                <a:gd name="connsiteX0" fmla="*/ 0 w 7441018"/>
                <a:gd name="connsiteY0" fmla="*/ 0 h 393700"/>
                <a:gd name="connsiteX1" fmla="*/ 7441018 w 7441018"/>
                <a:gd name="connsiteY1" fmla="*/ 1181 h 393700"/>
                <a:gd name="connsiteX2" fmla="*/ 7407349 w 7441018"/>
                <a:gd name="connsiteY2" fmla="*/ 203791 h 393700"/>
                <a:gd name="connsiteX3" fmla="*/ 7339123 w 7441018"/>
                <a:gd name="connsiteY3" fmla="*/ 393700 h 393700"/>
                <a:gd name="connsiteX4" fmla="*/ 0 w 7441018"/>
                <a:gd name="connsiteY4" fmla="*/ 381000 h 393700"/>
                <a:gd name="connsiteX5" fmla="*/ 0 w 7441018"/>
                <a:gd name="connsiteY5" fmla="*/ 381000 h 393700"/>
                <a:gd name="connsiteX0" fmla="*/ 0 w 7441018"/>
                <a:gd name="connsiteY0" fmla="*/ 0 h 393700"/>
                <a:gd name="connsiteX1" fmla="*/ 7441018 w 7441018"/>
                <a:gd name="connsiteY1" fmla="*/ 1181 h 393700"/>
                <a:gd name="connsiteX2" fmla="*/ 7407349 w 7441018"/>
                <a:gd name="connsiteY2" fmla="*/ 203791 h 393700"/>
                <a:gd name="connsiteX3" fmla="*/ 7339123 w 7441018"/>
                <a:gd name="connsiteY3" fmla="*/ 393700 h 393700"/>
                <a:gd name="connsiteX4" fmla="*/ 0 w 7441018"/>
                <a:gd name="connsiteY4" fmla="*/ 381000 h 393700"/>
                <a:gd name="connsiteX5" fmla="*/ 0 w 7441018"/>
                <a:gd name="connsiteY5" fmla="*/ 381000 h 393700"/>
                <a:gd name="connsiteX0" fmla="*/ 0 w 7441018"/>
                <a:gd name="connsiteY0" fmla="*/ 0 h 393700"/>
                <a:gd name="connsiteX1" fmla="*/ 7441018 w 7441018"/>
                <a:gd name="connsiteY1" fmla="*/ 1181 h 393700"/>
                <a:gd name="connsiteX2" fmla="*/ 7407349 w 7441018"/>
                <a:gd name="connsiteY2" fmla="*/ 203791 h 393700"/>
                <a:gd name="connsiteX3" fmla="*/ 7339123 w 7441018"/>
                <a:gd name="connsiteY3" fmla="*/ 393700 h 393700"/>
                <a:gd name="connsiteX4" fmla="*/ 0 w 7441018"/>
                <a:gd name="connsiteY4" fmla="*/ 381000 h 393700"/>
                <a:gd name="connsiteX5" fmla="*/ 0 w 7441018"/>
                <a:gd name="connsiteY5" fmla="*/ 381000 h 393700"/>
                <a:gd name="connsiteX6" fmla="*/ 0 w 7441018"/>
                <a:gd name="connsiteY6" fmla="*/ 0 h 393700"/>
                <a:gd name="connsiteX0" fmla="*/ 14748 w 7441018"/>
                <a:gd name="connsiteY0" fmla="*/ 6193 h 392519"/>
                <a:gd name="connsiteX1" fmla="*/ 7441018 w 7441018"/>
                <a:gd name="connsiteY1" fmla="*/ 0 h 392519"/>
                <a:gd name="connsiteX2" fmla="*/ 7407349 w 7441018"/>
                <a:gd name="connsiteY2" fmla="*/ 202610 h 392519"/>
                <a:gd name="connsiteX3" fmla="*/ 7339123 w 7441018"/>
                <a:gd name="connsiteY3" fmla="*/ 392519 h 392519"/>
                <a:gd name="connsiteX4" fmla="*/ 0 w 7441018"/>
                <a:gd name="connsiteY4" fmla="*/ 379819 h 392519"/>
                <a:gd name="connsiteX5" fmla="*/ 0 w 7441018"/>
                <a:gd name="connsiteY5" fmla="*/ 379819 h 392519"/>
                <a:gd name="connsiteX6" fmla="*/ 14748 w 7441018"/>
                <a:gd name="connsiteY6" fmla="*/ 6193 h 392519"/>
                <a:gd name="connsiteX0" fmla="*/ 543943 w 7970213"/>
                <a:gd name="connsiteY0" fmla="*/ 6193 h 392519"/>
                <a:gd name="connsiteX1" fmla="*/ 7970213 w 7970213"/>
                <a:gd name="connsiteY1" fmla="*/ 0 h 392519"/>
                <a:gd name="connsiteX2" fmla="*/ 7936544 w 7970213"/>
                <a:gd name="connsiteY2" fmla="*/ 202610 h 392519"/>
                <a:gd name="connsiteX3" fmla="*/ 7868318 w 7970213"/>
                <a:gd name="connsiteY3" fmla="*/ 392519 h 392519"/>
                <a:gd name="connsiteX4" fmla="*/ 529195 w 7970213"/>
                <a:gd name="connsiteY4" fmla="*/ 379819 h 392519"/>
                <a:gd name="connsiteX5" fmla="*/ 585731 w 7970213"/>
                <a:gd name="connsiteY5" fmla="*/ 330658 h 392519"/>
                <a:gd name="connsiteX6" fmla="*/ 543943 w 7970213"/>
                <a:gd name="connsiteY6" fmla="*/ 6193 h 392519"/>
                <a:gd name="connsiteX0" fmla="*/ 930214 w 8356484"/>
                <a:gd name="connsiteY0" fmla="*/ 6193 h 392519"/>
                <a:gd name="connsiteX1" fmla="*/ 8356484 w 8356484"/>
                <a:gd name="connsiteY1" fmla="*/ 0 h 392519"/>
                <a:gd name="connsiteX2" fmla="*/ 8322815 w 8356484"/>
                <a:gd name="connsiteY2" fmla="*/ 202610 h 392519"/>
                <a:gd name="connsiteX3" fmla="*/ 8254589 w 8356484"/>
                <a:gd name="connsiteY3" fmla="*/ 392519 h 392519"/>
                <a:gd name="connsiteX4" fmla="*/ 915466 w 8356484"/>
                <a:gd name="connsiteY4" fmla="*/ 379819 h 392519"/>
                <a:gd name="connsiteX5" fmla="*/ 930214 w 8356484"/>
                <a:gd name="connsiteY5" fmla="*/ 6193 h 392519"/>
                <a:gd name="connsiteX0" fmla="*/ 553382 w 7979652"/>
                <a:gd name="connsiteY0" fmla="*/ 6193 h 392519"/>
                <a:gd name="connsiteX1" fmla="*/ 7979652 w 7979652"/>
                <a:gd name="connsiteY1" fmla="*/ 0 h 392519"/>
                <a:gd name="connsiteX2" fmla="*/ 7945983 w 7979652"/>
                <a:gd name="connsiteY2" fmla="*/ 202610 h 392519"/>
                <a:gd name="connsiteX3" fmla="*/ 7877757 w 7979652"/>
                <a:gd name="connsiteY3" fmla="*/ 392519 h 392519"/>
                <a:gd name="connsiteX4" fmla="*/ 538634 w 7979652"/>
                <a:gd name="connsiteY4" fmla="*/ 379819 h 392519"/>
                <a:gd name="connsiteX5" fmla="*/ 553382 w 7979652"/>
                <a:gd name="connsiteY5" fmla="*/ 6193 h 392519"/>
                <a:gd name="connsiteX0" fmla="*/ 14748 w 7441018"/>
                <a:gd name="connsiteY0" fmla="*/ 6193 h 392519"/>
                <a:gd name="connsiteX1" fmla="*/ 7441018 w 7441018"/>
                <a:gd name="connsiteY1" fmla="*/ 0 h 392519"/>
                <a:gd name="connsiteX2" fmla="*/ 7407349 w 7441018"/>
                <a:gd name="connsiteY2" fmla="*/ 202610 h 392519"/>
                <a:gd name="connsiteX3" fmla="*/ 7339123 w 7441018"/>
                <a:gd name="connsiteY3" fmla="*/ 392519 h 392519"/>
                <a:gd name="connsiteX4" fmla="*/ 0 w 7441018"/>
                <a:gd name="connsiteY4" fmla="*/ 379819 h 392519"/>
                <a:gd name="connsiteX5" fmla="*/ 14748 w 7441018"/>
                <a:gd name="connsiteY5" fmla="*/ 6193 h 392519"/>
                <a:gd name="connsiteX0" fmla="*/ 4916 w 7431186"/>
                <a:gd name="connsiteY0" fmla="*/ 6193 h 392519"/>
                <a:gd name="connsiteX1" fmla="*/ 7431186 w 7431186"/>
                <a:gd name="connsiteY1" fmla="*/ 0 h 392519"/>
                <a:gd name="connsiteX2" fmla="*/ 7397517 w 7431186"/>
                <a:gd name="connsiteY2" fmla="*/ 202610 h 392519"/>
                <a:gd name="connsiteX3" fmla="*/ 7329291 w 7431186"/>
                <a:gd name="connsiteY3" fmla="*/ 392519 h 392519"/>
                <a:gd name="connsiteX4" fmla="*/ 0 w 7431186"/>
                <a:gd name="connsiteY4" fmla="*/ 382277 h 392519"/>
                <a:gd name="connsiteX5" fmla="*/ 4916 w 7431186"/>
                <a:gd name="connsiteY5" fmla="*/ 6193 h 392519"/>
                <a:gd name="connsiteX0" fmla="*/ 4916 w 7431186"/>
                <a:gd name="connsiteY0" fmla="*/ 6193 h 392519"/>
                <a:gd name="connsiteX1" fmla="*/ 7431186 w 7431186"/>
                <a:gd name="connsiteY1" fmla="*/ 0 h 392519"/>
                <a:gd name="connsiteX2" fmla="*/ 7397517 w 7431186"/>
                <a:gd name="connsiteY2" fmla="*/ 202610 h 392519"/>
                <a:gd name="connsiteX3" fmla="*/ 7329291 w 7431186"/>
                <a:gd name="connsiteY3" fmla="*/ 392519 h 392519"/>
                <a:gd name="connsiteX4" fmla="*/ 0 w 7431186"/>
                <a:gd name="connsiteY4" fmla="*/ 382277 h 392519"/>
                <a:gd name="connsiteX5" fmla="*/ 4916 w 7431186"/>
                <a:gd name="connsiteY5" fmla="*/ 6193 h 392519"/>
                <a:gd name="connsiteX0" fmla="*/ 4916 w 7431186"/>
                <a:gd name="connsiteY0" fmla="*/ 6193 h 387603"/>
                <a:gd name="connsiteX1" fmla="*/ 7431186 w 7431186"/>
                <a:gd name="connsiteY1" fmla="*/ 0 h 387603"/>
                <a:gd name="connsiteX2" fmla="*/ 7397517 w 7431186"/>
                <a:gd name="connsiteY2" fmla="*/ 202610 h 387603"/>
                <a:gd name="connsiteX3" fmla="*/ 7331749 w 7431186"/>
                <a:gd name="connsiteY3" fmla="*/ 387603 h 387603"/>
                <a:gd name="connsiteX4" fmla="*/ 0 w 7431186"/>
                <a:gd name="connsiteY4" fmla="*/ 382277 h 387603"/>
                <a:gd name="connsiteX5" fmla="*/ 4916 w 7431186"/>
                <a:gd name="connsiteY5" fmla="*/ 6193 h 387603"/>
                <a:gd name="connsiteX0" fmla="*/ 4916 w 7438560"/>
                <a:gd name="connsiteY0" fmla="*/ 6193 h 387603"/>
                <a:gd name="connsiteX1" fmla="*/ 7438560 w 7438560"/>
                <a:gd name="connsiteY1" fmla="*/ 0 h 387603"/>
                <a:gd name="connsiteX2" fmla="*/ 7397517 w 7438560"/>
                <a:gd name="connsiteY2" fmla="*/ 202610 h 387603"/>
                <a:gd name="connsiteX3" fmla="*/ 7331749 w 7438560"/>
                <a:gd name="connsiteY3" fmla="*/ 387603 h 387603"/>
                <a:gd name="connsiteX4" fmla="*/ 0 w 7438560"/>
                <a:gd name="connsiteY4" fmla="*/ 382277 h 387603"/>
                <a:gd name="connsiteX5" fmla="*/ 4916 w 7438560"/>
                <a:gd name="connsiteY5" fmla="*/ 6193 h 387603"/>
                <a:gd name="connsiteX0" fmla="*/ 4916 w 7438560"/>
                <a:gd name="connsiteY0" fmla="*/ 6193 h 387603"/>
                <a:gd name="connsiteX1" fmla="*/ 7438560 w 7438560"/>
                <a:gd name="connsiteY1" fmla="*/ 0 h 387603"/>
                <a:gd name="connsiteX2" fmla="*/ 7397517 w 7438560"/>
                <a:gd name="connsiteY2" fmla="*/ 202610 h 387603"/>
                <a:gd name="connsiteX3" fmla="*/ 7331749 w 7438560"/>
                <a:gd name="connsiteY3" fmla="*/ 387603 h 387603"/>
                <a:gd name="connsiteX4" fmla="*/ 0 w 7438560"/>
                <a:gd name="connsiteY4" fmla="*/ 382277 h 387603"/>
                <a:gd name="connsiteX5" fmla="*/ 4916 w 7438560"/>
                <a:gd name="connsiteY5" fmla="*/ 6193 h 38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38560" h="387603">
                  <a:moveTo>
                    <a:pt x="4916" y="6193"/>
                  </a:moveTo>
                  <a:lnTo>
                    <a:pt x="7438560" y="0"/>
                  </a:lnTo>
                  <a:cubicBezTo>
                    <a:pt x="7426442" y="98388"/>
                    <a:pt x="7415319" y="138010"/>
                    <a:pt x="7397517" y="202610"/>
                  </a:cubicBezTo>
                  <a:cubicBezTo>
                    <a:pt x="7379715" y="267210"/>
                    <a:pt x="7364829" y="305347"/>
                    <a:pt x="7331749" y="387603"/>
                  </a:cubicBezTo>
                  <a:lnTo>
                    <a:pt x="0" y="382277"/>
                  </a:lnTo>
                  <a:cubicBezTo>
                    <a:pt x="2458" y="195464"/>
                    <a:pt x="6069" y="130948"/>
                    <a:pt x="4916" y="6193"/>
                  </a:cubicBezTo>
                  <a:close/>
                </a:path>
              </a:pathLst>
            </a:custGeom>
            <a:grpFill/>
            <a:ln>
              <a:noFill/>
            </a:ln>
            <a:effectLst/>
            <a:extLst/>
          </p:spPr>
          <p:txBody>
            <a:bodyPr rtlCol="0" anchor="ctr"/>
            <a:lstStyle/>
            <a:p>
              <a:pPr algn="ct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85" name="任意多边形 84"/>
            <p:cNvSpPr/>
            <p:nvPr userDrawn="1"/>
          </p:nvSpPr>
          <p:spPr bwMode="auto">
            <a:xfrm>
              <a:off x="7371736" y="4766188"/>
              <a:ext cx="1777181" cy="383458"/>
            </a:xfrm>
            <a:custGeom>
              <a:avLst/>
              <a:gdLst>
                <a:gd name="connsiteX0" fmla="*/ 6590 w 1956041"/>
                <a:gd name="connsiteY0" fmla="*/ 426614 h 517563"/>
                <a:gd name="connsiteX1" fmla="*/ 70500 w 1956041"/>
                <a:gd name="connsiteY1" fmla="*/ 205388 h 517563"/>
                <a:gd name="connsiteX2" fmla="*/ 141784 w 1956041"/>
                <a:gd name="connsiteY2" fmla="*/ 40698 h 517563"/>
                <a:gd name="connsiteX3" fmla="*/ 1778855 w 1956041"/>
                <a:gd name="connsiteY3" fmla="*/ 33324 h 517563"/>
                <a:gd name="connsiteX4" fmla="*/ 1781313 w 1956041"/>
                <a:gd name="connsiteY4" fmla="*/ 424156 h 517563"/>
                <a:gd name="connsiteX5" fmla="*/ 621107 w 1956041"/>
                <a:gd name="connsiteY5" fmla="*/ 517563 h 517563"/>
                <a:gd name="connsiteX0" fmla="*/ 6590 w 1956041"/>
                <a:gd name="connsiteY0" fmla="*/ 426614 h 426614"/>
                <a:gd name="connsiteX1" fmla="*/ 70500 w 1956041"/>
                <a:gd name="connsiteY1" fmla="*/ 205388 h 426614"/>
                <a:gd name="connsiteX2" fmla="*/ 141784 w 1956041"/>
                <a:gd name="connsiteY2" fmla="*/ 40698 h 426614"/>
                <a:gd name="connsiteX3" fmla="*/ 1778855 w 1956041"/>
                <a:gd name="connsiteY3" fmla="*/ 33324 h 426614"/>
                <a:gd name="connsiteX4" fmla="*/ 1781313 w 1956041"/>
                <a:gd name="connsiteY4" fmla="*/ 424156 h 426614"/>
                <a:gd name="connsiteX0" fmla="*/ 6590 w 1956041"/>
                <a:gd name="connsiteY0" fmla="*/ 426614 h 426614"/>
                <a:gd name="connsiteX1" fmla="*/ 70500 w 1956041"/>
                <a:gd name="connsiteY1" fmla="*/ 205388 h 426614"/>
                <a:gd name="connsiteX2" fmla="*/ 141784 w 1956041"/>
                <a:gd name="connsiteY2" fmla="*/ 40698 h 426614"/>
                <a:gd name="connsiteX3" fmla="*/ 1778855 w 1956041"/>
                <a:gd name="connsiteY3" fmla="*/ 33324 h 426614"/>
                <a:gd name="connsiteX4" fmla="*/ 1781313 w 1956041"/>
                <a:gd name="connsiteY4" fmla="*/ 424156 h 426614"/>
                <a:gd name="connsiteX5" fmla="*/ 6590 w 1956041"/>
                <a:gd name="connsiteY5" fmla="*/ 426614 h 426614"/>
                <a:gd name="connsiteX0" fmla="*/ 6590 w 1956041"/>
                <a:gd name="connsiteY0" fmla="*/ 426614 h 426614"/>
                <a:gd name="connsiteX1" fmla="*/ 70500 w 1956041"/>
                <a:gd name="connsiteY1" fmla="*/ 205388 h 426614"/>
                <a:gd name="connsiteX2" fmla="*/ 141784 w 1956041"/>
                <a:gd name="connsiteY2" fmla="*/ 40698 h 426614"/>
                <a:gd name="connsiteX3" fmla="*/ 1778855 w 1956041"/>
                <a:gd name="connsiteY3" fmla="*/ 33324 h 426614"/>
                <a:gd name="connsiteX4" fmla="*/ 1781313 w 1956041"/>
                <a:gd name="connsiteY4" fmla="*/ 424156 h 426614"/>
                <a:gd name="connsiteX5" fmla="*/ 6590 w 1956041"/>
                <a:gd name="connsiteY5" fmla="*/ 426614 h 426614"/>
                <a:gd name="connsiteX0" fmla="*/ 6590 w 1900119"/>
                <a:gd name="connsiteY0" fmla="*/ 426614 h 426614"/>
                <a:gd name="connsiteX1" fmla="*/ 70500 w 1900119"/>
                <a:gd name="connsiteY1" fmla="*/ 205388 h 426614"/>
                <a:gd name="connsiteX2" fmla="*/ 141784 w 1900119"/>
                <a:gd name="connsiteY2" fmla="*/ 40698 h 426614"/>
                <a:gd name="connsiteX3" fmla="*/ 1778855 w 1900119"/>
                <a:gd name="connsiteY3" fmla="*/ 33324 h 426614"/>
                <a:gd name="connsiteX4" fmla="*/ 1781313 w 1900119"/>
                <a:gd name="connsiteY4" fmla="*/ 424156 h 426614"/>
                <a:gd name="connsiteX5" fmla="*/ 6590 w 1900119"/>
                <a:gd name="connsiteY5" fmla="*/ 426614 h 426614"/>
                <a:gd name="connsiteX0" fmla="*/ 6590 w 1900119"/>
                <a:gd name="connsiteY0" fmla="*/ 426614 h 426614"/>
                <a:gd name="connsiteX1" fmla="*/ 70500 w 1900119"/>
                <a:gd name="connsiteY1" fmla="*/ 205388 h 426614"/>
                <a:gd name="connsiteX2" fmla="*/ 141784 w 1900119"/>
                <a:gd name="connsiteY2" fmla="*/ 40698 h 426614"/>
                <a:gd name="connsiteX3" fmla="*/ 1778855 w 1900119"/>
                <a:gd name="connsiteY3" fmla="*/ 33324 h 426614"/>
                <a:gd name="connsiteX4" fmla="*/ 1781313 w 1900119"/>
                <a:gd name="connsiteY4" fmla="*/ 424156 h 426614"/>
                <a:gd name="connsiteX5" fmla="*/ 6590 w 1900119"/>
                <a:gd name="connsiteY5" fmla="*/ 426614 h 426614"/>
                <a:gd name="connsiteX0" fmla="*/ 6590 w 1781313"/>
                <a:gd name="connsiteY0" fmla="*/ 426614 h 426614"/>
                <a:gd name="connsiteX1" fmla="*/ 70500 w 1781313"/>
                <a:gd name="connsiteY1" fmla="*/ 205388 h 426614"/>
                <a:gd name="connsiteX2" fmla="*/ 141784 w 1781313"/>
                <a:gd name="connsiteY2" fmla="*/ 40698 h 426614"/>
                <a:gd name="connsiteX3" fmla="*/ 1778855 w 1781313"/>
                <a:gd name="connsiteY3" fmla="*/ 33324 h 426614"/>
                <a:gd name="connsiteX4" fmla="*/ 1781313 w 1781313"/>
                <a:gd name="connsiteY4" fmla="*/ 424156 h 426614"/>
                <a:gd name="connsiteX5" fmla="*/ 6590 w 1781313"/>
                <a:gd name="connsiteY5" fmla="*/ 426614 h 426614"/>
                <a:gd name="connsiteX0" fmla="*/ 6590 w 1783771"/>
                <a:gd name="connsiteY0" fmla="*/ 426614 h 426614"/>
                <a:gd name="connsiteX1" fmla="*/ 70500 w 1783771"/>
                <a:gd name="connsiteY1" fmla="*/ 205388 h 426614"/>
                <a:gd name="connsiteX2" fmla="*/ 141784 w 1783771"/>
                <a:gd name="connsiteY2" fmla="*/ 40698 h 426614"/>
                <a:gd name="connsiteX3" fmla="*/ 1778855 w 1783771"/>
                <a:gd name="connsiteY3" fmla="*/ 33324 h 426614"/>
                <a:gd name="connsiteX4" fmla="*/ 1783771 w 1783771"/>
                <a:gd name="connsiteY4" fmla="*/ 424156 h 426614"/>
                <a:gd name="connsiteX5" fmla="*/ 6590 w 1783771"/>
                <a:gd name="connsiteY5" fmla="*/ 426614 h 426614"/>
                <a:gd name="connsiteX0" fmla="*/ 6590 w 1783771"/>
                <a:gd name="connsiteY0" fmla="*/ 418151 h 418151"/>
                <a:gd name="connsiteX1" fmla="*/ 70500 w 1783771"/>
                <a:gd name="connsiteY1" fmla="*/ 196925 h 418151"/>
                <a:gd name="connsiteX2" fmla="*/ 141784 w 1783771"/>
                <a:gd name="connsiteY2" fmla="*/ 32235 h 418151"/>
                <a:gd name="connsiteX3" fmla="*/ 1778855 w 1783771"/>
                <a:gd name="connsiteY3" fmla="*/ 37151 h 418151"/>
                <a:gd name="connsiteX4" fmla="*/ 1783771 w 1783771"/>
                <a:gd name="connsiteY4" fmla="*/ 415693 h 418151"/>
                <a:gd name="connsiteX5" fmla="*/ 6590 w 1783771"/>
                <a:gd name="connsiteY5" fmla="*/ 418151 h 418151"/>
                <a:gd name="connsiteX0" fmla="*/ 6590 w 1783771"/>
                <a:gd name="connsiteY0" fmla="*/ 395745 h 395745"/>
                <a:gd name="connsiteX1" fmla="*/ 70500 w 1783771"/>
                <a:gd name="connsiteY1" fmla="*/ 174519 h 395745"/>
                <a:gd name="connsiteX2" fmla="*/ 141784 w 1783771"/>
                <a:gd name="connsiteY2" fmla="*/ 9829 h 395745"/>
                <a:gd name="connsiteX3" fmla="*/ 1778855 w 1783771"/>
                <a:gd name="connsiteY3" fmla="*/ 14745 h 395745"/>
                <a:gd name="connsiteX4" fmla="*/ 1783771 w 1783771"/>
                <a:gd name="connsiteY4" fmla="*/ 393287 h 395745"/>
                <a:gd name="connsiteX5" fmla="*/ 6590 w 1783771"/>
                <a:gd name="connsiteY5" fmla="*/ 395745 h 395745"/>
                <a:gd name="connsiteX0" fmla="*/ 6233 w 1783414"/>
                <a:gd name="connsiteY0" fmla="*/ 420329 h 420329"/>
                <a:gd name="connsiteX1" fmla="*/ 70143 w 1783414"/>
                <a:gd name="connsiteY1" fmla="*/ 199103 h 420329"/>
                <a:gd name="connsiteX2" fmla="*/ 141427 w 1783414"/>
                <a:gd name="connsiteY2" fmla="*/ 34413 h 420329"/>
                <a:gd name="connsiteX3" fmla="*/ 1773582 w 1783414"/>
                <a:gd name="connsiteY3" fmla="*/ 0 h 420329"/>
                <a:gd name="connsiteX4" fmla="*/ 1783414 w 1783414"/>
                <a:gd name="connsiteY4" fmla="*/ 417871 h 420329"/>
                <a:gd name="connsiteX5" fmla="*/ 6233 w 1783414"/>
                <a:gd name="connsiteY5" fmla="*/ 420329 h 420329"/>
                <a:gd name="connsiteX0" fmla="*/ 6769 w 1783950"/>
                <a:gd name="connsiteY0" fmla="*/ 397851 h 397851"/>
                <a:gd name="connsiteX1" fmla="*/ 70679 w 1783950"/>
                <a:gd name="connsiteY1" fmla="*/ 176625 h 397851"/>
                <a:gd name="connsiteX2" fmla="*/ 141963 w 1783950"/>
                <a:gd name="connsiteY2" fmla="*/ 11935 h 397851"/>
                <a:gd name="connsiteX3" fmla="*/ 1781492 w 1783950"/>
                <a:gd name="connsiteY3" fmla="*/ 9477 h 397851"/>
                <a:gd name="connsiteX4" fmla="*/ 1783950 w 1783950"/>
                <a:gd name="connsiteY4" fmla="*/ 395393 h 397851"/>
                <a:gd name="connsiteX5" fmla="*/ 6769 w 1783950"/>
                <a:gd name="connsiteY5" fmla="*/ 397851 h 397851"/>
                <a:gd name="connsiteX0" fmla="*/ 6769 w 1783950"/>
                <a:gd name="connsiteY0" fmla="*/ 397851 h 397851"/>
                <a:gd name="connsiteX1" fmla="*/ 70679 w 1783950"/>
                <a:gd name="connsiteY1" fmla="*/ 176625 h 397851"/>
                <a:gd name="connsiteX2" fmla="*/ 141963 w 1783950"/>
                <a:gd name="connsiteY2" fmla="*/ 11935 h 397851"/>
                <a:gd name="connsiteX3" fmla="*/ 1781492 w 1783950"/>
                <a:gd name="connsiteY3" fmla="*/ 9477 h 397851"/>
                <a:gd name="connsiteX4" fmla="*/ 1783950 w 1783950"/>
                <a:gd name="connsiteY4" fmla="*/ 395393 h 397851"/>
                <a:gd name="connsiteX5" fmla="*/ 6769 w 1783950"/>
                <a:gd name="connsiteY5" fmla="*/ 397851 h 397851"/>
                <a:gd name="connsiteX0" fmla="*/ 0 w 1777181"/>
                <a:gd name="connsiteY0" fmla="*/ 397851 h 397851"/>
                <a:gd name="connsiteX1" fmla="*/ 63910 w 1777181"/>
                <a:gd name="connsiteY1" fmla="*/ 176625 h 397851"/>
                <a:gd name="connsiteX2" fmla="*/ 135194 w 1777181"/>
                <a:gd name="connsiteY2" fmla="*/ 11935 h 397851"/>
                <a:gd name="connsiteX3" fmla="*/ 1774723 w 1777181"/>
                <a:gd name="connsiteY3" fmla="*/ 9477 h 397851"/>
                <a:gd name="connsiteX4" fmla="*/ 1777181 w 1777181"/>
                <a:gd name="connsiteY4" fmla="*/ 395393 h 397851"/>
                <a:gd name="connsiteX5" fmla="*/ 0 w 1777181"/>
                <a:gd name="connsiteY5" fmla="*/ 397851 h 397851"/>
                <a:gd name="connsiteX0" fmla="*/ 0 w 1777181"/>
                <a:gd name="connsiteY0" fmla="*/ 388374 h 388374"/>
                <a:gd name="connsiteX1" fmla="*/ 63910 w 1777181"/>
                <a:gd name="connsiteY1" fmla="*/ 167148 h 388374"/>
                <a:gd name="connsiteX2" fmla="*/ 135194 w 1777181"/>
                <a:gd name="connsiteY2" fmla="*/ 2458 h 388374"/>
                <a:gd name="connsiteX3" fmla="*/ 1774723 w 1777181"/>
                <a:gd name="connsiteY3" fmla="*/ 0 h 388374"/>
                <a:gd name="connsiteX4" fmla="*/ 1777181 w 1777181"/>
                <a:gd name="connsiteY4" fmla="*/ 385916 h 388374"/>
                <a:gd name="connsiteX5" fmla="*/ 0 w 1777181"/>
                <a:gd name="connsiteY5" fmla="*/ 388374 h 388374"/>
                <a:gd name="connsiteX0" fmla="*/ 0 w 1777181"/>
                <a:gd name="connsiteY0" fmla="*/ 385916 h 385916"/>
                <a:gd name="connsiteX1" fmla="*/ 63910 w 1777181"/>
                <a:gd name="connsiteY1" fmla="*/ 164690 h 385916"/>
                <a:gd name="connsiteX2" fmla="*/ 135194 w 1777181"/>
                <a:gd name="connsiteY2" fmla="*/ 0 h 385916"/>
                <a:gd name="connsiteX3" fmla="*/ 1774723 w 1777181"/>
                <a:gd name="connsiteY3" fmla="*/ 2458 h 385916"/>
                <a:gd name="connsiteX4" fmla="*/ 1777181 w 1777181"/>
                <a:gd name="connsiteY4" fmla="*/ 383458 h 385916"/>
                <a:gd name="connsiteX5" fmla="*/ 0 w 1777181"/>
                <a:gd name="connsiteY5" fmla="*/ 385916 h 385916"/>
                <a:gd name="connsiteX0" fmla="*/ 0 w 1777181"/>
                <a:gd name="connsiteY0" fmla="*/ 385916 h 385916"/>
                <a:gd name="connsiteX1" fmla="*/ 71284 w 1777181"/>
                <a:gd name="connsiteY1" fmla="*/ 164690 h 385916"/>
                <a:gd name="connsiteX2" fmla="*/ 135194 w 1777181"/>
                <a:gd name="connsiteY2" fmla="*/ 0 h 385916"/>
                <a:gd name="connsiteX3" fmla="*/ 1774723 w 1777181"/>
                <a:gd name="connsiteY3" fmla="*/ 2458 h 385916"/>
                <a:gd name="connsiteX4" fmla="*/ 1777181 w 1777181"/>
                <a:gd name="connsiteY4" fmla="*/ 383458 h 385916"/>
                <a:gd name="connsiteX5" fmla="*/ 0 w 1777181"/>
                <a:gd name="connsiteY5" fmla="*/ 385916 h 385916"/>
                <a:gd name="connsiteX0" fmla="*/ 0 w 1777181"/>
                <a:gd name="connsiteY0" fmla="*/ 385916 h 385916"/>
                <a:gd name="connsiteX1" fmla="*/ 58994 w 1777181"/>
                <a:gd name="connsiteY1" fmla="*/ 164690 h 385916"/>
                <a:gd name="connsiteX2" fmla="*/ 135194 w 1777181"/>
                <a:gd name="connsiteY2" fmla="*/ 0 h 385916"/>
                <a:gd name="connsiteX3" fmla="*/ 1774723 w 1777181"/>
                <a:gd name="connsiteY3" fmla="*/ 2458 h 385916"/>
                <a:gd name="connsiteX4" fmla="*/ 1777181 w 1777181"/>
                <a:gd name="connsiteY4" fmla="*/ 383458 h 385916"/>
                <a:gd name="connsiteX5" fmla="*/ 0 w 1777181"/>
                <a:gd name="connsiteY5" fmla="*/ 385916 h 385916"/>
                <a:gd name="connsiteX0" fmla="*/ 0 w 1777181"/>
                <a:gd name="connsiteY0" fmla="*/ 385916 h 385916"/>
                <a:gd name="connsiteX1" fmla="*/ 58994 w 1777181"/>
                <a:gd name="connsiteY1" fmla="*/ 164690 h 385916"/>
                <a:gd name="connsiteX2" fmla="*/ 135194 w 1777181"/>
                <a:gd name="connsiteY2" fmla="*/ 0 h 385916"/>
                <a:gd name="connsiteX3" fmla="*/ 1774723 w 1777181"/>
                <a:gd name="connsiteY3" fmla="*/ 2458 h 385916"/>
                <a:gd name="connsiteX4" fmla="*/ 1777181 w 1777181"/>
                <a:gd name="connsiteY4" fmla="*/ 383458 h 385916"/>
                <a:gd name="connsiteX5" fmla="*/ 0 w 1777181"/>
                <a:gd name="connsiteY5" fmla="*/ 385916 h 385916"/>
                <a:gd name="connsiteX0" fmla="*/ 0 w 1777181"/>
                <a:gd name="connsiteY0" fmla="*/ 385916 h 385916"/>
                <a:gd name="connsiteX1" fmla="*/ 58994 w 1777181"/>
                <a:gd name="connsiteY1" fmla="*/ 164690 h 385916"/>
                <a:gd name="connsiteX2" fmla="*/ 135194 w 1777181"/>
                <a:gd name="connsiteY2" fmla="*/ 0 h 385916"/>
                <a:gd name="connsiteX3" fmla="*/ 1774723 w 1777181"/>
                <a:gd name="connsiteY3" fmla="*/ 2458 h 385916"/>
                <a:gd name="connsiteX4" fmla="*/ 1777181 w 1777181"/>
                <a:gd name="connsiteY4" fmla="*/ 383458 h 385916"/>
                <a:gd name="connsiteX5" fmla="*/ 0 w 1777181"/>
                <a:gd name="connsiteY5" fmla="*/ 385916 h 385916"/>
                <a:gd name="connsiteX0" fmla="*/ 0 w 1777181"/>
                <a:gd name="connsiteY0" fmla="*/ 385916 h 385916"/>
                <a:gd name="connsiteX1" fmla="*/ 56536 w 1777181"/>
                <a:gd name="connsiteY1" fmla="*/ 167148 h 385916"/>
                <a:gd name="connsiteX2" fmla="*/ 135194 w 1777181"/>
                <a:gd name="connsiteY2" fmla="*/ 0 h 385916"/>
                <a:gd name="connsiteX3" fmla="*/ 1774723 w 1777181"/>
                <a:gd name="connsiteY3" fmla="*/ 2458 h 385916"/>
                <a:gd name="connsiteX4" fmla="*/ 1777181 w 1777181"/>
                <a:gd name="connsiteY4" fmla="*/ 383458 h 385916"/>
                <a:gd name="connsiteX5" fmla="*/ 0 w 1777181"/>
                <a:gd name="connsiteY5" fmla="*/ 385916 h 385916"/>
                <a:gd name="connsiteX0" fmla="*/ 0 w 1777181"/>
                <a:gd name="connsiteY0" fmla="*/ 383458 h 383458"/>
                <a:gd name="connsiteX1" fmla="*/ 56536 w 1777181"/>
                <a:gd name="connsiteY1" fmla="*/ 164690 h 383458"/>
                <a:gd name="connsiteX2" fmla="*/ 135194 w 1777181"/>
                <a:gd name="connsiteY2" fmla="*/ 2458 h 383458"/>
                <a:gd name="connsiteX3" fmla="*/ 1774723 w 1777181"/>
                <a:gd name="connsiteY3" fmla="*/ 0 h 383458"/>
                <a:gd name="connsiteX4" fmla="*/ 1777181 w 1777181"/>
                <a:gd name="connsiteY4" fmla="*/ 381000 h 383458"/>
                <a:gd name="connsiteX5" fmla="*/ 0 w 1777181"/>
                <a:gd name="connsiteY5" fmla="*/ 383458 h 383458"/>
                <a:gd name="connsiteX0" fmla="*/ 0 w 1777181"/>
                <a:gd name="connsiteY0" fmla="*/ 383458 h 383458"/>
                <a:gd name="connsiteX1" fmla="*/ 58994 w 1777181"/>
                <a:gd name="connsiteY1" fmla="*/ 162232 h 383458"/>
                <a:gd name="connsiteX2" fmla="*/ 135194 w 1777181"/>
                <a:gd name="connsiteY2" fmla="*/ 2458 h 383458"/>
                <a:gd name="connsiteX3" fmla="*/ 1774723 w 1777181"/>
                <a:gd name="connsiteY3" fmla="*/ 0 h 383458"/>
                <a:gd name="connsiteX4" fmla="*/ 1777181 w 1777181"/>
                <a:gd name="connsiteY4" fmla="*/ 381000 h 383458"/>
                <a:gd name="connsiteX5" fmla="*/ 0 w 1777181"/>
                <a:gd name="connsiteY5" fmla="*/ 383458 h 383458"/>
                <a:gd name="connsiteX0" fmla="*/ 0 w 1777181"/>
                <a:gd name="connsiteY0" fmla="*/ 383458 h 383458"/>
                <a:gd name="connsiteX1" fmla="*/ 58994 w 1777181"/>
                <a:gd name="connsiteY1" fmla="*/ 162232 h 383458"/>
                <a:gd name="connsiteX2" fmla="*/ 135194 w 1777181"/>
                <a:gd name="connsiteY2" fmla="*/ 2458 h 383458"/>
                <a:gd name="connsiteX3" fmla="*/ 1774723 w 1777181"/>
                <a:gd name="connsiteY3" fmla="*/ 0 h 383458"/>
                <a:gd name="connsiteX4" fmla="*/ 1777181 w 1777181"/>
                <a:gd name="connsiteY4" fmla="*/ 381000 h 383458"/>
                <a:gd name="connsiteX5" fmla="*/ 0 w 1777181"/>
                <a:gd name="connsiteY5" fmla="*/ 383458 h 383458"/>
                <a:gd name="connsiteX0" fmla="*/ 0 w 1777181"/>
                <a:gd name="connsiteY0" fmla="*/ 383458 h 383458"/>
                <a:gd name="connsiteX1" fmla="*/ 58994 w 1777181"/>
                <a:gd name="connsiteY1" fmla="*/ 162232 h 383458"/>
                <a:gd name="connsiteX2" fmla="*/ 135194 w 1777181"/>
                <a:gd name="connsiteY2" fmla="*/ 2458 h 383458"/>
                <a:gd name="connsiteX3" fmla="*/ 1774723 w 1777181"/>
                <a:gd name="connsiteY3" fmla="*/ 0 h 383458"/>
                <a:gd name="connsiteX4" fmla="*/ 1777181 w 1777181"/>
                <a:gd name="connsiteY4" fmla="*/ 381000 h 383458"/>
                <a:gd name="connsiteX5" fmla="*/ 0 w 1777181"/>
                <a:gd name="connsiteY5" fmla="*/ 383458 h 383458"/>
                <a:gd name="connsiteX0" fmla="*/ 0 w 1777181"/>
                <a:gd name="connsiteY0" fmla="*/ 383458 h 383458"/>
                <a:gd name="connsiteX1" fmla="*/ 61452 w 1777181"/>
                <a:gd name="connsiteY1" fmla="*/ 164690 h 383458"/>
                <a:gd name="connsiteX2" fmla="*/ 135194 w 1777181"/>
                <a:gd name="connsiteY2" fmla="*/ 2458 h 383458"/>
                <a:gd name="connsiteX3" fmla="*/ 1774723 w 1777181"/>
                <a:gd name="connsiteY3" fmla="*/ 0 h 383458"/>
                <a:gd name="connsiteX4" fmla="*/ 1777181 w 1777181"/>
                <a:gd name="connsiteY4" fmla="*/ 381000 h 383458"/>
                <a:gd name="connsiteX5" fmla="*/ 0 w 1777181"/>
                <a:gd name="connsiteY5" fmla="*/ 383458 h 38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7181" h="383458">
                  <a:moveTo>
                    <a:pt x="0" y="383458"/>
                  </a:moveTo>
                  <a:cubicBezTo>
                    <a:pt x="23147" y="292714"/>
                    <a:pt x="38920" y="228190"/>
                    <a:pt x="61452" y="164690"/>
                  </a:cubicBezTo>
                  <a:cubicBezTo>
                    <a:pt x="83984" y="101190"/>
                    <a:pt x="110613" y="49980"/>
                    <a:pt x="135194" y="2458"/>
                  </a:cubicBezTo>
                  <a:lnTo>
                    <a:pt x="1774723" y="0"/>
                  </a:lnTo>
                  <a:cubicBezTo>
                    <a:pt x="1777591" y="174522"/>
                    <a:pt x="1773494" y="216720"/>
                    <a:pt x="1777181" y="381000"/>
                  </a:cubicBezTo>
                  <a:lnTo>
                    <a:pt x="0" y="383458"/>
                  </a:lnTo>
                  <a:close/>
                </a:path>
              </a:pathLst>
            </a:custGeom>
            <a:grpFill/>
            <a:ln>
              <a:noFill/>
            </a:ln>
            <a:effectLst/>
            <a:extLst/>
          </p:spPr>
          <p:txBody>
            <a:bodyPr rtlCol="0" anchor="ctr"/>
            <a:lstStyle/>
            <a:p>
              <a:pPr algn="ctr" defTabSz="1219170" fontAlgn="base">
                <a:spcBef>
                  <a:spcPct val="0"/>
                </a:spcBef>
                <a:spcAft>
                  <a:spcPct val="0"/>
                </a:spcAft>
              </a:pPr>
              <a:endParaRPr lang="zh-CN" altLang="en-US" sz="2400">
                <a:solidFill>
                  <a:srgbClr val="000000"/>
                </a:solidFill>
                <a:latin typeface="Calibri" charset="0"/>
                <a:ea typeface="宋体" charset="-122"/>
              </a:endParaRPr>
            </a:p>
          </p:txBody>
        </p:sp>
      </p:grpSp>
      <p:pic>
        <p:nvPicPr>
          <p:cNvPr id="81" name="Picture 87" descr="图片3副本"/>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823060" y="6534005"/>
            <a:ext cx="1077986" cy="25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userDrawn="1"/>
        </p:nvGrpSpPr>
        <p:grpSpPr>
          <a:xfrm>
            <a:off x="12249458" y="7246"/>
            <a:ext cx="1340682" cy="308775"/>
            <a:chOff x="5380211" y="1059582"/>
            <a:chExt cx="1660525" cy="382587"/>
          </a:xfrm>
        </p:grpSpPr>
        <p:sp>
          <p:nvSpPr>
            <p:cNvPr id="79" name="Rectangle 37"/>
            <p:cNvSpPr>
              <a:spLocks noChangeArrowheads="1"/>
            </p:cNvSpPr>
            <p:nvPr userDrawn="1"/>
          </p:nvSpPr>
          <p:spPr bwMode="auto">
            <a:xfrm flipV="1">
              <a:off x="6210473" y="1059582"/>
              <a:ext cx="415925" cy="382587"/>
            </a:xfrm>
            <a:prstGeom prst="rect">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80" name="Rectangle 38"/>
            <p:cNvSpPr>
              <a:spLocks noChangeArrowheads="1"/>
            </p:cNvSpPr>
            <p:nvPr userDrawn="1"/>
          </p:nvSpPr>
          <p:spPr bwMode="auto">
            <a:xfrm flipV="1">
              <a:off x="6626398" y="1059582"/>
              <a:ext cx="414338" cy="38258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82" name="Rectangle 39"/>
            <p:cNvSpPr>
              <a:spLocks noChangeArrowheads="1"/>
            </p:cNvSpPr>
            <p:nvPr userDrawn="1"/>
          </p:nvSpPr>
          <p:spPr bwMode="auto">
            <a:xfrm flipV="1">
              <a:off x="5380211" y="1059582"/>
              <a:ext cx="415925" cy="382587"/>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88" name="Rectangle 40"/>
            <p:cNvSpPr>
              <a:spLocks noChangeArrowheads="1"/>
            </p:cNvSpPr>
            <p:nvPr userDrawn="1"/>
          </p:nvSpPr>
          <p:spPr bwMode="auto">
            <a:xfrm flipV="1">
              <a:off x="5796136" y="1059582"/>
              <a:ext cx="414337" cy="3825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grpSp>
      <p:pic>
        <p:nvPicPr>
          <p:cNvPr id="13" name="Picture 4"/>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rot="5400000">
            <a:off x="9655826" y="2908359"/>
            <a:ext cx="5730692" cy="546015"/>
          </a:xfrm>
          <a:prstGeom prst="rect">
            <a:avLst/>
          </a:prstGeom>
        </p:spPr>
      </p:pic>
    </p:spTree>
    <p:extLst>
      <p:ext uri="{BB962C8B-B14F-4D97-AF65-F5344CB8AC3E}">
        <p14:creationId xmlns:p14="http://schemas.microsoft.com/office/powerpoint/2010/main" val="2341483662"/>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Lst>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timing>
    <p:tnLst>
      <p:par>
        <p:cTn id="1" dur="indefinite" restart="never" nodeType="tmRoot"/>
      </p:par>
    </p:tnLst>
  </p:timing>
  <p:txStyles>
    <p:titleStyle>
      <a:lvl1pPr algn="l" rtl="0" eaLnBrk="0" fontAlgn="base" hangingPunct="0">
        <a:spcBef>
          <a:spcPct val="0"/>
        </a:spcBef>
        <a:spcAft>
          <a:spcPct val="0"/>
        </a:spcAft>
        <a:defRPr sz="4267" b="1">
          <a:solidFill>
            <a:srgbClr val="990000"/>
          </a:solidFill>
          <a:latin typeface="Arial" pitchFamily="34" charset="0"/>
          <a:ea typeface="黑体" pitchFamily="49" charset="-122"/>
          <a:cs typeface="Arial" pitchFamily="34" charset="0"/>
        </a:defRPr>
      </a:lvl1pPr>
      <a:lvl2pPr algn="l" rtl="0" eaLnBrk="0" fontAlgn="base" hangingPunct="0">
        <a:spcBef>
          <a:spcPct val="0"/>
        </a:spcBef>
        <a:spcAft>
          <a:spcPct val="0"/>
        </a:spcAft>
        <a:defRPr sz="4267" b="1">
          <a:solidFill>
            <a:srgbClr val="990000"/>
          </a:solidFill>
          <a:latin typeface="Arial" charset="0"/>
          <a:ea typeface="黑体" pitchFamily="49" charset="-122"/>
          <a:cs typeface="Arial" charset="0"/>
        </a:defRPr>
      </a:lvl2pPr>
      <a:lvl3pPr algn="l" rtl="0" eaLnBrk="0" fontAlgn="base" hangingPunct="0">
        <a:spcBef>
          <a:spcPct val="0"/>
        </a:spcBef>
        <a:spcAft>
          <a:spcPct val="0"/>
        </a:spcAft>
        <a:defRPr sz="4267" b="1">
          <a:solidFill>
            <a:srgbClr val="990000"/>
          </a:solidFill>
          <a:latin typeface="Arial" charset="0"/>
          <a:ea typeface="黑体" pitchFamily="49" charset="-122"/>
          <a:cs typeface="Arial" charset="0"/>
        </a:defRPr>
      </a:lvl3pPr>
      <a:lvl4pPr algn="l" rtl="0" eaLnBrk="0" fontAlgn="base" hangingPunct="0">
        <a:spcBef>
          <a:spcPct val="0"/>
        </a:spcBef>
        <a:spcAft>
          <a:spcPct val="0"/>
        </a:spcAft>
        <a:defRPr sz="4267" b="1">
          <a:solidFill>
            <a:srgbClr val="990000"/>
          </a:solidFill>
          <a:latin typeface="Arial" charset="0"/>
          <a:ea typeface="黑体" pitchFamily="49" charset="-122"/>
          <a:cs typeface="Arial" charset="0"/>
        </a:defRPr>
      </a:lvl4pPr>
      <a:lvl5pPr algn="l" rtl="0" eaLnBrk="0" fontAlgn="base" hangingPunct="0">
        <a:spcBef>
          <a:spcPct val="0"/>
        </a:spcBef>
        <a:spcAft>
          <a:spcPct val="0"/>
        </a:spcAft>
        <a:defRPr sz="4267" b="1">
          <a:solidFill>
            <a:srgbClr val="990000"/>
          </a:solidFill>
          <a:latin typeface="Arial" charset="0"/>
          <a:ea typeface="黑体" pitchFamily="49" charset="-122"/>
          <a:cs typeface="Arial" charset="0"/>
        </a:defRPr>
      </a:lvl5pPr>
      <a:lvl6pPr marL="609585"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6pPr>
      <a:lvl7pPr marL="1219170"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7pPr>
      <a:lvl8pPr marL="1828754"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8pPr>
      <a:lvl9pPr marL="2438339"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9pPr>
    </p:titleStyle>
    <p:bodyStyle>
      <a:lvl1pPr marL="457189" indent="-457189" algn="l" rtl="0" eaLnBrk="0" fontAlgn="base" hangingPunct="0">
        <a:lnSpc>
          <a:spcPct val="140000"/>
        </a:lnSpc>
        <a:spcBef>
          <a:spcPct val="0"/>
        </a:spcBef>
        <a:spcAft>
          <a:spcPct val="0"/>
        </a:spcAft>
        <a:buClr>
          <a:srgbClr val="777777"/>
        </a:buClr>
        <a:buSzPct val="60000"/>
        <a:buFont typeface="Wingdings" charset="2"/>
        <a:buChar char="l"/>
        <a:defRPr sz="2667">
          <a:solidFill>
            <a:schemeClr val="tx1"/>
          </a:solidFill>
          <a:latin typeface="+mn-lt"/>
          <a:ea typeface="黑体" pitchFamily="49" charset="-122"/>
          <a:cs typeface="+mn-cs"/>
        </a:defRPr>
      </a:lvl1pPr>
      <a:lvl2pPr marL="990575" indent="-380990" algn="l" rtl="0" eaLnBrk="0" fontAlgn="base" hangingPunct="0">
        <a:lnSpc>
          <a:spcPct val="140000"/>
        </a:lnSpc>
        <a:spcBef>
          <a:spcPct val="0"/>
        </a:spcBef>
        <a:spcAft>
          <a:spcPct val="0"/>
        </a:spcAft>
        <a:buSzPct val="50000"/>
        <a:buFont typeface="Wingdings" charset="2"/>
        <a:buChar char="p"/>
        <a:defRPr>
          <a:solidFill>
            <a:schemeClr val="tx1"/>
          </a:solidFill>
          <a:latin typeface="+mn-lt"/>
          <a:ea typeface="+mn-ea"/>
          <a:cs typeface="+mn-cs"/>
        </a:defRPr>
      </a:lvl2pPr>
      <a:lvl3pPr marL="1523962" indent="-304792" algn="l" rtl="0" eaLnBrk="0" fontAlgn="base" hangingPunct="0">
        <a:lnSpc>
          <a:spcPct val="140000"/>
        </a:lnSpc>
        <a:spcBef>
          <a:spcPct val="0"/>
        </a:spcBef>
        <a:spcAft>
          <a:spcPct val="0"/>
        </a:spcAft>
        <a:buSzPct val="50000"/>
        <a:buFont typeface="Wingdings" charset="2"/>
        <a:buChar char="n"/>
        <a:defRPr sz="2133">
          <a:solidFill>
            <a:schemeClr val="tx1"/>
          </a:solidFill>
          <a:latin typeface="+mn-lt"/>
          <a:ea typeface="+mn-ea"/>
          <a:cs typeface="+mn-cs"/>
        </a:defRPr>
      </a:lvl3pPr>
      <a:lvl4pPr marL="2133547" indent="-304792" algn="l" rtl="0" eaLnBrk="0" fontAlgn="base" hangingPunct="0">
        <a:lnSpc>
          <a:spcPct val="140000"/>
        </a:lnSpc>
        <a:spcBef>
          <a:spcPct val="0"/>
        </a:spcBef>
        <a:spcAft>
          <a:spcPct val="0"/>
        </a:spcAft>
        <a:buChar char="–"/>
        <a:defRPr sz="1867">
          <a:solidFill>
            <a:schemeClr val="tx1"/>
          </a:solidFill>
          <a:latin typeface="+mn-lt"/>
          <a:ea typeface="+mn-ea"/>
          <a:cs typeface="+mn-cs"/>
        </a:defRPr>
      </a:lvl4pPr>
      <a:lvl5pPr marL="2743131" indent="-304792" algn="l" rtl="0" eaLnBrk="0" fontAlgn="base" hangingPunct="0">
        <a:lnSpc>
          <a:spcPct val="140000"/>
        </a:lnSpc>
        <a:spcBef>
          <a:spcPct val="0"/>
        </a:spcBef>
        <a:spcAft>
          <a:spcPct val="0"/>
        </a:spcAft>
        <a:buFont typeface="Arial" charset="0"/>
        <a:buChar char="~"/>
        <a:defRPr sz="1600">
          <a:solidFill>
            <a:schemeClr val="tx1"/>
          </a:solidFill>
          <a:latin typeface="+mn-lt"/>
          <a:ea typeface="+mn-ea"/>
          <a:cs typeface="+mn-cs"/>
        </a:defRPr>
      </a:lvl5pPr>
      <a:lvl6pPr marL="335271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6pPr>
      <a:lvl7pPr marL="396230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7pPr>
      <a:lvl8pPr marL="457188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8pPr>
      <a:lvl9pPr marL="5181470"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矩形 12"/>
          <p:cNvSpPr/>
          <p:nvPr userDrawn="1"/>
        </p:nvSpPr>
        <p:spPr>
          <a:xfrm>
            <a:off x="401038" y="197434"/>
            <a:ext cx="1234585" cy="276975"/>
          </a:xfrm>
          <a:prstGeom prst="rect">
            <a:avLst/>
          </a:prstGeom>
        </p:spPr>
        <p:txBody>
          <a:bodyPr wrap="none" lIns="91416" tIns="45708" rIns="91416" bIns="45708">
            <a:spAutoFit/>
          </a:bodyPr>
          <a:lstStyle/>
          <a:p>
            <a:pPr defTabSz="1219170" fontAlgn="base">
              <a:spcBef>
                <a:spcPct val="0"/>
              </a:spcBef>
              <a:spcAft>
                <a:spcPct val="0"/>
              </a:spcAft>
            </a:pPr>
            <a:r>
              <a:rPr lang="en-US" altLang="zh-CN" sz="1200" dirty="0">
                <a:solidFill>
                  <a:prstClr val="black">
                    <a:lumMod val="75000"/>
                    <a:lumOff val="25000"/>
                  </a:prstClr>
                </a:solidFill>
                <a:latin typeface="Arial" pitchFamily="34" charset="0"/>
                <a:ea typeface="宋体" charset="-122"/>
                <a:cs typeface="Arial" pitchFamily="34" charset="0"/>
              </a:rPr>
              <a:t>Security Level: </a:t>
            </a:r>
            <a:endParaRPr lang="zh-CN" altLang="en-US" sz="1200" dirty="0">
              <a:solidFill>
                <a:prstClr val="black">
                  <a:lumMod val="75000"/>
                  <a:lumOff val="25000"/>
                </a:prstClr>
              </a:solidFill>
              <a:latin typeface="Arial" pitchFamily="34" charset="0"/>
              <a:ea typeface="宋体" charset="-122"/>
              <a:cs typeface="Arial" pitchFamily="34" charset="0"/>
            </a:endParaRPr>
          </a:p>
        </p:txBody>
      </p:sp>
      <p:pic>
        <p:nvPicPr>
          <p:cNvPr id="3" name="图片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7576" y="258043"/>
            <a:ext cx="11513707" cy="5916936"/>
          </a:xfrm>
          <a:prstGeom prst="rect">
            <a:avLst/>
          </a:prstGeom>
        </p:spPr>
      </p:pic>
    </p:spTree>
    <p:extLst>
      <p:ext uri="{BB962C8B-B14F-4D97-AF65-F5344CB8AC3E}">
        <p14:creationId xmlns:p14="http://schemas.microsoft.com/office/powerpoint/2010/main" val="1553650948"/>
      </p:ext>
    </p:extLst>
  </p:cSld>
  <p:clrMap bg1="lt1" tx1="dk1" bg2="lt2" tx2="dk2" accent1="accent1" accent2="accent2" accent3="accent3" accent4="accent4" accent5="accent5" accent6="accent6" hlink="hlink" folHlink="folHlink"/>
  <p:sldLayoutIdLst>
    <p:sldLayoutId id="2147483900" r:id="rId1"/>
  </p:sldLayoutIdLst>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timing>
    <p:tnLst>
      <p:par>
        <p:cTn id="1" dur="indefinite" restart="never" nodeType="tmRoot"/>
      </p:par>
    </p:tnLst>
  </p:timing>
  <p:txStyles>
    <p:titleStyle>
      <a:lvl1pPr algn="l" rtl="0" eaLnBrk="1" fontAlgn="base" hangingPunct="1">
        <a:spcBef>
          <a:spcPct val="0"/>
        </a:spcBef>
        <a:spcAft>
          <a:spcPct val="0"/>
        </a:spcAft>
        <a:defRPr sz="4267" b="1">
          <a:solidFill>
            <a:schemeClr val="tx1"/>
          </a:solidFill>
          <a:latin typeface="黑体" pitchFamily="49" charset="-122"/>
          <a:ea typeface="黑体" pitchFamily="49" charset="-122"/>
          <a:cs typeface="+mj-cs"/>
        </a:defRPr>
      </a:lvl1pPr>
      <a:lvl2pPr algn="l" rtl="0" eaLnBrk="1" fontAlgn="base" hangingPunct="1">
        <a:spcBef>
          <a:spcPct val="0"/>
        </a:spcBef>
        <a:spcAft>
          <a:spcPct val="0"/>
        </a:spcAft>
        <a:defRPr sz="4267" b="1">
          <a:solidFill>
            <a:schemeClr val="tx1"/>
          </a:solidFill>
          <a:latin typeface="黑体" pitchFamily="49" charset="-122"/>
          <a:ea typeface="黑体" pitchFamily="49" charset="-122"/>
          <a:cs typeface="宋体" charset="-122"/>
        </a:defRPr>
      </a:lvl2pPr>
      <a:lvl3pPr algn="l" rtl="0" eaLnBrk="1" fontAlgn="base" hangingPunct="1">
        <a:spcBef>
          <a:spcPct val="0"/>
        </a:spcBef>
        <a:spcAft>
          <a:spcPct val="0"/>
        </a:spcAft>
        <a:defRPr sz="4267" b="1">
          <a:solidFill>
            <a:schemeClr val="tx1"/>
          </a:solidFill>
          <a:latin typeface="黑体" pitchFamily="49" charset="-122"/>
          <a:ea typeface="黑体" pitchFamily="49" charset="-122"/>
          <a:cs typeface="宋体" charset="-122"/>
        </a:defRPr>
      </a:lvl3pPr>
      <a:lvl4pPr algn="l" rtl="0" eaLnBrk="1" fontAlgn="base" hangingPunct="1">
        <a:spcBef>
          <a:spcPct val="0"/>
        </a:spcBef>
        <a:spcAft>
          <a:spcPct val="0"/>
        </a:spcAft>
        <a:defRPr sz="4267" b="1">
          <a:solidFill>
            <a:schemeClr val="tx1"/>
          </a:solidFill>
          <a:latin typeface="黑体" pitchFamily="49" charset="-122"/>
          <a:ea typeface="黑体" pitchFamily="49" charset="-122"/>
          <a:cs typeface="宋体" charset="-122"/>
        </a:defRPr>
      </a:lvl4pPr>
      <a:lvl5pPr algn="l" rtl="0" eaLnBrk="1" fontAlgn="base" hangingPunct="1">
        <a:spcBef>
          <a:spcPct val="0"/>
        </a:spcBef>
        <a:spcAft>
          <a:spcPct val="0"/>
        </a:spcAft>
        <a:defRPr sz="4267" b="1">
          <a:solidFill>
            <a:schemeClr val="tx1"/>
          </a:solidFill>
          <a:latin typeface="黑体" pitchFamily="49" charset="-122"/>
          <a:ea typeface="黑体" pitchFamily="49" charset="-122"/>
          <a:cs typeface="宋体" charset="-122"/>
        </a:defRPr>
      </a:lvl5pPr>
      <a:lvl6pPr marL="609585"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6pPr>
      <a:lvl7pPr marL="1219170"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7pPr>
      <a:lvl8pPr marL="1828754"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8pPr>
      <a:lvl9pPr marL="2438339"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9pPr>
    </p:titleStyle>
    <p:bodyStyle>
      <a:lvl1pPr marL="457189" indent="-457189" algn="l" rtl="0" eaLnBrk="1" fontAlgn="base" hangingPunct="1">
        <a:spcBef>
          <a:spcPct val="20000"/>
        </a:spcBef>
        <a:spcAft>
          <a:spcPct val="0"/>
        </a:spcAft>
        <a:buClr>
          <a:srgbClr val="990000"/>
        </a:buClr>
        <a:buChar char="•"/>
        <a:defRPr sz="3200" b="1">
          <a:solidFill>
            <a:schemeClr val="tx1"/>
          </a:solidFill>
          <a:latin typeface="+mn-lt"/>
          <a:ea typeface="+mn-ea"/>
          <a:cs typeface="+mn-cs"/>
        </a:defRPr>
      </a:lvl1pPr>
      <a:lvl2pPr marL="990575" indent="-380990" algn="l" rtl="0" eaLnBrk="1" fontAlgn="base" hangingPunct="1">
        <a:spcBef>
          <a:spcPct val="20000"/>
        </a:spcBef>
        <a:spcAft>
          <a:spcPct val="0"/>
        </a:spcAft>
        <a:buFont typeface="Arial" charset="0"/>
        <a:buChar char="›"/>
        <a:defRPr sz="2667">
          <a:solidFill>
            <a:schemeClr val="tx1"/>
          </a:solidFill>
          <a:latin typeface="+mn-lt"/>
          <a:ea typeface="+mn-ea"/>
          <a:cs typeface="+mn-cs"/>
        </a:defRPr>
      </a:lvl2pPr>
      <a:lvl3pPr marL="1523962" indent="-304792" algn="l" rtl="0" eaLnBrk="1" fontAlgn="base" hangingPunct="1">
        <a:spcBef>
          <a:spcPct val="20000"/>
        </a:spcBef>
        <a:spcAft>
          <a:spcPct val="0"/>
        </a:spcAft>
        <a:buFont typeface="FrutigerNext LT Medium" charset="0"/>
        <a:buChar char="»"/>
        <a:defRPr>
          <a:solidFill>
            <a:schemeClr val="tx1"/>
          </a:solidFill>
          <a:latin typeface="+mn-lt"/>
          <a:ea typeface="+mn-ea"/>
          <a:cs typeface="+mn-cs"/>
        </a:defRPr>
      </a:lvl3pPr>
      <a:lvl4pPr marL="2133547" indent="-304792" algn="l" rtl="0" eaLnBrk="1" fontAlgn="base" hangingPunct="1">
        <a:spcBef>
          <a:spcPct val="20000"/>
        </a:spcBef>
        <a:spcAft>
          <a:spcPct val="0"/>
        </a:spcAft>
        <a:buChar char="–"/>
        <a:defRPr sz="2133">
          <a:solidFill>
            <a:schemeClr val="tx1"/>
          </a:solidFill>
          <a:latin typeface="+mn-lt"/>
          <a:ea typeface="+mn-ea"/>
          <a:cs typeface="+mn-cs"/>
        </a:defRPr>
      </a:lvl4pPr>
      <a:lvl5pPr marL="274313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5pPr>
      <a:lvl6pPr marL="335271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6pPr>
      <a:lvl7pPr marL="396230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7pPr>
      <a:lvl8pPr marL="457188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8pPr>
      <a:lvl9pPr marL="5181470"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83" name="组合 82"/>
          <p:cNvGrpSpPr/>
          <p:nvPr userDrawn="1"/>
        </p:nvGrpSpPr>
        <p:grpSpPr>
          <a:xfrm>
            <a:off x="0" y="6463560"/>
            <a:ext cx="12211326" cy="397053"/>
            <a:chOff x="-2767110" y="4763681"/>
            <a:chExt cx="11916027" cy="387603"/>
          </a:xfrm>
          <a:solidFill>
            <a:schemeClr val="bg1">
              <a:lumMod val="95000"/>
            </a:schemeClr>
          </a:solidFill>
        </p:grpSpPr>
        <p:sp>
          <p:nvSpPr>
            <p:cNvPr id="84" name="任意多边形 83"/>
            <p:cNvSpPr/>
            <p:nvPr userDrawn="1"/>
          </p:nvSpPr>
          <p:spPr bwMode="auto">
            <a:xfrm>
              <a:off x="-2767110" y="4763681"/>
              <a:ext cx="10202801" cy="387603"/>
            </a:xfrm>
            <a:custGeom>
              <a:avLst/>
              <a:gdLst>
                <a:gd name="connsiteX0" fmla="*/ 0 w 8001381"/>
                <a:gd name="connsiteY0" fmla="*/ 25400 h 430533"/>
                <a:gd name="connsiteX1" fmla="*/ 7467600 w 8001381"/>
                <a:gd name="connsiteY1" fmla="*/ 0 h 430533"/>
                <a:gd name="connsiteX2" fmla="*/ 7391400 w 8001381"/>
                <a:gd name="connsiteY2" fmla="*/ 215900 h 430533"/>
                <a:gd name="connsiteX3" fmla="*/ 7315200 w 8001381"/>
                <a:gd name="connsiteY3" fmla="*/ 419100 h 430533"/>
                <a:gd name="connsiteX4" fmla="*/ 0 w 8001381"/>
                <a:gd name="connsiteY4" fmla="*/ 406400 h 430533"/>
                <a:gd name="connsiteX5" fmla="*/ 0 w 8001381"/>
                <a:gd name="connsiteY5" fmla="*/ 406400 h 430533"/>
                <a:gd name="connsiteX0" fmla="*/ 0 w 8001381"/>
                <a:gd name="connsiteY0" fmla="*/ 25400 h 430533"/>
                <a:gd name="connsiteX1" fmla="*/ 7467600 w 8001381"/>
                <a:gd name="connsiteY1" fmla="*/ 0 h 430533"/>
                <a:gd name="connsiteX2" fmla="*/ 7391400 w 8001381"/>
                <a:gd name="connsiteY2" fmla="*/ 215900 h 430533"/>
                <a:gd name="connsiteX3" fmla="*/ 7315200 w 8001381"/>
                <a:gd name="connsiteY3" fmla="*/ 419100 h 430533"/>
                <a:gd name="connsiteX4" fmla="*/ 0 w 8001381"/>
                <a:gd name="connsiteY4" fmla="*/ 406400 h 430533"/>
                <a:gd name="connsiteX5" fmla="*/ 0 w 8001381"/>
                <a:gd name="connsiteY5" fmla="*/ 406400 h 430533"/>
                <a:gd name="connsiteX0" fmla="*/ 0 w 8001381"/>
                <a:gd name="connsiteY0" fmla="*/ 25400 h 419100"/>
                <a:gd name="connsiteX1" fmla="*/ 7467600 w 8001381"/>
                <a:gd name="connsiteY1" fmla="*/ 0 h 419100"/>
                <a:gd name="connsiteX2" fmla="*/ 7391400 w 8001381"/>
                <a:gd name="connsiteY2" fmla="*/ 215900 h 419100"/>
                <a:gd name="connsiteX3" fmla="*/ 7315200 w 8001381"/>
                <a:gd name="connsiteY3" fmla="*/ 419100 h 419100"/>
                <a:gd name="connsiteX4" fmla="*/ 0 w 8001381"/>
                <a:gd name="connsiteY4" fmla="*/ 406400 h 419100"/>
                <a:gd name="connsiteX5" fmla="*/ 0 w 8001381"/>
                <a:gd name="connsiteY5" fmla="*/ 406400 h 419100"/>
                <a:gd name="connsiteX0" fmla="*/ 0 w 8001381"/>
                <a:gd name="connsiteY0" fmla="*/ 25400 h 419100"/>
                <a:gd name="connsiteX1" fmla="*/ 7467600 w 8001381"/>
                <a:gd name="connsiteY1" fmla="*/ 0 h 419100"/>
                <a:gd name="connsiteX2" fmla="*/ 7391400 w 8001381"/>
                <a:gd name="connsiteY2" fmla="*/ 215900 h 419100"/>
                <a:gd name="connsiteX3" fmla="*/ 7315200 w 8001381"/>
                <a:gd name="connsiteY3" fmla="*/ 419100 h 419100"/>
                <a:gd name="connsiteX4" fmla="*/ 0 w 8001381"/>
                <a:gd name="connsiteY4" fmla="*/ 406400 h 419100"/>
                <a:gd name="connsiteX5" fmla="*/ 0 w 8001381"/>
                <a:gd name="connsiteY5" fmla="*/ 406400 h 419100"/>
                <a:gd name="connsiteX0" fmla="*/ 0 w 8000535"/>
                <a:gd name="connsiteY0" fmla="*/ 25400 h 419100"/>
                <a:gd name="connsiteX1" fmla="*/ 7467600 w 8000535"/>
                <a:gd name="connsiteY1" fmla="*/ 0 h 419100"/>
                <a:gd name="connsiteX2" fmla="*/ 7391400 w 8000535"/>
                <a:gd name="connsiteY2" fmla="*/ 215900 h 419100"/>
                <a:gd name="connsiteX3" fmla="*/ 7339123 w 8000535"/>
                <a:gd name="connsiteY3" fmla="*/ 419100 h 419100"/>
                <a:gd name="connsiteX4" fmla="*/ 0 w 8000535"/>
                <a:gd name="connsiteY4" fmla="*/ 406400 h 419100"/>
                <a:gd name="connsiteX5" fmla="*/ 0 w 8000535"/>
                <a:gd name="connsiteY5" fmla="*/ 406400 h 419100"/>
                <a:gd name="connsiteX0" fmla="*/ 0 w 8005659"/>
                <a:gd name="connsiteY0" fmla="*/ 25400 h 419100"/>
                <a:gd name="connsiteX1" fmla="*/ 7467600 w 8005659"/>
                <a:gd name="connsiteY1" fmla="*/ 0 h 419100"/>
                <a:gd name="connsiteX2" fmla="*/ 7407349 w 8005659"/>
                <a:gd name="connsiteY2" fmla="*/ 229191 h 419100"/>
                <a:gd name="connsiteX3" fmla="*/ 7339123 w 8005659"/>
                <a:gd name="connsiteY3" fmla="*/ 419100 h 419100"/>
                <a:gd name="connsiteX4" fmla="*/ 0 w 8005659"/>
                <a:gd name="connsiteY4" fmla="*/ 406400 h 419100"/>
                <a:gd name="connsiteX5" fmla="*/ 0 w 8005659"/>
                <a:gd name="connsiteY5" fmla="*/ 406400 h 419100"/>
                <a:gd name="connsiteX0" fmla="*/ 0 w 7467600"/>
                <a:gd name="connsiteY0" fmla="*/ 25400 h 419100"/>
                <a:gd name="connsiteX1" fmla="*/ 7467600 w 7467600"/>
                <a:gd name="connsiteY1" fmla="*/ 0 h 419100"/>
                <a:gd name="connsiteX2" fmla="*/ 7407349 w 7467600"/>
                <a:gd name="connsiteY2" fmla="*/ 229191 h 419100"/>
                <a:gd name="connsiteX3" fmla="*/ 7339123 w 7467600"/>
                <a:gd name="connsiteY3" fmla="*/ 419100 h 419100"/>
                <a:gd name="connsiteX4" fmla="*/ 0 w 7467600"/>
                <a:gd name="connsiteY4" fmla="*/ 406400 h 419100"/>
                <a:gd name="connsiteX5" fmla="*/ 0 w 7467600"/>
                <a:gd name="connsiteY5" fmla="*/ 406400 h 419100"/>
                <a:gd name="connsiteX0" fmla="*/ 0 w 7441018"/>
                <a:gd name="connsiteY0" fmla="*/ 0 h 393700"/>
                <a:gd name="connsiteX1" fmla="*/ 7441018 w 7441018"/>
                <a:gd name="connsiteY1" fmla="*/ 1181 h 393700"/>
                <a:gd name="connsiteX2" fmla="*/ 7407349 w 7441018"/>
                <a:gd name="connsiteY2" fmla="*/ 203791 h 393700"/>
                <a:gd name="connsiteX3" fmla="*/ 7339123 w 7441018"/>
                <a:gd name="connsiteY3" fmla="*/ 393700 h 393700"/>
                <a:gd name="connsiteX4" fmla="*/ 0 w 7441018"/>
                <a:gd name="connsiteY4" fmla="*/ 381000 h 393700"/>
                <a:gd name="connsiteX5" fmla="*/ 0 w 7441018"/>
                <a:gd name="connsiteY5" fmla="*/ 381000 h 393700"/>
                <a:gd name="connsiteX0" fmla="*/ 0 w 7441018"/>
                <a:gd name="connsiteY0" fmla="*/ 0 h 393700"/>
                <a:gd name="connsiteX1" fmla="*/ 7441018 w 7441018"/>
                <a:gd name="connsiteY1" fmla="*/ 1181 h 393700"/>
                <a:gd name="connsiteX2" fmla="*/ 7407349 w 7441018"/>
                <a:gd name="connsiteY2" fmla="*/ 203791 h 393700"/>
                <a:gd name="connsiteX3" fmla="*/ 7339123 w 7441018"/>
                <a:gd name="connsiteY3" fmla="*/ 393700 h 393700"/>
                <a:gd name="connsiteX4" fmla="*/ 0 w 7441018"/>
                <a:gd name="connsiteY4" fmla="*/ 381000 h 393700"/>
                <a:gd name="connsiteX5" fmla="*/ 0 w 7441018"/>
                <a:gd name="connsiteY5" fmla="*/ 381000 h 393700"/>
                <a:gd name="connsiteX0" fmla="*/ 0 w 7441018"/>
                <a:gd name="connsiteY0" fmla="*/ 0 h 393700"/>
                <a:gd name="connsiteX1" fmla="*/ 7441018 w 7441018"/>
                <a:gd name="connsiteY1" fmla="*/ 1181 h 393700"/>
                <a:gd name="connsiteX2" fmla="*/ 7407349 w 7441018"/>
                <a:gd name="connsiteY2" fmla="*/ 203791 h 393700"/>
                <a:gd name="connsiteX3" fmla="*/ 7339123 w 7441018"/>
                <a:gd name="connsiteY3" fmla="*/ 393700 h 393700"/>
                <a:gd name="connsiteX4" fmla="*/ 0 w 7441018"/>
                <a:gd name="connsiteY4" fmla="*/ 381000 h 393700"/>
                <a:gd name="connsiteX5" fmla="*/ 0 w 7441018"/>
                <a:gd name="connsiteY5" fmla="*/ 381000 h 393700"/>
                <a:gd name="connsiteX0" fmla="*/ 0 w 7441018"/>
                <a:gd name="connsiteY0" fmla="*/ 0 h 393700"/>
                <a:gd name="connsiteX1" fmla="*/ 7441018 w 7441018"/>
                <a:gd name="connsiteY1" fmla="*/ 1181 h 393700"/>
                <a:gd name="connsiteX2" fmla="*/ 7407349 w 7441018"/>
                <a:gd name="connsiteY2" fmla="*/ 203791 h 393700"/>
                <a:gd name="connsiteX3" fmla="*/ 7339123 w 7441018"/>
                <a:gd name="connsiteY3" fmla="*/ 393700 h 393700"/>
                <a:gd name="connsiteX4" fmla="*/ 0 w 7441018"/>
                <a:gd name="connsiteY4" fmla="*/ 381000 h 393700"/>
                <a:gd name="connsiteX5" fmla="*/ 0 w 7441018"/>
                <a:gd name="connsiteY5" fmla="*/ 381000 h 393700"/>
                <a:gd name="connsiteX0" fmla="*/ 0 w 7441018"/>
                <a:gd name="connsiteY0" fmla="*/ 0 h 393700"/>
                <a:gd name="connsiteX1" fmla="*/ 7441018 w 7441018"/>
                <a:gd name="connsiteY1" fmla="*/ 1181 h 393700"/>
                <a:gd name="connsiteX2" fmla="*/ 7407349 w 7441018"/>
                <a:gd name="connsiteY2" fmla="*/ 203791 h 393700"/>
                <a:gd name="connsiteX3" fmla="*/ 7339123 w 7441018"/>
                <a:gd name="connsiteY3" fmla="*/ 393700 h 393700"/>
                <a:gd name="connsiteX4" fmla="*/ 0 w 7441018"/>
                <a:gd name="connsiteY4" fmla="*/ 381000 h 393700"/>
                <a:gd name="connsiteX5" fmla="*/ 0 w 7441018"/>
                <a:gd name="connsiteY5" fmla="*/ 381000 h 393700"/>
                <a:gd name="connsiteX6" fmla="*/ 0 w 7441018"/>
                <a:gd name="connsiteY6" fmla="*/ 0 h 393700"/>
                <a:gd name="connsiteX0" fmla="*/ 14748 w 7441018"/>
                <a:gd name="connsiteY0" fmla="*/ 6193 h 392519"/>
                <a:gd name="connsiteX1" fmla="*/ 7441018 w 7441018"/>
                <a:gd name="connsiteY1" fmla="*/ 0 h 392519"/>
                <a:gd name="connsiteX2" fmla="*/ 7407349 w 7441018"/>
                <a:gd name="connsiteY2" fmla="*/ 202610 h 392519"/>
                <a:gd name="connsiteX3" fmla="*/ 7339123 w 7441018"/>
                <a:gd name="connsiteY3" fmla="*/ 392519 h 392519"/>
                <a:gd name="connsiteX4" fmla="*/ 0 w 7441018"/>
                <a:gd name="connsiteY4" fmla="*/ 379819 h 392519"/>
                <a:gd name="connsiteX5" fmla="*/ 0 w 7441018"/>
                <a:gd name="connsiteY5" fmla="*/ 379819 h 392519"/>
                <a:gd name="connsiteX6" fmla="*/ 14748 w 7441018"/>
                <a:gd name="connsiteY6" fmla="*/ 6193 h 392519"/>
                <a:gd name="connsiteX0" fmla="*/ 543943 w 7970213"/>
                <a:gd name="connsiteY0" fmla="*/ 6193 h 392519"/>
                <a:gd name="connsiteX1" fmla="*/ 7970213 w 7970213"/>
                <a:gd name="connsiteY1" fmla="*/ 0 h 392519"/>
                <a:gd name="connsiteX2" fmla="*/ 7936544 w 7970213"/>
                <a:gd name="connsiteY2" fmla="*/ 202610 h 392519"/>
                <a:gd name="connsiteX3" fmla="*/ 7868318 w 7970213"/>
                <a:gd name="connsiteY3" fmla="*/ 392519 h 392519"/>
                <a:gd name="connsiteX4" fmla="*/ 529195 w 7970213"/>
                <a:gd name="connsiteY4" fmla="*/ 379819 h 392519"/>
                <a:gd name="connsiteX5" fmla="*/ 585731 w 7970213"/>
                <a:gd name="connsiteY5" fmla="*/ 330658 h 392519"/>
                <a:gd name="connsiteX6" fmla="*/ 543943 w 7970213"/>
                <a:gd name="connsiteY6" fmla="*/ 6193 h 392519"/>
                <a:gd name="connsiteX0" fmla="*/ 930214 w 8356484"/>
                <a:gd name="connsiteY0" fmla="*/ 6193 h 392519"/>
                <a:gd name="connsiteX1" fmla="*/ 8356484 w 8356484"/>
                <a:gd name="connsiteY1" fmla="*/ 0 h 392519"/>
                <a:gd name="connsiteX2" fmla="*/ 8322815 w 8356484"/>
                <a:gd name="connsiteY2" fmla="*/ 202610 h 392519"/>
                <a:gd name="connsiteX3" fmla="*/ 8254589 w 8356484"/>
                <a:gd name="connsiteY3" fmla="*/ 392519 h 392519"/>
                <a:gd name="connsiteX4" fmla="*/ 915466 w 8356484"/>
                <a:gd name="connsiteY4" fmla="*/ 379819 h 392519"/>
                <a:gd name="connsiteX5" fmla="*/ 930214 w 8356484"/>
                <a:gd name="connsiteY5" fmla="*/ 6193 h 392519"/>
                <a:gd name="connsiteX0" fmla="*/ 553382 w 7979652"/>
                <a:gd name="connsiteY0" fmla="*/ 6193 h 392519"/>
                <a:gd name="connsiteX1" fmla="*/ 7979652 w 7979652"/>
                <a:gd name="connsiteY1" fmla="*/ 0 h 392519"/>
                <a:gd name="connsiteX2" fmla="*/ 7945983 w 7979652"/>
                <a:gd name="connsiteY2" fmla="*/ 202610 h 392519"/>
                <a:gd name="connsiteX3" fmla="*/ 7877757 w 7979652"/>
                <a:gd name="connsiteY3" fmla="*/ 392519 h 392519"/>
                <a:gd name="connsiteX4" fmla="*/ 538634 w 7979652"/>
                <a:gd name="connsiteY4" fmla="*/ 379819 h 392519"/>
                <a:gd name="connsiteX5" fmla="*/ 553382 w 7979652"/>
                <a:gd name="connsiteY5" fmla="*/ 6193 h 392519"/>
                <a:gd name="connsiteX0" fmla="*/ 14748 w 7441018"/>
                <a:gd name="connsiteY0" fmla="*/ 6193 h 392519"/>
                <a:gd name="connsiteX1" fmla="*/ 7441018 w 7441018"/>
                <a:gd name="connsiteY1" fmla="*/ 0 h 392519"/>
                <a:gd name="connsiteX2" fmla="*/ 7407349 w 7441018"/>
                <a:gd name="connsiteY2" fmla="*/ 202610 h 392519"/>
                <a:gd name="connsiteX3" fmla="*/ 7339123 w 7441018"/>
                <a:gd name="connsiteY3" fmla="*/ 392519 h 392519"/>
                <a:gd name="connsiteX4" fmla="*/ 0 w 7441018"/>
                <a:gd name="connsiteY4" fmla="*/ 379819 h 392519"/>
                <a:gd name="connsiteX5" fmla="*/ 14748 w 7441018"/>
                <a:gd name="connsiteY5" fmla="*/ 6193 h 392519"/>
                <a:gd name="connsiteX0" fmla="*/ 4916 w 7431186"/>
                <a:gd name="connsiteY0" fmla="*/ 6193 h 392519"/>
                <a:gd name="connsiteX1" fmla="*/ 7431186 w 7431186"/>
                <a:gd name="connsiteY1" fmla="*/ 0 h 392519"/>
                <a:gd name="connsiteX2" fmla="*/ 7397517 w 7431186"/>
                <a:gd name="connsiteY2" fmla="*/ 202610 h 392519"/>
                <a:gd name="connsiteX3" fmla="*/ 7329291 w 7431186"/>
                <a:gd name="connsiteY3" fmla="*/ 392519 h 392519"/>
                <a:gd name="connsiteX4" fmla="*/ 0 w 7431186"/>
                <a:gd name="connsiteY4" fmla="*/ 382277 h 392519"/>
                <a:gd name="connsiteX5" fmla="*/ 4916 w 7431186"/>
                <a:gd name="connsiteY5" fmla="*/ 6193 h 392519"/>
                <a:gd name="connsiteX0" fmla="*/ 4916 w 7431186"/>
                <a:gd name="connsiteY0" fmla="*/ 6193 h 392519"/>
                <a:gd name="connsiteX1" fmla="*/ 7431186 w 7431186"/>
                <a:gd name="connsiteY1" fmla="*/ 0 h 392519"/>
                <a:gd name="connsiteX2" fmla="*/ 7397517 w 7431186"/>
                <a:gd name="connsiteY2" fmla="*/ 202610 h 392519"/>
                <a:gd name="connsiteX3" fmla="*/ 7329291 w 7431186"/>
                <a:gd name="connsiteY3" fmla="*/ 392519 h 392519"/>
                <a:gd name="connsiteX4" fmla="*/ 0 w 7431186"/>
                <a:gd name="connsiteY4" fmla="*/ 382277 h 392519"/>
                <a:gd name="connsiteX5" fmla="*/ 4916 w 7431186"/>
                <a:gd name="connsiteY5" fmla="*/ 6193 h 392519"/>
                <a:gd name="connsiteX0" fmla="*/ 4916 w 7431186"/>
                <a:gd name="connsiteY0" fmla="*/ 6193 h 387603"/>
                <a:gd name="connsiteX1" fmla="*/ 7431186 w 7431186"/>
                <a:gd name="connsiteY1" fmla="*/ 0 h 387603"/>
                <a:gd name="connsiteX2" fmla="*/ 7397517 w 7431186"/>
                <a:gd name="connsiteY2" fmla="*/ 202610 h 387603"/>
                <a:gd name="connsiteX3" fmla="*/ 7331749 w 7431186"/>
                <a:gd name="connsiteY3" fmla="*/ 387603 h 387603"/>
                <a:gd name="connsiteX4" fmla="*/ 0 w 7431186"/>
                <a:gd name="connsiteY4" fmla="*/ 382277 h 387603"/>
                <a:gd name="connsiteX5" fmla="*/ 4916 w 7431186"/>
                <a:gd name="connsiteY5" fmla="*/ 6193 h 387603"/>
                <a:gd name="connsiteX0" fmla="*/ 4916 w 7438560"/>
                <a:gd name="connsiteY0" fmla="*/ 6193 h 387603"/>
                <a:gd name="connsiteX1" fmla="*/ 7438560 w 7438560"/>
                <a:gd name="connsiteY1" fmla="*/ 0 h 387603"/>
                <a:gd name="connsiteX2" fmla="*/ 7397517 w 7438560"/>
                <a:gd name="connsiteY2" fmla="*/ 202610 h 387603"/>
                <a:gd name="connsiteX3" fmla="*/ 7331749 w 7438560"/>
                <a:gd name="connsiteY3" fmla="*/ 387603 h 387603"/>
                <a:gd name="connsiteX4" fmla="*/ 0 w 7438560"/>
                <a:gd name="connsiteY4" fmla="*/ 382277 h 387603"/>
                <a:gd name="connsiteX5" fmla="*/ 4916 w 7438560"/>
                <a:gd name="connsiteY5" fmla="*/ 6193 h 387603"/>
                <a:gd name="connsiteX0" fmla="*/ 4916 w 7438560"/>
                <a:gd name="connsiteY0" fmla="*/ 6193 h 387603"/>
                <a:gd name="connsiteX1" fmla="*/ 7438560 w 7438560"/>
                <a:gd name="connsiteY1" fmla="*/ 0 h 387603"/>
                <a:gd name="connsiteX2" fmla="*/ 7397517 w 7438560"/>
                <a:gd name="connsiteY2" fmla="*/ 202610 h 387603"/>
                <a:gd name="connsiteX3" fmla="*/ 7331749 w 7438560"/>
                <a:gd name="connsiteY3" fmla="*/ 387603 h 387603"/>
                <a:gd name="connsiteX4" fmla="*/ 0 w 7438560"/>
                <a:gd name="connsiteY4" fmla="*/ 382277 h 387603"/>
                <a:gd name="connsiteX5" fmla="*/ 4916 w 7438560"/>
                <a:gd name="connsiteY5" fmla="*/ 6193 h 38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38560" h="387603">
                  <a:moveTo>
                    <a:pt x="4916" y="6193"/>
                  </a:moveTo>
                  <a:lnTo>
                    <a:pt x="7438560" y="0"/>
                  </a:lnTo>
                  <a:cubicBezTo>
                    <a:pt x="7426442" y="98388"/>
                    <a:pt x="7415319" y="138010"/>
                    <a:pt x="7397517" y="202610"/>
                  </a:cubicBezTo>
                  <a:cubicBezTo>
                    <a:pt x="7379715" y="267210"/>
                    <a:pt x="7364829" y="305347"/>
                    <a:pt x="7331749" y="387603"/>
                  </a:cubicBezTo>
                  <a:lnTo>
                    <a:pt x="0" y="382277"/>
                  </a:lnTo>
                  <a:cubicBezTo>
                    <a:pt x="2458" y="195464"/>
                    <a:pt x="6069" y="130948"/>
                    <a:pt x="4916" y="6193"/>
                  </a:cubicBezTo>
                  <a:close/>
                </a:path>
              </a:pathLst>
            </a:custGeom>
            <a:grpFill/>
            <a:ln>
              <a:noFill/>
            </a:ln>
            <a:effectLst/>
            <a:extLst/>
          </p:spPr>
          <p:txBody>
            <a:bodyPr rtlCol="0" anchor="ctr"/>
            <a:lstStyle/>
            <a:p>
              <a:pPr algn="ct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85" name="任意多边形 84"/>
            <p:cNvSpPr/>
            <p:nvPr userDrawn="1"/>
          </p:nvSpPr>
          <p:spPr bwMode="auto">
            <a:xfrm>
              <a:off x="7371736" y="4766188"/>
              <a:ext cx="1777181" cy="383458"/>
            </a:xfrm>
            <a:custGeom>
              <a:avLst/>
              <a:gdLst>
                <a:gd name="connsiteX0" fmla="*/ 6590 w 1956041"/>
                <a:gd name="connsiteY0" fmla="*/ 426614 h 517563"/>
                <a:gd name="connsiteX1" fmla="*/ 70500 w 1956041"/>
                <a:gd name="connsiteY1" fmla="*/ 205388 h 517563"/>
                <a:gd name="connsiteX2" fmla="*/ 141784 w 1956041"/>
                <a:gd name="connsiteY2" fmla="*/ 40698 h 517563"/>
                <a:gd name="connsiteX3" fmla="*/ 1778855 w 1956041"/>
                <a:gd name="connsiteY3" fmla="*/ 33324 h 517563"/>
                <a:gd name="connsiteX4" fmla="*/ 1781313 w 1956041"/>
                <a:gd name="connsiteY4" fmla="*/ 424156 h 517563"/>
                <a:gd name="connsiteX5" fmla="*/ 621107 w 1956041"/>
                <a:gd name="connsiteY5" fmla="*/ 517563 h 517563"/>
                <a:gd name="connsiteX0" fmla="*/ 6590 w 1956041"/>
                <a:gd name="connsiteY0" fmla="*/ 426614 h 426614"/>
                <a:gd name="connsiteX1" fmla="*/ 70500 w 1956041"/>
                <a:gd name="connsiteY1" fmla="*/ 205388 h 426614"/>
                <a:gd name="connsiteX2" fmla="*/ 141784 w 1956041"/>
                <a:gd name="connsiteY2" fmla="*/ 40698 h 426614"/>
                <a:gd name="connsiteX3" fmla="*/ 1778855 w 1956041"/>
                <a:gd name="connsiteY3" fmla="*/ 33324 h 426614"/>
                <a:gd name="connsiteX4" fmla="*/ 1781313 w 1956041"/>
                <a:gd name="connsiteY4" fmla="*/ 424156 h 426614"/>
                <a:gd name="connsiteX0" fmla="*/ 6590 w 1956041"/>
                <a:gd name="connsiteY0" fmla="*/ 426614 h 426614"/>
                <a:gd name="connsiteX1" fmla="*/ 70500 w 1956041"/>
                <a:gd name="connsiteY1" fmla="*/ 205388 h 426614"/>
                <a:gd name="connsiteX2" fmla="*/ 141784 w 1956041"/>
                <a:gd name="connsiteY2" fmla="*/ 40698 h 426614"/>
                <a:gd name="connsiteX3" fmla="*/ 1778855 w 1956041"/>
                <a:gd name="connsiteY3" fmla="*/ 33324 h 426614"/>
                <a:gd name="connsiteX4" fmla="*/ 1781313 w 1956041"/>
                <a:gd name="connsiteY4" fmla="*/ 424156 h 426614"/>
                <a:gd name="connsiteX5" fmla="*/ 6590 w 1956041"/>
                <a:gd name="connsiteY5" fmla="*/ 426614 h 426614"/>
                <a:gd name="connsiteX0" fmla="*/ 6590 w 1956041"/>
                <a:gd name="connsiteY0" fmla="*/ 426614 h 426614"/>
                <a:gd name="connsiteX1" fmla="*/ 70500 w 1956041"/>
                <a:gd name="connsiteY1" fmla="*/ 205388 h 426614"/>
                <a:gd name="connsiteX2" fmla="*/ 141784 w 1956041"/>
                <a:gd name="connsiteY2" fmla="*/ 40698 h 426614"/>
                <a:gd name="connsiteX3" fmla="*/ 1778855 w 1956041"/>
                <a:gd name="connsiteY3" fmla="*/ 33324 h 426614"/>
                <a:gd name="connsiteX4" fmla="*/ 1781313 w 1956041"/>
                <a:gd name="connsiteY4" fmla="*/ 424156 h 426614"/>
                <a:gd name="connsiteX5" fmla="*/ 6590 w 1956041"/>
                <a:gd name="connsiteY5" fmla="*/ 426614 h 426614"/>
                <a:gd name="connsiteX0" fmla="*/ 6590 w 1900119"/>
                <a:gd name="connsiteY0" fmla="*/ 426614 h 426614"/>
                <a:gd name="connsiteX1" fmla="*/ 70500 w 1900119"/>
                <a:gd name="connsiteY1" fmla="*/ 205388 h 426614"/>
                <a:gd name="connsiteX2" fmla="*/ 141784 w 1900119"/>
                <a:gd name="connsiteY2" fmla="*/ 40698 h 426614"/>
                <a:gd name="connsiteX3" fmla="*/ 1778855 w 1900119"/>
                <a:gd name="connsiteY3" fmla="*/ 33324 h 426614"/>
                <a:gd name="connsiteX4" fmla="*/ 1781313 w 1900119"/>
                <a:gd name="connsiteY4" fmla="*/ 424156 h 426614"/>
                <a:gd name="connsiteX5" fmla="*/ 6590 w 1900119"/>
                <a:gd name="connsiteY5" fmla="*/ 426614 h 426614"/>
                <a:gd name="connsiteX0" fmla="*/ 6590 w 1900119"/>
                <a:gd name="connsiteY0" fmla="*/ 426614 h 426614"/>
                <a:gd name="connsiteX1" fmla="*/ 70500 w 1900119"/>
                <a:gd name="connsiteY1" fmla="*/ 205388 h 426614"/>
                <a:gd name="connsiteX2" fmla="*/ 141784 w 1900119"/>
                <a:gd name="connsiteY2" fmla="*/ 40698 h 426614"/>
                <a:gd name="connsiteX3" fmla="*/ 1778855 w 1900119"/>
                <a:gd name="connsiteY3" fmla="*/ 33324 h 426614"/>
                <a:gd name="connsiteX4" fmla="*/ 1781313 w 1900119"/>
                <a:gd name="connsiteY4" fmla="*/ 424156 h 426614"/>
                <a:gd name="connsiteX5" fmla="*/ 6590 w 1900119"/>
                <a:gd name="connsiteY5" fmla="*/ 426614 h 426614"/>
                <a:gd name="connsiteX0" fmla="*/ 6590 w 1781313"/>
                <a:gd name="connsiteY0" fmla="*/ 426614 h 426614"/>
                <a:gd name="connsiteX1" fmla="*/ 70500 w 1781313"/>
                <a:gd name="connsiteY1" fmla="*/ 205388 h 426614"/>
                <a:gd name="connsiteX2" fmla="*/ 141784 w 1781313"/>
                <a:gd name="connsiteY2" fmla="*/ 40698 h 426614"/>
                <a:gd name="connsiteX3" fmla="*/ 1778855 w 1781313"/>
                <a:gd name="connsiteY3" fmla="*/ 33324 h 426614"/>
                <a:gd name="connsiteX4" fmla="*/ 1781313 w 1781313"/>
                <a:gd name="connsiteY4" fmla="*/ 424156 h 426614"/>
                <a:gd name="connsiteX5" fmla="*/ 6590 w 1781313"/>
                <a:gd name="connsiteY5" fmla="*/ 426614 h 426614"/>
                <a:gd name="connsiteX0" fmla="*/ 6590 w 1783771"/>
                <a:gd name="connsiteY0" fmla="*/ 426614 h 426614"/>
                <a:gd name="connsiteX1" fmla="*/ 70500 w 1783771"/>
                <a:gd name="connsiteY1" fmla="*/ 205388 h 426614"/>
                <a:gd name="connsiteX2" fmla="*/ 141784 w 1783771"/>
                <a:gd name="connsiteY2" fmla="*/ 40698 h 426614"/>
                <a:gd name="connsiteX3" fmla="*/ 1778855 w 1783771"/>
                <a:gd name="connsiteY3" fmla="*/ 33324 h 426614"/>
                <a:gd name="connsiteX4" fmla="*/ 1783771 w 1783771"/>
                <a:gd name="connsiteY4" fmla="*/ 424156 h 426614"/>
                <a:gd name="connsiteX5" fmla="*/ 6590 w 1783771"/>
                <a:gd name="connsiteY5" fmla="*/ 426614 h 426614"/>
                <a:gd name="connsiteX0" fmla="*/ 6590 w 1783771"/>
                <a:gd name="connsiteY0" fmla="*/ 418151 h 418151"/>
                <a:gd name="connsiteX1" fmla="*/ 70500 w 1783771"/>
                <a:gd name="connsiteY1" fmla="*/ 196925 h 418151"/>
                <a:gd name="connsiteX2" fmla="*/ 141784 w 1783771"/>
                <a:gd name="connsiteY2" fmla="*/ 32235 h 418151"/>
                <a:gd name="connsiteX3" fmla="*/ 1778855 w 1783771"/>
                <a:gd name="connsiteY3" fmla="*/ 37151 h 418151"/>
                <a:gd name="connsiteX4" fmla="*/ 1783771 w 1783771"/>
                <a:gd name="connsiteY4" fmla="*/ 415693 h 418151"/>
                <a:gd name="connsiteX5" fmla="*/ 6590 w 1783771"/>
                <a:gd name="connsiteY5" fmla="*/ 418151 h 418151"/>
                <a:gd name="connsiteX0" fmla="*/ 6590 w 1783771"/>
                <a:gd name="connsiteY0" fmla="*/ 395745 h 395745"/>
                <a:gd name="connsiteX1" fmla="*/ 70500 w 1783771"/>
                <a:gd name="connsiteY1" fmla="*/ 174519 h 395745"/>
                <a:gd name="connsiteX2" fmla="*/ 141784 w 1783771"/>
                <a:gd name="connsiteY2" fmla="*/ 9829 h 395745"/>
                <a:gd name="connsiteX3" fmla="*/ 1778855 w 1783771"/>
                <a:gd name="connsiteY3" fmla="*/ 14745 h 395745"/>
                <a:gd name="connsiteX4" fmla="*/ 1783771 w 1783771"/>
                <a:gd name="connsiteY4" fmla="*/ 393287 h 395745"/>
                <a:gd name="connsiteX5" fmla="*/ 6590 w 1783771"/>
                <a:gd name="connsiteY5" fmla="*/ 395745 h 395745"/>
                <a:gd name="connsiteX0" fmla="*/ 6233 w 1783414"/>
                <a:gd name="connsiteY0" fmla="*/ 420329 h 420329"/>
                <a:gd name="connsiteX1" fmla="*/ 70143 w 1783414"/>
                <a:gd name="connsiteY1" fmla="*/ 199103 h 420329"/>
                <a:gd name="connsiteX2" fmla="*/ 141427 w 1783414"/>
                <a:gd name="connsiteY2" fmla="*/ 34413 h 420329"/>
                <a:gd name="connsiteX3" fmla="*/ 1773582 w 1783414"/>
                <a:gd name="connsiteY3" fmla="*/ 0 h 420329"/>
                <a:gd name="connsiteX4" fmla="*/ 1783414 w 1783414"/>
                <a:gd name="connsiteY4" fmla="*/ 417871 h 420329"/>
                <a:gd name="connsiteX5" fmla="*/ 6233 w 1783414"/>
                <a:gd name="connsiteY5" fmla="*/ 420329 h 420329"/>
                <a:gd name="connsiteX0" fmla="*/ 6769 w 1783950"/>
                <a:gd name="connsiteY0" fmla="*/ 397851 h 397851"/>
                <a:gd name="connsiteX1" fmla="*/ 70679 w 1783950"/>
                <a:gd name="connsiteY1" fmla="*/ 176625 h 397851"/>
                <a:gd name="connsiteX2" fmla="*/ 141963 w 1783950"/>
                <a:gd name="connsiteY2" fmla="*/ 11935 h 397851"/>
                <a:gd name="connsiteX3" fmla="*/ 1781492 w 1783950"/>
                <a:gd name="connsiteY3" fmla="*/ 9477 h 397851"/>
                <a:gd name="connsiteX4" fmla="*/ 1783950 w 1783950"/>
                <a:gd name="connsiteY4" fmla="*/ 395393 h 397851"/>
                <a:gd name="connsiteX5" fmla="*/ 6769 w 1783950"/>
                <a:gd name="connsiteY5" fmla="*/ 397851 h 397851"/>
                <a:gd name="connsiteX0" fmla="*/ 6769 w 1783950"/>
                <a:gd name="connsiteY0" fmla="*/ 397851 h 397851"/>
                <a:gd name="connsiteX1" fmla="*/ 70679 w 1783950"/>
                <a:gd name="connsiteY1" fmla="*/ 176625 h 397851"/>
                <a:gd name="connsiteX2" fmla="*/ 141963 w 1783950"/>
                <a:gd name="connsiteY2" fmla="*/ 11935 h 397851"/>
                <a:gd name="connsiteX3" fmla="*/ 1781492 w 1783950"/>
                <a:gd name="connsiteY3" fmla="*/ 9477 h 397851"/>
                <a:gd name="connsiteX4" fmla="*/ 1783950 w 1783950"/>
                <a:gd name="connsiteY4" fmla="*/ 395393 h 397851"/>
                <a:gd name="connsiteX5" fmla="*/ 6769 w 1783950"/>
                <a:gd name="connsiteY5" fmla="*/ 397851 h 397851"/>
                <a:gd name="connsiteX0" fmla="*/ 0 w 1777181"/>
                <a:gd name="connsiteY0" fmla="*/ 397851 h 397851"/>
                <a:gd name="connsiteX1" fmla="*/ 63910 w 1777181"/>
                <a:gd name="connsiteY1" fmla="*/ 176625 h 397851"/>
                <a:gd name="connsiteX2" fmla="*/ 135194 w 1777181"/>
                <a:gd name="connsiteY2" fmla="*/ 11935 h 397851"/>
                <a:gd name="connsiteX3" fmla="*/ 1774723 w 1777181"/>
                <a:gd name="connsiteY3" fmla="*/ 9477 h 397851"/>
                <a:gd name="connsiteX4" fmla="*/ 1777181 w 1777181"/>
                <a:gd name="connsiteY4" fmla="*/ 395393 h 397851"/>
                <a:gd name="connsiteX5" fmla="*/ 0 w 1777181"/>
                <a:gd name="connsiteY5" fmla="*/ 397851 h 397851"/>
                <a:gd name="connsiteX0" fmla="*/ 0 w 1777181"/>
                <a:gd name="connsiteY0" fmla="*/ 388374 h 388374"/>
                <a:gd name="connsiteX1" fmla="*/ 63910 w 1777181"/>
                <a:gd name="connsiteY1" fmla="*/ 167148 h 388374"/>
                <a:gd name="connsiteX2" fmla="*/ 135194 w 1777181"/>
                <a:gd name="connsiteY2" fmla="*/ 2458 h 388374"/>
                <a:gd name="connsiteX3" fmla="*/ 1774723 w 1777181"/>
                <a:gd name="connsiteY3" fmla="*/ 0 h 388374"/>
                <a:gd name="connsiteX4" fmla="*/ 1777181 w 1777181"/>
                <a:gd name="connsiteY4" fmla="*/ 385916 h 388374"/>
                <a:gd name="connsiteX5" fmla="*/ 0 w 1777181"/>
                <a:gd name="connsiteY5" fmla="*/ 388374 h 388374"/>
                <a:gd name="connsiteX0" fmla="*/ 0 w 1777181"/>
                <a:gd name="connsiteY0" fmla="*/ 385916 h 385916"/>
                <a:gd name="connsiteX1" fmla="*/ 63910 w 1777181"/>
                <a:gd name="connsiteY1" fmla="*/ 164690 h 385916"/>
                <a:gd name="connsiteX2" fmla="*/ 135194 w 1777181"/>
                <a:gd name="connsiteY2" fmla="*/ 0 h 385916"/>
                <a:gd name="connsiteX3" fmla="*/ 1774723 w 1777181"/>
                <a:gd name="connsiteY3" fmla="*/ 2458 h 385916"/>
                <a:gd name="connsiteX4" fmla="*/ 1777181 w 1777181"/>
                <a:gd name="connsiteY4" fmla="*/ 383458 h 385916"/>
                <a:gd name="connsiteX5" fmla="*/ 0 w 1777181"/>
                <a:gd name="connsiteY5" fmla="*/ 385916 h 385916"/>
                <a:gd name="connsiteX0" fmla="*/ 0 w 1777181"/>
                <a:gd name="connsiteY0" fmla="*/ 385916 h 385916"/>
                <a:gd name="connsiteX1" fmla="*/ 71284 w 1777181"/>
                <a:gd name="connsiteY1" fmla="*/ 164690 h 385916"/>
                <a:gd name="connsiteX2" fmla="*/ 135194 w 1777181"/>
                <a:gd name="connsiteY2" fmla="*/ 0 h 385916"/>
                <a:gd name="connsiteX3" fmla="*/ 1774723 w 1777181"/>
                <a:gd name="connsiteY3" fmla="*/ 2458 h 385916"/>
                <a:gd name="connsiteX4" fmla="*/ 1777181 w 1777181"/>
                <a:gd name="connsiteY4" fmla="*/ 383458 h 385916"/>
                <a:gd name="connsiteX5" fmla="*/ 0 w 1777181"/>
                <a:gd name="connsiteY5" fmla="*/ 385916 h 385916"/>
                <a:gd name="connsiteX0" fmla="*/ 0 w 1777181"/>
                <a:gd name="connsiteY0" fmla="*/ 385916 h 385916"/>
                <a:gd name="connsiteX1" fmla="*/ 58994 w 1777181"/>
                <a:gd name="connsiteY1" fmla="*/ 164690 h 385916"/>
                <a:gd name="connsiteX2" fmla="*/ 135194 w 1777181"/>
                <a:gd name="connsiteY2" fmla="*/ 0 h 385916"/>
                <a:gd name="connsiteX3" fmla="*/ 1774723 w 1777181"/>
                <a:gd name="connsiteY3" fmla="*/ 2458 h 385916"/>
                <a:gd name="connsiteX4" fmla="*/ 1777181 w 1777181"/>
                <a:gd name="connsiteY4" fmla="*/ 383458 h 385916"/>
                <a:gd name="connsiteX5" fmla="*/ 0 w 1777181"/>
                <a:gd name="connsiteY5" fmla="*/ 385916 h 385916"/>
                <a:gd name="connsiteX0" fmla="*/ 0 w 1777181"/>
                <a:gd name="connsiteY0" fmla="*/ 385916 h 385916"/>
                <a:gd name="connsiteX1" fmla="*/ 58994 w 1777181"/>
                <a:gd name="connsiteY1" fmla="*/ 164690 h 385916"/>
                <a:gd name="connsiteX2" fmla="*/ 135194 w 1777181"/>
                <a:gd name="connsiteY2" fmla="*/ 0 h 385916"/>
                <a:gd name="connsiteX3" fmla="*/ 1774723 w 1777181"/>
                <a:gd name="connsiteY3" fmla="*/ 2458 h 385916"/>
                <a:gd name="connsiteX4" fmla="*/ 1777181 w 1777181"/>
                <a:gd name="connsiteY4" fmla="*/ 383458 h 385916"/>
                <a:gd name="connsiteX5" fmla="*/ 0 w 1777181"/>
                <a:gd name="connsiteY5" fmla="*/ 385916 h 385916"/>
                <a:gd name="connsiteX0" fmla="*/ 0 w 1777181"/>
                <a:gd name="connsiteY0" fmla="*/ 385916 h 385916"/>
                <a:gd name="connsiteX1" fmla="*/ 58994 w 1777181"/>
                <a:gd name="connsiteY1" fmla="*/ 164690 h 385916"/>
                <a:gd name="connsiteX2" fmla="*/ 135194 w 1777181"/>
                <a:gd name="connsiteY2" fmla="*/ 0 h 385916"/>
                <a:gd name="connsiteX3" fmla="*/ 1774723 w 1777181"/>
                <a:gd name="connsiteY3" fmla="*/ 2458 h 385916"/>
                <a:gd name="connsiteX4" fmla="*/ 1777181 w 1777181"/>
                <a:gd name="connsiteY4" fmla="*/ 383458 h 385916"/>
                <a:gd name="connsiteX5" fmla="*/ 0 w 1777181"/>
                <a:gd name="connsiteY5" fmla="*/ 385916 h 385916"/>
                <a:gd name="connsiteX0" fmla="*/ 0 w 1777181"/>
                <a:gd name="connsiteY0" fmla="*/ 385916 h 385916"/>
                <a:gd name="connsiteX1" fmla="*/ 56536 w 1777181"/>
                <a:gd name="connsiteY1" fmla="*/ 167148 h 385916"/>
                <a:gd name="connsiteX2" fmla="*/ 135194 w 1777181"/>
                <a:gd name="connsiteY2" fmla="*/ 0 h 385916"/>
                <a:gd name="connsiteX3" fmla="*/ 1774723 w 1777181"/>
                <a:gd name="connsiteY3" fmla="*/ 2458 h 385916"/>
                <a:gd name="connsiteX4" fmla="*/ 1777181 w 1777181"/>
                <a:gd name="connsiteY4" fmla="*/ 383458 h 385916"/>
                <a:gd name="connsiteX5" fmla="*/ 0 w 1777181"/>
                <a:gd name="connsiteY5" fmla="*/ 385916 h 385916"/>
                <a:gd name="connsiteX0" fmla="*/ 0 w 1777181"/>
                <a:gd name="connsiteY0" fmla="*/ 383458 h 383458"/>
                <a:gd name="connsiteX1" fmla="*/ 56536 w 1777181"/>
                <a:gd name="connsiteY1" fmla="*/ 164690 h 383458"/>
                <a:gd name="connsiteX2" fmla="*/ 135194 w 1777181"/>
                <a:gd name="connsiteY2" fmla="*/ 2458 h 383458"/>
                <a:gd name="connsiteX3" fmla="*/ 1774723 w 1777181"/>
                <a:gd name="connsiteY3" fmla="*/ 0 h 383458"/>
                <a:gd name="connsiteX4" fmla="*/ 1777181 w 1777181"/>
                <a:gd name="connsiteY4" fmla="*/ 381000 h 383458"/>
                <a:gd name="connsiteX5" fmla="*/ 0 w 1777181"/>
                <a:gd name="connsiteY5" fmla="*/ 383458 h 383458"/>
                <a:gd name="connsiteX0" fmla="*/ 0 w 1777181"/>
                <a:gd name="connsiteY0" fmla="*/ 383458 h 383458"/>
                <a:gd name="connsiteX1" fmla="*/ 58994 w 1777181"/>
                <a:gd name="connsiteY1" fmla="*/ 162232 h 383458"/>
                <a:gd name="connsiteX2" fmla="*/ 135194 w 1777181"/>
                <a:gd name="connsiteY2" fmla="*/ 2458 h 383458"/>
                <a:gd name="connsiteX3" fmla="*/ 1774723 w 1777181"/>
                <a:gd name="connsiteY3" fmla="*/ 0 h 383458"/>
                <a:gd name="connsiteX4" fmla="*/ 1777181 w 1777181"/>
                <a:gd name="connsiteY4" fmla="*/ 381000 h 383458"/>
                <a:gd name="connsiteX5" fmla="*/ 0 w 1777181"/>
                <a:gd name="connsiteY5" fmla="*/ 383458 h 383458"/>
                <a:gd name="connsiteX0" fmla="*/ 0 w 1777181"/>
                <a:gd name="connsiteY0" fmla="*/ 383458 h 383458"/>
                <a:gd name="connsiteX1" fmla="*/ 58994 w 1777181"/>
                <a:gd name="connsiteY1" fmla="*/ 162232 h 383458"/>
                <a:gd name="connsiteX2" fmla="*/ 135194 w 1777181"/>
                <a:gd name="connsiteY2" fmla="*/ 2458 h 383458"/>
                <a:gd name="connsiteX3" fmla="*/ 1774723 w 1777181"/>
                <a:gd name="connsiteY3" fmla="*/ 0 h 383458"/>
                <a:gd name="connsiteX4" fmla="*/ 1777181 w 1777181"/>
                <a:gd name="connsiteY4" fmla="*/ 381000 h 383458"/>
                <a:gd name="connsiteX5" fmla="*/ 0 w 1777181"/>
                <a:gd name="connsiteY5" fmla="*/ 383458 h 383458"/>
                <a:gd name="connsiteX0" fmla="*/ 0 w 1777181"/>
                <a:gd name="connsiteY0" fmla="*/ 383458 h 383458"/>
                <a:gd name="connsiteX1" fmla="*/ 58994 w 1777181"/>
                <a:gd name="connsiteY1" fmla="*/ 162232 h 383458"/>
                <a:gd name="connsiteX2" fmla="*/ 135194 w 1777181"/>
                <a:gd name="connsiteY2" fmla="*/ 2458 h 383458"/>
                <a:gd name="connsiteX3" fmla="*/ 1774723 w 1777181"/>
                <a:gd name="connsiteY3" fmla="*/ 0 h 383458"/>
                <a:gd name="connsiteX4" fmla="*/ 1777181 w 1777181"/>
                <a:gd name="connsiteY4" fmla="*/ 381000 h 383458"/>
                <a:gd name="connsiteX5" fmla="*/ 0 w 1777181"/>
                <a:gd name="connsiteY5" fmla="*/ 383458 h 383458"/>
                <a:gd name="connsiteX0" fmla="*/ 0 w 1777181"/>
                <a:gd name="connsiteY0" fmla="*/ 383458 h 383458"/>
                <a:gd name="connsiteX1" fmla="*/ 61452 w 1777181"/>
                <a:gd name="connsiteY1" fmla="*/ 164690 h 383458"/>
                <a:gd name="connsiteX2" fmla="*/ 135194 w 1777181"/>
                <a:gd name="connsiteY2" fmla="*/ 2458 h 383458"/>
                <a:gd name="connsiteX3" fmla="*/ 1774723 w 1777181"/>
                <a:gd name="connsiteY3" fmla="*/ 0 h 383458"/>
                <a:gd name="connsiteX4" fmla="*/ 1777181 w 1777181"/>
                <a:gd name="connsiteY4" fmla="*/ 381000 h 383458"/>
                <a:gd name="connsiteX5" fmla="*/ 0 w 1777181"/>
                <a:gd name="connsiteY5" fmla="*/ 383458 h 38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7181" h="383458">
                  <a:moveTo>
                    <a:pt x="0" y="383458"/>
                  </a:moveTo>
                  <a:cubicBezTo>
                    <a:pt x="23147" y="292714"/>
                    <a:pt x="38920" y="228190"/>
                    <a:pt x="61452" y="164690"/>
                  </a:cubicBezTo>
                  <a:cubicBezTo>
                    <a:pt x="83984" y="101190"/>
                    <a:pt x="110613" y="49980"/>
                    <a:pt x="135194" y="2458"/>
                  </a:cubicBezTo>
                  <a:lnTo>
                    <a:pt x="1774723" y="0"/>
                  </a:lnTo>
                  <a:cubicBezTo>
                    <a:pt x="1777591" y="174522"/>
                    <a:pt x="1773494" y="216720"/>
                    <a:pt x="1777181" y="381000"/>
                  </a:cubicBezTo>
                  <a:lnTo>
                    <a:pt x="0" y="383458"/>
                  </a:lnTo>
                  <a:close/>
                </a:path>
              </a:pathLst>
            </a:custGeom>
            <a:grpFill/>
            <a:ln>
              <a:noFill/>
            </a:ln>
            <a:effectLst/>
            <a:extLst/>
          </p:spPr>
          <p:txBody>
            <a:bodyPr rtlCol="0" anchor="ctr"/>
            <a:lstStyle/>
            <a:p>
              <a:pPr algn="ctr" defTabSz="1219170" fontAlgn="base">
                <a:spcBef>
                  <a:spcPct val="0"/>
                </a:spcBef>
                <a:spcAft>
                  <a:spcPct val="0"/>
                </a:spcAft>
              </a:pPr>
              <a:endParaRPr lang="zh-CN" altLang="en-US" sz="2400">
                <a:solidFill>
                  <a:srgbClr val="000000"/>
                </a:solidFill>
                <a:latin typeface="Calibri" charset="0"/>
                <a:ea typeface="宋体" charset="-122"/>
              </a:endParaRPr>
            </a:p>
          </p:txBody>
        </p:sp>
      </p:grpSp>
      <p:grpSp>
        <p:nvGrpSpPr>
          <p:cNvPr id="2" name="组合 1"/>
          <p:cNvGrpSpPr/>
          <p:nvPr userDrawn="1"/>
        </p:nvGrpSpPr>
        <p:grpSpPr>
          <a:xfrm>
            <a:off x="12249458" y="7246"/>
            <a:ext cx="1340682" cy="308775"/>
            <a:chOff x="5380211" y="1059582"/>
            <a:chExt cx="1660525" cy="382587"/>
          </a:xfrm>
        </p:grpSpPr>
        <p:sp>
          <p:nvSpPr>
            <p:cNvPr id="79" name="Rectangle 37"/>
            <p:cNvSpPr>
              <a:spLocks noChangeArrowheads="1"/>
            </p:cNvSpPr>
            <p:nvPr userDrawn="1"/>
          </p:nvSpPr>
          <p:spPr bwMode="auto">
            <a:xfrm flipV="1">
              <a:off x="6210473" y="1059582"/>
              <a:ext cx="415925" cy="382587"/>
            </a:xfrm>
            <a:prstGeom prst="rect">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80" name="Rectangle 38"/>
            <p:cNvSpPr>
              <a:spLocks noChangeArrowheads="1"/>
            </p:cNvSpPr>
            <p:nvPr userDrawn="1"/>
          </p:nvSpPr>
          <p:spPr bwMode="auto">
            <a:xfrm flipV="1">
              <a:off x="6626398" y="1059582"/>
              <a:ext cx="414338" cy="38258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82" name="Rectangle 39"/>
            <p:cNvSpPr>
              <a:spLocks noChangeArrowheads="1"/>
            </p:cNvSpPr>
            <p:nvPr userDrawn="1"/>
          </p:nvSpPr>
          <p:spPr bwMode="auto">
            <a:xfrm flipV="1">
              <a:off x="5380211" y="1059582"/>
              <a:ext cx="415925" cy="382587"/>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88" name="Rectangle 40"/>
            <p:cNvSpPr>
              <a:spLocks noChangeArrowheads="1"/>
            </p:cNvSpPr>
            <p:nvPr userDrawn="1"/>
          </p:nvSpPr>
          <p:spPr bwMode="auto">
            <a:xfrm flipV="1">
              <a:off x="5796136" y="1059582"/>
              <a:ext cx="414337" cy="3825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grpSp>
      <p:pic>
        <p:nvPicPr>
          <p:cNvPr id="13" name="Picture 4"/>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rot="5400000">
            <a:off x="9655826" y="2908359"/>
            <a:ext cx="5730692" cy="546015"/>
          </a:xfrm>
          <a:prstGeom prst="rect">
            <a:avLst/>
          </a:prstGeom>
        </p:spPr>
      </p:pic>
    </p:spTree>
    <p:extLst>
      <p:ext uri="{BB962C8B-B14F-4D97-AF65-F5344CB8AC3E}">
        <p14:creationId xmlns:p14="http://schemas.microsoft.com/office/powerpoint/2010/main" val="167567244"/>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Lst>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timing>
    <p:tnLst>
      <p:par>
        <p:cTn id="1" dur="indefinite" restart="never" nodeType="tmRoot"/>
      </p:par>
    </p:tnLst>
  </p:timing>
  <p:txStyles>
    <p:titleStyle>
      <a:lvl1pPr algn="l" rtl="0" eaLnBrk="0" fontAlgn="base" hangingPunct="0">
        <a:spcBef>
          <a:spcPct val="0"/>
        </a:spcBef>
        <a:spcAft>
          <a:spcPct val="0"/>
        </a:spcAft>
        <a:defRPr sz="4267" b="1">
          <a:solidFill>
            <a:srgbClr val="990000"/>
          </a:solidFill>
          <a:latin typeface="Arial" pitchFamily="34" charset="0"/>
          <a:ea typeface="黑体" pitchFamily="49" charset="-122"/>
          <a:cs typeface="Arial" pitchFamily="34" charset="0"/>
        </a:defRPr>
      </a:lvl1pPr>
      <a:lvl2pPr algn="l" rtl="0" eaLnBrk="0" fontAlgn="base" hangingPunct="0">
        <a:spcBef>
          <a:spcPct val="0"/>
        </a:spcBef>
        <a:spcAft>
          <a:spcPct val="0"/>
        </a:spcAft>
        <a:defRPr sz="4267" b="1">
          <a:solidFill>
            <a:srgbClr val="990000"/>
          </a:solidFill>
          <a:latin typeface="Arial" charset="0"/>
          <a:ea typeface="黑体" pitchFamily="49" charset="-122"/>
          <a:cs typeface="Arial" charset="0"/>
        </a:defRPr>
      </a:lvl2pPr>
      <a:lvl3pPr algn="l" rtl="0" eaLnBrk="0" fontAlgn="base" hangingPunct="0">
        <a:spcBef>
          <a:spcPct val="0"/>
        </a:spcBef>
        <a:spcAft>
          <a:spcPct val="0"/>
        </a:spcAft>
        <a:defRPr sz="4267" b="1">
          <a:solidFill>
            <a:srgbClr val="990000"/>
          </a:solidFill>
          <a:latin typeface="Arial" charset="0"/>
          <a:ea typeface="黑体" pitchFamily="49" charset="-122"/>
          <a:cs typeface="Arial" charset="0"/>
        </a:defRPr>
      </a:lvl3pPr>
      <a:lvl4pPr algn="l" rtl="0" eaLnBrk="0" fontAlgn="base" hangingPunct="0">
        <a:spcBef>
          <a:spcPct val="0"/>
        </a:spcBef>
        <a:spcAft>
          <a:spcPct val="0"/>
        </a:spcAft>
        <a:defRPr sz="4267" b="1">
          <a:solidFill>
            <a:srgbClr val="990000"/>
          </a:solidFill>
          <a:latin typeface="Arial" charset="0"/>
          <a:ea typeface="黑体" pitchFamily="49" charset="-122"/>
          <a:cs typeface="Arial" charset="0"/>
        </a:defRPr>
      </a:lvl4pPr>
      <a:lvl5pPr algn="l" rtl="0" eaLnBrk="0" fontAlgn="base" hangingPunct="0">
        <a:spcBef>
          <a:spcPct val="0"/>
        </a:spcBef>
        <a:spcAft>
          <a:spcPct val="0"/>
        </a:spcAft>
        <a:defRPr sz="4267" b="1">
          <a:solidFill>
            <a:srgbClr val="990000"/>
          </a:solidFill>
          <a:latin typeface="Arial" charset="0"/>
          <a:ea typeface="黑体" pitchFamily="49" charset="-122"/>
          <a:cs typeface="Arial" charset="0"/>
        </a:defRPr>
      </a:lvl5pPr>
      <a:lvl6pPr marL="609585"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6pPr>
      <a:lvl7pPr marL="1219170"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7pPr>
      <a:lvl8pPr marL="1828754"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8pPr>
      <a:lvl9pPr marL="2438339"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9pPr>
    </p:titleStyle>
    <p:bodyStyle>
      <a:lvl1pPr marL="457189" indent="-457189" algn="l" rtl="0" eaLnBrk="0" fontAlgn="base" hangingPunct="0">
        <a:lnSpc>
          <a:spcPct val="140000"/>
        </a:lnSpc>
        <a:spcBef>
          <a:spcPct val="0"/>
        </a:spcBef>
        <a:spcAft>
          <a:spcPct val="0"/>
        </a:spcAft>
        <a:buClr>
          <a:srgbClr val="777777"/>
        </a:buClr>
        <a:buSzPct val="60000"/>
        <a:buFont typeface="Wingdings" charset="2"/>
        <a:buChar char="l"/>
        <a:defRPr sz="2667">
          <a:solidFill>
            <a:schemeClr val="tx1"/>
          </a:solidFill>
          <a:latin typeface="+mn-lt"/>
          <a:ea typeface="黑体" pitchFamily="49" charset="-122"/>
          <a:cs typeface="+mn-cs"/>
        </a:defRPr>
      </a:lvl1pPr>
      <a:lvl2pPr marL="990575" indent="-380990" algn="l" rtl="0" eaLnBrk="0" fontAlgn="base" hangingPunct="0">
        <a:lnSpc>
          <a:spcPct val="140000"/>
        </a:lnSpc>
        <a:spcBef>
          <a:spcPct val="0"/>
        </a:spcBef>
        <a:spcAft>
          <a:spcPct val="0"/>
        </a:spcAft>
        <a:buSzPct val="50000"/>
        <a:buFont typeface="Wingdings" charset="2"/>
        <a:buChar char="p"/>
        <a:defRPr>
          <a:solidFill>
            <a:schemeClr val="tx1"/>
          </a:solidFill>
          <a:latin typeface="+mn-lt"/>
          <a:ea typeface="+mn-ea"/>
          <a:cs typeface="+mn-cs"/>
        </a:defRPr>
      </a:lvl2pPr>
      <a:lvl3pPr marL="1523962" indent="-304792" algn="l" rtl="0" eaLnBrk="0" fontAlgn="base" hangingPunct="0">
        <a:lnSpc>
          <a:spcPct val="140000"/>
        </a:lnSpc>
        <a:spcBef>
          <a:spcPct val="0"/>
        </a:spcBef>
        <a:spcAft>
          <a:spcPct val="0"/>
        </a:spcAft>
        <a:buSzPct val="50000"/>
        <a:buFont typeface="Wingdings" charset="2"/>
        <a:buChar char="n"/>
        <a:defRPr sz="2133">
          <a:solidFill>
            <a:schemeClr val="tx1"/>
          </a:solidFill>
          <a:latin typeface="+mn-lt"/>
          <a:ea typeface="+mn-ea"/>
          <a:cs typeface="+mn-cs"/>
        </a:defRPr>
      </a:lvl3pPr>
      <a:lvl4pPr marL="2133547" indent="-304792" algn="l" rtl="0" eaLnBrk="0" fontAlgn="base" hangingPunct="0">
        <a:lnSpc>
          <a:spcPct val="140000"/>
        </a:lnSpc>
        <a:spcBef>
          <a:spcPct val="0"/>
        </a:spcBef>
        <a:spcAft>
          <a:spcPct val="0"/>
        </a:spcAft>
        <a:buChar char="–"/>
        <a:defRPr sz="1867">
          <a:solidFill>
            <a:schemeClr val="tx1"/>
          </a:solidFill>
          <a:latin typeface="+mn-lt"/>
          <a:ea typeface="+mn-ea"/>
          <a:cs typeface="+mn-cs"/>
        </a:defRPr>
      </a:lvl4pPr>
      <a:lvl5pPr marL="2743131" indent="-304792" algn="l" rtl="0" eaLnBrk="0" fontAlgn="base" hangingPunct="0">
        <a:lnSpc>
          <a:spcPct val="140000"/>
        </a:lnSpc>
        <a:spcBef>
          <a:spcPct val="0"/>
        </a:spcBef>
        <a:spcAft>
          <a:spcPct val="0"/>
        </a:spcAft>
        <a:buFont typeface="Arial" charset="0"/>
        <a:buChar char="~"/>
        <a:defRPr sz="1600">
          <a:solidFill>
            <a:schemeClr val="tx1"/>
          </a:solidFill>
          <a:latin typeface="+mn-lt"/>
          <a:ea typeface="+mn-ea"/>
          <a:cs typeface="+mn-cs"/>
        </a:defRPr>
      </a:lvl5pPr>
      <a:lvl6pPr marL="335271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6pPr>
      <a:lvl7pPr marL="396230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7pPr>
      <a:lvl8pPr marL="457188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8pPr>
      <a:lvl9pPr marL="5181470"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45720" y="1892829"/>
            <a:ext cx="7008779" cy="960107"/>
          </a:xfrm>
          <a:prstGeom prst="rect">
            <a:avLst/>
          </a:prstGeom>
        </p:spPr>
        <p:txBody>
          <a:bodyPr/>
          <a:lstStyle/>
          <a:p>
            <a:r>
              <a:rPr lang="zh-CN" altLang="en-US" sz="3200" kern="1200" dirty="0">
                <a:solidFill>
                  <a:srgbClr val="C00000"/>
                </a:solidFill>
                <a:latin typeface="Microsoft YaHei" panose="020B0503020204020204" pitchFamily="34" charset="-122"/>
                <a:ea typeface="Microsoft YaHei" panose="020B0503020204020204" pitchFamily="34" charset="-122"/>
                <a:cs typeface="+mn-cs"/>
              </a:rPr>
              <a:t>高性能网络之</a:t>
            </a:r>
            <a:r>
              <a:rPr lang="en-US" altLang="zh-CN" sz="3200" kern="1200" dirty="0">
                <a:solidFill>
                  <a:srgbClr val="C00000"/>
                </a:solidFill>
                <a:latin typeface="Microsoft YaHei" panose="020B0503020204020204" pitchFamily="34" charset="-122"/>
                <a:ea typeface="Microsoft YaHei" panose="020B0503020204020204" pitchFamily="34" charset="-122"/>
                <a:cs typeface="+mn-cs"/>
              </a:rPr>
              <a:t>RDMA</a:t>
            </a:r>
            <a:r>
              <a:rPr lang="zh-CN" altLang="en-US" sz="3200" kern="1200" dirty="0">
                <a:solidFill>
                  <a:srgbClr val="C00000"/>
                </a:solidFill>
                <a:latin typeface="Microsoft YaHei" panose="020B0503020204020204" pitchFamily="34" charset="-122"/>
                <a:ea typeface="Microsoft YaHei" panose="020B0503020204020204" pitchFamily="34" charset="-122"/>
                <a:cs typeface="+mn-cs"/>
              </a:rPr>
              <a:t>技术演进</a:t>
            </a:r>
          </a:p>
        </p:txBody>
      </p:sp>
      <p:sp>
        <p:nvSpPr>
          <p:cNvPr id="6" name="副标题 5"/>
          <p:cNvSpPr>
            <a:spLocks noGrp="1"/>
          </p:cNvSpPr>
          <p:nvPr>
            <p:ph type="subTitle" idx="11"/>
          </p:nvPr>
        </p:nvSpPr>
        <p:spPr>
          <a:xfrm>
            <a:off x="1009816" y="4101075"/>
            <a:ext cx="5568619" cy="768085"/>
          </a:xfrm>
        </p:spPr>
        <p:txBody>
          <a:bodyPr/>
          <a:lstStyle/>
          <a:p>
            <a:pPr algn="r"/>
            <a:r>
              <a:rPr lang="zh-CN" altLang="en-US" dirty="0" smtClean="0">
                <a:latin typeface="微软雅黑" panose="020B0503020204020204" pitchFamily="34" charset="-122"/>
                <a:ea typeface="微软雅黑" panose="020B0503020204020204" pitchFamily="34" charset="-122"/>
              </a:rPr>
              <a:t>李扬扬</a:t>
            </a:r>
            <a:endParaRPr lang="en-US" altLang="zh-CN"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2293810"/>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p:txBody>
          <a:bodyPr/>
          <a:lstStyle/>
          <a:p>
            <a:r>
              <a:rPr lang="en-US" altLang="zh-CN" dirty="0" smtClean="0">
                <a:solidFill>
                  <a:schemeClr val="accent1"/>
                </a:solidFill>
              </a:rPr>
              <a:t>RDMA</a:t>
            </a:r>
            <a:r>
              <a:rPr lang="zh-CN" altLang="en-US" dirty="0" smtClean="0">
                <a:solidFill>
                  <a:schemeClr val="accent1"/>
                </a:solidFill>
              </a:rPr>
              <a:t>主要厂家技术介绍</a:t>
            </a:r>
            <a:endParaRPr lang="zh-CN" altLang="en-US" dirty="0">
              <a:solidFill>
                <a:schemeClr val="accent1"/>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1930617383"/>
              </p:ext>
            </p:extLst>
          </p:nvPr>
        </p:nvGraphicFramePr>
        <p:xfrm>
          <a:off x="729176" y="1362077"/>
          <a:ext cx="10740638" cy="3239292"/>
        </p:xfrm>
        <a:graphic>
          <a:graphicData uri="http://schemas.openxmlformats.org/drawingml/2006/table">
            <a:tbl>
              <a:tblPr/>
              <a:tblGrid>
                <a:gridCol w="2156113"/>
                <a:gridCol w="2156113"/>
                <a:gridCol w="3034530"/>
                <a:gridCol w="3393882"/>
              </a:tblGrid>
              <a:tr h="462756">
                <a:tc>
                  <a:txBody>
                    <a:bodyPr/>
                    <a:lstStyle/>
                    <a:p>
                      <a:pPr algn="l" fontAlgn="ctr"/>
                      <a:r>
                        <a:rPr lang="zh-CN" altLang="en-US" sz="2000" b="0" i="0" u="none" strike="noStrike" dirty="0">
                          <a:solidFill>
                            <a:srgbClr val="000000"/>
                          </a:solidFill>
                          <a:effectLst/>
                          <a:latin typeface="微软雅黑" panose="020B0503020204020204" pitchFamily="34" charset="-122"/>
                          <a:ea typeface="微软雅黑" panose="020B0503020204020204" pitchFamily="34" charset="-122"/>
                        </a:rPr>
                        <a:t>厂商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zh-CN" altLang="en-US" sz="2000" b="0" i="0" u="none" strike="noStrike" dirty="0">
                          <a:solidFill>
                            <a:srgbClr val="000000"/>
                          </a:solidFill>
                          <a:effectLst/>
                          <a:latin typeface="微软雅黑" panose="020B0503020204020204" pitchFamily="34" charset="-122"/>
                          <a:ea typeface="微软雅黑" panose="020B0503020204020204" pitchFamily="34" charset="-122"/>
                        </a:rPr>
                        <a:t>产品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en-US" sz="2000" b="0" i="0" u="none" strike="noStrike" dirty="0">
                          <a:solidFill>
                            <a:srgbClr val="000000"/>
                          </a:solidFill>
                          <a:effectLst/>
                          <a:latin typeface="微软雅黑" panose="020B0503020204020204" pitchFamily="34" charset="-122"/>
                          <a:ea typeface="微软雅黑" panose="020B0503020204020204" pitchFamily="34" charset="-122"/>
                        </a:rPr>
                        <a:t>RDMA</a:t>
                      </a:r>
                      <a:r>
                        <a:rPr lang="zh-CN" altLang="en-US" sz="2000" b="0" i="0" u="none" strike="noStrike" dirty="0" smtClean="0">
                          <a:solidFill>
                            <a:srgbClr val="000000"/>
                          </a:solidFill>
                          <a:effectLst/>
                          <a:latin typeface="微软雅黑" panose="020B0503020204020204" pitchFamily="34" charset="-122"/>
                          <a:ea typeface="微软雅黑" panose="020B0503020204020204" pitchFamily="34" charset="-122"/>
                        </a:rPr>
                        <a:t>技术类型</a:t>
                      </a:r>
                      <a:endParaRPr lang="zh-CN" altLang="en-US" sz="2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zh-CN" altLang="en-US" sz="2000" b="0" i="0" u="none" strike="noStrike" dirty="0" smtClean="0">
                          <a:solidFill>
                            <a:srgbClr val="000000"/>
                          </a:solidFill>
                          <a:effectLst/>
                          <a:latin typeface="微软雅黑" panose="020B0503020204020204" pitchFamily="34" charset="-122"/>
                          <a:ea typeface="微软雅黑" panose="020B0503020204020204" pitchFamily="34" charset="-122"/>
                        </a:rPr>
                        <a:t>应用场景</a:t>
                      </a:r>
                      <a:endParaRPr lang="zh-CN" altLang="en-US" sz="2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r>
              <a:tr h="462756">
                <a:tc>
                  <a:txBody>
                    <a:bodyPr/>
                    <a:lstStyle/>
                    <a:p>
                      <a:pPr algn="l" fontAlgn="ctr"/>
                      <a:r>
                        <a:rPr lang="en-US" sz="2000" b="0" i="0" u="none" strike="noStrike">
                          <a:solidFill>
                            <a:srgbClr val="000000"/>
                          </a:solidFill>
                          <a:effectLst/>
                          <a:latin typeface="微软雅黑" panose="020B0503020204020204" pitchFamily="34" charset="-122"/>
                          <a:ea typeface="微软雅黑" panose="020B0503020204020204" pitchFamily="34" charset="-122"/>
                        </a:rPr>
                        <a:t>NVIDIA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a:solidFill>
                            <a:srgbClr val="000000"/>
                          </a:solidFill>
                          <a:effectLst/>
                          <a:latin typeface="微软雅黑" panose="020B0503020204020204" pitchFamily="34" charset="-122"/>
                          <a:ea typeface="微软雅黑" panose="020B0503020204020204" pitchFamily="34" charset="-122"/>
                        </a:rPr>
                        <a:t>CX</a:t>
                      </a:r>
                      <a:r>
                        <a:rPr lang="zh-CN" altLang="en-US" sz="2000" b="0" i="0" u="none" strike="noStrike">
                          <a:solidFill>
                            <a:srgbClr val="000000"/>
                          </a:solidFill>
                          <a:effectLst/>
                          <a:latin typeface="微软雅黑" panose="020B0503020204020204" pitchFamily="34" charset="-122"/>
                          <a:ea typeface="微软雅黑" panose="020B0503020204020204" pitchFamily="34" charset="-122"/>
                        </a:rPr>
                        <a:t>系列卡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a:solidFill>
                            <a:srgbClr val="000000"/>
                          </a:solidFill>
                          <a:effectLst/>
                          <a:latin typeface="微软雅黑" panose="020B0503020204020204" pitchFamily="34" charset="-122"/>
                          <a:ea typeface="微软雅黑" panose="020B0503020204020204" pitchFamily="34" charset="-122"/>
                        </a:rPr>
                        <a:t>IB、RoCE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2000" b="0" i="0" u="none" strike="noStrike" dirty="0" smtClean="0">
                          <a:solidFill>
                            <a:srgbClr val="000000"/>
                          </a:solidFill>
                          <a:effectLst/>
                          <a:latin typeface="微软雅黑" panose="020B0503020204020204" pitchFamily="34" charset="-122"/>
                          <a:ea typeface="微软雅黑" panose="020B0503020204020204" pitchFamily="34" charset="-122"/>
                        </a:rPr>
                        <a:t>HPC、AI、</a:t>
                      </a:r>
                      <a:r>
                        <a:rPr lang="zh-CN" altLang="en-US" sz="2000" b="0" i="0" u="none" strike="noStrike" dirty="0" smtClean="0">
                          <a:solidFill>
                            <a:srgbClr val="000000"/>
                          </a:solidFill>
                          <a:effectLst/>
                          <a:latin typeface="微软雅黑" panose="020B0503020204020204" pitchFamily="34" charset="-122"/>
                          <a:ea typeface="微软雅黑" panose="020B0503020204020204" pitchFamily="34" charset="-122"/>
                        </a:rPr>
                        <a:t>存储、大数据、云</a:t>
                      </a:r>
                      <a:endParaRPr lang="zh-CN" altLang="en-US" sz="2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2756">
                <a:tc>
                  <a:txBody>
                    <a:bodyPr/>
                    <a:lstStyle/>
                    <a:p>
                      <a:pPr algn="l" fontAlgn="ctr"/>
                      <a:r>
                        <a:rPr lang="zh-CN" altLang="en-US" sz="2000" b="0" i="0" u="none" strike="noStrike">
                          <a:solidFill>
                            <a:srgbClr val="000000"/>
                          </a:solidFill>
                          <a:effectLst/>
                          <a:latin typeface="微软雅黑" panose="020B0503020204020204" pitchFamily="34" charset="-122"/>
                          <a:ea typeface="微软雅黑" panose="020B0503020204020204" pitchFamily="34" charset="-122"/>
                        </a:rPr>
                        <a:t>华为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0" i="0" u="none" strike="noStrike" dirty="0">
                          <a:solidFill>
                            <a:srgbClr val="000000"/>
                          </a:solidFill>
                          <a:effectLst/>
                          <a:latin typeface="微软雅黑" panose="020B0503020204020204" pitchFamily="34" charset="-122"/>
                          <a:ea typeface="微软雅黑" panose="020B0503020204020204" pitchFamily="34" charset="-122"/>
                        </a:rPr>
                        <a:t>鲲鹏</a:t>
                      </a:r>
                      <a:r>
                        <a:rPr lang="en-US" altLang="zh-CN" sz="2000" b="0" i="0" u="none" strike="noStrike" dirty="0" smtClean="0">
                          <a:solidFill>
                            <a:srgbClr val="000000"/>
                          </a:solidFill>
                          <a:effectLst/>
                          <a:latin typeface="微软雅黑" panose="020B0503020204020204" pitchFamily="34" charset="-122"/>
                          <a:ea typeface="微软雅黑" panose="020B0503020204020204" pitchFamily="34" charset="-122"/>
                        </a:rPr>
                        <a:t>920</a:t>
                      </a:r>
                      <a:r>
                        <a:rPr lang="zh-CN" altLang="en-US" sz="2000" b="0" i="0" u="none" strike="noStrike" dirty="0" smtClean="0">
                          <a:solidFill>
                            <a:srgbClr val="000000"/>
                          </a:solidFill>
                          <a:effectLst/>
                          <a:latin typeface="微软雅黑" panose="020B0503020204020204" pitchFamily="34" charset="-122"/>
                          <a:ea typeface="微软雅黑" panose="020B0503020204020204" pitchFamily="34" charset="-122"/>
                        </a:rPr>
                        <a:t>、</a:t>
                      </a:r>
                      <a:r>
                        <a:rPr lang="en-US" altLang="zh-CN" sz="2000" b="0" i="0" u="none" strike="noStrike" dirty="0" smtClean="0">
                          <a:solidFill>
                            <a:srgbClr val="000000"/>
                          </a:solidFill>
                          <a:effectLst/>
                          <a:latin typeface="微软雅黑" panose="020B0503020204020204" pitchFamily="34" charset="-122"/>
                          <a:ea typeface="微软雅黑" panose="020B0503020204020204" pitchFamily="34" charset="-122"/>
                        </a:rPr>
                        <a:t>Hi1822</a:t>
                      </a:r>
                      <a:endParaRPr lang="en-US" altLang="zh-CN" sz="2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a:solidFill>
                            <a:srgbClr val="000000"/>
                          </a:solidFill>
                          <a:effectLst/>
                          <a:latin typeface="微软雅黑" panose="020B0503020204020204" pitchFamily="34" charset="-122"/>
                          <a:ea typeface="微软雅黑" panose="020B0503020204020204" pitchFamily="34" charset="-122"/>
                        </a:rPr>
                        <a:t>RoCE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dirty="0">
                          <a:solidFill>
                            <a:srgbClr val="000000"/>
                          </a:solidFill>
                          <a:effectLst/>
                          <a:latin typeface="微软雅黑" panose="020B0503020204020204" pitchFamily="34" charset="-122"/>
                          <a:ea typeface="微软雅黑" panose="020B0503020204020204" pitchFamily="34" charset="-122"/>
                        </a:rPr>
                        <a:t>HPC、AI、</a:t>
                      </a:r>
                      <a:r>
                        <a:rPr lang="zh-CN" altLang="en-US" sz="2000" b="0" i="0" u="none" strike="noStrike" dirty="0" smtClean="0">
                          <a:solidFill>
                            <a:srgbClr val="000000"/>
                          </a:solidFill>
                          <a:effectLst/>
                          <a:latin typeface="微软雅黑" panose="020B0503020204020204" pitchFamily="34" charset="-122"/>
                          <a:ea typeface="微软雅黑" panose="020B0503020204020204" pitchFamily="34" charset="-122"/>
                        </a:rPr>
                        <a:t>存储、云</a:t>
                      </a:r>
                      <a:endParaRPr lang="zh-CN" altLang="en-US" sz="2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2756">
                <a:tc>
                  <a:txBody>
                    <a:bodyPr/>
                    <a:lstStyle/>
                    <a:p>
                      <a:pPr algn="l" fontAlgn="ctr"/>
                      <a:r>
                        <a:rPr lang="en-US" sz="2000" b="0" i="0" u="none" strike="noStrike">
                          <a:solidFill>
                            <a:srgbClr val="000000"/>
                          </a:solidFill>
                          <a:effectLst/>
                          <a:latin typeface="微软雅黑" panose="020B0503020204020204" pitchFamily="34" charset="-122"/>
                          <a:ea typeface="微软雅黑" panose="020B0503020204020204" pitchFamily="34" charset="-122"/>
                        </a:rPr>
                        <a:t>Amazon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a:solidFill>
                            <a:srgbClr val="000000"/>
                          </a:solidFill>
                          <a:effectLst/>
                          <a:latin typeface="微软雅黑" panose="020B0503020204020204" pitchFamily="34" charset="-122"/>
                          <a:ea typeface="微软雅黑" panose="020B0503020204020204" pitchFamily="34" charset="-122"/>
                        </a:rPr>
                        <a:t>EFA</a:t>
                      </a:r>
                      <a:r>
                        <a:rPr lang="zh-CN" altLang="en-US" sz="2000" b="0" i="0" u="none" strike="noStrike">
                          <a:solidFill>
                            <a:srgbClr val="000000"/>
                          </a:solidFill>
                          <a:effectLst/>
                          <a:latin typeface="微软雅黑" panose="020B0503020204020204" pitchFamily="34" charset="-122"/>
                          <a:ea typeface="微软雅黑" panose="020B0503020204020204" pitchFamily="34" charset="-122"/>
                        </a:rPr>
                        <a:t>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a:solidFill>
                            <a:srgbClr val="000000"/>
                          </a:solidFill>
                          <a:effectLst/>
                          <a:latin typeface="微软雅黑" panose="020B0503020204020204" pitchFamily="34" charset="-122"/>
                          <a:ea typeface="微软雅黑" panose="020B0503020204020204" pitchFamily="34" charset="-122"/>
                        </a:rPr>
                        <a:t>RoCE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0" i="0" u="none" strike="noStrike">
                          <a:solidFill>
                            <a:srgbClr val="000000"/>
                          </a:solidFill>
                          <a:effectLst/>
                          <a:latin typeface="微软雅黑" panose="020B0503020204020204" pitchFamily="34" charset="-122"/>
                          <a:ea typeface="微软雅黑" panose="020B0503020204020204" pitchFamily="34" charset="-122"/>
                        </a:rPr>
                        <a:t>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2756">
                <a:tc>
                  <a:txBody>
                    <a:bodyPr/>
                    <a:lstStyle/>
                    <a:p>
                      <a:pPr algn="l" fontAlgn="ctr"/>
                      <a:r>
                        <a:rPr lang="zh-CN" altLang="en-US" sz="2000" b="0" i="0" u="none" strike="noStrike">
                          <a:solidFill>
                            <a:srgbClr val="000000"/>
                          </a:solidFill>
                          <a:effectLst/>
                          <a:latin typeface="微软雅黑" panose="020B0503020204020204" pitchFamily="34" charset="-122"/>
                          <a:ea typeface="微软雅黑" panose="020B0503020204020204" pitchFamily="34" charset="-122"/>
                        </a:rPr>
                        <a:t>阿里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a:solidFill>
                            <a:srgbClr val="000000"/>
                          </a:solidFill>
                          <a:effectLst/>
                          <a:latin typeface="微软雅黑" panose="020B0503020204020204" pitchFamily="34" charset="-122"/>
                          <a:ea typeface="微软雅黑" panose="020B0503020204020204" pitchFamily="34" charset="-122"/>
                        </a:rPr>
                        <a:t>MOC</a:t>
                      </a:r>
                      <a:r>
                        <a:rPr lang="zh-CN" altLang="en-US" sz="2000" b="0" i="0" u="none" strike="noStrike">
                          <a:solidFill>
                            <a:srgbClr val="000000"/>
                          </a:solidFill>
                          <a:effectLst/>
                          <a:latin typeface="微软雅黑" panose="020B0503020204020204" pitchFamily="34" charset="-122"/>
                          <a:ea typeface="微软雅黑" panose="020B0503020204020204" pitchFamily="34" charset="-122"/>
                        </a:rPr>
                        <a:t>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a:solidFill>
                            <a:srgbClr val="000000"/>
                          </a:solidFill>
                          <a:effectLst/>
                          <a:latin typeface="微软雅黑" panose="020B0503020204020204" pitchFamily="34" charset="-122"/>
                          <a:ea typeface="微软雅黑" panose="020B0503020204020204" pitchFamily="34" charset="-122"/>
                        </a:rPr>
                        <a:t>iWARP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0" i="0" u="none" strike="noStrike">
                          <a:solidFill>
                            <a:srgbClr val="000000"/>
                          </a:solidFill>
                          <a:effectLst/>
                          <a:latin typeface="微软雅黑" panose="020B0503020204020204" pitchFamily="34" charset="-122"/>
                          <a:ea typeface="微软雅黑" panose="020B0503020204020204" pitchFamily="34" charset="-122"/>
                        </a:rPr>
                        <a:t>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2756">
                <a:tc>
                  <a:txBody>
                    <a:bodyPr/>
                    <a:lstStyle/>
                    <a:p>
                      <a:pPr algn="l" fontAlgn="ctr"/>
                      <a:r>
                        <a:rPr lang="en-US" sz="2000" b="0" i="0" u="none" strike="noStrike">
                          <a:solidFill>
                            <a:srgbClr val="000000"/>
                          </a:solidFill>
                          <a:effectLst/>
                          <a:latin typeface="微软雅黑" panose="020B0503020204020204" pitchFamily="34" charset="-122"/>
                          <a:ea typeface="微软雅黑" panose="020B0503020204020204" pitchFamily="34" charset="-122"/>
                        </a:rPr>
                        <a:t>intel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0" i="0" u="none" strike="noStrike">
                          <a:solidFill>
                            <a:srgbClr val="000000"/>
                          </a:solidFill>
                          <a:effectLst/>
                          <a:latin typeface="微软雅黑" panose="020B0503020204020204" pitchFamily="34" charset="-122"/>
                          <a:ea typeface="微软雅黑" panose="020B0503020204020204" pitchFamily="34"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a:solidFill>
                            <a:srgbClr val="000000"/>
                          </a:solidFill>
                          <a:effectLst/>
                          <a:latin typeface="微软雅黑" panose="020B0503020204020204" pitchFamily="34" charset="-122"/>
                          <a:ea typeface="微软雅黑" panose="020B0503020204020204" pitchFamily="34" charset="-122"/>
                        </a:rPr>
                        <a:t>iWARP、RoCE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0" i="0" u="none" strike="noStrike">
                          <a:solidFill>
                            <a:srgbClr val="000000"/>
                          </a:solidFill>
                          <a:effectLst/>
                          <a:latin typeface="微软雅黑" panose="020B0503020204020204" pitchFamily="34" charset="-122"/>
                          <a:ea typeface="微软雅黑" panose="020B0503020204020204" pitchFamily="34"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2756">
                <a:tc>
                  <a:txBody>
                    <a:bodyPr/>
                    <a:lstStyle/>
                    <a:p>
                      <a:pPr algn="l" fontAlgn="ctr"/>
                      <a:r>
                        <a:rPr lang="zh-CN" altLang="en-US" sz="2000" b="0" i="0" u="none" strike="noStrike">
                          <a:solidFill>
                            <a:srgbClr val="000000"/>
                          </a:solidFill>
                          <a:effectLst/>
                          <a:latin typeface="微软雅黑" panose="020B0503020204020204" pitchFamily="34" charset="-122"/>
                          <a:ea typeface="微软雅黑" panose="020B0503020204020204" pitchFamily="34" charset="-122"/>
                        </a:rPr>
                        <a:t>各厂家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a:solidFill>
                            <a:srgbClr val="000000"/>
                          </a:solidFill>
                          <a:effectLst/>
                          <a:latin typeface="微软雅黑" panose="020B0503020204020204" pitchFamily="34" charset="-122"/>
                          <a:ea typeface="微软雅黑" panose="020B0503020204020204" pitchFamily="34" charset="-122"/>
                        </a:rPr>
                        <a:t>RXE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a:solidFill>
                            <a:srgbClr val="000000"/>
                          </a:solidFill>
                          <a:effectLst/>
                          <a:latin typeface="微软雅黑" panose="020B0503020204020204" pitchFamily="34" charset="-122"/>
                          <a:ea typeface="微软雅黑" panose="020B0503020204020204" pitchFamily="34" charset="-122"/>
                        </a:rPr>
                        <a:t>RoCE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dirty="0">
                          <a:solidFill>
                            <a:srgbClr val="000000"/>
                          </a:solidFill>
                          <a:effectLst/>
                          <a:latin typeface="微软雅黑" panose="020B0503020204020204" pitchFamily="34" charset="-122"/>
                          <a:ea typeface="微软雅黑" panose="020B0503020204020204" pitchFamily="34" charset="-122"/>
                        </a:rPr>
                        <a:t>soft </a:t>
                      </a:r>
                      <a:r>
                        <a:rPr lang="en-US" sz="2000" b="0" i="0" u="none" strike="noStrike" dirty="0" err="1">
                          <a:solidFill>
                            <a:srgbClr val="000000"/>
                          </a:solidFill>
                          <a:effectLst/>
                          <a:latin typeface="微软雅黑" panose="020B0503020204020204" pitchFamily="34" charset="-122"/>
                          <a:ea typeface="微软雅黑" panose="020B0503020204020204" pitchFamily="34" charset="-122"/>
                        </a:rPr>
                        <a:t>RoCE</a:t>
                      </a:r>
                      <a:endParaRPr lang="en-US" sz="2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60219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p:txBody>
          <a:bodyPr/>
          <a:lstStyle/>
          <a:p>
            <a:r>
              <a:rPr lang="en-US" altLang="zh-CN" dirty="0" smtClean="0">
                <a:solidFill>
                  <a:schemeClr val="accent1"/>
                </a:solidFill>
              </a:rPr>
              <a:t>RDMA</a:t>
            </a:r>
            <a:r>
              <a:rPr lang="zh-CN" altLang="en-US" dirty="0" smtClean="0">
                <a:solidFill>
                  <a:schemeClr val="accent1"/>
                </a:solidFill>
              </a:rPr>
              <a:t>技术难题</a:t>
            </a:r>
            <a:endParaRPr lang="zh-CN" altLang="en-US" dirty="0">
              <a:solidFill>
                <a:schemeClr val="accent1"/>
              </a:solidFill>
            </a:endParaRPr>
          </a:p>
        </p:txBody>
      </p:sp>
      <p:sp>
        <p:nvSpPr>
          <p:cNvPr id="4" name="矩形 3"/>
          <p:cNvSpPr/>
          <p:nvPr/>
        </p:nvSpPr>
        <p:spPr>
          <a:xfrm>
            <a:off x="729175" y="1449534"/>
            <a:ext cx="9616601" cy="2862322"/>
          </a:xfrm>
          <a:prstGeom prst="rect">
            <a:avLst/>
          </a:prstGeom>
        </p:spPr>
        <p:txBody>
          <a:bodyPr wrap="square">
            <a:spAutoFit/>
          </a:bodyPr>
          <a:lstStyle/>
          <a:p>
            <a:pPr indent="266700">
              <a:lnSpc>
                <a:spcPct val="150000"/>
              </a:lnSpc>
              <a:spcAft>
                <a:spcPts val="0"/>
              </a:spcAft>
            </a:pP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1</a:t>
            </a:r>
            <a:r>
              <a:rPr lang="zh-CN" altLang="en-US" sz="2400" dirty="0" smtClean="0">
                <a:latin typeface="微软雅黑" panose="020B0503020204020204" pitchFamily="34" charset="-122"/>
                <a:ea typeface="微软雅黑" panose="020B0503020204020204" pitchFamily="34" charset="-122"/>
              </a:rPr>
              <a:t>）大规模组网拥塞控制</a:t>
            </a:r>
            <a:endParaRPr lang="zh-CN" altLang="zh-CN" sz="2400" dirty="0">
              <a:latin typeface="微软雅黑" panose="020B0503020204020204" pitchFamily="34" charset="-122"/>
              <a:ea typeface="微软雅黑" panose="020B0503020204020204" pitchFamily="34" charset="-122"/>
            </a:endParaRPr>
          </a:p>
          <a:p>
            <a:pPr indent="266700">
              <a:lnSpc>
                <a:spcPct val="150000"/>
              </a:lnSpc>
              <a:spcAft>
                <a:spcPts val="0"/>
              </a:spcAft>
            </a:pP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2</a:t>
            </a:r>
            <a:r>
              <a:rPr lang="zh-CN" altLang="en-US" sz="2400" dirty="0" smtClean="0">
                <a:latin typeface="微软雅黑" panose="020B0503020204020204" pitchFamily="34" charset="-122"/>
                <a:ea typeface="微软雅黑" panose="020B0503020204020204" pitchFamily="34" charset="-122"/>
              </a:rPr>
              <a:t>）网络延时在业务总时延的占比低</a:t>
            </a:r>
            <a:endParaRPr lang="en-US" altLang="zh-CN" sz="2400" dirty="0">
              <a:latin typeface="微软雅黑" panose="020B0503020204020204" pitchFamily="34" charset="-122"/>
              <a:ea typeface="微软雅黑" panose="020B0503020204020204" pitchFamily="34" charset="-122"/>
            </a:endParaRPr>
          </a:p>
          <a:p>
            <a:pPr indent="266700">
              <a:lnSpc>
                <a:spcPct val="150000"/>
              </a:lnSpc>
              <a:spcAft>
                <a:spcPts val="0"/>
              </a:spcAft>
            </a:pP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3</a:t>
            </a: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RDMA</a:t>
            </a:r>
            <a:r>
              <a:rPr lang="zh-CN" altLang="en-US" sz="2400" dirty="0" smtClean="0">
                <a:latin typeface="微软雅黑" panose="020B0503020204020204" pitchFamily="34" charset="-122"/>
                <a:ea typeface="微软雅黑" panose="020B0503020204020204" pitchFamily="34" charset="-122"/>
              </a:rPr>
              <a:t>编程接口使用门槛高，现有业务整改困难</a:t>
            </a:r>
            <a:endParaRPr lang="en-US" altLang="zh-CN" sz="2400" dirty="0" smtClean="0">
              <a:latin typeface="微软雅黑" panose="020B0503020204020204" pitchFamily="34" charset="-122"/>
              <a:ea typeface="微软雅黑" panose="020B0503020204020204" pitchFamily="34" charset="-122"/>
            </a:endParaRPr>
          </a:p>
          <a:p>
            <a:pPr indent="266700">
              <a:lnSpc>
                <a:spcPct val="150000"/>
              </a:lnSpc>
              <a:spcAft>
                <a:spcPts val="0"/>
              </a:spcAft>
            </a:pP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4</a:t>
            </a:r>
            <a:r>
              <a:rPr lang="zh-CN" altLang="en-US" sz="2400" dirty="0" smtClean="0">
                <a:latin typeface="微软雅黑" panose="020B0503020204020204" pitchFamily="34" charset="-122"/>
                <a:ea typeface="微软雅黑" panose="020B0503020204020204" pitchFamily="34" charset="-122"/>
              </a:rPr>
              <a:t>）链接数较多时，内存消耗变大</a:t>
            </a:r>
            <a:endParaRPr lang="en-US" altLang="zh-CN" sz="2400" dirty="0">
              <a:latin typeface="微软雅黑" panose="020B0503020204020204" pitchFamily="34" charset="-122"/>
              <a:ea typeface="微软雅黑" panose="020B0503020204020204" pitchFamily="34" charset="-122"/>
            </a:endParaRPr>
          </a:p>
          <a:p>
            <a:pPr indent="266700">
              <a:lnSpc>
                <a:spcPct val="150000"/>
              </a:lnSpc>
              <a:spcAft>
                <a:spcPts val="0"/>
              </a:spcAft>
            </a:pP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5</a:t>
            </a:r>
            <a:r>
              <a:rPr lang="zh-CN" altLang="en-US" sz="2400" dirty="0" smtClean="0">
                <a:latin typeface="微软雅黑" panose="020B0503020204020204" pitchFamily="34" charset="-122"/>
                <a:ea typeface="微软雅黑" panose="020B0503020204020204" pitchFamily="34" charset="-122"/>
              </a:rPr>
              <a:t>）异常处理机制不健全，业务存在中断或忙等情况</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79841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p:txBody>
          <a:bodyPr/>
          <a:lstStyle/>
          <a:p>
            <a:r>
              <a:rPr lang="en-US" altLang="zh-CN" dirty="0">
                <a:solidFill>
                  <a:schemeClr val="accent1"/>
                </a:solidFill>
              </a:rPr>
              <a:t>RDMA</a:t>
            </a:r>
            <a:r>
              <a:rPr lang="zh-CN" altLang="en-US" dirty="0">
                <a:solidFill>
                  <a:schemeClr val="accent1"/>
                </a:solidFill>
              </a:rPr>
              <a:t>技术</a:t>
            </a:r>
            <a:r>
              <a:rPr lang="zh-CN" altLang="en-US" dirty="0" smtClean="0">
                <a:solidFill>
                  <a:schemeClr val="accent1"/>
                </a:solidFill>
              </a:rPr>
              <a:t>难题的解决方案</a:t>
            </a:r>
            <a:endParaRPr lang="zh-CN" altLang="en-US" dirty="0">
              <a:solidFill>
                <a:schemeClr val="accent1"/>
              </a:solidFill>
            </a:endParaRPr>
          </a:p>
        </p:txBody>
      </p:sp>
      <p:sp>
        <p:nvSpPr>
          <p:cNvPr id="4" name="矩形 3"/>
          <p:cNvSpPr/>
          <p:nvPr/>
        </p:nvSpPr>
        <p:spPr>
          <a:xfrm>
            <a:off x="729175" y="1449534"/>
            <a:ext cx="9616601" cy="2862322"/>
          </a:xfrm>
          <a:prstGeom prst="rect">
            <a:avLst/>
          </a:prstGeom>
        </p:spPr>
        <p:txBody>
          <a:bodyPr wrap="square">
            <a:spAutoFit/>
          </a:bodyPr>
          <a:lstStyle/>
          <a:p>
            <a:pPr indent="266700">
              <a:lnSpc>
                <a:spcPct val="150000"/>
              </a:lnSpc>
              <a:spcAft>
                <a:spcPts val="0"/>
              </a:spcAft>
            </a:pP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1</a:t>
            </a: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DCQCN</a:t>
            </a: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LDCP</a:t>
            </a: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Amazon</a:t>
            </a:r>
            <a:r>
              <a:rPr lang="zh-CN" altLang="en-US" sz="2400" dirty="0" smtClean="0">
                <a:latin typeface="微软雅黑" panose="020B0503020204020204" pitchFamily="34" charset="-122"/>
                <a:ea typeface="微软雅黑" panose="020B0503020204020204" pitchFamily="34" charset="-122"/>
              </a:rPr>
              <a:t>和阿里的拥塞控制</a:t>
            </a:r>
            <a:endParaRPr lang="zh-CN" altLang="zh-CN" sz="2400" dirty="0">
              <a:latin typeface="微软雅黑" panose="020B0503020204020204" pitchFamily="34" charset="-122"/>
              <a:ea typeface="微软雅黑" panose="020B0503020204020204" pitchFamily="34" charset="-122"/>
            </a:endParaRPr>
          </a:p>
          <a:p>
            <a:pPr indent="266700">
              <a:lnSpc>
                <a:spcPct val="150000"/>
              </a:lnSpc>
              <a:spcAft>
                <a:spcPts val="0"/>
              </a:spcAft>
            </a:pP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2</a:t>
            </a:r>
            <a:r>
              <a:rPr lang="zh-CN" altLang="en-US" sz="2400" dirty="0" smtClean="0">
                <a:latin typeface="微软雅黑" panose="020B0503020204020204" pitchFamily="34" charset="-122"/>
                <a:ea typeface="微软雅黑" panose="020B0503020204020204" pitchFamily="34" charset="-122"/>
              </a:rPr>
              <a:t>）随着高性能器件的推出，网络性能必然成为主攻方向</a:t>
            </a:r>
            <a:endParaRPr lang="en-US" altLang="zh-CN" sz="2400" dirty="0">
              <a:latin typeface="微软雅黑" panose="020B0503020204020204" pitchFamily="34" charset="-122"/>
              <a:ea typeface="微软雅黑" panose="020B0503020204020204" pitchFamily="34" charset="-122"/>
            </a:endParaRPr>
          </a:p>
          <a:p>
            <a:pPr indent="266700">
              <a:lnSpc>
                <a:spcPct val="150000"/>
              </a:lnSpc>
              <a:spcAft>
                <a:spcPts val="0"/>
              </a:spcAft>
            </a:pP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3</a:t>
            </a:r>
            <a:r>
              <a:rPr lang="zh-CN" altLang="en-US" sz="2400" dirty="0" smtClean="0">
                <a:latin typeface="微软雅黑" panose="020B0503020204020204" pitchFamily="34" charset="-122"/>
                <a:ea typeface="微软雅黑" panose="020B0503020204020204" pitchFamily="34" charset="-122"/>
              </a:rPr>
              <a:t>）</a:t>
            </a:r>
            <a:r>
              <a:rPr lang="en-US" altLang="zh-CN" sz="2400" dirty="0" err="1" smtClean="0">
                <a:latin typeface="微软雅黑" panose="020B0503020204020204" pitchFamily="34" charset="-122"/>
                <a:ea typeface="微软雅黑" panose="020B0503020204020204" pitchFamily="34" charset="-122"/>
              </a:rPr>
              <a:t>libvma</a:t>
            </a:r>
            <a:r>
              <a:rPr lang="zh-CN" altLang="en-US" sz="2400" dirty="0" smtClean="0">
                <a:latin typeface="微软雅黑" panose="020B0503020204020204" pitchFamily="34" charset="-122"/>
                <a:ea typeface="微软雅黑" panose="020B0503020204020204" pitchFamily="34" charset="-122"/>
              </a:rPr>
              <a:t>和</a:t>
            </a:r>
            <a:r>
              <a:rPr lang="en-US" altLang="zh-CN" sz="2400" dirty="0" smtClean="0">
                <a:latin typeface="微软雅黑" panose="020B0503020204020204" pitchFamily="34" charset="-122"/>
                <a:ea typeface="微软雅黑" panose="020B0503020204020204" pitchFamily="34" charset="-122"/>
              </a:rPr>
              <a:t>SMC-R</a:t>
            </a:r>
          </a:p>
          <a:p>
            <a:pPr indent="266700">
              <a:lnSpc>
                <a:spcPct val="150000"/>
              </a:lnSpc>
              <a:spcAft>
                <a:spcPts val="0"/>
              </a:spcAft>
            </a:pP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4</a:t>
            </a: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XRC</a:t>
            </a: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DCT</a:t>
            </a: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RD</a:t>
            </a: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SRD</a:t>
            </a:r>
            <a:r>
              <a:rPr lang="zh-CN" altLang="en-US" sz="2400" dirty="0" smtClean="0">
                <a:latin typeface="微软雅黑" panose="020B0503020204020204" pitchFamily="34" charset="-122"/>
                <a:ea typeface="微软雅黑" panose="020B0503020204020204" pitchFamily="34" charset="-122"/>
              </a:rPr>
              <a:t>等都是减少链接的技术</a:t>
            </a:r>
            <a:endParaRPr lang="en-US" altLang="zh-CN" sz="2400" dirty="0">
              <a:latin typeface="微软雅黑" panose="020B0503020204020204" pitchFamily="34" charset="-122"/>
              <a:ea typeface="微软雅黑" panose="020B0503020204020204" pitchFamily="34" charset="-122"/>
            </a:endParaRPr>
          </a:p>
          <a:p>
            <a:pPr indent="266700">
              <a:lnSpc>
                <a:spcPct val="150000"/>
              </a:lnSpc>
              <a:spcAft>
                <a:spcPts val="0"/>
              </a:spcAft>
            </a:pP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5</a:t>
            </a: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OFED</a:t>
            </a:r>
            <a:r>
              <a:rPr lang="zh-CN" altLang="en-US" sz="2400" dirty="0" smtClean="0">
                <a:latin typeface="微软雅黑" panose="020B0503020204020204" pitchFamily="34" charset="-122"/>
                <a:ea typeface="微软雅黑" panose="020B0503020204020204" pitchFamily="34" charset="-122"/>
              </a:rPr>
              <a:t>的</a:t>
            </a:r>
            <a:r>
              <a:rPr lang="en-US" altLang="zh-CN" sz="2400" dirty="0" err="1" smtClean="0">
                <a:latin typeface="微软雅黑" panose="020B0503020204020204" pitchFamily="34" charset="-122"/>
                <a:ea typeface="微软雅黑" panose="020B0503020204020204" pitchFamily="34" charset="-122"/>
              </a:rPr>
              <a:t>hotplug</a:t>
            </a:r>
            <a:r>
              <a:rPr lang="zh-CN" altLang="en-US" sz="2400" dirty="0" smtClean="0">
                <a:latin typeface="微软雅黑" panose="020B0503020204020204" pitchFamily="34" charset="-122"/>
                <a:ea typeface="微软雅黑" panose="020B0503020204020204" pitchFamily="34" charset="-122"/>
              </a:rPr>
              <a:t>技术、应用或中间层的智能路径选择。</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54358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p:txBody>
          <a:bodyPr/>
          <a:lstStyle/>
          <a:p>
            <a:r>
              <a:rPr lang="en-US" altLang="zh-CN" dirty="0" smtClean="0">
                <a:solidFill>
                  <a:schemeClr val="accent1"/>
                </a:solidFill>
              </a:rPr>
              <a:t>RDMA</a:t>
            </a:r>
            <a:r>
              <a:rPr lang="zh-CN" altLang="en-US" dirty="0" smtClean="0">
                <a:solidFill>
                  <a:schemeClr val="accent1"/>
                </a:solidFill>
              </a:rPr>
              <a:t>技术演进围绕的主题</a:t>
            </a:r>
            <a:endParaRPr lang="zh-CN" altLang="en-US" dirty="0">
              <a:solidFill>
                <a:schemeClr val="accent1"/>
              </a:solidFill>
            </a:endParaRPr>
          </a:p>
        </p:txBody>
      </p:sp>
      <p:sp>
        <p:nvSpPr>
          <p:cNvPr id="4" name="矩形 3"/>
          <p:cNvSpPr/>
          <p:nvPr/>
        </p:nvSpPr>
        <p:spPr>
          <a:xfrm>
            <a:off x="729175" y="1449534"/>
            <a:ext cx="9616601" cy="2862322"/>
          </a:xfrm>
          <a:prstGeom prst="rect">
            <a:avLst/>
          </a:prstGeom>
        </p:spPr>
        <p:txBody>
          <a:bodyPr wrap="square">
            <a:spAutoFit/>
          </a:bodyPr>
          <a:lstStyle/>
          <a:p>
            <a:pPr indent="266700">
              <a:lnSpc>
                <a:spcPct val="150000"/>
              </a:lnSpc>
              <a:spcAft>
                <a:spcPts val="0"/>
              </a:spcAft>
            </a:pP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1</a:t>
            </a:r>
            <a:r>
              <a:rPr lang="zh-CN" altLang="en-US" sz="2400" dirty="0" smtClean="0">
                <a:latin typeface="微软雅黑" panose="020B0503020204020204" pitchFamily="34" charset="-122"/>
                <a:ea typeface="微软雅黑" panose="020B0503020204020204" pitchFamily="34" charset="-122"/>
              </a:rPr>
              <a:t>）降低时延</a:t>
            </a:r>
            <a:endParaRPr lang="zh-CN" altLang="zh-CN" sz="2400" dirty="0">
              <a:latin typeface="微软雅黑" panose="020B0503020204020204" pitchFamily="34" charset="-122"/>
              <a:ea typeface="微软雅黑" panose="020B0503020204020204" pitchFamily="34" charset="-122"/>
            </a:endParaRPr>
          </a:p>
          <a:p>
            <a:pPr indent="266700">
              <a:lnSpc>
                <a:spcPct val="150000"/>
              </a:lnSpc>
              <a:spcAft>
                <a:spcPts val="0"/>
              </a:spcAft>
            </a:pP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2</a:t>
            </a:r>
            <a:r>
              <a:rPr lang="zh-CN" altLang="en-US" sz="2400" dirty="0" smtClean="0">
                <a:latin typeface="微软雅黑" panose="020B0503020204020204" pitchFamily="34" charset="-122"/>
                <a:ea typeface="微软雅黑" panose="020B0503020204020204" pitchFamily="34" charset="-122"/>
              </a:rPr>
              <a:t>）减少内存占用</a:t>
            </a:r>
            <a:endParaRPr lang="en-US" altLang="zh-CN" sz="2400" dirty="0" smtClean="0">
              <a:latin typeface="微软雅黑" panose="020B0503020204020204" pitchFamily="34" charset="-122"/>
              <a:ea typeface="微软雅黑" panose="020B0503020204020204" pitchFamily="34" charset="-122"/>
            </a:endParaRPr>
          </a:p>
          <a:p>
            <a:pPr indent="266700">
              <a:lnSpc>
                <a:spcPct val="150000"/>
              </a:lnSpc>
              <a:spcAft>
                <a:spcPts val="0"/>
              </a:spcAft>
            </a:pP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3</a:t>
            </a:r>
            <a:r>
              <a:rPr lang="zh-CN" altLang="en-US" sz="2400" dirty="0" smtClean="0">
                <a:latin typeface="微软雅黑" panose="020B0503020204020204" pitchFamily="34" charset="-122"/>
                <a:ea typeface="微软雅黑" panose="020B0503020204020204" pitchFamily="34" charset="-122"/>
              </a:rPr>
              <a:t>）易部署</a:t>
            </a:r>
            <a:endParaRPr lang="en-US" altLang="zh-CN" sz="2400" dirty="0" smtClean="0">
              <a:latin typeface="微软雅黑" panose="020B0503020204020204" pitchFamily="34" charset="-122"/>
              <a:ea typeface="微软雅黑" panose="020B0503020204020204" pitchFamily="34" charset="-122"/>
            </a:endParaRPr>
          </a:p>
          <a:p>
            <a:pPr indent="266700">
              <a:lnSpc>
                <a:spcPct val="150000"/>
              </a:lnSpc>
            </a:pP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4</a:t>
            </a:r>
            <a:r>
              <a:rPr lang="zh-CN" altLang="en-US" sz="2400" dirty="0" smtClean="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易扩展</a:t>
            </a:r>
          </a:p>
          <a:p>
            <a:pPr indent="266700">
              <a:lnSpc>
                <a:spcPct val="150000"/>
              </a:lnSpc>
            </a:pP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5</a:t>
            </a: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DFX</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51214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2022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p:txBody>
          <a:bodyPr/>
          <a:lstStyle/>
          <a:p>
            <a:r>
              <a:rPr lang="zh-CN" altLang="en-US" dirty="0" smtClean="0">
                <a:solidFill>
                  <a:srgbClr val="C00000"/>
                </a:solidFill>
              </a:rPr>
              <a:t>目录</a:t>
            </a:r>
            <a:endParaRPr lang="zh-CN" altLang="en-US" dirty="0">
              <a:solidFill>
                <a:schemeClr val="accent1"/>
              </a:solidFill>
            </a:endParaRPr>
          </a:p>
        </p:txBody>
      </p:sp>
      <p:sp>
        <p:nvSpPr>
          <p:cNvPr id="90" name="内容占位符 2"/>
          <p:cNvSpPr txBox="1">
            <a:spLocks/>
          </p:cNvSpPr>
          <p:nvPr/>
        </p:nvSpPr>
        <p:spPr>
          <a:xfrm>
            <a:off x="1007656" y="1508787"/>
            <a:ext cx="10180909" cy="4512501"/>
          </a:xfrm>
          <a:prstGeom prst="rect">
            <a:avLst/>
          </a:prstGeom>
        </p:spPr>
        <p:txBody>
          <a:bodyPr/>
          <a:lstStyle>
            <a:lvl1pPr marL="457189" indent="-457189" algn="l" rtl="0" eaLnBrk="0" fontAlgn="base" hangingPunct="0">
              <a:lnSpc>
                <a:spcPct val="150000"/>
              </a:lnSpc>
              <a:spcBef>
                <a:spcPts val="3200"/>
              </a:spcBef>
              <a:spcAft>
                <a:spcPct val="0"/>
              </a:spcAft>
              <a:buClrTx/>
              <a:buSzPct val="100000"/>
              <a:buFont typeface="微软雅黑" panose="020B0503020204020204" pitchFamily="34" charset="-122"/>
              <a:buChar char="»"/>
              <a:defRPr sz="2133">
                <a:solidFill>
                  <a:srgbClr val="404040"/>
                </a:solidFill>
                <a:latin typeface="微软雅黑" panose="020B0503020204020204" pitchFamily="34" charset="-122"/>
                <a:ea typeface="微软雅黑" panose="020B0503020204020204" pitchFamily="34" charset="-122"/>
                <a:cs typeface="+mn-cs"/>
              </a:defRPr>
            </a:lvl1pPr>
            <a:lvl2pPr marL="990575" indent="-380990" algn="l" rtl="0" eaLnBrk="0" fontAlgn="base" hangingPunct="0">
              <a:lnSpc>
                <a:spcPct val="150000"/>
              </a:lnSpc>
              <a:spcBef>
                <a:spcPts val="1600"/>
              </a:spcBef>
              <a:spcAft>
                <a:spcPct val="0"/>
              </a:spcAft>
              <a:buClrTx/>
              <a:buSzPct val="100000"/>
              <a:buFont typeface="微软雅黑" panose="020B0503020204020204" pitchFamily="34" charset="-122"/>
              <a:buChar char="»"/>
              <a:defRPr sz="1867">
                <a:solidFill>
                  <a:srgbClr val="404040"/>
                </a:solidFill>
                <a:latin typeface="微软雅黑" panose="020B0503020204020204" pitchFamily="34" charset="-122"/>
                <a:ea typeface="微软雅黑" panose="020B0503020204020204" pitchFamily="34" charset="-122"/>
                <a:cs typeface="+mn-cs"/>
              </a:defRPr>
            </a:lvl2pPr>
            <a:lvl3pPr marL="1523962" indent="-304792" algn="l" rtl="0" eaLnBrk="0" fontAlgn="base" hangingPunct="0">
              <a:lnSpc>
                <a:spcPct val="150000"/>
              </a:lnSpc>
              <a:spcBef>
                <a:spcPts val="800"/>
              </a:spcBef>
              <a:spcAft>
                <a:spcPct val="0"/>
              </a:spcAft>
              <a:buClrTx/>
              <a:buSzPct val="100000"/>
              <a:buFont typeface="微软雅黑" panose="020B0503020204020204" pitchFamily="34" charset="-122"/>
              <a:buChar char="»"/>
              <a:defRPr sz="1600">
                <a:solidFill>
                  <a:srgbClr val="404040"/>
                </a:solidFill>
                <a:latin typeface="微软雅黑" panose="020B0503020204020204" pitchFamily="34" charset="-122"/>
                <a:ea typeface="微软雅黑" panose="020B0503020204020204" pitchFamily="34" charset="-122"/>
                <a:cs typeface="+mn-cs"/>
              </a:defRPr>
            </a:lvl3pPr>
            <a:lvl4pPr marL="2133547" indent="-304792" algn="l" rtl="0" eaLnBrk="0" fontAlgn="base" hangingPunct="0">
              <a:lnSpc>
                <a:spcPct val="140000"/>
              </a:lnSpc>
              <a:spcBef>
                <a:spcPct val="0"/>
              </a:spcBef>
              <a:spcAft>
                <a:spcPct val="0"/>
              </a:spcAft>
              <a:buClrTx/>
              <a:buFont typeface="微软雅黑" panose="020B0503020204020204" pitchFamily="34" charset="-122"/>
              <a:buChar char="»"/>
              <a:defRPr sz="1867">
                <a:solidFill>
                  <a:srgbClr val="404040"/>
                </a:solidFill>
                <a:latin typeface="微软雅黑" panose="020B0503020204020204" pitchFamily="34" charset="-122"/>
                <a:ea typeface="微软雅黑" panose="020B0503020204020204" pitchFamily="34" charset="-122"/>
                <a:cs typeface="+mn-cs"/>
              </a:defRPr>
            </a:lvl4pPr>
            <a:lvl5pPr marL="2743131" indent="-304792" algn="l" rtl="0" eaLnBrk="0" fontAlgn="base" hangingPunct="0">
              <a:lnSpc>
                <a:spcPct val="140000"/>
              </a:lnSpc>
              <a:spcBef>
                <a:spcPct val="0"/>
              </a:spcBef>
              <a:spcAft>
                <a:spcPct val="0"/>
              </a:spcAft>
              <a:buClrTx/>
              <a:buFont typeface="微软雅黑" panose="020B0503020204020204" pitchFamily="34" charset="-122"/>
              <a:buChar char="»"/>
              <a:defRPr sz="1600">
                <a:solidFill>
                  <a:srgbClr val="404040"/>
                </a:solidFill>
                <a:latin typeface="微软雅黑" panose="020B0503020204020204" pitchFamily="34" charset="-122"/>
                <a:ea typeface="微软雅黑" panose="020B0503020204020204" pitchFamily="34" charset="-122"/>
                <a:cs typeface="+mn-cs"/>
              </a:defRPr>
            </a:lvl5pPr>
            <a:lvl6pPr marL="335271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6pPr>
            <a:lvl7pPr marL="396230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7pPr>
            <a:lvl8pPr marL="457188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8pPr>
            <a:lvl9pPr marL="5181470"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9pPr>
          </a:lstStyle>
          <a:p>
            <a:pPr marL="457189" marR="0" lvl="0" indent="-457189" algn="l" defTabSz="914400" rtl="0" eaLnBrk="0" fontAlgn="base" latinLnBrk="0" hangingPunct="0">
              <a:lnSpc>
                <a:spcPct val="150000"/>
              </a:lnSpc>
              <a:spcBef>
                <a:spcPts val="3200"/>
              </a:spcBef>
              <a:spcAft>
                <a:spcPct val="0"/>
              </a:spcAft>
              <a:buClrTx/>
              <a:buSzPct val="100000"/>
              <a:buFont typeface="Wingdings" panose="05000000000000000000" pitchFamily="2" charset="2"/>
              <a:buChar char="n"/>
              <a:tabLst/>
              <a:defRPr/>
            </a:pPr>
            <a:r>
              <a:rPr kumimoji="0" lang="en-US" altLang="zh-CN" sz="2133" b="0" i="0" u="none" strike="noStrike" kern="0" cap="none" spc="0" normalizeH="0" baseline="0" noProof="0" dirty="0" smtClean="0">
                <a:ln>
                  <a:noFill/>
                </a:ln>
                <a:solidFill>
                  <a:srgbClr val="404040"/>
                </a:solidFill>
                <a:effectLst/>
                <a:uLnTx/>
                <a:uFillTx/>
                <a:latin typeface="微软雅黑" panose="020B0503020204020204" pitchFamily="34" charset="-122"/>
                <a:ea typeface="微软雅黑" panose="020B0503020204020204" pitchFamily="34" charset="-122"/>
                <a:cs typeface="+mn-cs"/>
              </a:rPr>
              <a:t>RDMA</a:t>
            </a:r>
            <a:r>
              <a:rPr kumimoji="0" lang="zh-CN" altLang="en-US" sz="2133" b="0" i="0" u="none" strike="noStrike" kern="0" cap="none" spc="0" normalizeH="0" baseline="0" noProof="0" dirty="0" smtClean="0">
                <a:ln>
                  <a:noFill/>
                </a:ln>
                <a:solidFill>
                  <a:srgbClr val="404040"/>
                </a:solidFill>
                <a:effectLst/>
                <a:uLnTx/>
                <a:uFillTx/>
                <a:latin typeface="微软雅黑" panose="020B0503020204020204" pitchFamily="34" charset="-122"/>
                <a:ea typeface="微软雅黑" panose="020B0503020204020204" pitchFamily="34" charset="-122"/>
                <a:cs typeface="+mn-cs"/>
              </a:rPr>
              <a:t>技术演进介绍</a:t>
            </a:r>
            <a:endParaRPr kumimoji="0" lang="en-US" altLang="zh-CN" sz="2133" b="0" i="0" u="none" strike="noStrike" kern="0" cap="none" spc="0" normalizeH="0" baseline="0" noProof="0" dirty="0" smtClean="0">
              <a:ln>
                <a:noFill/>
              </a:ln>
              <a:solidFill>
                <a:srgbClr val="404040"/>
              </a:solidFill>
              <a:effectLst/>
              <a:uLnTx/>
              <a:uFillTx/>
              <a:latin typeface="微软雅黑" panose="020B0503020204020204" pitchFamily="34" charset="-122"/>
              <a:ea typeface="微软雅黑" panose="020B0503020204020204" pitchFamily="34" charset="-122"/>
              <a:cs typeface="+mn-cs"/>
            </a:endParaRPr>
          </a:p>
          <a:p>
            <a:pPr marL="457189" marR="0" lvl="0" indent="-457189" algn="l" defTabSz="914400" rtl="0" eaLnBrk="0" fontAlgn="base" latinLnBrk="0" hangingPunct="0">
              <a:lnSpc>
                <a:spcPct val="150000"/>
              </a:lnSpc>
              <a:spcBef>
                <a:spcPts val="3200"/>
              </a:spcBef>
              <a:spcAft>
                <a:spcPct val="0"/>
              </a:spcAft>
              <a:buClrTx/>
              <a:buSzPct val="100000"/>
              <a:buFont typeface="Wingdings" panose="05000000000000000000" pitchFamily="2" charset="2"/>
              <a:buChar char="n"/>
              <a:tabLst/>
              <a:defRPr/>
            </a:pPr>
            <a:r>
              <a:rPr kumimoji="0" lang="en-US" altLang="zh-CN" sz="2133" b="0" i="0" u="none" strike="noStrike" kern="0" cap="none" spc="0" normalizeH="0" baseline="0" noProof="0" dirty="0" smtClean="0">
                <a:ln>
                  <a:noFill/>
                </a:ln>
                <a:solidFill>
                  <a:srgbClr val="404040"/>
                </a:solidFill>
                <a:effectLst/>
                <a:uLnTx/>
                <a:uFillTx/>
                <a:latin typeface="微软雅黑" panose="020B0503020204020204" pitchFamily="34" charset="-122"/>
                <a:ea typeface="微软雅黑" panose="020B0503020204020204" pitchFamily="34" charset="-122"/>
                <a:cs typeface="+mn-cs"/>
              </a:rPr>
              <a:t>RDMA</a:t>
            </a:r>
            <a:r>
              <a:rPr kumimoji="0" lang="zh-CN" altLang="en-US" sz="2133" b="0" i="0" u="none" strike="noStrike" kern="0" cap="none" spc="0" normalizeH="0" baseline="0" noProof="0" dirty="0" smtClean="0">
                <a:ln>
                  <a:noFill/>
                </a:ln>
                <a:solidFill>
                  <a:srgbClr val="404040"/>
                </a:solidFill>
                <a:effectLst/>
                <a:uLnTx/>
                <a:uFillTx/>
                <a:latin typeface="微软雅黑" panose="020B0503020204020204" pitchFamily="34" charset="-122"/>
                <a:ea typeface="微软雅黑" panose="020B0503020204020204" pitchFamily="34" charset="-122"/>
                <a:cs typeface="+mn-cs"/>
              </a:rPr>
              <a:t>社区运作情况</a:t>
            </a:r>
            <a:endParaRPr kumimoji="0" lang="en-US" altLang="zh-CN" sz="2133" b="0" i="0" u="none" strike="noStrike" kern="0" cap="none" spc="0" normalizeH="0" baseline="0" noProof="0" dirty="0" smtClean="0">
              <a:ln>
                <a:noFill/>
              </a:ln>
              <a:solidFill>
                <a:srgbClr val="404040"/>
              </a:solidFill>
              <a:effectLst/>
              <a:uLnTx/>
              <a:uFillTx/>
              <a:latin typeface="微软雅黑" panose="020B0503020204020204" pitchFamily="34" charset="-122"/>
              <a:ea typeface="微软雅黑" panose="020B0503020204020204" pitchFamily="34" charset="-122"/>
              <a:cs typeface="+mn-cs"/>
            </a:endParaRPr>
          </a:p>
          <a:p>
            <a:pPr marL="457189" marR="0" lvl="0" indent="-457189" algn="l" defTabSz="914400" rtl="0" eaLnBrk="0" fontAlgn="base" latinLnBrk="0" hangingPunct="0">
              <a:lnSpc>
                <a:spcPct val="150000"/>
              </a:lnSpc>
              <a:spcBef>
                <a:spcPts val="3200"/>
              </a:spcBef>
              <a:spcAft>
                <a:spcPct val="0"/>
              </a:spcAft>
              <a:buClrTx/>
              <a:buSzPct val="100000"/>
              <a:buFont typeface="Wingdings" panose="05000000000000000000" pitchFamily="2" charset="2"/>
              <a:buChar char="n"/>
              <a:tabLst/>
              <a:defRPr/>
            </a:pPr>
            <a:r>
              <a:rPr kumimoji="0" lang="en-US" altLang="zh-CN" sz="2133" b="0" i="0" u="none" strike="noStrike" kern="0" cap="none" spc="0" normalizeH="0" baseline="0" noProof="0" dirty="0" smtClean="0">
                <a:ln>
                  <a:noFill/>
                </a:ln>
                <a:solidFill>
                  <a:srgbClr val="404040"/>
                </a:solidFill>
                <a:effectLst/>
                <a:uLnTx/>
                <a:uFillTx/>
                <a:latin typeface="微软雅黑" panose="020B0503020204020204" pitchFamily="34" charset="-122"/>
                <a:ea typeface="微软雅黑" panose="020B0503020204020204" pitchFamily="34" charset="-122"/>
                <a:cs typeface="+mn-cs"/>
              </a:rPr>
              <a:t>RDMA</a:t>
            </a:r>
            <a:r>
              <a:rPr kumimoji="0" lang="zh-CN" altLang="en-US" sz="2133" b="0" i="0" u="none" strike="noStrike" kern="0" cap="none" spc="0" normalizeH="0" baseline="0" noProof="0" dirty="0" smtClean="0">
                <a:ln>
                  <a:noFill/>
                </a:ln>
                <a:solidFill>
                  <a:srgbClr val="404040"/>
                </a:solidFill>
                <a:effectLst/>
                <a:uLnTx/>
                <a:uFillTx/>
                <a:latin typeface="微软雅黑" panose="020B0503020204020204" pitchFamily="34" charset="-122"/>
                <a:ea typeface="微软雅黑" panose="020B0503020204020204" pitchFamily="34" charset="-122"/>
                <a:cs typeface="+mn-cs"/>
              </a:rPr>
              <a:t>生态活跃厂家介绍</a:t>
            </a:r>
            <a:endParaRPr kumimoji="0" lang="en-US" altLang="zh-CN" sz="2133" b="0" i="0" u="none" strike="noStrike" kern="0" cap="none" spc="0" normalizeH="0" baseline="0" noProof="0" dirty="0" smtClean="0">
              <a:ln>
                <a:noFill/>
              </a:ln>
              <a:solidFill>
                <a:srgbClr val="404040"/>
              </a:solidFill>
              <a:effectLst/>
              <a:uLnTx/>
              <a:uFillTx/>
              <a:latin typeface="微软雅黑" panose="020B0503020204020204" pitchFamily="34" charset="-122"/>
              <a:ea typeface="微软雅黑" panose="020B0503020204020204" pitchFamily="34" charset="-122"/>
              <a:cs typeface="+mn-cs"/>
            </a:endParaRPr>
          </a:p>
          <a:p>
            <a:pPr marL="457189" marR="0" lvl="0" indent="-457189" algn="l" defTabSz="914400" rtl="0" eaLnBrk="0" fontAlgn="base" latinLnBrk="0" hangingPunct="0">
              <a:lnSpc>
                <a:spcPct val="150000"/>
              </a:lnSpc>
              <a:spcBef>
                <a:spcPts val="3200"/>
              </a:spcBef>
              <a:spcAft>
                <a:spcPct val="0"/>
              </a:spcAft>
              <a:buClrTx/>
              <a:buSzPct val="100000"/>
              <a:buFont typeface="Wingdings" panose="05000000000000000000" pitchFamily="2" charset="2"/>
              <a:buChar char="n"/>
              <a:tabLst/>
              <a:defRPr/>
            </a:pPr>
            <a:r>
              <a:rPr kumimoji="0" lang="en-US" altLang="zh-CN" sz="2133" b="0" i="0" u="none" strike="noStrike" kern="0" cap="none" spc="0" normalizeH="0" baseline="0" noProof="0" dirty="0" smtClean="0">
                <a:ln>
                  <a:noFill/>
                </a:ln>
                <a:solidFill>
                  <a:srgbClr val="404040"/>
                </a:solidFill>
                <a:effectLst/>
                <a:uLnTx/>
                <a:uFillTx/>
                <a:latin typeface="微软雅黑" panose="020B0503020204020204" pitchFamily="34" charset="-122"/>
                <a:ea typeface="微软雅黑" panose="020B0503020204020204" pitchFamily="34" charset="-122"/>
                <a:cs typeface="+mn-cs"/>
              </a:rPr>
              <a:t>RDMA</a:t>
            </a:r>
            <a:r>
              <a:rPr kumimoji="0" lang="zh-CN" altLang="en-US" sz="2133" b="0" i="0" u="none" strike="noStrike" kern="0" cap="none" spc="0" normalizeH="0" baseline="0" noProof="0" dirty="0" smtClean="0">
                <a:ln>
                  <a:noFill/>
                </a:ln>
                <a:solidFill>
                  <a:srgbClr val="404040"/>
                </a:solidFill>
                <a:effectLst/>
                <a:uLnTx/>
                <a:uFillTx/>
                <a:latin typeface="微软雅黑" panose="020B0503020204020204" pitchFamily="34" charset="-122"/>
                <a:ea typeface="微软雅黑" panose="020B0503020204020204" pitchFamily="34" charset="-122"/>
                <a:cs typeface="+mn-cs"/>
              </a:rPr>
              <a:t>技术难题及解决方案</a:t>
            </a:r>
            <a:endParaRPr kumimoji="0" lang="en-US" altLang="zh-CN" sz="2133" b="0" i="0" u="none" strike="noStrike" kern="0" cap="none" spc="0" normalizeH="0" baseline="0" noProof="0" dirty="0" smtClean="0">
              <a:ln>
                <a:noFill/>
              </a:ln>
              <a:solidFill>
                <a:srgbClr val="404040"/>
              </a:solidFill>
              <a:effectLst/>
              <a:uLnTx/>
              <a:uFillTx/>
              <a:latin typeface="微软雅黑" panose="020B0503020204020204" pitchFamily="34" charset="-122"/>
              <a:ea typeface="微软雅黑" panose="020B0503020204020204" pitchFamily="34" charset="-122"/>
              <a:cs typeface="+mn-cs"/>
            </a:endParaRPr>
          </a:p>
          <a:p>
            <a:pPr marL="457189" marR="0" lvl="0" indent="-457189" algn="l" defTabSz="914400" rtl="0" eaLnBrk="0" fontAlgn="base" latinLnBrk="0" hangingPunct="0">
              <a:lnSpc>
                <a:spcPct val="150000"/>
              </a:lnSpc>
              <a:spcBef>
                <a:spcPts val="3200"/>
              </a:spcBef>
              <a:spcAft>
                <a:spcPct val="0"/>
              </a:spcAft>
              <a:buClrTx/>
              <a:buSzPct val="100000"/>
              <a:buFont typeface="Wingdings" panose="05000000000000000000" pitchFamily="2" charset="2"/>
              <a:buChar char="n"/>
              <a:tabLst/>
              <a:defRPr/>
            </a:pPr>
            <a:r>
              <a:rPr kumimoji="0" lang="en-US" altLang="zh-CN" sz="2133" b="0" i="0" u="none" strike="noStrike" kern="0" cap="none" spc="0" normalizeH="0" baseline="0" noProof="0" dirty="0" smtClean="0">
                <a:ln>
                  <a:noFill/>
                </a:ln>
                <a:solidFill>
                  <a:srgbClr val="404040"/>
                </a:solidFill>
                <a:effectLst/>
                <a:uLnTx/>
                <a:uFillTx/>
                <a:latin typeface="微软雅黑" panose="020B0503020204020204" pitchFamily="34" charset="-122"/>
                <a:ea typeface="微软雅黑" panose="020B0503020204020204" pitchFamily="34" charset="-122"/>
                <a:cs typeface="+mn-cs"/>
              </a:rPr>
              <a:t>RDMA</a:t>
            </a:r>
            <a:r>
              <a:rPr kumimoji="0" lang="zh-CN" altLang="en-US" sz="2133" b="0" i="0" u="none" strike="noStrike" kern="0" cap="none" spc="0" normalizeH="0" baseline="0" noProof="0" dirty="0" smtClean="0">
                <a:ln>
                  <a:noFill/>
                </a:ln>
                <a:solidFill>
                  <a:srgbClr val="404040"/>
                </a:solidFill>
                <a:effectLst/>
                <a:uLnTx/>
                <a:uFillTx/>
                <a:latin typeface="微软雅黑" panose="020B0503020204020204" pitchFamily="34" charset="-122"/>
                <a:ea typeface="微软雅黑" panose="020B0503020204020204" pitchFamily="34" charset="-122"/>
                <a:cs typeface="+mn-cs"/>
              </a:rPr>
              <a:t>演进方向</a:t>
            </a:r>
            <a:endParaRPr kumimoji="0" lang="en-US" altLang="zh-CN" sz="2133" b="0" i="0" u="none" strike="noStrike" kern="0" cap="none" spc="0" normalizeH="0" baseline="0" noProof="0" dirty="0" smtClean="0">
              <a:ln>
                <a:noFill/>
              </a:ln>
              <a:solidFill>
                <a:srgbClr val="404040"/>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712759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p:txBody>
          <a:bodyPr/>
          <a:lstStyle/>
          <a:p>
            <a:r>
              <a:rPr lang="en-US" altLang="zh-CN" dirty="0">
                <a:solidFill>
                  <a:srgbClr val="C00000"/>
                </a:solidFill>
              </a:rPr>
              <a:t>RDMA –</a:t>
            </a:r>
            <a:r>
              <a:rPr lang="zh-CN" altLang="en-US" dirty="0">
                <a:solidFill>
                  <a:srgbClr val="C00000"/>
                </a:solidFill>
              </a:rPr>
              <a:t>从</a:t>
            </a:r>
            <a:r>
              <a:rPr lang="en-US" altLang="zh-CN" dirty="0">
                <a:solidFill>
                  <a:srgbClr val="C00000"/>
                </a:solidFill>
              </a:rPr>
              <a:t>TCP/UDP</a:t>
            </a:r>
            <a:r>
              <a:rPr lang="zh-CN" altLang="en-US" dirty="0">
                <a:solidFill>
                  <a:srgbClr val="C00000"/>
                </a:solidFill>
              </a:rPr>
              <a:t>到</a:t>
            </a:r>
            <a:r>
              <a:rPr lang="en-US" altLang="zh-CN" dirty="0" err="1">
                <a:solidFill>
                  <a:srgbClr val="C00000"/>
                </a:solidFill>
              </a:rPr>
              <a:t>RoCE</a:t>
            </a:r>
            <a:endParaRPr lang="zh-CN" altLang="en-US" dirty="0">
              <a:solidFill>
                <a:schemeClr val="accent1"/>
              </a:solidFill>
            </a:endParaRPr>
          </a:p>
        </p:txBody>
      </p:sp>
      <p:sp>
        <p:nvSpPr>
          <p:cNvPr id="47" name="矩形 46"/>
          <p:cNvSpPr/>
          <p:nvPr/>
        </p:nvSpPr>
        <p:spPr>
          <a:xfrm>
            <a:off x="148405" y="1214947"/>
            <a:ext cx="795496" cy="666977"/>
          </a:xfrm>
          <a:prstGeom prst="rect">
            <a:avLst/>
          </a:prstGeom>
        </p:spPr>
        <p:txBody>
          <a:bodyPr wrap="square">
            <a:spAutoFit/>
          </a:bodyPr>
          <a:lstStyle/>
          <a:p>
            <a:pPr defTabSz="1219170" fontAlgn="base">
              <a:spcBef>
                <a:spcPts val="800"/>
              </a:spcBef>
              <a:spcAft>
                <a:spcPct val="0"/>
              </a:spcAft>
            </a:pPr>
            <a:r>
              <a:rPr lang="en-US" altLang="zh-CN" sz="1867" dirty="0">
                <a:solidFill>
                  <a:srgbClr val="000000"/>
                </a:solidFill>
                <a:latin typeface="微软雅黑" panose="020B0503020204020204" pitchFamily="34" charset="-122"/>
                <a:ea typeface="微软雅黑" panose="020B0503020204020204" pitchFamily="34" charset="-122"/>
              </a:rPr>
              <a:t>CPU</a:t>
            </a:r>
            <a:r>
              <a:rPr lang="zh-CN" altLang="en-US" sz="1867" dirty="0">
                <a:solidFill>
                  <a:srgbClr val="000000"/>
                </a:solidFill>
                <a:latin typeface="微软雅黑" panose="020B0503020204020204" pitchFamily="34" charset="-122"/>
                <a:ea typeface="微软雅黑" panose="020B0503020204020204" pitchFamily="34" charset="-122"/>
              </a:rPr>
              <a:t>开销</a:t>
            </a:r>
            <a:endParaRPr lang="en-US" altLang="zh-CN" sz="1867" dirty="0">
              <a:solidFill>
                <a:srgbClr val="000000"/>
              </a:solidFill>
              <a:latin typeface="微软雅黑" panose="020B0503020204020204" pitchFamily="34" charset="-122"/>
              <a:ea typeface="微软雅黑" panose="020B0503020204020204" pitchFamily="34" charset="-122"/>
            </a:endParaRPr>
          </a:p>
        </p:txBody>
      </p:sp>
      <p:sp>
        <p:nvSpPr>
          <p:cNvPr id="48" name="矩形 47"/>
          <p:cNvSpPr/>
          <p:nvPr/>
        </p:nvSpPr>
        <p:spPr bwMode="auto">
          <a:xfrm>
            <a:off x="923160" y="3260758"/>
            <a:ext cx="288032" cy="2496277"/>
          </a:xfrm>
          <a:prstGeom prst="rect">
            <a:avLst/>
          </a:prstGeom>
          <a:solidFill>
            <a:srgbClr val="A6B727">
              <a:lumMod val="75000"/>
            </a:srgbClr>
          </a:solidFill>
          <a:ln>
            <a:noFill/>
          </a:ln>
          <a:effectLst/>
          <a:extLst/>
        </p:spPr>
        <p:txBody>
          <a:bodyPr vert="horz" wrap="square" lIns="121920" tIns="60960" rIns="121920" bIns="60960" numCol="1" rtlCol="0"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
                <a:srgbClr val="CC9900"/>
              </a:buClr>
              <a:buSzTx/>
              <a:buFontTx/>
              <a:buNone/>
              <a:tabLst/>
              <a:defRPr/>
            </a:pPr>
            <a:endParaRPr kumimoji="0" lang="zh-CN" altLang="en-US" sz="1867"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49" name="矩形 48"/>
          <p:cNvSpPr/>
          <p:nvPr/>
        </p:nvSpPr>
        <p:spPr bwMode="auto">
          <a:xfrm>
            <a:off x="923160" y="1532565"/>
            <a:ext cx="288032" cy="1728192"/>
          </a:xfrm>
          <a:prstGeom prst="rect">
            <a:avLst/>
          </a:prstGeom>
          <a:solidFill>
            <a:srgbClr val="F69200">
              <a:lumMod val="75000"/>
            </a:srgbClr>
          </a:solidFill>
          <a:ln>
            <a:noFill/>
          </a:ln>
          <a:effectLst/>
          <a:extLst/>
        </p:spPr>
        <p:txBody>
          <a:bodyPr vert="horz" wrap="square" lIns="121920" tIns="60960" rIns="121920" bIns="60960" numCol="1" rtlCol="0"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
                <a:srgbClr val="CC9900"/>
              </a:buClr>
              <a:buSzTx/>
              <a:buFontTx/>
              <a:buNone/>
              <a:tabLst/>
              <a:defRPr/>
            </a:pPr>
            <a:endParaRPr kumimoji="0" lang="zh-CN" altLang="en-US" sz="1867"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0" name="矩形 49"/>
          <p:cNvSpPr/>
          <p:nvPr/>
        </p:nvSpPr>
        <p:spPr bwMode="auto">
          <a:xfrm>
            <a:off x="2284132" y="3836822"/>
            <a:ext cx="288032" cy="1920213"/>
          </a:xfrm>
          <a:prstGeom prst="rect">
            <a:avLst/>
          </a:prstGeom>
          <a:solidFill>
            <a:srgbClr val="A6B727">
              <a:lumMod val="75000"/>
            </a:srgbClr>
          </a:solidFill>
          <a:ln>
            <a:noFill/>
          </a:ln>
          <a:effectLst/>
          <a:extLst/>
        </p:spPr>
        <p:txBody>
          <a:bodyPr vert="horz" wrap="square" lIns="121920" tIns="60960" rIns="121920" bIns="60960" numCol="1" rtlCol="0"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
                <a:srgbClr val="CC9900"/>
              </a:buClr>
              <a:buSzTx/>
              <a:buFontTx/>
              <a:buNone/>
              <a:tabLst/>
              <a:defRPr/>
            </a:pPr>
            <a:endParaRPr kumimoji="0" lang="zh-CN" altLang="en-US" sz="1867"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1" name="矩形 50"/>
          <p:cNvSpPr/>
          <p:nvPr/>
        </p:nvSpPr>
        <p:spPr bwMode="auto">
          <a:xfrm>
            <a:off x="2284132" y="2108629"/>
            <a:ext cx="288032" cy="1728192"/>
          </a:xfrm>
          <a:prstGeom prst="rect">
            <a:avLst/>
          </a:prstGeom>
          <a:solidFill>
            <a:srgbClr val="F69200">
              <a:lumMod val="75000"/>
            </a:srgbClr>
          </a:solidFill>
          <a:ln>
            <a:noFill/>
          </a:ln>
          <a:effectLst/>
          <a:extLst/>
        </p:spPr>
        <p:txBody>
          <a:bodyPr vert="horz" wrap="square" lIns="121920" tIns="60960" rIns="121920" bIns="60960" numCol="1" rtlCol="0"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
                <a:srgbClr val="CC9900"/>
              </a:buClr>
              <a:buSzTx/>
              <a:buFontTx/>
              <a:buNone/>
              <a:tabLst/>
              <a:defRPr/>
            </a:pPr>
            <a:endParaRPr kumimoji="0" lang="zh-CN" altLang="en-US" sz="1867"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2" name="矩形 51"/>
          <p:cNvSpPr/>
          <p:nvPr/>
        </p:nvSpPr>
        <p:spPr bwMode="auto">
          <a:xfrm>
            <a:off x="3624363" y="5165409"/>
            <a:ext cx="288032" cy="576064"/>
          </a:xfrm>
          <a:prstGeom prst="rect">
            <a:avLst/>
          </a:prstGeom>
          <a:solidFill>
            <a:srgbClr val="A6B727">
              <a:lumMod val="75000"/>
            </a:srgbClr>
          </a:solidFill>
          <a:ln>
            <a:noFill/>
          </a:ln>
          <a:effectLst/>
          <a:extLst/>
        </p:spPr>
        <p:txBody>
          <a:bodyPr vert="horz" wrap="square" lIns="121920" tIns="60960" rIns="121920" bIns="60960" numCol="1" rtlCol="0"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
                <a:srgbClr val="CC9900"/>
              </a:buClr>
              <a:buSzTx/>
              <a:buFontTx/>
              <a:buNone/>
              <a:tabLst/>
              <a:defRPr/>
            </a:pPr>
            <a:endParaRPr kumimoji="0" lang="zh-CN" altLang="en-US" sz="1867"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3" name="矩形 52"/>
          <p:cNvSpPr/>
          <p:nvPr/>
        </p:nvSpPr>
        <p:spPr bwMode="auto">
          <a:xfrm>
            <a:off x="3624363" y="3437217"/>
            <a:ext cx="288032" cy="1728192"/>
          </a:xfrm>
          <a:prstGeom prst="rect">
            <a:avLst/>
          </a:prstGeom>
          <a:solidFill>
            <a:srgbClr val="F69200">
              <a:lumMod val="75000"/>
            </a:srgbClr>
          </a:solidFill>
          <a:ln>
            <a:noFill/>
          </a:ln>
          <a:effectLst/>
          <a:extLst/>
        </p:spPr>
        <p:txBody>
          <a:bodyPr vert="horz" wrap="square" lIns="121920" tIns="60960" rIns="121920" bIns="60960" numCol="1" rtlCol="0"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
                <a:srgbClr val="CC9900"/>
              </a:buClr>
              <a:buSzTx/>
              <a:buFontTx/>
              <a:buNone/>
              <a:tabLst/>
              <a:defRPr/>
            </a:pPr>
            <a:endParaRPr kumimoji="0" lang="zh-CN" altLang="en-US" sz="1867"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4" name="矩形 53"/>
          <p:cNvSpPr/>
          <p:nvPr/>
        </p:nvSpPr>
        <p:spPr bwMode="auto">
          <a:xfrm>
            <a:off x="4967616" y="5180971"/>
            <a:ext cx="288032" cy="576064"/>
          </a:xfrm>
          <a:prstGeom prst="rect">
            <a:avLst/>
          </a:prstGeom>
          <a:solidFill>
            <a:srgbClr val="A6B727">
              <a:lumMod val="75000"/>
            </a:srgbClr>
          </a:solidFill>
          <a:ln>
            <a:noFill/>
          </a:ln>
          <a:effectLst/>
          <a:extLst/>
        </p:spPr>
        <p:txBody>
          <a:bodyPr vert="horz" wrap="square" lIns="121920" tIns="60960" rIns="121920" bIns="60960" numCol="1" rtlCol="0"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
                <a:srgbClr val="CC9900"/>
              </a:buClr>
              <a:buSzTx/>
              <a:buFontTx/>
              <a:buNone/>
              <a:tabLst/>
              <a:defRPr/>
            </a:pPr>
            <a:endParaRPr kumimoji="0" lang="zh-CN" altLang="en-US" sz="1867"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5" name="矩形 54"/>
          <p:cNvSpPr/>
          <p:nvPr/>
        </p:nvSpPr>
        <p:spPr bwMode="auto">
          <a:xfrm>
            <a:off x="4967616" y="5084960"/>
            <a:ext cx="288032" cy="96011"/>
          </a:xfrm>
          <a:prstGeom prst="rect">
            <a:avLst/>
          </a:prstGeom>
          <a:solidFill>
            <a:srgbClr val="F69200">
              <a:lumMod val="75000"/>
            </a:srgbClr>
          </a:solidFill>
          <a:ln>
            <a:noFill/>
          </a:ln>
          <a:effectLst/>
          <a:extLst/>
        </p:spPr>
        <p:txBody>
          <a:bodyPr vert="horz" wrap="square" lIns="121920" tIns="60960" rIns="121920" bIns="60960" numCol="1" rtlCol="0"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
                <a:srgbClr val="CC9900"/>
              </a:buClr>
              <a:buSzTx/>
              <a:buFontTx/>
              <a:buNone/>
              <a:tabLst/>
              <a:defRPr/>
            </a:pPr>
            <a:endParaRPr kumimoji="0" lang="zh-CN" altLang="en-US" sz="1867"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6" name="矩形 55"/>
          <p:cNvSpPr/>
          <p:nvPr/>
        </p:nvSpPr>
        <p:spPr bwMode="auto">
          <a:xfrm>
            <a:off x="6204945" y="5649135"/>
            <a:ext cx="288032" cy="100045"/>
          </a:xfrm>
          <a:prstGeom prst="rect">
            <a:avLst/>
          </a:prstGeom>
          <a:solidFill>
            <a:srgbClr val="A6B727">
              <a:lumMod val="75000"/>
            </a:srgbClr>
          </a:solidFill>
          <a:ln>
            <a:noFill/>
          </a:ln>
          <a:effectLst/>
          <a:extLst/>
        </p:spPr>
        <p:txBody>
          <a:bodyPr vert="horz" wrap="square" lIns="121920" tIns="60960" rIns="121920" bIns="60960" numCol="1" rtlCol="0"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
                <a:srgbClr val="CC9900"/>
              </a:buClr>
              <a:buSzTx/>
              <a:buFontTx/>
              <a:buNone/>
              <a:tabLst/>
              <a:defRPr/>
            </a:pPr>
            <a:endParaRPr kumimoji="0" lang="zh-CN" altLang="en-US" sz="1867"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7" name="矩形 56"/>
          <p:cNvSpPr/>
          <p:nvPr/>
        </p:nvSpPr>
        <p:spPr bwMode="auto">
          <a:xfrm>
            <a:off x="6204945" y="5553124"/>
            <a:ext cx="288032" cy="96011"/>
          </a:xfrm>
          <a:prstGeom prst="rect">
            <a:avLst/>
          </a:prstGeom>
          <a:solidFill>
            <a:srgbClr val="F69200">
              <a:lumMod val="75000"/>
            </a:srgbClr>
          </a:solidFill>
          <a:ln>
            <a:noFill/>
          </a:ln>
          <a:effectLst/>
          <a:extLst/>
        </p:spPr>
        <p:txBody>
          <a:bodyPr vert="horz" wrap="square" lIns="121920" tIns="60960" rIns="121920" bIns="60960" numCol="1" rtlCol="0"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
                <a:srgbClr val="CC9900"/>
              </a:buClr>
              <a:buSzTx/>
              <a:buFontTx/>
              <a:buNone/>
              <a:tabLst/>
              <a:defRPr/>
            </a:pPr>
            <a:endParaRPr kumimoji="0" lang="zh-CN" altLang="en-US" sz="1867"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cxnSp>
        <p:nvCxnSpPr>
          <p:cNvPr id="58" name="直接箭头连接符 57"/>
          <p:cNvCxnSpPr/>
          <p:nvPr/>
        </p:nvCxnSpPr>
        <p:spPr bwMode="auto">
          <a:xfrm flipV="1">
            <a:off x="847989" y="932724"/>
            <a:ext cx="0" cy="4836201"/>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直接箭头连接符 58"/>
          <p:cNvCxnSpPr/>
          <p:nvPr/>
        </p:nvCxnSpPr>
        <p:spPr bwMode="auto">
          <a:xfrm flipV="1">
            <a:off x="847990" y="5757036"/>
            <a:ext cx="6510869" cy="1"/>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矩形 59"/>
          <p:cNvSpPr/>
          <p:nvPr/>
        </p:nvSpPr>
        <p:spPr>
          <a:xfrm>
            <a:off x="495460" y="5843143"/>
            <a:ext cx="1094787" cy="769570"/>
          </a:xfrm>
          <a:prstGeom prst="rect">
            <a:avLst/>
          </a:prstGeom>
          <a:solidFill>
            <a:srgbClr val="418AB3">
              <a:lumMod val="20000"/>
              <a:lumOff val="80000"/>
            </a:srgbClr>
          </a:solidFill>
        </p:spPr>
        <p:txBody>
          <a:bodyPr wrap="none">
            <a:spAutoFit/>
          </a:bodyPr>
          <a:lstStyle/>
          <a:p>
            <a:pPr marL="0" marR="0" lvl="0" indent="0" algn="ctr" defTabSz="1219170" eaLnBrk="1" fontAlgn="base" latinLnBrk="0" hangingPunct="1">
              <a:lnSpc>
                <a:spcPct val="100000"/>
              </a:lnSpc>
              <a:spcBef>
                <a:spcPts val="800"/>
              </a:spcBef>
              <a:spcAft>
                <a:spcPct val="0"/>
              </a:spcAft>
              <a:buClrTx/>
              <a:buSzTx/>
              <a:buFontTx/>
              <a:buNone/>
              <a:tabLst/>
              <a:defRPr/>
            </a:pPr>
            <a:r>
              <a:rPr kumimoji="0" lang="zh-CN" altLang="en-US" sz="1867"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传统</a:t>
            </a:r>
            <a:r>
              <a:rPr kumimoji="0" lang="en-US" altLang="zh-CN" sz="1867"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TCP</a:t>
            </a:r>
          </a:p>
          <a:p>
            <a:pPr marL="0" marR="0" lvl="0" indent="0" algn="ctr" defTabSz="1219170" eaLnBrk="1" fontAlgn="base" latinLnBrk="0" hangingPunct="1">
              <a:lnSpc>
                <a:spcPct val="100000"/>
              </a:lnSpc>
              <a:spcBef>
                <a:spcPts val="800"/>
              </a:spcBef>
              <a:spcAft>
                <a:spcPct val="0"/>
              </a:spcAft>
              <a:buClrTx/>
              <a:buSzTx/>
              <a:buFontTx/>
              <a:buNone/>
              <a:tabLst/>
              <a:defRPr/>
            </a:pPr>
            <a:r>
              <a:rPr kumimoji="0" lang="en-US" altLang="zh-CN" sz="1867"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1983</a:t>
            </a:r>
          </a:p>
        </p:txBody>
      </p:sp>
      <p:sp>
        <p:nvSpPr>
          <p:cNvPr id="61" name="矩形 60"/>
          <p:cNvSpPr/>
          <p:nvPr/>
        </p:nvSpPr>
        <p:spPr>
          <a:xfrm>
            <a:off x="1740629" y="5867241"/>
            <a:ext cx="1361911" cy="379656"/>
          </a:xfrm>
          <a:prstGeom prst="rect">
            <a:avLst/>
          </a:prstGeom>
          <a:solidFill>
            <a:srgbClr val="418AB3">
              <a:lumMod val="20000"/>
              <a:lumOff val="80000"/>
            </a:srgbClr>
          </a:solidFill>
        </p:spPr>
        <p:txBody>
          <a:bodyPr wrap="none">
            <a:spAutoFit/>
          </a:bodyPr>
          <a:lstStyle/>
          <a:p>
            <a:pPr marL="0" marR="0" lvl="0" indent="0" algn="ctr" defTabSz="1219170" eaLnBrk="1" fontAlgn="base" latinLnBrk="0" hangingPunct="1">
              <a:lnSpc>
                <a:spcPct val="100000"/>
              </a:lnSpc>
              <a:spcBef>
                <a:spcPts val="800"/>
              </a:spcBef>
              <a:spcAft>
                <a:spcPct val="0"/>
              </a:spcAft>
              <a:buClrTx/>
              <a:buSzTx/>
              <a:buFontTx/>
              <a:buNone/>
              <a:tabLst/>
              <a:defRPr/>
            </a:pPr>
            <a:r>
              <a:rPr kumimoji="0" lang="en-US" altLang="zh-CN" sz="1867"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TSO+GRO</a:t>
            </a:r>
          </a:p>
        </p:txBody>
      </p:sp>
      <p:sp>
        <p:nvSpPr>
          <p:cNvPr id="62" name="矩形 61"/>
          <p:cNvSpPr/>
          <p:nvPr/>
        </p:nvSpPr>
        <p:spPr>
          <a:xfrm>
            <a:off x="3393917" y="5843143"/>
            <a:ext cx="748923" cy="769570"/>
          </a:xfrm>
          <a:prstGeom prst="rect">
            <a:avLst/>
          </a:prstGeom>
          <a:solidFill>
            <a:srgbClr val="418AB3">
              <a:lumMod val="20000"/>
              <a:lumOff val="80000"/>
            </a:srgbClr>
          </a:solidFill>
        </p:spPr>
        <p:txBody>
          <a:bodyPr wrap="none">
            <a:spAutoFit/>
          </a:bodyPr>
          <a:lstStyle/>
          <a:p>
            <a:pPr marL="0" marR="0" lvl="0" indent="0" algn="ctr" defTabSz="1219170" eaLnBrk="1" fontAlgn="base" latinLnBrk="0" hangingPunct="1">
              <a:lnSpc>
                <a:spcPct val="100000"/>
              </a:lnSpc>
              <a:spcBef>
                <a:spcPts val="800"/>
              </a:spcBef>
              <a:spcAft>
                <a:spcPct val="0"/>
              </a:spcAft>
              <a:buClrTx/>
              <a:buSzTx/>
              <a:buFontTx/>
              <a:buNone/>
              <a:tabLst/>
              <a:defRPr/>
            </a:pPr>
            <a:r>
              <a:rPr kumimoji="0" lang="en-US" altLang="zh-CN" sz="1867"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TOE</a:t>
            </a:r>
          </a:p>
          <a:p>
            <a:pPr marL="0" marR="0" lvl="0" indent="0" algn="ctr" defTabSz="1219170" eaLnBrk="1" fontAlgn="base" latinLnBrk="0" hangingPunct="1">
              <a:lnSpc>
                <a:spcPct val="100000"/>
              </a:lnSpc>
              <a:spcBef>
                <a:spcPts val="800"/>
              </a:spcBef>
              <a:spcAft>
                <a:spcPct val="0"/>
              </a:spcAft>
              <a:buClrTx/>
              <a:buSzTx/>
              <a:buFontTx/>
              <a:buNone/>
              <a:tabLst/>
              <a:defRPr/>
            </a:pPr>
            <a:r>
              <a:rPr kumimoji="0" lang="en-US" altLang="zh-CN" sz="1867"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2005</a:t>
            </a:r>
          </a:p>
        </p:txBody>
      </p:sp>
      <p:sp>
        <p:nvSpPr>
          <p:cNvPr id="63" name="矩形 62"/>
          <p:cNvSpPr/>
          <p:nvPr/>
        </p:nvSpPr>
        <p:spPr>
          <a:xfrm>
            <a:off x="4623640" y="5843143"/>
            <a:ext cx="954364" cy="769570"/>
          </a:xfrm>
          <a:prstGeom prst="rect">
            <a:avLst/>
          </a:prstGeom>
          <a:solidFill>
            <a:srgbClr val="418AB3">
              <a:lumMod val="20000"/>
              <a:lumOff val="80000"/>
            </a:srgbClr>
          </a:solidFill>
        </p:spPr>
        <p:txBody>
          <a:bodyPr wrap="none">
            <a:spAutoFit/>
          </a:bodyPr>
          <a:lstStyle/>
          <a:p>
            <a:pPr marL="0" marR="0" lvl="0" indent="0" algn="ctr" defTabSz="1219170" eaLnBrk="1" fontAlgn="base" latinLnBrk="0" hangingPunct="1">
              <a:lnSpc>
                <a:spcPct val="100000"/>
              </a:lnSpc>
              <a:spcBef>
                <a:spcPts val="800"/>
              </a:spcBef>
              <a:spcAft>
                <a:spcPct val="0"/>
              </a:spcAft>
              <a:buClrTx/>
              <a:buSzTx/>
              <a:buFontTx/>
              <a:buNone/>
              <a:tabLst/>
              <a:defRPr/>
            </a:pPr>
            <a:r>
              <a:rPr kumimoji="0" lang="en-US" altLang="zh-CN" sz="1867" b="0" i="0" u="none" strike="noStrike" kern="0" cap="none" spc="0" normalizeH="0" baseline="0" noProof="0" dirty="0" err="1" smtClean="0">
                <a:ln>
                  <a:noFill/>
                </a:ln>
                <a:solidFill>
                  <a:srgbClr val="000000"/>
                </a:solidFill>
                <a:effectLst/>
                <a:uLnTx/>
                <a:uFillTx/>
                <a:latin typeface="微软雅黑" panose="020B0503020204020204" pitchFamily="34" charset="-122"/>
                <a:ea typeface="微软雅黑" panose="020B0503020204020204" pitchFamily="34" charset="-122"/>
              </a:rPr>
              <a:t>iWARP</a:t>
            </a:r>
            <a:endParaRPr kumimoji="0" lang="en-US" altLang="zh-CN" sz="1867"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a:p>
            <a:pPr marL="0" marR="0" lvl="0" indent="0" algn="ctr" defTabSz="1219170" eaLnBrk="1" fontAlgn="base" latinLnBrk="0" hangingPunct="1">
              <a:lnSpc>
                <a:spcPct val="100000"/>
              </a:lnSpc>
              <a:spcBef>
                <a:spcPts val="800"/>
              </a:spcBef>
              <a:spcAft>
                <a:spcPct val="0"/>
              </a:spcAft>
              <a:buClrTx/>
              <a:buSzTx/>
              <a:buFontTx/>
              <a:buNone/>
              <a:tabLst/>
              <a:defRPr/>
            </a:pPr>
            <a:r>
              <a:rPr kumimoji="0" lang="en-US" altLang="zh-CN" sz="1867"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2007</a:t>
            </a:r>
          </a:p>
        </p:txBody>
      </p:sp>
      <p:sp>
        <p:nvSpPr>
          <p:cNvPr id="64" name="矩形 63"/>
          <p:cNvSpPr/>
          <p:nvPr/>
        </p:nvSpPr>
        <p:spPr>
          <a:xfrm>
            <a:off x="5966956" y="5826719"/>
            <a:ext cx="778290" cy="769570"/>
          </a:xfrm>
          <a:prstGeom prst="rect">
            <a:avLst/>
          </a:prstGeom>
          <a:solidFill>
            <a:srgbClr val="418AB3">
              <a:lumMod val="20000"/>
              <a:lumOff val="80000"/>
            </a:srgbClr>
          </a:solidFill>
        </p:spPr>
        <p:txBody>
          <a:bodyPr wrap="none">
            <a:spAutoFit/>
          </a:bodyPr>
          <a:lstStyle/>
          <a:p>
            <a:pPr marL="0" marR="0" lvl="0" indent="0" algn="ctr" defTabSz="1219170" eaLnBrk="1" fontAlgn="base" latinLnBrk="0" hangingPunct="1">
              <a:lnSpc>
                <a:spcPct val="100000"/>
              </a:lnSpc>
              <a:spcBef>
                <a:spcPts val="800"/>
              </a:spcBef>
              <a:spcAft>
                <a:spcPct val="0"/>
              </a:spcAft>
              <a:buClrTx/>
              <a:buSzTx/>
              <a:buFontTx/>
              <a:buNone/>
              <a:tabLst/>
              <a:defRPr/>
            </a:pPr>
            <a:r>
              <a:rPr kumimoji="0" lang="en-US" altLang="zh-CN" sz="1867"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RoCE</a:t>
            </a:r>
          </a:p>
          <a:p>
            <a:pPr marL="0" marR="0" lvl="0" indent="0" algn="ctr" defTabSz="1219170" eaLnBrk="1" fontAlgn="base" latinLnBrk="0" hangingPunct="1">
              <a:lnSpc>
                <a:spcPct val="100000"/>
              </a:lnSpc>
              <a:spcBef>
                <a:spcPts val="800"/>
              </a:spcBef>
              <a:spcAft>
                <a:spcPct val="0"/>
              </a:spcAft>
              <a:buClrTx/>
              <a:buSzTx/>
              <a:buFontTx/>
              <a:buNone/>
              <a:tabLst/>
              <a:defRPr/>
            </a:pPr>
            <a:r>
              <a:rPr kumimoji="0" lang="en-US" altLang="zh-CN" sz="1867"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2012</a:t>
            </a:r>
          </a:p>
        </p:txBody>
      </p:sp>
      <p:sp>
        <p:nvSpPr>
          <p:cNvPr id="65" name="矩形 64"/>
          <p:cNvSpPr/>
          <p:nvPr/>
        </p:nvSpPr>
        <p:spPr>
          <a:xfrm>
            <a:off x="7596984" y="421589"/>
            <a:ext cx="3648405" cy="523220"/>
          </a:xfrm>
          <a:prstGeom prst="rect">
            <a:avLst/>
          </a:prstGeom>
        </p:spPr>
        <p:txBody>
          <a:bodyPr wrap="square">
            <a:spAutoFit/>
          </a:bodyPr>
          <a:lstStyle/>
          <a:p>
            <a:pPr defTabSz="1219170" fontAlgn="base">
              <a:spcBef>
                <a:spcPct val="0"/>
              </a:spcBef>
              <a:spcAft>
                <a:spcPct val="0"/>
              </a:spcAft>
            </a:pPr>
            <a:r>
              <a:rPr lang="en-US" altLang="zh-CN" sz="1400" dirty="0">
                <a:solidFill>
                  <a:srgbClr val="000000"/>
                </a:solidFill>
                <a:latin typeface="微软雅黑" panose="020B0503020204020204" pitchFamily="34" charset="-122"/>
                <a:ea typeface="微软雅黑" panose="020B0503020204020204" pitchFamily="34" charset="-122"/>
              </a:rPr>
              <a:t>TSO: TCP Segmentation Offload,</a:t>
            </a:r>
            <a:r>
              <a:rPr lang="zh-CN" altLang="en-US" sz="1400" dirty="0">
                <a:solidFill>
                  <a:srgbClr val="000000"/>
                </a:solidFill>
                <a:latin typeface="微软雅黑" panose="020B0503020204020204" pitchFamily="34" charset="-122"/>
                <a:ea typeface="微软雅黑" panose="020B0503020204020204" pitchFamily="34" charset="-122"/>
              </a:rPr>
              <a:t>减少</a:t>
            </a:r>
            <a:r>
              <a:rPr lang="en-US" altLang="zh-CN" sz="1400" dirty="0">
                <a:solidFill>
                  <a:srgbClr val="000000"/>
                </a:solidFill>
                <a:latin typeface="微软雅黑" panose="020B0503020204020204" pitchFamily="34" charset="-122"/>
                <a:ea typeface="微软雅黑" panose="020B0503020204020204" pitchFamily="34" charset="-122"/>
              </a:rPr>
              <a:t>CPU</a:t>
            </a:r>
            <a:r>
              <a:rPr lang="zh-CN" altLang="en-US" sz="1400" dirty="0">
                <a:solidFill>
                  <a:srgbClr val="000000"/>
                </a:solidFill>
                <a:latin typeface="微软雅黑" panose="020B0503020204020204" pitchFamily="34" charset="-122"/>
                <a:ea typeface="微软雅黑" panose="020B0503020204020204" pitchFamily="34" charset="-122"/>
              </a:rPr>
              <a:t>使用率增加发送吞吐量</a:t>
            </a:r>
            <a:endParaRPr lang="en-US" altLang="zh-CN" sz="1400" dirty="0">
              <a:solidFill>
                <a:srgbClr val="000000"/>
              </a:solidFill>
              <a:latin typeface="微软雅黑" panose="020B0503020204020204" pitchFamily="34" charset="-122"/>
              <a:ea typeface="微软雅黑" panose="020B0503020204020204" pitchFamily="34" charset="-122"/>
            </a:endParaRPr>
          </a:p>
        </p:txBody>
      </p:sp>
      <p:pic>
        <p:nvPicPr>
          <p:cNvPr id="66" name="图片 65"/>
          <p:cNvPicPr>
            <a:picLocks noChangeAspect="1"/>
          </p:cNvPicPr>
          <p:nvPr/>
        </p:nvPicPr>
        <p:blipFill>
          <a:blip r:embed="rId2"/>
          <a:stretch>
            <a:fillRect/>
          </a:stretch>
        </p:blipFill>
        <p:spPr>
          <a:xfrm>
            <a:off x="7695905" y="1131820"/>
            <a:ext cx="4260648" cy="1193768"/>
          </a:xfrm>
          <a:prstGeom prst="rect">
            <a:avLst/>
          </a:prstGeom>
        </p:spPr>
      </p:pic>
      <p:sp>
        <p:nvSpPr>
          <p:cNvPr id="67" name="矩形 66"/>
          <p:cNvSpPr/>
          <p:nvPr/>
        </p:nvSpPr>
        <p:spPr>
          <a:xfrm>
            <a:off x="7596984" y="2422674"/>
            <a:ext cx="4722280" cy="523220"/>
          </a:xfrm>
          <a:prstGeom prst="rect">
            <a:avLst/>
          </a:prstGeom>
        </p:spPr>
        <p:txBody>
          <a:bodyPr wrap="square">
            <a:spAutoFit/>
          </a:bodyPr>
          <a:lstStyle/>
          <a:p>
            <a:pPr defTabSz="1219170" fontAlgn="base">
              <a:spcBef>
                <a:spcPct val="0"/>
              </a:spcBef>
              <a:spcAft>
                <a:spcPct val="0"/>
              </a:spcAft>
            </a:pPr>
            <a:r>
              <a:rPr lang="en-US" altLang="zh-CN" sz="1400" dirty="0">
                <a:solidFill>
                  <a:srgbClr val="000000"/>
                </a:solidFill>
                <a:latin typeface="微软雅黑" panose="020B0503020204020204" pitchFamily="34" charset="-122"/>
                <a:ea typeface="微软雅黑" panose="020B0503020204020204" pitchFamily="34" charset="-122"/>
              </a:rPr>
              <a:t>GRO: Generic Receive Offload, </a:t>
            </a:r>
            <a:r>
              <a:rPr lang="zh-CN" altLang="en-US" sz="1400" dirty="0">
                <a:solidFill>
                  <a:srgbClr val="000000"/>
                </a:solidFill>
                <a:latin typeface="微软雅黑" panose="020B0503020204020204" pitchFamily="34" charset="-122"/>
                <a:ea typeface="微软雅黑" panose="020B0503020204020204" pitchFamily="34" charset="-122"/>
              </a:rPr>
              <a:t>减少上层协议栈处理 开销，提高系统接收</a:t>
            </a:r>
            <a:r>
              <a:rPr lang="en-US" altLang="zh-CN" sz="1400" dirty="0">
                <a:solidFill>
                  <a:srgbClr val="000000"/>
                </a:solidFill>
                <a:latin typeface="微软雅黑" panose="020B0503020204020204" pitchFamily="34" charset="-122"/>
                <a:ea typeface="微软雅黑" panose="020B0503020204020204" pitchFamily="34" charset="-122"/>
              </a:rPr>
              <a:t>TCP</a:t>
            </a:r>
            <a:r>
              <a:rPr lang="zh-CN" altLang="en-US" sz="1400" dirty="0">
                <a:solidFill>
                  <a:srgbClr val="000000"/>
                </a:solidFill>
                <a:latin typeface="微软雅黑" panose="020B0503020204020204" pitchFamily="34" charset="-122"/>
                <a:ea typeface="微软雅黑" panose="020B0503020204020204" pitchFamily="34" charset="-122"/>
              </a:rPr>
              <a:t>数据包的能力</a:t>
            </a:r>
            <a:endParaRPr lang="en-US" altLang="zh-CN" sz="1400" dirty="0">
              <a:solidFill>
                <a:srgbClr val="000000"/>
              </a:solidFill>
              <a:latin typeface="微软雅黑" panose="020B0503020204020204" pitchFamily="34" charset="-122"/>
              <a:ea typeface="微软雅黑" panose="020B0503020204020204" pitchFamily="34" charset="-122"/>
            </a:endParaRPr>
          </a:p>
        </p:txBody>
      </p:sp>
      <p:pic>
        <p:nvPicPr>
          <p:cNvPr id="68" name="图片 67"/>
          <p:cNvPicPr>
            <a:picLocks noChangeAspect="1"/>
          </p:cNvPicPr>
          <p:nvPr/>
        </p:nvPicPr>
        <p:blipFill>
          <a:blip r:embed="rId3"/>
          <a:stretch>
            <a:fillRect/>
          </a:stretch>
        </p:blipFill>
        <p:spPr>
          <a:xfrm>
            <a:off x="7546021" y="3134238"/>
            <a:ext cx="4677232" cy="1392817"/>
          </a:xfrm>
          <a:prstGeom prst="rect">
            <a:avLst/>
          </a:prstGeom>
        </p:spPr>
      </p:pic>
      <p:sp>
        <p:nvSpPr>
          <p:cNvPr id="69" name="矩形 68"/>
          <p:cNvSpPr/>
          <p:nvPr/>
        </p:nvSpPr>
        <p:spPr bwMode="auto">
          <a:xfrm>
            <a:off x="5811387" y="3483625"/>
            <a:ext cx="288032" cy="849828"/>
          </a:xfrm>
          <a:prstGeom prst="rect">
            <a:avLst/>
          </a:prstGeom>
          <a:solidFill>
            <a:srgbClr val="F69200">
              <a:lumMod val="75000"/>
            </a:srgbClr>
          </a:solidFill>
          <a:ln>
            <a:noFill/>
          </a:ln>
          <a:effectLst/>
          <a:extLst/>
        </p:spPr>
        <p:txBody>
          <a:bodyPr vert="horz" wrap="square" lIns="121920" tIns="60960" rIns="121920" bIns="60960" numCol="1" rtlCol="0"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
                <a:srgbClr val="CC9900"/>
              </a:buClr>
              <a:buSzTx/>
              <a:buFontTx/>
              <a:buNone/>
              <a:tabLst/>
              <a:defRPr/>
            </a:pPr>
            <a:endParaRPr kumimoji="0" lang="zh-CN" altLang="en-US" sz="1867"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70" name="矩形 69"/>
          <p:cNvSpPr/>
          <p:nvPr/>
        </p:nvSpPr>
        <p:spPr>
          <a:xfrm>
            <a:off x="5246093" y="4345523"/>
            <a:ext cx="1237577" cy="420756"/>
          </a:xfrm>
          <a:prstGeom prst="rect">
            <a:avLst/>
          </a:prstGeom>
        </p:spPr>
        <p:txBody>
          <a:bodyPr wrap="square">
            <a:spAutoFit/>
          </a:bodyPr>
          <a:lstStyle/>
          <a:p>
            <a:pPr defTabSz="1219170" fontAlgn="base">
              <a:spcBef>
                <a:spcPct val="0"/>
              </a:spcBef>
              <a:spcAft>
                <a:spcPct val="0"/>
              </a:spcAft>
            </a:pPr>
            <a:r>
              <a:rPr lang="en-US" altLang="zh-CN" sz="1067" dirty="0">
                <a:solidFill>
                  <a:srgbClr val="000000"/>
                </a:solidFill>
                <a:latin typeface="微软雅黑" panose="020B0503020204020204" pitchFamily="34" charset="-122"/>
                <a:ea typeface="微软雅黑" panose="020B0503020204020204" pitchFamily="34" charset="-122"/>
              </a:rPr>
              <a:t>Memory copy</a:t>
            </a:r>
            <a:r>
              <a:rPr lang="zh-CN" altLang="en-US" sz="1067" dirty="0">
                <a:solidFill>
                  <a:srgbClr val="000000"/>
                </a:solidFill>
                <a:latin typeface="微软雅黑" panose="020B0503020204020204" pitchFamily="34" charset="-122"/>
                <a:ea typeface="微软雅黑" panose="020B0503020204020204" pitchFamily="34" charset="-122"/>
              </a:rPr>
              <a:t>的</a:t>
            </a:r>
            <a:r>
              <a:rPr lang="en-US" altLang="zh-CN" sz="1067" dirty="0">
                <a:solidFill>
                  <a:srgbClr val="000000"/>
                </a:solidFill>
                <a:latin typeface="微软雅黑" panose="020B0503020204020204" pitchFamily="34" charset="-122"/>
                <a:ea typeface="微软雅黑" panose="020B0503020204020204" pitchFamily="34" charset="-122"/>
              </a:rPr>
              <a:t>CPU</a:t>
            </a:r>
            <a:r>
              <a:rPr lang="zh-CN" altLang="en-US" sz="1067" dirty="0">
                <a:solidFill>
                  <a:srgbClr val="000000"/>
                </a:solidFill>
                <a:latin typeface="微软雅黑" panose="020B0503020204020204" pitchFamily="34" charset="-122"/>
                <a:ea typeface="微软雅黑" panose="020B0503020204020204" pitchFamily="34" charset="-122"/>
              </a:rPr>
              <a:t>开销</a:t>
            </a:r>
            <a:endParaRPr lang="zh-CN" altLang="en-US" sz="1067" dirty="0">
              <a:solidFill>
                <a:srgbClr val="000000"/>
              </a:solidFill>
              <a:ea typeface="宋体" charset="-122"/>
            </a:endParaRPr>
          </a:p>
        </p:txBody>
      </p:sp>
      <p:sp>
        <p:nvSpPr>
          <p:cNvPr id="71" name="矩形 70"/>
          <p:cNvSpPr/>
          <p:nvPr/>
        </p:nvSpPr>
        <p:spPr bwMode="auto">
          <a:xfrm>
            <a:off x="6856943" y="3483625"/>
            <a:ext cx="288032" cy="849828"/>
          </a:xfrm>
          <a:prstGeom prst="rect">
            <a:avLst/>
          </a:prstGeom>
          <a:solidFill>
            <a:srgbClr val="A6B727">
              <a:lumMod val="75000"/>
            </a:srgbClr>
          </a:solidFill>
          <a:ln>
            <a:noFill/>
          </a:ln>
          <a:effectLst/>
          <a:extLst/>
        </p:spPr>
        <p:txBody>
          <a:bodyPr vert="horz" wrap="square" lIns="121920" tIns="60960" rIns="121920" bIns="60960" numCol="1" rtlCol="0"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
                <a:srgbClr val="CC9900"/>
              </a:buClr>
              <a:buSzTx/>
              <a:buFontTx/>
              <a:buNone/>
              <a:tabLst/>
              <a:defRPr/>
            </a:pPr>
            <a:endParaRPr kumimoji="0" lang="zh-CN" altLang="en-US" sz="1867"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72" name="矩形 71"/>
          <p:cNvSpPr/>
          <p:nvPr/>
        </p:nvSpPr>
        <p:spPr>
          <a:xfrm>
            <a:off x="6444049" y="4345523"/>
            <a:ext cx="1237577" cy="420756"/>
          </a:xfrm>
          <a:prstGeom prst="rect">
            <a:avLst/>
          </a:prstGeom>
        </p:spPr>
        <p:txBody>
          <a:bodyPr wrap="square">
            <a:spAutoFit/>
          </a:bodyPr>
          <a:lstStyle/>
          <a:p>
            <a:pPr defTabSz="1219170" fontAlgn="base">
              <a:spcBef>
                <a:spcPct val="0"/>
              </a:spcBef>
              <a:spcAft>
                <a:spcPct val="0"/>
              </a:spcAft>
            </a:pPr>
            <a:r>
              <a:rPr lang="zh-CN" altLang="en-US" sz="1067" dirty="0">
                <a:solidFill>
                  <a:srgbClr val="000000"/>
                </a:solidFill>
                <a:latin typeface="微软雅黑" panose="020B0503020204020204" pitchFamily="34" charset="-122"/>
                <a:ea typeface="微软雅黑" panose="020B0503020204020204" pitchFamily="34" charset="-122"/>
              </a:rPr>
              <a:t>协议处理部分的</a:t>
            </a:r>
            <a:r>
              <a:rPr lang="en-US" altLang="zh-CN" sz="1067" dirty="0">
                <a:solidFill>
                  <a:srgbClr val="000000"/>
                </a:solidFill>
                <a:latin typeface="微软雅黑" panose="020B0503020204020204" pitchFamily="34" charset="-122"/>
                <a:ea typeface="微软雅黑" panose="020B0503020204020204" pitchFamily="34" charset="-122"/>
              </a:rPr>
              <a:t>CPU</a:t>
            </a:r>
            <a:r>
              <a:rPr lang="zh-CN" altLang="en-US" sz="1067" dirty="0">
                <a:solidFill>
                  <a:srgbClr val="000000"/>
                </a:solidFill>
                <a:latin typeface="微软雅黑" panose="020B0503020204020204" pitchFamily="34" charset="-122"/>
                <a:ea typeface="微软雅黑" panose="020B0503020204020204" pitchFamily="34" charset="-122"/>
              </a:rPr>
              <a:t>开销</a:t>
            </a:r>
            <a:endParaRPr lang="zh-CN" altLang="en-US" sz="1067" dirty="0">
              <a:solidFill>
                <a:srgbClr val="000000"/>
              </a:solidFill>
              <a:ea typeface="宋体" charset="-122"/>
            </a:endParaRPr>
          </a:p>
        </p:txBody>
      </p:sp>
      <p:cxnSp>
        <p:nvCxnSpPr>
          <p:cNvPr id="73" name="直接连接符 72"/>
          <p:cNvCxnSpPr/>
          <p:nvPr/>
        </p:nvCxnSpPr>
        <p:spPr bwMode="auto">
          <a:xfrm>
            <a:off x="1211193" y="3260757"/>
            <a:ext cx="410665" cy="0"/>
          </a:xfrm>
          <a:prstGeom prst="line">
            <a:avLst/>
          </a:prstGeom>
          <a:noFill/>
          <a:ln w="9525" cap="flat" cmpd="sng" algn="ctr">
            <a:solidFill>
              <a:srgbClr val="000000">
                <a:shade val="95000"/>
                <a:satMod val="105000"/>
              </a:srgbClr>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直接连接符 73"/>
          <p:cNvCxnSpPr/>
          <p:nvPr/>
        </p:nvCxnSpPr>
        <p:spPr bwMode="auto">
          <a:xfrm>
            <a:off x="1211192" y="3836312"/>
            <a:ext cx="404784" cy="0"/>
          </a:xfrm>
          <a:prstGeom prst="line">
            <a:avLst/>
          </a:prstGeom>
          <a:noFill/>
          <a:ln w="9525" cap="flat" cmpd="sng" algn="ctr">
            <a:solidFill>
              <a:srgbClr val="000000">
                <a:shade val="95000"/>
                <a:satMod val="105000"/>
              </a:srgbClr>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直接箭头连接符 74"/>
          <p:cNvCxnSpPr/>
          <p:nvPr/>
        </p:nvCxnSpPr>
        <p:spPr bwMode="auto">
          <a:xfrm>
            <a:off x="1519965" y="3260757"/>
            <a:ext cx="0" cy="575555"/>
          </a:xfrm>
          <a:prstGeom prst="straightConnector1">
            <a:avLst/>
          </a:prstGeom>
          <a:noFill/>
          <a:ln w="9525" cap="flat" cmpd="sng" algn="ctr">
            <a:solidFill>
              <a:srgbClr val="000000">
                <a:shade val="95000"/>
                <a:satMod val="105000"/>
              </a:srgbClr>
            </a:solidFill>
            <a:prstDash val="solid"/>
            <a:headEnd type="triangl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直接连接符 75"/>
          <p:cNvCxnSpPr/>
          <p:nvPr/>
        </p:nvCxnSpPr>
        <p:spPr bwMode="auto">
          <a:xfrm>
            <a:off x="2569142" y="5180972"/>
            <a:ext cx="374413" cy="3672"/>
          </a:xfrm>
          <a:prstGeom prst="line">
            <a:avLst/>
          </a:prstGeom>
          <a:noFill/>
          <a:ln w="9525" cap="flat" cmpd="sng" algn="ctr">
            <a:solidFill>
              <a:srgbClr val="000000">
                <a:shade val="95000"/>
                <a:satMod val="105000"/>
              </a:srgbClr>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直接连接符 76"/>
          <p:cNvCxnSpPr/>
          <p:nvPr/>
        </p:nvCxnSpPr>
        <p:spPr bwMode="auto">
          <a:xfrm>
            <a:off x="3768380" y="3437217"/>
            <a:ext cx="554681" cy="0"/>
          </a:xfrm>
          <a:prstGeom prst="line">
            <a:avLst/>
          </a:prstGeom>
          <a:noFill/>
          <a:ln w="9525" cap="flat" cmpd="sng" algn="ctr">
            <a:solidFill>
              <a:srgbClr val="000000">
                <a:shade val="95000"/>
                <a:satMod val="105000"/>
              </a:srgbClr>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直接连接符 77"/>
          <p:cNvCxnSpPr/>
          <p:nvPr/>
        </p:nvCxnSpPr>
        <p:spPr bwMode="auto">
          <a:xfrm flipV="1">
            <a:off x="3824221" y="5087979"/>
            <a:ext cx="516259" cy="3672"/>
          </a:xfrm>
          <a:prstGeom prst="line">
            <a:avLst/>
          </a:prstGeom>
          <a:noFill/>
          <a:ln w="9525" cap="flat" cmpd="sng" algn="ctr">
            <a:solidFill>
              <a:srgbClr val="000000">
                <a:shade val="95000"/>
                <a:satMod val="105000"/>
              </a:srgbClr>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直接箭头连接符 78"/>
          <p:cNvCxnSpPr/>
          <p:nvPr/>
        </p:nvCxnSpPr>
        <p:spPr bwMode="auto">
          <a:xfrm>
            <a:off x="4208264" y="3437218"/>
            <a:ext cx="0" cy="1647743"/>
          </a:xfrm>
          <a:prstGeom prst="straightConnector1">
            <a:avLst/>
          </a:prstGeom>
          <a:noFill/>
          <a:ln w="9525" cap="flat" cmpd="sng" algn="ctr">
            <a:solidFill>
              <a:srgbClr val="000000">
                <a:shade val="95000"/>
                <a:satMod val="105000"/>
              </a:srgbClr>
            </a:solidFill>
            <a:prstDash val="solid"/>
            <a:headEnd type="triangl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直接连接符 79"/>
          <p:cNvCxnSpPr/>
          <p:nvPr/>
        </p:nvCxnSpPr>
        <p:spPr bwMode="auto">
          <a:xfrm>
            <a:off x="5229579" y="5161337"/>
            <a:ext cx="379759" cy="4073"/>
          </a:xfrm>
          <a:prstGeom prst="line">
            <a:avLst/>
          </a:prstGeom>
          <a:noFill/>
          <a:ln w="9525" cap="flat" cmpd="sng" algn="ctr">
            <a:solidFill>
              <a:srgbClr val="000000">
                <a:shade val="95000"/>
                <a:satMod val="105000"/>
              </a:srgbClr>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直接连接符 80"/>
          <p:cNvCxnSpPr/>
          <p:nvPr/>
        </p:nvCxnSpPr>
        <p:spPr bwMode="auto">
          <a:xfrm>
            <a:off x="5229579" y="5645061"/>
            <a:ext cx="379759" cy="3793"/>
          </a:xfrm>
          <a:prstGeom prst="line">
            <a:avLst/>
          </a:prstGeom>
          <a:noFill/>
          <a:ln w="9525" cap="flat" cmpd="sng" algn="ctr">
            <a:solidFill>
              <a:srgbClr val="000000">
                <a:shade val="95000"/>
                <a:satMod val="105000"/>
              </a:srgbClr>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直接箭头连接符 81"/>
          <p:cNvCxnSpPr/>
          <p:nvPr/>
        </p:nvCxnSpPr>
        <p:spPr bwMode="auto">
          <a:xfrm>
            <a:off x="5456403" y="5180971"/>
            <a:ext cx="0" cy="467883"/>
          </a:xfrm>
          <a:prstGeom prst="straightConnector1">
            <a:avLst/>
          </a:prstGeom>
          <a:noFill/>
          <a:ln w="9525" cap="flat" cmpd="sng" algn="ctr">
            <a:solidFill>
              <a:srgbClr val="000000">
                <a:shade val="95000"/>
                <a:satMod val="105000"/>
              </a:srgbClr>
            </a:solidFill>
            <a:prstDash val="solid"/>
            <a:headEnd type="triangl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直接连接符 82"/>
          <p:cNvCxnSpPr/>
          <p:nvPr/>
        </p:nvCxnSpPr>
        <p:spPr bwMode="auto">
          <a:xfrm>
            <a:off x="2572165" y="3836312"/>
            <a:ext cx="371391" cy="4181"/>
          </a:xfrm>
          <a:prstGeom prst="line">
            <a:avLst/>
          </a:prstGeom>
          <a:noFill/>
          <a:ln w="9525" cap="flat" cmpd="sng" algn="ctr">
            <a:solidFill>
              <a:srgbClr val="000000">
                <a:shade val="95000"/>
                <a:satMod val="105000"/>
              </a:srgbClr>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直接箭头连接符 83"/>
          <p:cNvCxnSpPr/>
          <p:nvPr/>
        </p:nvCxnSpPr>
        <p:spPr bwMode="auto">
          <a:xfrm>
            <a:off x="2864115" y="3836313"/>
            <a:ext cx="0" cy="1360220"/>
          </a:xfrm>
          <a:prstGeom prst="straightConnector1">
            <a:avLst/>
          </a:prstGeom>
          <a:noFill/>
          <a:ln w="9525" cap="flat" cmpd="sng" algn="ctr">
            <a:solidFill>
              <a:srgbClr val="000000">
                <a:shade val="95000"/>
                <a:satMod val="105000"/>
              </a:srgbClr>
            </a:solidFill>
            <a:prstDash val="solid"/>
            <a:headEnd type="triangl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矩形 84"/>
          <p:cNvSpPr/>
          <p:nvPr/>
        </p:nvSpPr>
        <p:spPr>
          <a:xfrm>
            <a:off x="7651100" y="4782074"/>
            <a:ext cx="3202869" cy="523220"/>
          </a:xfrm>
          <a:prstGeom prst="rect">
            <a:avLst/>
          </a:prstGeom>
        </p:spPr>
        <p:txBody>
          <a:bodyPr wrap="square">
            <a:spAutoFit/>
          </a:bodyPr>
          <a:lstStyle/>
          <a:p>
            <a:pPr defTabSz="1219170" fontAlgn="base">
              <a:spcBef>
                <a:spcPct val="0"/>
              </a:spcBef>
              <a:spcAft>
                <a:spcPct val="0"/>
              </a:spcAft>
            </a:pPr>
            <a:r>
              <a:rPr lang="en-US" altLang="zh-CN" sz="1400" dirty="0">
                <a:solidFill>
                  <a:srgbClr val="000000"/>
                </a:solidFill>
                <a:latin typeface="微软雅黑" panose="020B0503020204020204" pitchFamily="34" charset="-122"/>
                <a:ea typeface="微软雅黑" panose="020B0503020204020204" pitchFamily="34" charset="-122"/>
              </a:rPr>
              <a:t>TOE: TCP Offloading Engine, </a:t>
            </a:r>
            <a:r>
              <a:rPr lang="zh-CN" altLang="en-US" sz="1400" dirty="0">
                <a:solidFill>
                  <a:srgbClr val="000000"/>
                </a:solidFill>
                <a:latin typeface="微软雅黑" panose="020B0503020204020204" pitchFamily="34" charset="-122"/>
                <a:ea typeface="微软雅黑" panose="020B0503020204020204" pitchFamily="34" charset="-122"/>
              </a:rPr>
              <a:t>将所有的协议处理部分都卸载到网卡上</a:t>
            </a:r>
            <a:endParaRPr lang="en-US" altLang="zh-CN" sz="1400" dirty="0">
              <a:solidFill>
                <a:srgbClr val="000000"/>
              </a:solidFill>
              <a:latin typeface="微软雅黑" panose="020B0503020204020204" pitchFamily="34" charset="-122"/>
              <a:ea typeface="微软雅黑" panose="020B0503020204020204" pitchFamily="34" charset="-122"/>
            </a:endParaRPr>
          </a:p>
        </p:txBody>
      </p:sp>
      <p:cxnSp>
        <p:nvCxnSpPr>
          <p:cNvPr id="86" name="曲线连接符 85"/>
          <p:cNvCxnSpPr/>
          <p:nvPr/>
        </p:nvCxnSpPr>
        <p:spPr bwMode="auto">
          <a:xfrm>
            <a:off x="1615977" y="3437218"/>
            <a:ext cx="668156" cy="399095"/>
          </a:xfrm>
          <a:prstGeom prst="curvedConnector3">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曲线连接符 86"/>
          <p:cNvCxnSpPr/>
          <p:nvPr/>
        </p:nvCxnSpPr>
        <p:spPr bwMode="auto">
          <a:xfrm>
            <a:off x="2947726" y="4764479"/>
            <a:ext cx="668156" cy="399095"/>
          </a:xfrm>
          <a:prstGeom prst="curvedConnector3">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曲线连接符 87"/>
          <p:cNvCxnSpPr/>
          <p:nvPr/>
        </p:nvCxnSpPr>
        <p:spPr bwMode="auto">
          <a:xfrm>
            <a:off x="4308194" y="4618767"/>
            <a:ext cx="668156" cy="399095"/>
          </a:xfrm>
          <a:prstGeom prst="curvedConnector3">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曲线连接符 88"/>
          <p:cNvCxnSpPr>
            <a:endCxn id="56" idx="1"/>
          </p:cNvCxnSpPr>
          <p:nvPr/>
        </p:nvCxnSpPr>
        <p:spPr bwMode="auto">
          <a:xfrm>
            <a:off x="5456041" y="5400994"/>
            <a:ext cx="748904" cy="298164"/>
          </a:xfrm>
          <a:prstGeom prst="curvedConnector3">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44611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p:txBody>
          <a:bodyPr/>
          <a:lstStyle/>
          <a:p>
            <a:r>
              <a:rPr lang="en-US" altLang="zh-CN" dirty="0" smtClean="0">
                <a:solidFill>
                  <a:schemeClr val="accent1"/>
                </a:solidFill>
              </a:rPr>
              <a:t>RDMA</a:t>
            </a:r>
            <a:r>
              <a:rPr lang="zh-CN" altLang="en-US" dirty="0" smtClean="0">
                <a:solidFill>
                  <a:schemeClr val="accent1"/>
                </a:solidFill>
              </a:rPr>
              <a:t>社区</a:t>
            </a:r>
            <a:r>
              <a:rPr lang="en-US" altLang="zh-CN" dirty="0" smtClean="0">
                <a:solidFill>
                  <a:schemeClr val="accent1"/>
                </a:solidFill>
              </a:rPr>
              <a:t>Maintainer</a:t>
            </a:r>
            <a:r>
              <a:rPr lang="zh-CN" altLang="en-US" dirty="0" smtClean="0">
                <a:solidFill>
                  <a:schemeClr val="accent1"/>
                </a:solidFill>
              </a:rPr>
              <a:t>介绍</a:t>
            </a:r>
            <a:endParaRPr lang="zh-CN" altLang="en-US" dirty="0">
              <a:solidFill>
                <a:schemeClr val="accent1"/>
              </a:solidFill>
            </a:endParaRPr>
          </a:p>
        </p:txBody>
      </p:sp>
      <p:sp>
        <p:nvSpPr>
          <p:cNvPr id="3" name="矩形 2"/>
          <p:cNvSpPr/>
          <p:nvPr/>
        </p:nvSpPr>
        <p:spPr>
          <a:xfrm>
            <a:off x="398435" y="1629916"/>
            <a:ext cx="4516465" cy="923330"/>
          </a:xfrm>
          <a:prstGeom prst="rect">
            <a:avLst/>
          </a:prstGeom>
        </p:spPr>
        <p:txBody>
          <a:bodyPr wrap="square">
            <a:spAutoFit/>
          </a:bodyPr>
          <a:lstStyle/>
          <a:p>
            <a:pPr marL="266700">
              <a:lnSpc>
                <a:spcPct val="150000"/>
              </a:lnSpc>
              <a:spcAft>
                <a:spcPts val="0"/>
              </a:spcAft>
            </a:pPr>
            <a:r>
              <a:rPr lang="zh-CN" altLang="zh-CN" dirty="0" smtClean="0">
                <a:latin typeface="微软雅黑" panose="020B0503020204020204" pitchFamily="34" charset="-122"/>
                <a:ea typeface="微软雅黑" panose="020B0503020204020204" pitchFamily="34" charset="-122"/>
              </a:rPr>
              <a:t>第一</a:t>
            </a:r>
            <a:r>
              <a:rPr lang="en-US" altLang="zh-CN" dirty="0">
                <a:latin typeface="微软雅黑" panose="020B0503020204020204" pitchFamily="34" charset="-122"/>
                <a:ea typeface="微软雅黑" panose="020B0503020204020204" pitchFamily="34" charset="-122"/>
              </a:rPr>
              <a:t>maintainer</a:t>
            </a:r>
            <a:r>
              <a:rPr lang="zh-CN"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Jason </a:t>
            </a:r>
            <a:r>
              <a:rPr lang="en-US" altLang="zh-CN" dirty="0" err="1" smtClean="0">
                <a:latin typeface="微软雅黑" panose="020B0503020204020204" pitchFamily="34" charset="-122"/>
                <a:ea typeface="微软雅黑" panose="020B0503020204020204" pitchFamily="34" charset="-122"/>
              </a:rPr>
              <a:t>Gunthorpe</a:t>
            </a:r>
            <a:endParaRPr lang="en-US" altLang="zh-CN" dirty="0" smtClean="0">
              <a:latin typeface="微软雅黑" panose="020B0503020204020204" pitchFamily="34" charset="-122"/>
              <a:ea typeface="微软雅黑" panose="020B0503020204020204" pitchFamily="34" charset="-122"/>
            </a:endParaRPr>
          </a:p>
          <a:p>
            <a:pPr marL="266700">
              <a:lnSpc>
                <a:spcPct val="150000"/>
              </a:lnSpc>
              <a:spcAft>
                <a:spcPts val="0"/>
              </a:spcAft>
            </a:pPr>
            <a:r>
              <a:rPr lang="zh-CN" altLang="zh-CN" dirty="0" smtClean="0">
                <a:latin typeface="微软雅黑" panose="020B0503020204020204" pitchFamily="34" charset="-122"/>
                <a:ea typeface="微软雅黑" panose="020B0503020204020204" pitchFamily="34" charset="-122"/>
              </a:rPr>
              <a:t>所在</a:t>
            </a:r>
            <a:r>
              <a:rPr lang="zh-CN" altLang="zh-CN" dirty="0">
                <a:latin typeface="微软雅黑" panose="020B0503020204020204" pitchFamily="34" charset="-122"/>
                <a:ea typeface="微软雅黑" panose="020B0503020204020204" pitchFamily="34" charset="-122"/>
              </a:rPr>
              <a:t>公司</a:t>
            </a:r>
            <a:r>
              <a:rPr lang="zh-CN" altLang="zh-CN"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NVIDIA(</a:t>
            </a:r>
            <a:r>
              <a:rPr lang="en-US" altLang="zh-CN" dirty="0" err="1" smtClean="0">
                <a:latin typeface="微软雅黑" panose="020B0503020204020204" pitchFamily="34" charset="-122"/>
                <a:ea typeface="微软雅黑" panose="020B0503020204020204" pitchFamily="34" charset="-122"/>
              </a:rPr>
              <a:t>Mellanox</a:t>
            </a:r>
            <a:r>
              <a:rPr lang="en-US" altLang="zh-CN" dirty="0" smtClean="0">
                <a:latin typeface="微软雅黑" panose="020B0503020204020204" pitchFamily="34" charset="-122"/>
                <a:ea typeface="微软雅黑" panose="020B0503020204020204" pitchFamily="34" charset="-122"/>
              </a:rPr>
              <a:t>)</a:t>
            </a:r>
            <a:endParaRPr lang="zh-CN" altLang="zh-CN" dirty="0">
              <a:latin typeface="微软雅黑" panose="020B0503020204020204" pitchFamily="34" charset="-122"/>
              <a:ea typeface="微软雅黑" panose="020B0503020204020204" pitchFamily="34" charset="-122"/>
            </a:endParaRPr>
          </a:p>
        </p:txBody>
      </p:sp>
      <p:pic>
        <p:nvPicPr>
          <p:cNvPr id="1026" name="Picture 2" descr="C:\Users\l00436852\AppData\Roaming\eSpace_Desktop\UserData\l00436852\imagefiles\0DB9896C-136D-4902-BF29-DD4F67275E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8400" y="3042298"/>
            <a:ext cx="1377950" cy="1440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l00436852\AppData\Roaming\eSpace_Desktop\UserData\l00436852\imagefiles\CF4DE07B-DFEF-4C3C-B8DD-13CCAC9761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879" y="3063873"/>
            <a:ext cx="1418446" cy="1418446"/>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5774517" y="1629916"/>
            <a:ext cx="4735540" cy="923330"/>
          </a:xfrm>
          <a:prstGeom prst="rect">
            <a:avLst/>
          </a:prstGeom>
        </p:spPr>
        <p:txBody>
          <a:bodyPr wrap="square">
            <a:spAutoFit/>
          </a:bodyPr>
          <a:lstStyle/>
          <a:p>
            <a:pPr marL="266700">
              <a:lnSpc>
                <a:spcPct val="150000"/>
              </a:lnSpc>
              <a:spcAft>
                <a:spcPts val="0"/>
              </a:spcAft>
            </a:pPr>
            <a:r>
              <a:rPr lang="zh-CN" altLang="zh-CN" dirty="0" smtClean="0">
                <a:latin typeface="微软雅黑" panose="020B0503020204020204" pitchFamily="34" charset="-122"/>
                <a:ea typeface="微软雅黑" panose="020B0503020204020204" pitchFamily="34" charset="-122"/>
              </a:rPr>
              <a:t>新增</a:t>
            </a:r>
            <a:r>
              <a:rPr lang="en-US" altLang="zh-CN" dirty="0">
                <a:latin typeface="微软雅黑" panose="020B0503020204020204" pitchFamily="34" charset="-122"/>
                <a:ea typeface="微软雅黑" panose="020B0503020204020204" pitchFamily="34" charset="-122"/>
              </a:rPr>
              <a:t>maintainer</a:t>
            </a:r>
            <a:r>
              <a:rPr lang="zh-CN"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Leon </a:t>
            </a:r>
            <a:r>
              <a:rPr lang="en-US" altLang="zh-CN" dirty="0" err="1" smtClean="0">
                <a:latin typeface="微软雅黑" panose="020B0503020204020204" pitchFamily="34" charset="-122"/>
                <a:ea typeface="微软雅黑" panose="020B0503020204020204" pitchFamily="34" charset="-122"/>
              </a:rPr>
              <a:t>Romanovsky</a:t>
            </a:r>
            <a:endParaRPr lang="en-US" altLang="zh-CN" dirty="0" smtClean="0">
              <a:latin typeface="微软雅黑" panose="020B0503020204020204" pitchFamily="34" charset="-122"/>
              <a:ea typeface="微软雅黑" panose="020B0503020204020204" pitchFamily="34" charset="-122"/>
            </a:endParaRPr>
          </a:p>
          <a:p>
            <a:pPr marL="266700">
              <a:lnSpc>
                <a:spcPct val="150000"/>
              </a:lnSpc>
              <a:spcAft>
                <a:spcPts val="0"/>
              </a:spcAft>
            </a:pPr>
            <a:r>
              <a:rPr lang="zh-CN" altLang="zh-CN" dirty="0" smtClean="0">
                <a:latin typeface="微软雅黑" panose="020B0503020204020204" pitchFamily="34" charset="-122"/>
                <a:ea typeface="微软雅黑" panose="020B0503020204020204" pitchFamily="34" charset="-122"/>
              </a:rPr>
              <a:t>所在</a:t>
            </a:r>
            <a:r>
              <a:rPr lang="zh-CN" altLang="zh-CN" dirty="0">
                <a:latin typeface="微软雅黑" panose="020B0503020204020204" pitchFamily="34" charset="-122"/>
                <a:ea typeface="微软雅黑" panose="020B0503020204020204" pitchFamily="34" charset="-122"/>
              </a:rPr>
              <a:t>公司</a:t>
            </a:r>
            <a:r>
              <a:rPr lang="zh-CN" altLang="zh-CN" dirty="0" smtClean="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 NVIDIA(</a:t>
            </a:r>
            <a:r>
              <a:rPr lang="en-US" altLang="zh-CN" dirty="0" err="1">
                <a:latin typeface="微软雅黑" panose="020B0503020204020204" pitchFamily="34" charset="-122"/>
                <a:ea typeface="微软雅黑" panose="020B0503020204020204" pitchFamily="34" charset="-122"/>
              </a:rPr>
              <a:t>Mellanox</a:t>
            </a:r>
            <a:r>
              <a:rPr lang="en-US" altLang="zh-CN" dirty="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6403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p:txBody>
          <a:bodyPr/>
          <a:lstStyle/>
          <a:p>
            <a:r>
              <a:rPr lang="en-US" altLang="zh-CN" dirty="0" smtClean="0">
                <a:solidFill>
                  <a:schemeClr val="accent1"/>
                </a:solidFill>
              </a:rPr>
              <a:t>RDMA</a:t>
            </a:r>
            <a:r>
              <a:rPr lang="zh-CN" altLang="en-US" dirty="0" smtClean="0">
                <a:solidFill>
                  <a:schemeClr val="accent1"/>
                </a:solidFill>
              </a:rPr>
              <a:t>社区运作方式</a:t>
            </a:r>
            <a:endParaRPr lang="zh-CN" altLang="en-US" dirty="0">
              <a:solidFill>
                <a:schemeClr val="accent1"/>
              </a:solidFill>
            </a:endParaRPr>
          </a:p>
        </p:txBody>
      </p:sp>
      <p:sp>
        <p:nvSpPr>
          <p:cNvPr id="3" name="内容占位符 2"/>
          <p:cNvSpPr>
            <a:spLocks noGrp="1"/>
          </p:cNvSpPr>
          <p:nvPr>
            <p:ph idx="10"/>
          </p:nvPr>
        </p:nvSpPr>
        <p:spPr>
          <a:xfrm>
            <a:off x="729175" y="1356052"/>
            <a:ext cx="9008885" cy="3796973"/>
          </a:xfrm>
        </p:spPr>
        <p:txBody>
          <a:bodyPr/>
          <a:lstStyle/>
          <a:p>
            <a:pPr lvl="2"/>
            <a:r>
              <a:rPr lang="zh-CN" altLang="zh-CN" sz="2800" b="1" dirty="0"/>
              <a:t>内核态</a:t>
            </a:r>
          </a:p>
          <a:p>
            <a:r>
              <a:rPr lang="en-US" altLang="zh-CN" dirty="0" smtClean="0"/>
              <a:t>	       </a:t>
            </a:r>
            <a:r>
              <a:rPr lang="en-US" altLang="zh-CN" dirty="0" err="1" smtClean="0"/>
              <a:t>RoCE</a:t>
            </a:r>
            <a:r>
              <a:rPr lang="zh-CN" altLang="zh-CN" dirty="0"/>
              <a:t>代码分为内核态和用户态，内核态代码仓名为</a:t>
            </a:r>
            <a:r>
              <a:rPr lang="en-US" altLang="zh-CN" dirty="0" err="1">
                <a:solidFill>
                  <a:srgbClr val="0070C0"/>
                </a:solidFill>
              </a:rPr>
              <a:t>linux-rdma</a:t>
            </a:r>
            <a:r>
              <a:rPr lang="zh-CN" altLang="zh-CN" dirty="0"/>
              <a:t>，同其他内核代码一样，通过邮件维护和交流。</a:t>
            </a:r>
          </a:p>
          <a:p>
            <a:r>
              <a:rPr lang="en-US" altLang="zh-CN" dirty="0" smtClean="0"/>
              <a:t>       </a:t>
            </a:r>
            <a:r>
              <a:rPr lang="zh-CN" altLang="zh-CN" dirty="0" smtClean="0"/>
              <a:t>内核</a:t>
            </a:r>
            <a:r>
              <a:rPr lang="zh-CN" altLang="zh-CN" dirty="0"/>
              <a:t>态有两个主要分支</a:t>
            </a:r>
            <a:r>
              <a:rPr lang="en-US" altLang="zh-CN" dirty="0">
                <a:solidFill>
                  <a:srgbClr val="0070C0"/>
                </a:solidFill>
              </a:rPr>
              <a:t>for-next</a:t>
            </a:r>
            <a:r>
              <a:rPr lang="zh-CN" altLang="zh-CN" dirty="0"/>
              <a:t>和</a:t>
            </a:r>
            <a:r>
              <a:rPr lang="en-US" altLang="zh-CN" dirty="0">
                <a:solidFill>
                  <a:srgbClr val="0070C0"/>
                </a:solidFill>
              </a:rPr>
              <a:t>for-</a:t>
            </a:r>
            <a:r>
              <a:rPr lang="en-US" altLang="zh-CN" dirty="0" err="1">
                <a:solidFill>
                  <a:srgbClr val="0070C0"/>
                </a:solidFill>
              </a:rPr>
              <a:t>rc</a:t>
            </a:r>
            <a:r>
              <a:rPr lang="zh-CN" altLang="zh-CN" dirty="0"/>
              <a:t>：</a:t>
            </a:r>
          </a:p>
          <a:p>
            <a:r>
              <a:rPr lang="en-US" altLang="zh-CN" dirty="0" smtClean="0"/>
              <a:t>        for-next</a:t>
            </a:r>
            <a:r>
              <a:rPr lang="zh-CN" altLang="zh-CN" dirty="0"/>
              <a:t>分支主要用于</a:t>
            </a:r>
            <a:r>
              <a:rPr lang="en-US" altLang="zh-CN" dirty="0"/>
              <a:t>Feature/Cleanup</a:t>
            </a:r>
            <a:r>
              <a:rPr lang="zh-CN" altLang="zh-CN" dirty="0"/>
              <a:t>；</a:t>
            </a:r>
            <a:r>
              <a:rPr lang="en-US" altLang="zh-CN" dirty="0"/>
              <a:t>for-</a:t>
            </a:r>
            <a:r>
              <a:rPr lang="en-US" altLang="zh-CN" dirty="0" err="1"/>
              <a:t>rc</a:t>
            </a:r>
            <a:r>
              <a:rPr lang="zh-CN" altLang="zh-CN" dirty="0"/>
              <a:t>用于</a:t>
            </a:r>
            <a:r>
              <a:rPr lang="en-US" altLang="zh-CN" dirty="0" err="1"/>
              <a:t>Bugfix</a:t>
            </a:r>
            <a:r>
              <a:rPr lang="zh-CN" altLang="zh-CN" dirty="0"/>
              <a:t>，对于</a:t>
            </a:r>
            <a:r>
              <a:rPr lang="en-US" altLang="zh-CN" dirty="0"/>
              <a:t>patch</a:t>
            </a:r>
            <a:r>
              <a:rPr lang="zh-CN" altLang="zh-CN" dirty="0"/>
              <a:t>的</a:t>
            </a:r>
            <a:r>
              <a:rPr lang="en-US" altLang="zh-CN" dirty="0"/>
              <a:t>commit message</a:t>
            </a:r>
            <a:r>
              <a:rPr lang="zh-CN" altLang="zh-CN" dirty="0"/>
              <a:t>要求会高一些。另外两位</a:t>
            </a:r>
            <a:r>
              <a:rPr lang="en-US" altLang="zh-CN" dirty="0"/>
              <a:t>Maintainer</a:t>
            </a:r>
            <a:r>
              <a:rPr lang="zh-CN" altLang="zh-CN" dirty="0"/>
              <a:t>还有各自的分支，由</a:t>
            </a:r>
            <a:r>
              <a:rPr lang="en-US" altLang="zh-CN" dirty="0"/>
              <a:t>Maintainer</a:t>
            </a:r>
            <a:r>
              <a:rPr lang="zh-CN" altLang="zh-CN" dirty="0"/>
              <a:t>分支合入</a:t>
            </a:r>
            <a:r>
              <a:rPr lang="en-US" altLang="zh-CN" dirty="0"/>
              <a:t>RDMA</a:t>
            </a:r>
            <a:r>
              <a:rPr lang="zh-CN" altLang="zh-CN" dirty="0"/>
              <a:t>主干的两个分支可能会有延迟。</a:t>
            </a:r>
          </a:p>
          <a:p>
            <a:r>
              <a:rPr lang="en-US" altLang="zh-CN" dirty="0" smtClean="0"/>
              <a:t>        </a:t>
            </a:r>
            <a:r>
              <a:rPr lang="zh-CN" altLang="zh-CN" dirty="0" smtClean="0"/>
              <a:t>内核</a:t>
            </a:r>
            <a:r>
              <a:rPr lang="zh-CN" altLang="zh-CN" dirty="0"/>
              <a:t>态的合入</a:t>
            </a:r>
            <a:r>
              <a:rPr lang="zh-CN" altLang="zh-CN" dirty="0" smtClean="0"/>
              <a:t>由</a:t>
            </a:r>
            <a:r>
              <a:rPr lang="en-US" altLang="zh-CN" dirty="0" smtClean="0"/>
              <a:t>Jason</a:t>
            </a:r>
            <a:r>
              <a:rPr lang="zh-CN" altLang="en-US" dirty="0" smtClean="0"/>
              <a:t>和</a:t>
            </a:r>
            <a:r>
              <a:rPr lang="en-US" altLang="zh-CN" dirty="0">
                <a:latin typeface="微软雅黑" panose="020B0503020204020204" pitchFamily="34" charset="-122"/>
                <a:ea typeface="微软雅黑" panose="020B0503020204020204" pitchFamily="34" charset="-122"/>
              </a:rPr>
              <a:t>Leon</a:t>
            </a:r>
            <a:r>
              <a:rPr lang="zh-CN" altLang="zh-CN" dirty="0" smtClean="0"/>
              <a:t>把关。</a:t>
            </a:r>
            <a:endParaRPr lang="en-US" altLang="zh-CN" dirty="0" smtClean="0"/>
          </a:p>
          <a:p>
            <a:endParaRPr lang="zh-CN" altLang="zh-CN" dirty="0" smtClean="0"/>
          </a:p>
          <a:p>
            <a:pPr lvl="2"/>
            <a:r>
              <a:rPr lang="zh-CN" altLang="zh-CN" sz="2800" b="1" dirty="0"/>
              <a:t>用户态</a:t>
            </a:r>
          </a:p>
          <a:p>
            <a:r>
              <a:rPr lang="en-US" altLang="zh-CN" dirty="0" smtClean="0"/>
              <a:t>       </a:t>
            </a:r>
            <a:r>
              <a:rPr lang="zh-CN" altLang="zh-CN" dirty="0" smtClean="0"/>
              <a:t>用户</a:t>
            </a:r>
            <a:r>
              <a:rPr lang="zh-CN" altLang="zh-CN" dirty="0"/>
              <a:t>态代码仓名为</a:t>
            </a:r>
            <a:r>
              <a:rPr lang="en-US" altLang="zh-CN" dirty="0" err="1">
                <a:solidFill>
                  <a:srgbClr val="0070C0"/>
                </a:solidFill>
              </a:rPr>
              <a:t>rdma</a:t>
            </a:r>
            <a:r>
              <a:rPr lang="en-US" altLang="zh-CN" dirty="0">
                <a:solidFill>
                  <a:srgbClr val="0070C0"/>
                </a:solidFill>
              </a:rPr>
              <a:t>-core</a:t>
            </a:r>
            <a:r>
              <a:rPr lang="zh-CN" altLang="zh-CN" dirty="0"/>
              <a:t>，在</a:t>
            </a:r>
            <a:r>
              <a:rPr lang="en-US" altLang="zh-CN" dirty="0" err="1"/>
              <a:t>GitHub</a:t>
            </a:r>
            <a:r>
              <a:rPr lang="zh-CN" altLang="zh-CN" dirty="0"/>
              <a:t>上维护，用</a:t>
            </a:r>
            <a:r>
              <a:rPr lang="en-US" altLang="zh-CN" dirty="0" err="1"/>
              <a:t>CMake</a:t>
            </a:r>
            <a:r>
              <a:rPr lang="zh-CN" altLang="zh-CN" dirty="0"/>
              <a:t>构建，大部分交流</a:t>
            </a:r>
            <a:r>
              <a:rPr lang="zh-CN" altLang="zh-CN" dirty="0" smtClean="0"/>
              <a:t>直接</a:t>
            </a:r>
            <a:endParaRPr lang="en-US" altLang="zh-CN" dirty="0" smtClean="0"/>
          </a:p>
          <a:p>
            <a:r>
              <a:rPr lang="zh-CN" altLang="zh-CN" dirty="0" smtClean="0"/>
              <a:t>在</a:t>
            </a:r>
            <a:r>
              <a:rPr lang="en-US" altLang="zh-CN" dirty="0" smtClean="0"/>
              <a:t> pull-request</a:t>
            </a:r>
            <a:r>
              <a:rPr lang="zh-CN" altLang="zh-CN" dirty="0"/>
              <a:t>的</a:t>
            </a:r>
            <a:r>
              <a:rPr lang="en-US" altLang="zh-CN" dirty="0"/>
              <a:t>review</a:t>
            </a:r>
            <a:r>
              <a:rPr lang="zh-CN" altLang="zh-CN" dirty="0"/>
              <a:t>过程中完成，偶尔也会通过邮件交流。用户态的合入权限一般是</a:t>
            </a:r>
            <a:r>
              <a:rPr lang="en-US" altLang="zh-CN" dirty="0"/>
              <a:t>Jason</a:t>
            </a:r>
            <a:r>
              <a:rPr lang="zh-CN" altLang="zh-CN" dirty="0"/>
              <a:t>和</a:t>
            </a:r>
            <a:r>
              <a:rPr lang="en-US" altLang="zh-CN" dirty="0"/>
              <a:t>Leon</a:t>
            </a:r>
            <a:r>
              <a:rPr lang="zh-CN" altLang="zh-CN" dirty="0"/>
              <a:t>，</a:t>
            </a:r>
            <a:r>
              <a:rPr lang="en-US" altLang="zh-CN" dirty="0"/>
              <a:t>Leon</a:t>
            </a:r>
            <a:r>
              <a:rPr lang="zh-CN" altLang="zh-CN" dirty="0"/>
              <a:t>检视更活跃一些</a:t>
            </a:r>
            <a:r>
              <a:rPr lang="zh-CN" altLang="zh-CN" dirty="0" smtClean="0"/>
              <a:t>。</a:t>
            </a:r>
            <a:endParaRPr lang="zh-CN" altLang="zh-CN" dirty="0"/>
          </a:p>
        </p:txBody>
      </p:sp>
    </p:spTree>
    <p:extLst>
      <p:ext uri="{BB962C8B-B14F-4D97-AF65-F5344CB8AC3E}">
        <p14:creationId xmlns:p14="http://schemas.microsoft.com/office/powerpoint/2010/main" val="870348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p:txBody>
          <a:bodyPr/>
          <a:lstStyle/>
          <a:p>
            <a:r>
              <a:rPr lang="en-US" altLang="zh-CN" dirty="0" smtClean="0">
                <a:solidFill>
                  <a:schemeClr val="accent1"/>
                </a:solidFill>
              </a:rPr>
              <a:t>RDMA</a:t>
            </a:r>
            <a:r>
              <a:rPr lang="zh-CN" altLang="en-US" dirty="0" smtClean="0">
                <a:solidFill>
                  <a:schemeClr val="accent1"/>
                </a:solidFill>
              </a:rPr>
              <a:t>相关会议</a:t>
            </a:r>
            <a:endParaRPr lang="zh-CN" altLang="en-US" dirty="0">
              <a:solidFill>
                <a:schemeClr val="accent1"/>
              </a:solidFill>
            </a:endParaRPr>
          </a:p>
        </p:txBody>
      </p:sp>
      <p:sp>
        <p:nvSpPr>
          <p:cNvPr id="4" name="矩形 3"/>
          <p:cNvSpPr/>
          <p:nvPr/>
        </p:nvSpPr>
        <p:spPr>
          <a:xfrm>
            <a:off x="729174" y="1337993"/>
            <a:ext cx="10068527" cy="3000821"/>
          </a:xfrm>
          <a:prstGeom prst="rect">
            <a:avLst/>
          </a:prstGeom>
        </p:spPr>
        <p:txBody>
          <a:bodyPr wrap="square">
            <a:spAutoFit/>
          </a:bodyPr>
          <a:lstStyle/>
          <a:p>
            <a:pPr indent="266700">
              <a:lnSpc>
                <a:spcPct val="150000"/>
              </a:lnSpc>
              <a:spcAft>
                <a:spcPts val="0"/>
              </a:spcAft>
            </a:pP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每年</a:t>
            </a:r>
            <a:r>
              <a:rPr lang="zh-CN" altLang="zh-CN" dirty="0">
                <a:latin typeface="微软雅黑" panose="020B0503020204020204" pitchFamily="34" charset="-122"/>
                <a:ea typeface="微软雅黑" panose="020B0503020204020204" pitchFamily="34" charset="-122"/>
              </a:rPr>
              <a:t>有</a:t>
            </a:r>
            <a:r>
              <a:rPr lang="en-US" altLang="zh-CN" dirty="0">
                <a:latin typeface="微软雅黑" panose="020B0503020204020204" pitchFamily="34" charset="-122"/>
                <a:ea typeface="微软雅黑" panose="020B0503020204020204" pitchFamily="34" charset="-122"/>
              </a:rPr>
              <a:t>LPC</a:t>
            </a:r>
            <a:r>
              <a:rPr lang="zh-CN" altLang="zh-CN"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Linux Plumbers Conference</a:t>
            </a:r>
            <a:r>
              <a:rPr lang="zh-CN" altLang="zh-CN" dirty="0">
                <a:latin typeface="微软雅黑" panose="020B0503020204020204" pitchFamily="34" charset="-122"/>
                <a:ea typeface="微软雅黑" panose="020B0503020204020204" pitchFamily="34" charset="-122"/>
              </a:rPr>
              <a:t>）大会，通常在</a:t>
            </a:r>
            <a:r>
              <a:rPr lang="en-US" altLang="zh-CN" dirty="0">
                <a:latin typeface="微软雅黑" panose="020B0503020204020204" pitchFamily="34" charset="-122"/>
                <a:ea typeface="微软雅黑" panose="020B0503020204020204" pitchFamily="34" charset="-122"/>
              </a:rPr>
              <a:t>9</a:t>
            </a:r>
            <a:r>
              <a:rPr lang="zh-CN" altLang="zh-CN" dirty="0">
                <a:latin typeface="微软雅黑" panose="020B0503020204020204" pitchFamily="34" charset="-122"/>
                <a:ea typeface="微软雅黑" panose="020B0503020204020204" pitchFamily="34" charset="-122"/>
              </a:rPr>
              <a:t>月份，持续</a:t>
            </a:r>
            <a:r>
              <a:rPr lang="en-US" altLang="zh-CN" dirty="0">
                <a:latin typeface="微软雅黑" panose="020B0503020204020204" pitchFamily="34" charset="-122"/>
                <a:ea typeface="微软雅黑" panose="020B0503020204020204" pitchFamily="34" charset="-122"/>
              </a:rPr>
              <a:t>3</a:t>
            </a:r>
            <a:r>
              <a:rPr lang="zh-CN" altLang="zh-CN" dirty="0">
                <a:latin typeface="微软雅黑" panose="020B0503020204020204" pitchFamily="34" charset="-122"/>
                <a:ea typeface="微软雅黑" panose="020B0503020204020204" pitchFamily="34" charset="-122"/>
              </a:rPr>
              <a:t>天左右。</a:t>
            </a:r>
            <a:r>
              <a:rPr lang="en-US" altLang="zh-CN" dirty="0">
                <a:latin typeface="微软雅黑" panose="020B0503020204020204" pitchFamily="34" charset="-122"/>
                <a:ea typeface="微软雅黑" panose="020B0503020204020204" pitchFamily="34" charset="-122"/>
              </a:rPr>
              <a:t>LPC</a:t>
            </a:r>
            <a:r>
              <a:rPr lang="zh-CN" altLang="zh-CN" dirty="0">
                <a:latin typeface="微软雅黑" panose="020B0503020204020204" pitchFamily="34" charset="-122"/>
                <a:ea typeface="微软雅黑" panose="020B0503020204020204" pitchFamily="34" charset="-122"/>
              </a:rPr>
              <a:t>会议期间会有</a:t>
            </a:r>
            <a:r>
              <a:rPr lang="en-US" altLang="zh-CN" dirty="0">
                <a:latin typeface="微软雅黑" panose="020B0503020204020204" pitchFamily="34" charset="-122"/>
                <a:ea typeface="微软雅黑" panose="020B0503020204020204" pitchFamily="34" charset="-122"/>
              </a:rPr>
              <a:t>RDMA</a:t>
            </a:r>
            <a:r>
              <a:rPr lang="zh-CN" altLang="zh-CN" dirty="0">
                <a:latin typeface="微软雅黑" panose="020B0503020204020204" pitchFamily="34" charset="-122"/>
                <a:ea typeface="微软雅黑" panose="020B0503020204020204" pitchFamily="34" charset="-122"/>
              </a:rPr>
              <a:t>领域的</a:t>
            </a:r>
            <a:r>
              <a:rPr lang="en-US" altLang="zh-CN" dirty="0">
                <a:latin typeface="微软雅黑" panose="020B0503020204020204" pitchFamily="34" charset="-122"/>
                <a:ea typeface="微软雅黑" panose="020B0503020204020204" pitchFamily="34" charset="-122"/>
              </a:rPr>
              <a:t>mini</a:t>
            </a:r>
            <a:r>
              <a:rPr lang="zh-CN" altLang="zh-CN" dirty="0">
                <a:latin typeface="微软雅黑" panose="020B0503020204020204" pitchFamily="34" charset="-122"/>
                <a:ea typeface="微软雅黑" panose="020B0503020204020204" pitchFamily="34" charset="-122"/>
              </a:rPr>
              <a:t>会议</a:t>
            </a:r>
            <a:r>
              <a:rPr lang="zh-CN" altLang="zh-CN"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Leon</a:t>
            </a:r>
            <a:r>
              <a:rPr lang="zh-CN" altLang="en-US" dirty="0" smtClean="0">
                <a:latin typeface="微软雅黑" panose="020B0503020204020204" pitchFamily="34" charset="-122"/>
                <a:ea typeface="微软雅黑" panose="020B0503020204020204" pitchFamily="34" charset="-122"/>
              </a:rPr>
              <a:t>在</a:t>
            </a:r>
            <a:r>
              <a:rPr lang="zh-CN" altLang="zh-CN" dirty="0" smtClean="0">
                <a:latin typeface="微软雅黑" panose="020B0503020204020204" pitchFamily="34" charset="-122"/>
                <a:ea typeface="微软雅黑" panose="020B0503020204020204" pitchFamily="34" charset="-122"/>
              </a:rPr>
              <a:t>是会议组织者</a:t>
            </a:r>
            <a:r>
              <a:rPr lang="zh-CN" altLang="en-US" dirty="0" smtClean="0">
                <a:latin typeface="微软雅黑" panose="020B0503020204020204" pitchFamily="34" charset="-122"/>
                <a:ea typeface="微软雅黑" panose="020B0503020204020204" pitchFamily="34" charset="-122"/>
              </a:rPr>
              <a:t>之一</a:t>
            </a:r>
            <a:r>
              <a:rPr lang="zh-CN" altLang="zh-CN" dirty="0" smtClean="0">
                <a:latin typeface="微软雅黑" panose="020B0503020204020204" pitchFamily="34" charset="-122"/>
                <a:ea typeface="微软雅黑" panose="020B0503020204020204" pitchFamily="34" charset="-122"/>
              </a:rPr>
              <a:t>。</a:t>
            </a:r>
            <a:endParaRPr lang="zh-CN" altLang="zh-CN" dirty="0">
              <a:latin typeface="微软雅黑" panose="020B0503020204020204" pitchFamily="34" charset="-122"/>
              <a:ea typeface="微软雅黑" panose="020B0503020204020204" pitchFamily="34" charset="-122"/>
            </a:endParaRPr>
          </a:p>
          <a:p>
            <a:pPr indent="266700">
              <a:lnSpc>
                <a:spcPct val="150000"/>
              </a:lnSpc>
            </a:pP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2</a:t>
            </a:r>
            <a:r>
              <a:rPr lang="zh-CN" altLang="en-US" dirty="0" smtClean="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每年还有</a:t>
            </a:r>
            <a:r>
              <a:rPr lang="en-US" altLang="zh-CN" dirty="0" err="1">
                <a:latin typeface="微软雅黑" panose="020B0503020204020204" pitchFamily="34" charset="-122"/>
                <a:ea typeface="微软雅黑" panose="020B0503020204020204" pitchFamily="34" charset="-122"/>
              </a:rPr>
              <a:t>OpenFabrics</a:t>
            </a:r>
            <a:r>
              <a:rPr lang="en-US" altLang="zh-CN" dirty="0">
                <a:latin typeface="微软雅黑" panose="020B0503020204020204" pitchFamily="34" charset="-122"/>
                <a:ea typeface="微软雅黑" panose="020B0503020204020204" pitchFamily="34" charset="-122"/>
              </a:rPr>
              <a:t> Alliance</a:t>
            </a:r>
            <a:r>
              <a:rPr lang="zh-CN" altLang="zh-CN" dirty="0">
                <a:latin typeface="微软雅黑" panose="020B0503020204020204" pitchFamily="34" charset="-122"/>
                <a:ea typeface="微软雅黑" panose="020B0503020204020204" pitchFamily="34" charset="-122"/>
              </a:rPr>
              <a:t>年度</a:t>
            </a:r>
            <a:r>
              <a:rPr lang="en-US" altLang="zh-CN" dirty="0">
                <a:latin typeface="微软雅黑" panose="020B0503020204020204" pitchFamily="34" charset="-122"/>
                <a:ea typeface="微软雅黑" panose="020B0503020204020204" pitchFamily="34" charset="-122"/>
              </a:rPr>
              <a:t>workshop</a:t>
            </a:r>
            <a:r>
              <a:rPr lang="zh-CN" altLang="zh-CN" dirty="0">
                <a:latin typeface="微软雅黑" panose="020B0503020204020204" pitchFamily="34" charset="-122"/>
                <a:ea typeface="微软雅黑" panose="020B0503020204020204" pitchFamily="34" charset="-122"/>
              </a:rPr>
              <a:t>会议，通常在</a:t>
            </a:r>
            <a:r>
              <a:rPr lang="en-US" altLang="zh-CN" dirty="0">
                <a:latin typeface="微软雅黑" panose="020B0503020204020204" pitchFamily="34" charset="-122"/>
                <a:ea typeface="微软雅黑" panose="020B0503020204020204" pitchFamily="34" charset="-122"/>
              </a:rPr>
              <a:t>3</a:t>
            </a:r>
            <a:r>
              <a:rPr lang="zh-CN" altLang="zh-CN"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4</a:t>
            </a:r>
            <a:r>
              <a:rPr lang="zh-CN" altLang="zh-CN" dirty="0">
                <a:latin typeface="微软雅黑" panose="020B0503020204020204" pitchFamily="34" charset="-122"/>
                <a:ea typeface="微软雅黑" panose="020B0503020204020204" pitchFamily="34" charset="-122"/>
              </a:rPr>
              <a:t>月份。</a:t>
            </a:r>
            <a:endParaRPr lang="en-US" altLang="zh-CN" dirty="0">
              <a:latin typeface="微软雅黑" panose="020B0503020204020204" pitchFamily="34" charset="-122"/>
              <a:ea typeface="微软雅黑" panose="020B0503020204020204" pitchFamily="34" charset="-122"/>
            </a:endParaRPr>
          </a:p>
          <a:p>
            <a:pPr indent="266700">
              <a:lnSpc>
                <a:spcPct val="150000"/>
              </a:lnSpc>
            </a:pP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a:t>
            </a:r>
            <a:r>
              <a:rPr lang="en-US" altLang="zh-CN" dirty="0" err="1">
                <a:latin typeface="微软雅黑" panose="020B0503020204020204" pitchFamily="34" charset="-122"/>
                <a:ea typeface="微软雅黑" panose="020B0503020204020204" pitchFamily="34" charset="-122"/>
              </a:rPr>
              <a:t>Infiniband</a:t>
            </a:r>
            <a:r>
              <a:rPr lang="zh-CN" altLang="zh-CN" dirty="0">
                <a:latin typeface="微软雅黑" panose="020B0503020204020204" pitchFamily="34" charset="-122"/>
                <a:ea typeface="微软雅黑" panose="020B0503020204020204" pitchFamily="34" charset="-122"/>
              </a:rPr>
              <a:t>和</a:t>
            </a:r>
            <a:r>
              <a:rPr lang="en-US" altLang="zh-CN" dirty="0" err="1">
                <a:latin typeface="微软雅黑" panose="020B0503020204020204" pitchFamily="34" charset="-122"/>
                <a:ea typeface="微软雅黑" panose="020B0503020204020204" pitchFamily="34" charset="-122"/>
              </a:rPr>
              <a:t>RoCE</a:t>
            </a:r>
            <a:r>
              <a:rPr lang="zh-CN" altLang="zh-CN" dirty="0">
                <a:latin typeface="微软雅黑" panose="020B0503020204020204" pitchFamily="34" charset="-122"/>
                <a:ea typeface="微软雅黑" panose="020B0503020204020204" pitchFamily="34" charset="-122"/>
              </a:rPr>
              <a:t>连接性大会（</a:t>
            </a:r>
            <a:r>
              <a:rPr lang="en-US" altLang="zh-CN" dirty="0">
                <a:latin typeface="微软雅黑" panose="020B0503020204020204" pitchFamily="34" charset="-122"/>
                <a:ea typeface="微软雅黑" panose="020B0503020204020204" pitchFamily="34" charset="-122"/>
              </a:rPr>
              <a:t>IBTA 36th </a:t>
            </a:r>
            <a:r>
              <a:rPr lang="en-US" altLang="zh-CN" dirty="0" err="1">
                <a:latin typeface="微软雅黑" panose="020B0503020204020204" pitchFamily="34" charset="-122"/>
                <a:ea typeface="微软雅黑" panose="020B0503020204020204" pitchFamily="34" charset="-122"/>
              </a:rPr>
              <a:t>InfiniBand</a:t>
            </a:r>
            <a:r>
              <a:rPr lang="en-US" altLang="zh-CN" dirty="0">
                <a:latin typeface="微软雅黑" panose="020B0503020204020204" pitchFamily="34" charset="-122"/>
                <a:ea typeface="微软雅黑" panose="020B0503020204020204" pitchFamily="34" charset="-122"/>
              </a:rPr>
              <a:t>™ and </a:t>
            </a:r>
            <a:r>
              <a:rPr lang="en-US" altLang="zh-CN" dirty="0" err="1">
                <a:latin typeface="微软雅黑" panose="020B0503020204020204" pitchFamily="34" charset="-122"/>
                <a:ea typeface="微软雅黑" panose="020B0503020204020204" pitchFamily="34" charset="-122"/>
              </a:rPr>
              <a:t>RoCE</a:t>
            </a:r>
            <a:r>
              <a:rPr lang="en-US" altLang="zh-CN" dirty="0">
                <a:latin typeface="微软雅黑" panose="020B0503020204020204" pitchFamily="34" charset="-122"/>
                <a:ea typeface="微软雅黑" panose="020B0503020204020204" pitchFamily="34" charset="-122"/>
              </a:rPr>
              <a:t> </a:t>
            </a:r>
            <a:r>
              <a:rPr lang="en-US" altLang="zh-CN" dirty="0" err="1">
                <a:latin typeface="微软雅黑" panose="020B0503020204020204" pitchFamily="34" charset="-122"/>
                <a:ea typeface="微软雅黑" panose="020B0503020204020204" pitchFamily="34" charset="-122"/>
              </a:rPr>
              <a:t>Plugfest</a:t>
            </a:r>
            <a:r>
              <a:rPr lang="zh-CN" altLang="zh-CN" dirty="0">
                <a:latin typeface="微软雅黑" panose="020B0503020204020204" pitchFamily="34" charset="-122"/>
                <a:ea typeface="微软雅黑" panose="020B0503020204020204" pitchFamily="34" charset="-122"/>
              </a:rPr>
              <a:t>）。</a:t>
            </a:r>
          </a:p>
          <a:p>
            <a:pPr indent="266700">
              <a:lnSpc>
                <a:spcPct val="150000"/>
              </a:lnSpc>
            </a:pPr>
            <a:r>
              <a:rPr lang="zh-CN" altLang="en-US"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UCX</a:t>
            </a:r>
            <a:r>
              <a:rPr lang="zh-CN" altLang="zh-CN"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Unified Communication X</a:t>
            </a:r>
            <a:r>
              <a:rPr lang="zh-CN" altLang="zh-CN" dirty="0">
                <a:latin typeface="微软雅黑" panose="020B0503020204020204" pitchFamily="34" charset="-122"/>
                <a:ea typeface="微软雅黑" panose="020B0503020204020204" pitchFamily="34" charset="-122"/>
              </a:rPr>
              <a:t>）和</a:t>
            </a:r>
            <a:r>
              <a:rPr lang="en-US" altLang="zh-CN" dirty="0">
                <a:latin typeface="微软雅黑" panose="020B0503020204020204" pitchFamily="34" charset="-122"/>
                <a:ea typeface="微软雅黑" panose="020B0503020204020204" pitchFamily="34" charset="-122"/>
              </a:rPr>
              <a:t>RDMA</a:t>
            </a:r>
            <a:r>
              <a:rPr lang="zh-CN" altLang="zh-CN" dirty="0">
                <a:latin typeface="微软雅黑" panose="020B0503020204020204" pitchFamily="34" charset="-122"/>
                <a:ea typeface="微软雅黑" panose="020B0503020204020204" pitchFamily="34" charset="-122"/>
              </a:rPr>
              <a:t>年度开发者大会（</a:t>
            </a:r>
            <a:r>
              <a:rPr lang="en-US" altLang="zh-CN" dirty="0">
                <a:latin typeface="微软雅黑" panose="020B0503020204020204" pitchFamily="34" charset="-122"/>
                <a:ea typeface="微软雅黑" panose="020B0503020204020204" pitchFamily="34" charset="-122"/>
              </a:rPr>
              <a:t>UCX and RDMA Annual Developers Meeting</a:t>
            </a:r>
            <a:r>
              <a:rPr lang="zh-CN" altLang="zh-CN" dirty="0">
                <a:latin typeface="微软雅黑" panose="020B0503020204020204" pitchFamily="34" charset="-122"/>
                <a:ea typeface="微软雅黑" panose="020B0503020204020204" pitchFamily="34" charset="-122"/>
              </a:rPr>
              <a:t>），时长</a:t>
            </a:r>
            <a:r>
              <a:rPr lang="en-US" altLang="zh-CN" dirty="0">
                <a:latin typeface="微软雅黑" panose="020B0503020204020204" pitchFamily="34" charset="-122"/>
                <a:ea typeface="微软雅黑" panose="020B0503020204020204" pitchFamily="34" charset="-122"/>
              </a:rPr>
              <a:t>3</a:t>
            </a:r>
            <a:r>
              <a:rPr lang="zh-CN" altLang="zh-CN" dirty="0">
                <a:latin typeface="微软雅黑" panose="020B0503020204020204" pitchFamily="34" charset="-122"/>
                <a:ea typeface="微软雅黑" panose="020B0503020204020204" pitchFamily="34" charset="-122"/>
              </a:rPr>
              <a:t>天。</a:t>
            </a:r>
            <a:endParaRPr lang="en-US" altLang="zh-CN" dirty="0">
              <a:latin typeface="微软雅黑" panose="020B0503020204020204" pitchFamily="34" charset="-122"/>
              <a:ea typeface="微软雅黑" panose="020B0503020204020204" pitchFamily="34" charset="-122"/>
            </a:endParaRPr>
          </a:p>
          <a:p>
            <a:pPr indent="266700">
              <a:lnSpc>
                <a:spcPct val="150000"/>
              </a:lnSpc>
            </a:pPr>
            <a:r>
              <a:rPr lang="zh-CN" altLang="en-US"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）今年有一个</a:t>
            </a:r>
            <a:r>
              <a:rPr lang="en-US" altLang="zh-CN" dirty="0">
                <a:latin typeface="微软雅黑" panose="020B0503020204020204" pitchFamily="34" charset="-122"/>
                <a:ea typeface="微软雅黑" panose="020B0503020204020204" pitchFamily="34" charset="-122"/>
              </a:rPr>
              <a:t>UCF</a:t>
            </a:r>
            <a:r>
              <a:rPr lang="zh-CN" altLang="en-US" dirty="0">
                <a:latin typeface="微软雅黑" panose="020B0503020204020204" pitchFamily="34" charset="-122"/>
                <a:ea typeface="微软雅黑" panose="020B0503020204020204" pitchFamily="34" charset="-122"/>
              </a:rPr>
              <a:t>会议，主要聚焦于</a:t>
            </a:r>
            <a:r>
              <a:rPr lang="en-US" altLang="zh-CN" dirty="0">
                <a:latin typeface="微软雅黑" panose="020B0503020204020204" pitchFamily="34" charset="-122"/>
                <a:ea typeface="微软雅黑" panose="020B0503020204020204" pitchFamily="34" charset="-122"/>
              </a:rPr>
              <a:t>HPC</a:t>
            </a:r>
            <a:r>
              <a:rPr lang="zh-CN" altLang="en-US" dirty="0">
                <a:latin typeface="微软雅黑" panose="020B0503020204020204" pitchFamily="34" charset="-122"/>
                <a:ea typeface="微软雅黑" panose="020B0503020204020204" pitchFamily="34" charset="-122"/>
              </a:rPr>
              <a:t>的中间层，围绕</a:t>
            </a:r>
            <a:r>
              <a:rPr lang="en-US" altLang="zh-CN" dirty="0" err="1">
                <a:latin typeface="微软雅黑" panose="020B0503020204020204" pitchFamily="34" charset="-122"/>
                <a:ea typeface="微软雅黑" panose="020B0503020204020204" pitchFamily="34" charset="-122"/>
              </a:rPr>
              <a:t>libucx</a:t>
            </a:r>
            <a:r>
              <a:rPr lang="zh-CN" altLang="en-US" dirty="0">
                <a:latin typeface="微软雅黑" panose="020B0503020204020204" pitchFamily="34" charset="-122"/>
                <a:ea typeface="微软雅黑" panose="020B0503020204020204" pitchFamily="34" charset="-122"/>
              </a:rPr>
              <a:t>及其生态的布局展开。</a:t>
            </a:r>
          </a:p>
        </p:txBody>
      </p:sp>
    </p:spTree>
    <p:extLst>
      <p:ext uri="{BB962C8B-B14F-4D97-AF65-F5344CB8AC3E}">
        <p14:creationId xmlns:p14="http://schemas.microsoft.com/office/powerpoint/2010/main" val="2766359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p:txBody>
          <a:bodyPr/>
          <a:lstStyle/>
          <a:p>
            <a:r>
              <a:rPr lang="en-US" altLang="zh-CN" dirty="0" smtClean="0">
                <a:solidFill>
                  <a:schemeClr val="accent1"/>
                </a:solidFill>
              </a:rPr>
              <a:t>RDMA</a:t>
            </a:r>
            <a:r>
              <a:rPr lang="zh-CN" altLang="en-US" dirty="0" smtClean="0">
                <a:solidFill>
                  <a:schemeClr val="accent1"/>
                </a:solidFill>
              </a:rPr>
              <a:t>社区活跃玩家</a:t>
            </a:r>
            <a:endParaRPr lang="zh-CN" altLang="en-US" dirty="0">
              <a:solidFill>
                <a:schemeClr val="accent1"/>
              </a:solidFill>
            </a:endParaRPr>
          </a:p>
        </p:txBody>
      </p:sp>
      <p:graphicFrame>
        <p:nvGraphicFramePr>
          <p:cNvPr id="7" name="表格 6"/>
          <p:cNvGraphicFramePr>
            <a:graphicFrameLocks noGrp="1"/>
          </p:cNvGraphicFramePr>
          <p:nvPr/>
        </p:nvGraphicFramePr>
        <p:xfrm>
          <a:off x="729175" y="1027601"/>
          <a:ext cx="3619500" cy="2737485"/>
        </p:xfrm>
        <a:graphic>
          <a:graphicData uri="http://schemas.openxmlformats.org/drawingml/2006/table">
            <a:tbl>
              <a:tblPr firstRow="1" firstCol="1" bandRow="1"/>
              <a:tblGrid>
                <a:gridCol w="444500"/>
                <a:gridCol w="1092200"/>
                <a:gridCol w="977900"/>
                <a:gridCol w="1104900"/>
              </a:tblGrid>
              <a:tr h="180975">
                <a:tc>
                  <a:txBody>
                    <a:bodyPr/>
                    <a:lstStyle/>
                    <a:p>
                      <a:pPr algn="l">
                        <a:spcAft>
                          <a:spcPts val="0"/>
                        </a:spcAft>
                      </a:pPr>
                      <a:r>
                        <a:rPr lang="zh-CN" sz="1200" dirty="0">
                          <a:effectLst/>
                          <a:latin typeface="Calibri" panose="020F0502020204030204" pitchFamily="34" charset="0"/>
                          <a:ea typeface="宋体" panose="02010600030101010101" pitchFamily="2" charset="-122"/>
                        </a:rPr>
                        <a:t>名次</a:t>
                      </a:r>
                      <a:endParaRPr lang="zh-CN" sz="1050" dirty="0">
                        <a:effectLst/>
                        <a:latin typeface="Calibri" panose="020F0502020204030204" pitchFamily="34"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r>
                        <a:rPr lang="zh-CN" sz="1200">
                          <a:effectLst/>
                          <a:latin typeface="Calibri" panose="020F0502020204030204" pitchFamily="34" charset="0"/>
                          <a:ea typeface="宋体" panose="02010600030101010101" pitchFamily="2" charset="-122"/>
                        </a:rPr>
                        <a:t>厂商</a:t>
                      </a:r>
                      <a:endParaRPr lang="zh-CN" sz="1050">
                        <a:effectLst/>
                        <a:latin typeface="Calibri" panose="020F0502020204030204" pitchFamily="34"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r>
                        <a:rPr lang="en-US" sz="1200" dirty="0">
                          <a:effectLst/>
                          <a:latin typeface="宋体" panose="02010600030101010101" pitchFamily="2" charset="-122"/>
                          <a:ea typeface="宋体" panose="02010600030101010101" pitchFamily="2" charset="-122"/>
                        </a:rPr>
                        <a:t>patch</a:t>
                      </a:r>
                      <a:r>
                        <a:rPr lang="zh-CN" sz="1200" dirty="0">
                          <a:effectLst/>
                          <a:latin typeface="Calibri" panose="020F0502020204030204" pitchFamily="34" charset="0"/>
                          <a:ea typeface="宋体" panose="02010600030101010101" pitchFamily="2" charset="-122"/>
                        </a:rPr>
                        <a:t>数量</a:t>
                      </a:r>
                      <a:endParaRPr lang="zh-CN" sz="1050" dirty="0">
                        <a:effectLst/>
                        <a:latin typeface="Calibri" panose="020F0502020204030204" pitchFamily="34"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r>
                        <a:rPr lang="en-US" sz="1200">
                          <a:effectLst/>
                          <a:latin typeface="宋体" panose="02010600030101010101" pitchFamily="2" charset="-122"/>
                          <a:ea typeface="宋体" panose="02010600030101010101" pitchFamily="2" charset="-122"/>
                        </a:rPr>
                        <a:t>patch</a:t>
                      </a:r>
                      <a:r>
                        <a:rPr lang="zh-CN" sz="1200">
                          <a:effectLst/>
                          <a:latin typeface="Calibri" panose="020F0502020204030204" pitchFamily="34" charset="0"/>
                          <a:ea typeface="宋体" panose="02010600030101010101" pitchFamily="2" charset="-122"/>
                        </a:rPr>
                        <a:t>归属范围</a:t>
                      </a:r>
                      <a:endParaRPr lang="zh-CN" sz="1050">
                        <a:effectLst/>
                        <a:latin typeface="Calibri" panose="020F0502020204030204" pitchFamily="34"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42925">
                <a:tc>
                  <a:txBody>
                    <a:bodyPr/>
                    <a:lstStyle/>
                    <a:p>
                      <a:pPr algn="r">
                        <a:spcAft>
                          <a:spcPts val="0"/>
                        </a:spcAft>
                      </a:pPr>
                      <a:r>
                        <a:rPr lang="en-US" sz="1200">
                          <a:effectLst/>
                          <a:latin typeface="宋体" panose="02010600030101010101" pitchFamily="2" charset="-122"/>
                          <a:ea typeface="宋体" panose="02010600030101010101" pitchFamily="2" charset="-122"/>
                        </a:rPr>
                        <a:t>1</a:t>
                      </a:r>
                      <a:endParaRPr lang="zh-CN" sz="1050">
                        <a:effectLst/>
                        <a:latin typeface="Calibri" panose="020F0502020204030204" pitchFamily="34"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Aft>
                          <a:spcPts val="0"/>
                        </a:spcAft>
                      </a:pPr>
                      <a:r>
                        <a:rPr lang="en-US" sz="1200">
                          <a:effectLst/>
                          <a:latin typeface="宋体" panose="02010600030101010101" pitchFamily="2" charset="-122"/>
                          <a:ea typeface="宋体" panose="02010600030101010101" pitchFamily="2" charset="-122"/>
                        </a:rPr>
                        <a:t>mellanox</a:t>
                      </a:r>
                      <a:endParaRPr lang="zh-CN" sz="1050">
                        <a:effectLst/>
                        <a:latin typeface="Calibri" panose="020F0502020204030204" pitchFamily="34"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effectLst/>
                          <a:latin typeface="宋体" panose="02010600030101010101" pitchFamily="2" charset="-122"/>
                          <a:ea typeface="宋体" panose="02010600030101010101" pitchFamily="2" charset="-122"/>
                        </a:rPr>
                        <a:t>236</a:t>
                      </a:r>
                      <a:endParaRPr lang="zh-CN" sz="1050">
                        <a:effectLst/>
                        <a:latin typeface="Calibri" panose="020F0502020204030204" pitchFamily="34"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a:effectLst/>
                          <a:latin typeface="Calibri" panose="020F0502020204030204" pitchFamily="34" charset="0"/>
                          <a:ea typeface="宋体" panose="02010600030101010101" pitchFamily="2" charset="-122"/>
                        </a:rPr>
                        <a:t>内核态</a:t>
                      </a:r>
                      <a:r>
                        <a:rPr lang="en-US" sz="1200">
                          <a:effectLst/>
                          <a:latin typeface="Calibri" panose="020F0502020204030204" pitchFamily="34" charset="0"/>
                          <a:ea typeface="宋体" panose="02010600030101010101" pitchFamily="2" charset="-122"/>
                        </a:rPr>
                        <a:t>120</a:t>
                      </a:r>
                      <a:br>
                        <a:rPr lang="en-US" sz="1200">
                          <a:effectLst/>
                          <a:latin typeface="Calibri" panose="020F0502020204030204" pitchFamily="34" charset="0"/>
                          <a:ea typeface="宋体" panose="02010600030101010101" pitchFamily="2" charset="-122"/>
                        </a:rPr>
                      </a:br>
                      <a:r>
                        <a:rPr lang="zh-CN" sz="1200">
                          <a:effectLst/>
                          <a:latin typeface="Calibri" panose="020F0502020204030204" pitchFamily="34" charset="0"/>
                          <a:ea typeface="宋体" panose="02010600030101010101" pitchFamily="2" charset="-122"/>
                        </a:rPr>
                        <a:t>用户态</a:t>
                      </a:r>
                      <a:r>
                        <a:rPr lang="en-US" sz="1200">
                          <a:effectLst/>
                          <a:latin typeface="Calibri" panose="020F0502020204030204" pitchFamily="34" charset="0"/>
                          <a:ea typeface="宋体" panose="02010600030101010101" pitchFamily="2" charset="-122"/>
                        </a:rPr>
                        <a:t>116</a:t>
                      </a:r>
                      <a:endParaRPr lang="zh-CN" sz="1050">
                        <a:effectLst/>
                        <a:latin typeface="Calibri" panose="020F0502020204030204" pitchFamily="34"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950">
                <a:tc>
                  <a:txBody>
                    <a:bodyPr/>
                    <a:lstStyle/>
                    <a:p>
                      <a:pPr algn="r">
                        <a:spcAft>
                          <a:spcPts val="0"/>
                        </a:spcAft>
                      </a:pPr>
                      <a:r>
                        <a:rPr lang="en-US" sz="1200">
                          <a:effectLst/>
                          <a:latin typeface="宋体" panose="02010600030101010101" pitchFamily="2" charset="-122"/>
                          <a:ea typeface="宋体" panose="02010600030101010101" pitchFamily="2" charset="-122"/>
                        </a:rPr>
                        <a:t>2</a:t>
                      </a:r>
                      <a:endParaRPr lang="zh-CN" sz="1050">
                        <a:effectLst/>
                        <a:latin typeface="Calibri" panose="020F0502020204030204" pitchFamily="34"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Aft>
                          <a:spcPts val="0"/>
                        </a:spcAft>
                      </a:pPr>
                      <a:r>
                        <a:rPr lang="en-US" sz="1200">
                          <a:effectLst/>
                          <a:latin typeface="宋体" panose="02010600030101010101" pitchFamily="2" charset="-122"/>
                          <a:ea typeface="宋体" panose="02010600030101010101" pitchFamily="2" charset="-122"/>
                        </a:rPr>
                        <a:t>huawei</a:t>
                      </a:r>
                      <a:endParaRPr lang="zh-CN" sz="1050">
                        <a:effectLst/>
                        <a:latin typeface="Calibri" panose="020F0502020204030204" pitchFamily="34"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effectLst/>
                          <a:latin typeface="宋体" panose="02010600030101010101" pitchFamily="2" charset="-122"/>
                          <a:ea typeface="宋体" panose="02010600030101010101" pitchFamily="2" charset="-122"/>
                        </a:rPr>
                        <a:t>185</a:t>
                      </a:r>
                      <a:endParaRPr lang="zh-CN" sz="1050">
                        <a:effectLst/>
                        <a:latin typeface="Calibri" panose="020F0502020204030204" pitchFamily="34"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a:effectLst/>
                          <a:latin typeface="Calibri" panose="020F0502020204030204" pitchFamily="34" charset="0"/>
                          <a:ea typeface="宋体" panose="02010600030101010101" pitchFamily="2" charset="-122"/>
                        </a:rPr>
                        <a:t>内核态</a:t>
                      </a:r>
                      <a:r>
                        <a:rPr lang="en-US" sz="1200">
                          <a:effectLst/>
                          <a:latin typeface="Calibri" panose="020F0502020204030204" pitchFamily="34" charset="0"/>
                          <a:ea typeface="宋体" panose="02010600030101010101" pitchFamily="2" charset="-122"/>
                        </a:rPr>
                        <a:t>145</a:t>
                      </a:r>
                      <a:br>
                        <a:rPr lang="en-US" sz="1200">
                          <a:effectLst/>
                          <a:latin typeface="Calibri" panose="020F0502020204030204" pitchFamily="34" charset="0"/>
                          <a:ea typeface="宋体" panose="02010600030101010101" pitchFamily="2" charset="-122"/>
                        </a:rPr>
                      </a:br>
                      <a:r>
                        <a:rPr lang="zh-CN" sz="1200">
                          <a:effectLst/>
                          <a:latin typeface="Calibri" panose="020F0502020204030204" pitchFamily="34" charset="0"/>
                          <a:ea typeface="宋体" panose="02010600030101010101" pitchFamily="2" charset="-122"/>
                        </a:rPr>
                        <a:t>用户态</a:t>
                      </a:r>
                      <a:r>
                        <a:rPr lang="en-US" sz="1200">
                          <a:effectLst/>
                          <a:latin typeface="Calibri" panose="020F0502020204030204" pitchFamily="34" charset="0"/>
                          <a:ea typeface="宋体" panose="02010600030101010101" pitchFamily="2" charset="-122"/>
                        </a:rPr>
                        <a:t>40</a:t>
                      </a:r>
                      <a:endParaRPr lang="zh-CN" sz="1050">
                        <a:effectLst/>
                        <a:latin typeface="Calibri" panose="020F0502020204030204" pitchFamily="34"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950">
                <a:tc>
                  <a:txBody>
                    <a:bodyPr/>
                    <a:lstStyle/>
                    <a:p>
                      <a:pPr algn="r">
                        <a:spcAft>
                          <a:spcPts val="0"/>
                        </a:spcAft>
                      </a:pPr>
                      <a:r>
                        <a:rPr lang="en-US" sz="1200">
                          <a:effectLst/>
                          <a:latin typeface="宋体" panose="02010600030101010101" pitchFamily="2" charset="-122"/>
                          <a:ea typeface="宋体" panose="02010600030101010101" pitchFamily="2" charset="-122"/>
                        </a:rPr>
                        <a:t>3</a:t>
                      </a:r>
                      <a:endParaRPr lang="zh-CN" sz="1050">
                        <a:effectLst/>
                        <a:latin typeface="Calibri" panose="020F0502020204030204" pitchFamily="34"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Aft>
                          <a:spcPts val="0"/>
                        </a:spcAft>
                      </a:pPr>
                      <a:r>
                        <a:rPr lang="en-US" sz="1200">
                          <a:effectLst/>
                          <a:latin typeface="宋体" panose="02010600030101010101" pitchFamily="2" charset="-122"/>
                          <a:ea typeface="宋体" panose="02010600030101010101" pitchFamily="2" charset="-122"/>
                        </a:rPr>
                        <a:t>rxe(</a:t>
                      </a:r>
                      <a:r>
                        <a:rPr lang="zh-CN" sz="1200">
                          <a:effectLst/>
                          <a:latin typeface="Calibri" panose="020F0502020204030204" pitchFamily="34" charset="0"/>
                          <a:ea typeface="宋体" panose="02010600030101010101" pitchFamily="2" charset="-122"/>
                        </a:rPr>
                        <a:t>软件</a:t>
                      </a:r>
                      <a:r>
                        <a:rPr lang="en-US" sz="1200">
                          <a:effectLst/>
                          <a:latin typeface="Calibri" panose="020F0502020204030204" pitchFamily="34" charset="0"/>
                          <a:ea typeface="宋体" panose="02010600030101010101" pitchFamily="2" charset="-122"/>
                        </a:rPr>
                        <a:t>RoCE)</a:t>
                      </a:r>
                      <a:endParaRPr lang="zh-CN" sz="1050">
                        <a:effectLst/>
                        <a:latin typeface="Calibri" panose="020F0502020204030204" pitchFamily="34"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effectLst/>
                          <a:latin typeface="宋体" panose="02010600030101010101" pitchFamily="2" charset="-122"/>
                          <a:ea typeface="宋体" panose="02010600030101010101" pitchFamily="2" charset="-122"/>
                        </a:rPr>
                        <a:t>88</a:t>
                      </a:r>
                      <a:endParaRPr lang="zh-CN" sz="1050">
                        <a:effectLst/>
                        <a:latin typeface="Calibri" panose="020F0502020204030204" pitchFamily="34"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a:effectLst/>
                          <a:latin typeface="Calibri" panose="020F0502020204030204" pitchFamily="34" charset="0"/>
                          <a:ea typeface="宋体" panose="02010600030101010101" pitchFamily="2" charset="-122"/>
                        </a:rPr>
                        <a:t>内核态</a:t>
                      </a:r>
                      <a:r>
                        <a:rPr lang="en-US" sz="1200">
                          <a:effectLst/>
                          <a:latin typeface="Calibri" panose="020F0502020204030204" pitchFamily="34" charset="0"/>
                          <a:ea typeface="宋体" panose="02010600030101010101" pitchFamily="2" charset="-122"/>
                        </a:rPr>
                        <a:t>111</a:t>
                      </a:r>
                      <a:br>
                        <a:rPr lang="en-US" sz="1200">
                          <a:effectLst/>
                          <a:latin typeface="Calibri" panose="020F0502020204030204" pitchFamily="34" charset="0"/>
                          <a:ea typeface="宋体" panose="02010600030101010101" pitchFamily="2" charset="-122"/>
                        </a:rPr>
                      </a:br>
                      <a:r>
                        <a:rPr lang="zh-CN" sz="1200">
                          <a:effectLst/>
                          <a:latin typeface="Calibri" panose="020F0502020204030204" pitchFamily="34" charset="0"/>
                          <a:ea typeface="宋体" panose="02010600030101010101" pitchFamily="2" charset="-122"/>
                        </a:rPr>
                        <a:t>用户态</a:t>
                      </a:r>
                      <a:r>
                        <a:rPr lang="en-US" sz="1200">
                          <a:effectLst/>
                          <a:latin typeface="Calibri" panose="020F0502020204030204" pitchFamily="34" charset="0"/>
                          <a:ea typeface="宋体" panose="02010600030101010101" pitchFamily="2" charset="-122"/>
                        </a:rPr>
                        <a:t>13</a:t>
                      </a:r>
                      <a:endParaRPr lang="zh-CN" sz="1050">
                        <a:effectLst/>
                        <a:latin typeface="Calibri" panose="020F0502020204030204" pitchFamily="34"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950">
                <a:tc>
                  <a:txBody>
                    <a:bodyPr/>
                    <a:lstStyle/>
                    <a:p>
                      <a:pPr algn="r">
                        <a:spcAft>
                          <a:spcPts val="0"/>
                        </a:spcAft>
                      </a:pPr>
                      <a:r>
                        <a:rPr lang="en-US" sz="1200">
                          <a:effectLst/>
                          <a:latin typeface="宋体" panose="02010600030101010101" pitchFamily="2" charset="-122"/>
                          <a:ea typeface="宋体" panose="02010600030101010101" pitchFamily="2" charset="-122"/>
                        </a:rPr>
                        <a:t>4</a:t>
                      </a:r>
                      <a:endParaRPr lang="zh-CN" sz="1050">
                        <a:effectLst/>
                        <a:latin typeface="Calibri" panose="020F0502020204030204" pitchFamily="34"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Aft>
                          <a:spcPts val="0"/>
                        </a:spcAft>
                      </a:pPr>
                      <a:r>
                        <a:rPr lang="en-US" sz="1200">
                          <a:effectLst/>
                          <a:latin typeface="宋体" panose="02010600030101010101" pitchFamily="2" charset="-122"/>
                          <a:ea typeface="宋体" panose="02010600030101010101" pitchFamily="2" charset="-122"/>
                        </a:rPr>
                        <a:t>intel(hfi1)</a:t>
                      </a:r>
                      <a:endParaRPr lang="zh-CN" sz="1050">
                        <a:effectLst/>
                        <a:latin typeface="Calibri" panose="020F0502020204030204" pitchFamily="34"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effectLst/>
                          <a:latin typeface="宋体" panose="02010600030101010101" pitchFamily="2" charset="-122"/>
                          <a:ea typeface="宋体" panose="02010600030101010101" pitchFamily="2" charset="-122"/>
                        </a:rPr>
                        <a:t>55</a:t>
                      </a:r>
                      <a:endParaRPr lang="zh-CN" sz="1050">
                        <a:effectLst/>
                        <a:latin typeface="Calibri" panose="020F0502020204030204" pitchFamily="34"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a:effectLst/>
                          <a:latin typeface="Calibri" panose="020F0502020204030204" pitchFamily="34" charset="0"/>
                          <a:ea typeface="宋体" panose="02010600030101010101" pitchFamily="2" charset="-122"/>
                        </a:rPr>
                        <a:t>内核态</a:t>
                      </a:r>
                      <a:r>
                        <a:rPr lang="en-US" sz="1200">
                          <a:effectLst/>
                          <a:latin typeface="Calibri" panose="020F0502020204030204" pitchFamily="34" charset="0"/>
                          <a:ea typeface="宋体" panose="02010600030101010101" pitchFamily="2" charset="-122"/>
                        </a:rPr>
                        <a:t>55</a:t>
                      </a:r>
                      <a:br>
                        <a:rPr lang="en-US" sz="1200">
                          <a:effectLst/>
                          <a:latin typeface="Calibri" panose="020F0502020204030204" pitchFamily="34" charset="0"/>
                          <a:ea typeface="宋体" panose="02010600030101010101" pitchFamily="2" charset="-122"/>
                        </a:rPr>
                      </a:br>
                      <a:r>
                        <a:rPr lang="zh-CN" sz="1200">
                          <a:effectLst/>
                          <a:latin typeface="Calibri" panose="020F0502020204030204" pitchFamily="34" charset="0"/>
                          <a:ea typeface="宋体" panose="02010600030101010101" pitchFamily="2" charset="-122"/>
                        </a:rPr>
                        <a:t>用户态</a:t>
                      </a:r>
                      <a:r>
                        <a:rPr lang="en-US" sz="1200">
                          <a:effectLst/>
                          <a:latin typeface="Calibri" panose="020F0502020204030204" pitchFamily="34" charset="0"/>
                          <a:ea typeface="宋体" panose="02010600030101010101" pitchFamily="2" charset="-122"/>
                        </a:rPr>
                        <a:t>0</a:t>
                      </a:r>
                      <a:endParaRPr lang="zh-CN" sz="1050">
                        <a:effectLst/>
                        <a:latin typeface="Calibri" panose="020F0502020204030204" pitchFamily="34"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950">
                <a:tc>
                  <a:txBody>
                    <a:bodyPr/>
                    <a:lstStyle/>
                    <a:p>
                      <a:pPr algn="r">
                        <a:spcAft>
                          <a:spcPts val="0"/>
                        </a:spcAft>
                      </a:pPr>
                      <a:r>
                        <a:rPr lang="en-US" sz="1200">
                          <a:effectLst/>
                          <a:latin typeface="宋体" panose="02010600030101010101" pitchFamily="2" charset="-122"/>
                          <a:ea typeface="宋体" panose="02010600030101010101" pitchFamily="2" charset="-122"/>
                        </a:rPr>
                        <a:t>5</a:t>
                      </a:r>
                      <a:endParaRPr lang="zh-CN" sz="1050">
                        <a:effectLst/>
                        <a:latin typeface="Calibri" panose="020F0502020204030204" pitchFamily="34"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Aft>
                          <a:spcPts val="0"/>
                        </a:spcAft>
                      </a:pPr>
                      <a:r>
                        <a:rPr lang="en-US" sz="1200">
                          <a:effectLst/>
                          <a:latin typeface="宋体" panose="02010600030101010101" pitchFamily="2" charset="-122"/>
                          <a:ea typeface="宋体" panose="02010600030101010101" pitchFamily="2" charset="-122"/>
                        </a:rPr>
                        <a:t>intel(irdma)</a:t>
                      </a:r>
                      <a:endParaRPr lang="zh-CN" sz="1050">
                        <a:effectLst/>
                        <a:latin typeface="Calibri" panose="020F0502020204030204" pitchFamily="34"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effectLst/>
                          <a:latin typeface="宋体" panose="02010600030101010101" pitchFamily="2" charset="-122"/>
                          <a:ea typeface="宋体" panose="02010600030101010101" pitchFamily="2" charset="-122"/>
                        </a:rPr>
                        <a:t>42</a:t>
                      </a:r>
                      <a:endParaRPr lang="zh-CN" sz="1050">
                        <a:effectLst/>
                        <a:latin typeface="Calibri" panose="020F0502020204030204" pitchFamily="34"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a:effectLst/>
                          <a:latin typeface="Calibri" panose="020F0502020204030204" pitchFamily="34" charset="0"/>
                          <a:ea typeface="宋体" panose="02010600030101010101" pitchFamily="2" charset="-122"/>
                        </a:rPr>
                        <a:t>内核态</a:t>
                      </a:r>
                      <a:r>
                        <a:rPr lang="en-US" sz="1200">
                          <a:effectLst/>
                          <a:latin typeface="Calibri" panose="020F0502020204030204" pitchFamily="34" charset="0"/>
                          <a:ea typeface="宋体" panose="02010600030101010101" pitchFamily="2" charset="-122"/>
                        </a:rPr>
                        <a:t>38</a:t>
                      </a:r>
                      <a:br>
                        <a:rPr lang="en-US" sz="1200">
                          <a:effectLst/>
                          <a:latin typeface="Calibri" panose="020F0502020204030204" pitchFamily="34" charset="0"/>
                          <a:ea typeface="宋体" panose="02010600030101010101" pitchFamily="2" charset="-122"/>
                        </a:rPr>
                      </a:br>
                      <a:r>
                        <a:rPr lang="zh-CN" sz="1200">
                          <a:effectLst/>
                          <a:latin typeface="Calibri" panose="020F0502020204030204" pitchFamily="34" charset="0"/>
                          <a:ea typeface="宋体" panose="02010600030101010101" pitchFamily="2" charset="-122"/>
                        </a:rPr>
                        <a:t>用户态</a:t>
                      </a:r>
                      <a:r>
                        <a:rPr lang="en-US" sz="1200">
                          <a:effectLst/>
                          <a:latin typeface="Calibri" panose="020F0502020204030204" pitchFamily="34" charset="0"/>
                          <a:ea typeface="宋体" panose="02010600030101010101" pitchFamily="2" charset="-122"/>
                        </a:rPr>
                        <a:t>4</a:t>
                      </a:r>
                      <a:endParaRPr lang="zh-CN" sz="1050">
                        <a:effectLst/>
                        <a:latin typeface="Calibri" panose="020F0502020204030204" pitchFamily="34"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950">
                <a:tc>
                  <a:txBody>
                    <a:bodyPr/>
                    <a:lstStyle/>
                    <a:p>
                      <a:pPr algn="r">
                        <a:spcAft>
                          <a:spcPts val="0"/>
                        </a:spcAft>
                      </a:pPr>
                      <a:r>
                        <a:rPr lang="en-US" sz="1200">
                          <a:effectLst/>
                          <a:latin typeface="宋体" panose="02010600030101010101" pitchFamily="2" charset="-122"/>
                          <a:ea typeface="宋体" panose="02010600030101010101" pitchFamily="2" charset="-122"/>
                        </a:rPr>
                        <a:t>6</a:t>
                      </a:r>
                      <a:endParaRPr lang="zh-CN" sz="1050">
                        <a:effectLst/>
                        <a:latin typeface="Calibri" panose="020F0502020204030204" pitchFamily="34"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Aft>
                          <a:spcPts val="0"/>
                        </a:spcAft>
                      </a:pPr>
                      <a:r>
                        <a:rPr lang="en-US" sz="1200" dirty="0">
                          <a:effectLst/>
                          <a:latin typeface="宋体" panose="02010600030101010101" pitchFamily="2" charset="-122"/>
                          <a:ea typeface="宋体" panose="02010600030101010101" pitchFamily="2" charset="-122"/>
                        </a:rPr>
                        <a:t>others(</a:t>
                      </a:r>
                      <a:r>
                        <a:rPr lang="zh-CN" sz="1200" dirty="0">
                          <a:effectLst/>
                          <a:latin typeface="Calibri" panose="020F0502020204030204" pitchFamily="34" charset="0"/>
                          <a:ea typeface="宋体" panose="02010600030101010101" pitchFamily="2" charset="-122"/>
                        </a:rPr>
                        <a:t>共</a:t>
                      </a:r>
                      <a:r>
                        <a:rPr lang="en-US" sz="1200" dirty="0">
                          <a:effectLst/>
                          <a:latin typeface="Calibri" panose="020F0502020204030204" pitchFamily="34" charset="0"/>
                          <a:ea typeface="宋体" panose="02010600030101010101" pitchFamily="2" charset="-122"/>
                        </a:rPr>
                        <a:t>9</a:t>
                      </a:r>
                      <a:r>
                        <a:rPr lang="zh-CN" sz="1200" dirty="0">
                          <a:effectLst/>
                          <a:latin typeface="Calibri" panose="020F0502020204030204" pitchFamily="34" charset="0"/>
                          <a:ea typeface="宋体" panose="02010600030101010101" pitchFamily="2" charset="-122"/>
                        </a:rPr>
                        <a:t>家</a:t>
                      </a:r>
                      <a:r>
                        <a:rPr lang="en-US" sz="1200" dirty="0">
                          <a:effectLst/>
                          <a:latin typeface="Calibri" panose="020F0502020204030204" pitchFamily="34" charset="0"/>
                          <a:ea typeface="宋体" panose="02010600030101010101" pitchFamily="2" charset="-122"/>
                        </a:rPr>
                        <a:t>)</a:t>
                      </a:r>
                      <a:endParaRPr lang="zh-CN" sz="1050" dirty="0">
                        <a:effectLst/>
                        <a:latin typeface="Calibri" panose="020F0502020204030204" pitchFamily="34"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effectLst/>
                          <a:latin typeface="宋体" panose="02010600030101010101" pitchFamily="2" charset="-122"/>
                          <a:ea typeface="宋体" panose="02010600030101010101" pitchFamily="2" charset="-122"/>
                        </a:rPr>
                        <a:t>124</a:t>
                      </a:r>
                      <a:endParaRPr lang="zh-CN" sz="1050">
                        <a:effectLst/>
                        <a:latin typeface="Calibri" panose="020F0502020204030204" pitchFamily="34"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dirty="0">
                          <a:effectLst/>
                          <a:latin typeface="Calibri" panose="020F0502020204030204" pitchFamily="34" charset="0"/>
                          <a:ea typeface="宋体" panose="02010600030101010101" pitchFamily="2" charset="-122"/>
                        </a:rPr>
                        <a:t>内核态</a:t>
                      </a:r>
                      <a:r>
                        <a:rPr lang="en-US" sz="1200" dirty="0">
                          <a:effectLst/>
                          <a:latin typeface="Calibri" panose="020F0502020204030204" pitchFamily="34" charset="0"/>
                          <a:ea typeface="宋体" panose="02010600030101010101" pitchFamily="2" charset="-122"/>
                        </a:rPr>
                        <a:t>111</a:t>
                      </a:r>
                      <a:br>
                        <a:rPr lang="en-US" sz="1200" dirty="0">
                          <a:effectLst/>
                          <a:latin typeface="Calibri" panose="020F0502020204030204" pitchFamily="34" charset="0"/>
                          <a:ea typeface="宋体" panose="02010600030101010101" pitchFamily="2" charset="-122"/>
                        </a:rPr>
                      </a:br>
                      <a:r>
                        <a:rPr lang="zh-CN" sz="1200" dirty="0">
                          <a:effectLst/>
                          <a:latin typeface="Calibri" panose="020F0502020204030204" pitchFamily="34" charset="0"/>
                          <a:ea typeface="宋体" panose="02010600030101010101" pitchFamily="2" charset="-122"/>
                        </a:rPr>
                        <a:t>用户态</a:t>
                      </a:r>
                      <a:r>
                        <a:rPr lang="en-US" sz="1200" dirty="0">
                          <a:effectLst/>
                          <a:latin typeface="Calibri" panose="020F0502020204030204" pitchFamily="34" charset="0"/>
                          <a:ea typeface="宋体" panose="02010600030101010101" pitchFamily="2" charset="-122"/>
                        </a:rPr>
                        <a:t>13</a:t>
                      </a:r>
                      <a:endParaRPr lang="zh-CN" sz="1050" dirty="0">
                        <a:effectLst/>
                        <a:latin typeface="Calibri" panose="020F0502020204030204" pitchFamily="34"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矩形 8"/>
          <p:cNvSpPr/>
          <p:nvPr/>
        </p:nvSpPr>
        <p:spPr>
          <a:xfrm>
            <a:off x="4771384" y="952834"/>
            <a:ext cx="6096000" cy="4524315"/>
          </a:xfrm>
          <a:prstGeom prst="rect">
            <a:avLst/>
          </a:prstGeom>
        </p:spPr>
        <p:txBody>
          <a:bodyPr>
            <a:spAutoFit/>
          </a:bodyPr>
          <a:lstStyle/>
          <a:p>
            <a:pPr algn="just">
              <a:spcAft>
                <a:spcPts val="0"/>
              </a:spcAft>
            </a:pPr>
            <a:r>
              <a:rPr lang="zh-CN" altLang="zh-CN" dirty="0">
                <a:latin typeface="微软雅黑" panose="020B0503020204020204" pitchFamily="34" charset="-122"/>
                <a:ea typeface="微软雅黑" panose="020B0503020204020204" pitchFamily="34" charset="-122"/>
              </a:rPr>
              <a:t>分析：</a:t>
            </a:r>
          </a:p>
          <a:p>
            <a:pPr algn="just">
              <a:spcAft>
                <a:spcPts val="0"/>
              </a:spcAft>
            </a:pPr>
            <a:r>
              <a:rPr lang="en-US" altLang="zh-CN" dirty="0">
                <a:latin typeface="微软雅黑" panose="020B0503020204020204" pitchFamily="34" charset="-122"/>
                <a:ea typeface="微软雅黑" panose="020B0503020204020204" pitchFamily="34" charset="-122"/>
              </a:rPr>
              <a:t>1</a:t>
            </a:r>
            <a:r>
              <a:rPr lang="zh-CN" altLang="zh-CN" dirty="0">
                <a:latin typeface="微软雅黑" panose="020B0503020204020204" pitchFamily="34" charset="-122"/>
                <a:ea typeface="微软雅黑" panose="020B0503020204020204" pitchFamily="34" charset="-122"/>
              </a:rPr>
              <a:t>、厂商活跃度前</a:t>
            </a:r>
            <a:r>
              <a:rPr lang="en-US" altLang="zh-CN" dirty="0">
                <a:latin typeface="微软雅黑" panose="020B0503020204020204" pitchFamily="34" charset="-122"/>
                <a:ea typeface="微软雅黑" panose="020B0503020204020204" pitchFamily="34" charset="-122"/>
              </a:rPr>
              <a:t>3</a:t>
            </a:r>
            <a:r>
              <a:rPr lang="zh-CN" altLang="zh-CN" dirty="0">
                <a:latin typeface="微软雅黑" panose="020B0503020204020204" pitchFamily="34" charset="-122"/>
                <a:ea typeface="微软雅黑" panose="020B0503020204020204" pitchFamily="34" charset="-122"/>
              </a:rPr>
              <a:t>名：</a:t>
            </a:r>
            <a:r>
              <a:rPr lang="en-US" altLang="zh-CN" dirty="0" err="1">
                <a:solidFill>
                  <a:srgbClr val="0070C0"/>
                </a:solidFill>
                <a:latin typeface="微软雅黑" panose="020B0503020204020204" pitchFamily="34" charset="-122"/>
                <a:ea typeface="微软雅黑" panose="020B0503020204020204" pitchFamily="34" charset="-122"/>
              </a:rPr>
              <a:t>mellanox</a:t>
            </a:r>
            <a:r>
              <a:rPr lang="zh-CN" altLang="zh-CN" dirty="0">
                <a:solidFill>
                  <a:srgbClr val="0070C0"/>
                </a:solidFill>
                <a:latin typeface="微软雅黑" panose="020B0503020204020204" pitchFamily="34" charset="-122"/>
                <a:ea typeface="微软雅黑" panose="020B0503020204020204" pitchFamily="34" charset="-122"/>
              </a:rPr>
              <a:t>、</a:t>
            </a:r>
            <a:r>
              <a:rPr lang="en-US" altLang="zh-CN" dirty="0" err="1">
                <a:solidFill>
                  <a:srgbClr val="0070C0"/>
                </a:solidFill>
                <a:latin typeface="微软雅黑" panose="020B0503020204020204" pitchFamily="34" charset="-122"/>
                <a:ea typeface="微软雅黑" panose="020B0503020204020204" pitchFamily="34" charset="-122"/>
              </a:rPr>
              <a:t>huawei</a:t>
            </a:r>
            <a:r>
              <a:rPr lang="zh-CN" altLang="zh-CN" dirty="0">
                <a:solidFill>
                  <a:srgbClr val="0070C0"/>
                </a:solidFill>
                <a:latin typeface="微软雅黑" panose="020B0503020204020204" pitchFamily="34" charset="-122"/>
                <a:ea typeface="微软雅黑" panose="020B0503020204020204" pitchFamily="34" charset="-122"/>
              </a:rPr>
              <a:t>、</a:t>
            </a:r>
            <a:r>
              <a:rPr lang="en-US" altLang="zh-CN" dirty="0">
                <a:solidFill>
                  <a:srgbClr val="0070C0"/>
                </a:solidFill>
                <a:latin typeface="微软雅黑" panose="020B0503020204020204" pitchFamily="34" charset="-122"/>
                <a:ea typeface="微软雅黑" panose="020B0503020204020204" pitchFamily="34" charset="-122"/>
              </a:rPr>
              <a:t>intel</a:t>
            </a:r>
            <a:endParaRPr lang="zh-CN" altLang="zh-CN" dirty="0">
              <a:solidFill>
                <a:srgbClr val="0070C0"/>
              </a:solidFill>
              <a:latin typeface="微软雅黑" panose="020B0503020204020204" pitchFamily="34" charset="-122"/>
              <a:ea typeface="微软雅黑" panose="020B0503020204020204" pitchFamily="34" charset="-122"/>
            </a:endParaRPr>
          </a:p>
          <a:p>
            <a:pPr algn="just">
              <a:spcAft>
                <a:spcPts val="0"/>
              </a:spcAft>
            </a:pPr>
            <a:r>
              <a:rPr lang="en-US" altLang="zh-CN" dirty="0">
                <a:latin typeface="微软雅黑" panose="020B0503020204020204" pitchFamily="34" charset="-122"/>
                <a:ea typeface="微软雅黑" panose="020B0503020204020204" pitchFamily="34" charset="-122"/>
              </a:rPr>
              <a:t>2</a:t>
            </a:r>
            <a:r>
              <a:rPr lang="zh-CN" altLang="zh-CN" dirty="0">
                <a:latin typeface="微软雅黑" panose="020B0503020204020204" pitchFamily="34" charset="-122"/>
                <a:ea typeface="微软雅黑" panose="020B0503020204020204" pitchFamily="34" charset="-122"/>
              </a:rPr>
              <a:t>、其他</a:t>
            </a:r>
            <a:r>
              <a:rPr lang="en-US" altLang="zh-CN" dirty="0">
                <a:latin typeface="微软雅黑" panose="020B0503020204020204" pitchFamily="34" charset="-122"/>
                <a:ea typeface="微软雅黑" panose="020B0503020204020204" pitchFamily="34" charset="-122"/>
              </a:rPr>
              <a:t>9</a:t>
            </a:r>
            <a:r>
              <a:rPr lang="zh-CN" altLang="zh-CN" dirty="0">
                <a:latin typeface="微软雅黑" panose="020B0503020204020204" pitchFamily="34" charset="-122"/>
                <a:ea typeface="微软雅黑" panose="020B0503020204020204" pitchFamily="34" charset="-122"/>
              </a:rPr>
              <a:t>家厂商，贡献</a:t>
            </a:r>
            <a:r>
              <a:rPr lang="en-US" altLang="zh-CN" dirty="0">
                <a:latin typeface="微软雅黑" panose="020B0503020204020204" pitchFamily="34" charset="-122"/>
                <a:ea typeface="微软雅黑" panose="020B0503020204020204" pitchFamily="34" charset="-122"/>
              </a:rPr>
              <a:t>patch</a:t>
            </a:r>
            <a:r>
              <a:rPr lang="zh-CN" altLang="zh-CN" dirty="0">
                <a:latin typeface="微软雅黑" panose="020B0503020204020204" pitchFamily="34" charset="-122"/>
                <a:ea typeface="微软雅黑" panose="020B0503020204020204" pitchFamily="34" charset="-122"/>
              </a:rPr>
              <a:t>数量占比为</a:t>
            </a:r>
            <a:r>
              <a:rPr lang="en-US" altLang="zh-CN" dirty="0">
                <a:latin typeface="微软雅黑" panose="020B0503020204020204" pitchFamily="34" charset="-122"/>
                <a:ea typeface="微软雅黑" panose="020B0503020204020204" pitchFamily="34" charset="-122"/>
              </a:rPr>
              <a:t>16%</a:t>
            </a:r>
            <a:r>
              <a:rPr lang="zh-CN" altLang="zh-CN" dirty="0">
                <a:latin typeface="微软雅黑" panose="020B0503020204020204" pitchFamily="34" charset="-122"/>
                <a:ea typeface="微软雅黑" panose="020B0503020204020204" pitchFamily="34" charset="-122"/>
              </a:rPr>
              <a:t>，基本上均为</a:t>
            </a:r>
            <a:r>
              <a:rPr lang="en-US" altLang="zh-CN" dirty="0" err="1">
                <a:latin typeface="微软雅黑" panose="020B0503020204020204" pitchFamily="34" charset="-122"/>
                <a:ea typeface="微软雅黑" panose="020B0503020204020204" pitchFamily="34" charset="-122"/>
              </a:rPr>
              <a:t>bugfix</a:t>
            </a:r>
            <a:r>
              <a:rPr lang="zh-CN" altLang="zh-CN" dirty="0">
                <a:latin typeface="微软雅黑" panose="020B0503020204020204" pitchFamily="34" charset="-122"/>
                <a:ea typeface="微软雅黑" panose="020B0503020204020204" pitchFamily="34" charset="-122"/>
              </a:rPr>
              <a:t>，可以定义为不活跃状态</a:t>
            </a:r>
          </a:p>
          <a:p>
            <a:pPr algn="just">
              <a:spcAft>
                <a:spcPts val="0"/>
              </a:spcAft>
            </a:pPr>
            <a:r>
              <a:rPr lang="en-US" altLang="zh-CN" dirty="0">
                <a:latin typeface="微软雅黑" panose="020B0503020204020204" pitchFamily="34" charset="-122"/>
                <a:ea typeface="微软雅黑" panose="020B0503020204020204" pitchFamily="34" charset="-122"/>
              </a:rPr>
              <a:t>3</a:t>
            </a:r>
            <a:r>
              <a:rPr lang="zh-CN" altLang="zh-CN" dirty="0">
                <a:latin typeface="微软雅黑" panose="020B0503020204020204" pitchFamily="34" charset="-122"/>
                <a:ea typeface="微软雅黑" panose="020B0503020204020204" pitchFamily="34" charset="-122"/>
              </a:rPr>
              <a:t>、各家厂商的</a:t>
            </a:r>
            <a:r>
              <a:rPr lang="en-US" altLang="zh-CN" dirty="0">
                <a:latin typeface="微软雅黑" panose="020B0503020204020204" pitchFamily="34" charset="-122"/>
                <a:ea typeface="微软雅黑" panose="020B0503020204020204" pitchFamily="34" charset="-122"/>
              </a:rPr>
              <a:t>patch</a:t>
            </a:r>
            <a:r>
              <a:rPr lang="zh-CN" altLang="zh-CN" dirty="0">
                <a:latin typeface="微软雅黑" panose="020B0503020204020204" pitchFamily="34" charset="-122"/>
                <a:ea typeface="微软雅黑" panose="020B0503020204020204" pitchFamily="34" charset="-122"/>
              </a:rPr>
              <a:t>主要分布在内核态，用户态占比小于</a:t>
            </a:r>
            <a:r>
              <a:rPr lang="en-US" altLang="zh-CN" dirty="0">
                <a:latin typeface="微软雅黑" panose="020B0503020204020204" pitchFamily="34" charset="-122"/>
                <a:ea typeface="微软雅黑" panose="020B0503020204020204" pitchFamily="34" charset="-122"/>
              </a:rPr>
              <a:t>25%</a:t>
            </a:r>
            <a:r>
              <a:rPr lang="zh-CN" altLang="zh-CN" dirty="0">
                <a:latin typeface="微软雅黑" panose="020B0503020204020204" pitchFamily="34" charset="-122"/>
                <a:ea typeface="微软雅黑" panose="020B0503020204020204" pitchFamily="34" charset="-122"/>
              </a:rPr>
              <a:t>。</a:t>
            </a:r>
          </a:p>
          <a:p>
            <a:pPr algn="just">
              <a:spcAft>
                <a:spcPts val="0"/>
              </a:spcAft>
            </a:pPr>
            <a:r>
              <a:rPr lang="en-US" altLang="zh-CN" dirty="0">
                <a:latin typeface="微软雅黑" panose="020B0503020204020204" pitchFamily="34" charset="-122"/>
                <a:ea typeface="微软雅黑" panose="020B0503020204020204" pitchFamily="34" charset="-122"/>
              </a:rPr>
              <a:t>4</a:t>
            </a:r>
            <a:r>
              <a:rPr lang="zh-CN" altLang="zh-CN" dirty="0">
                <a:latin typeface="微软雅黑" panose="020B0503020204020204" pitchFamily="34" charset="-122"/>
                <a:ea typeface="微软雅黑" panose="020B0503020204020204" pitchFamily="34" charset="-122"/>
              </a:rPr>
              <a:t>、</a:t>
            </a:r>
            <a:r>
              <a:rPr lang="en-US" altLang="zh-CN" dirty="0" err="1">
                <a:latin typeface="微软雅黑" panose="020B0503020204020204" pitchFamily="34" charset="-122"/>
                <a:ea typeface="微软雅黑" panose="020B0503020204020204" pitchFamily="34" charset="-122"/>
              </a:rPr>
              <a:t>mellanox</a:t>
            </a:r>
            <a:r>
              <a:rPr lang="zh-CN" altLang="zh-CN" dirty="0">
                <a:latin typeface="微软雅黑" panose="020B0503020204020204" pitchFamily="34" charset="-122"/>
                <a:ea typeface="微软雅黑" panose="020B0503020204020204" pitchFamily="34" charset="-122"/>
              </a:rPr>
              <a:t>是唯一的例外，用户态和内核态几乎持平，这与</a:t>
            </a:r>
            <a:r>
              <a:rPr lang="en-US" altLang="zh-CN" dirty="0" err="1">
                <a:latin typeface="微软雅黑" panose="020B0503020204020204" pitchFamily="34" charset="-122"/>
                <a:ea typeface="微软雅黑" panose="020B0503020204020204" pitchFamily="34" charset="-122"/>
              </a:rPr>
              <a:t>mellanox</a:t>
            </a:r>
            <a:r>
              <a:rPr lang="zh-CN" altLang="zh-CN" dirty="0">
                <a:latin typeface="微软雅黑" panose="020B0503020204020204" pitchFamily="34" charset="-122"/>
                <a:ea typeface="微软雅黑" panose="020B0503020204020204" pitchFamily="34" charset="-122"/>
              </a:rPr>
              <a:t>上半年主要发力</a:t>
            </a:r>
            <a:r>
              <a:rPr lang="en-US" altLang="zh-CN" dirty="0">
                <a:solidFill>
                  <a:srgbClr val="0070C0"/>
                </a:solidFill>
                <a:latin typeface="微软雅黑" panose="020B0503020204020204" pitchFamily="34" charset="-122"/>
                <a:ea typeface="微软雅黑" panose="020B0503020204020204" pitchFamily="34" charset="-122"/>
              </a:rPr>
              <a:t>UIO</a:t>
            </a:r>
            <a:r>
              <a:rPr lang="zh-CN" altLang="zh-CN" dirty="0">
                <a:latin typeface="微软雅黑" panose="020B0503020204020204" pitchFamily="34" charset="-122"/>
                <a:ea typeface="微软雅黑" panose="020B0503020204020204" pitchFamily="34" charset="-122"/>
              </a:rPr>
              <a:t>有关</a:t>
            </a:r>
          </a:p>
          <a:p>
            <a:pPr algn="just">
              <a:spcAft>
                <a:spcPts val="0"/>
              </a:spcAft>
            </a:pPr>
            <a:r>
              <a:rPr lang="en-US" altLang="zh-CN" dirty="0">
                <a:latin typeface="微软雅黑" panose="020B0503020204020204" pitchFamily="34" charset="-122"/>
                <a:ea typeface="微软雅黑" panose="020B0503020204020204" pitchFamily="34" charset="-122"/>
              </a:rPr>
              <a:t>5</a:t>
            </a:r>
            <a:r>
              <a:rPr lang="zh-CN" altLang="zh-CN" dirty="0">
                <a:latin typeface="微软雅黑" panose="020B0503020204020204" pitchFamily="34" charset="-122"/>
                <a:ea typeface="微软雅黑" panose="020B0503020204020204" pitchFamily="34" charset="-122"/>
              </a:rPr>
              <a:t>、</a:t>
            </a:r>
            <a:r>
              <a:rPr lang="en-US" altLang="zh-CN" dirty="0" err="1">
                <a:latin typeface="微软雅黑" panose="020B0503020204020204" pitchFamily="34" charset="-122"/>
                <a:ea typeface="微软雅黑" panose="020B0503020204020204" pitchFamily="34" charset="-122"/>
              </a:rPr>
              <a:t>mellanox</a:t>
            </a:r>
            <a:r>
              <a:rPr lang="zh-CN" altLang="zh-CN" dirty="0">
                <a:latin typeface="微软雅黑" panose="020B0503020204020204" pitchFamily="34" charset="-122"/>
                <a:ea typeface="微软雅黑" panose="020B0503020204020204" pitchFamily="34" charset="-122"/>
              </a:rPr>
              <a:t>的</a:t>
            </a:r>
            <a:r>
              <a:rPr lang="en-US" altLang="zh-CN" dirty="0">
                <a:latin typeface="微软雅黑" panose="020B0503020204020204" pitchFamily="34" charset="-122"/>
                <a:ea typeface="微软雅黑" panose="020B0503020204020204" pitchFamily="34" charset="-122"/>
              </a:rPr>
              <a:t>patch</a:t>
            </a:r>
            <a:r>
              <a:rPr lang="zh-CN" altLang="zh-CN" dirty="0">
                <a:latin typeface="微软雅黑" panose="020B0503020204020204" pitchFamily="34" charset="-122"/>
                <a:ea typeface="微软雅黑" panose="020B0503020204020204" pitchFamily="34" charset="-122"/>
              </a:rPr>
              <a:t>占比</a:t>
            </a:r>
            <a:r>
              <a:rPr lang="en-US" altLang="zh-CN" dirty="0">
                <a:latin typeface="微软雅黑" panose="020B0503020204020204" pitchFamily="34" charset="-122"/>
                <a:ea typeface="微软雅黑" panose="020B0503020204020204" pitchFamily="34" charset="-122"/>
              </a:rPr>
              <a:t>93%</a:t>
            </a:r>
            <a:r>
              <a:rPr lang="zh-CN" altLang="zh-CN" dirty="0">
                <a:latin typeface="微软雅黑" panose="020B0503020204020204" pitchFamily="34" charset="-122"/>
                <a:ea typeface="微软雅黑" panose="020B0503020204020204" pitchFamily="34" charset="-122"/>
              </a:rPr>
              <a:t>的是</a:t>
            </a:r>
            <a:r>
              <a:rPr lang="en-US" altLang="zh-CN" dirty="0">
                <a:latin typeface="微软雅黑" panose="020B0503020204020204" pitchFamily="34" charset="-122"/>
                <a:ea typeface="微软雅黑" panose="020B0503020204020204" pitchFamily="34" charset="-122"/>
              </a:rPr>
              <a:t>mlx5(</a:t>
            </a:r>
            <a:r>
              <a:rPr lang="zh-CN" altLang="zh-CN" dirty="0">
                <a:latin typeface="微软雅黑" panose="020B0503020204020204" pitchFamily="34" charset="-122"/>
                <a:ea typeface="微软雅黑" panose="020B0503020204020204" pitchFamily="34" charset="-122"/>
              </a:rPr>
              <a:t>对应硬件型号</a:t>
            </a:r>
            <a:r>
              <a:rPr lang="en-US" altLang="zh-CN" dirty="0">
                <a:latin typeface="微软雅黑" panose="020B0503020204020204" pitchFamily="34" charset="-122"/>
                <a:ea typeface="微软雅黑" panose="020B0503020204020204" pitchFamily="34" charset="-122"/>
              </a:rPr>
              <a:t>CX5</a:t>
            </a:r>
            <a:r>
              <a:rPr lang="zh-CN" altLang="zh-CN" dirty="0">
                <a:latin typeface="微软雅黑" panose="020B0503020204020204" pitchFamily="34" charset="-122"/>
                <a:ea typeface="微软雅黑" panose="020B0503020204020204" pitchFamily="34" charset="-122"/>
              </a:rPr>
              <a:t>以上</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，而</a:t>
            </a:r>
            <a:r>
              <a:rPr lang="en-US" altLang="zh-CN" dirty="0">
                <a:latin typeface="微软雅黑" panose="020B0503020204020204" pitchFamily="34" charset="-122"/>
                <a:ea typeface="微软雅黑" panose="020B0503020204020204" pitchFamily="34" charset="-122"/>
              </a:rPr>
              <a:t>mlx4</a:t>
            </a:r>
            <a:r>
              <a:rPr lang="zh-CN" altLang="zh-CN" dirty="0">
                <a:latin typeface="微软雅黑" panose="020B0503020204020204" pitchFamily="34" charset="-122"/>
                <a:ea typeface="微软雅黑" panose="020B0503020204020204" pitchFamily="34" charset="-122"/>
              </a:rPr>
              <a:t>（对应硬件</a:t>
            </a:r>
            <a:r>
              <a:rPr lang="en-US" altLang="zh-CN" dirty="0">
                <a:latin typeface="微软雅黑" panose="020B0503020204020204" pitchFamily="34" charset="-122"/>
                <a:ea typeface="微软雅黑" panose="020B0503020204020204" pitchFamily="34" charset="-122"/>
              </a:rPr>
              <a:t>CX4</a:t>
            </a:r>
            <a:r>
              <a:rPr lang="zh-CN" altLang="zh-CN" dirty="0">
                <a:latin typeface="微软雅黑" panose="020B0503020204020204" pitchFamily="34" charset="-122"/>
                <a:ea typeface="微软雅黑" panose="020B0503020204020204" pitchFamily="34" charset="-122"/>
              </a:rPr>
              <a:t>）只占</a:t>
            </a:r>
            <a:r>
              <a:rPr lang="en-US" altLang="zh-CN" dirty="0">
                <a:latin typeface="微软雅黑" panose="020B0503020204020204" pitchFamily="34" charset="-122"/>
                <a:ea typeface="微软雅黑" panose="020B0503020204020204" pitchFamily="34" charset="-122"/>
              </a:rPr>
              <a:t>6.7%</a:t>
            </a:r>
            <a:r>
              <a:rPr lang="zh-CN" altLang="zh-CN" dirty="0">
                <a:latin typeface="微软雅黑" panose="020B0503020204020204" pitchFamily="34" charset="-122"/>
                <a:ea typeface="微软雅黑" panose="020B0503020204020204" pitchFamily="34" charset="-122"/>
              </a:rPr>
              <a:t>，这可能间接反映</a:t>
            </a:r>
            <a:r>
              <a:rPr lang="en-US" altLang="zh-CN" dirty="0">
                <a:latin typeface="微软雅黑" panose="020B0503020204020204" pitchFamily="34" charset="-122"/>
                <a:ea typeface="微软雅黑" panose="020B0503020204020204" pitchFamily="34" charset="-122"/>
              </a:rPr>
              <a:t>mlx4</a:t>
            </a:r>
            <a:r>
              <a:rPr lang="zh-CN" altLang="zh-CN" dirty="0">
                <a:latin typeface="微软雅黑" panose="020B0503020204020204" pitchFamily="34" charset="-122"/>
                <a:ea typeface="微软雅黑" panose="020B0503020204020204" pitchFamily="34" charset="-122"/>
              </a:rPr>
              <a:t>的市占率降低。</a:t>
            </a:r>
          </a:p>
          <a:p>
            <a:pPr algn="just">
              <a:spcAft>
                <a:spcPts val="0"/>
              </a:spcAft>
            </a:pPr>
            <a:r>
              <a:rPr lang="en-US" altLang="zh-CN" dirty="0">
                <a:latin typeface="微软雅黑" panose="020B0503020204020204" pitchFamily="34" charset="-122"/>
                <a:ea typeface="微软雅黑" panose="020B0503020204020204" pitchFamily="34" charset="-122"/>
              </a:rPr>
              <a:t>6</a:t>
            </a:r>
            <a:r>
              <a:rPr lang="zh-CN" altLang="zh-CN" dirty="0">
                <a:latin typeface="微软雅黑" panose="020B0503020204020204" pitchFamily="34" charset="-122"/>
                <a:ea typeface="微软雅黑" panose="020B0503020204020204" pitchFamily="34" charset="-122"/>
              </a:rPr>
              <a:t>、</a:t>
            </a:r>
            <a:r>
              <a:rPr lang="en-US" altLang="zh-CN" dirty="0" err="1">
                <a:latin typeface="微软雅黑" panose="020B0503020204020204" pitchFamily="34" charset="-122"/>
                <a:ea typeface="微软雅黑" panose="020B0503020204020204" pitchFamily="34" charset="-122"/>
              </a:rPr>
              <a:t>rxe</a:t>
            </a:r>
            <a:r>
              <a:rPr lang="zh-CN" altLang="zh-CN" dirty="0">
                <a:latin typeface="微软雅黑" panose="020B0503020204020204" pitchFamily="34" charset="-122"/>
                <a:ea typeface="微软雅黑" panose="020B0503020204020204" pitchFamily="34" charset="-122"/>
              </a:rPr>
              <a:t>作为软件实现的</a:t>
            </a:r>
            <a:r>
              <a:rPr lang="en-US" altLang="zh-CN" dirty="0" err="1">
                <a:latin typeface="微软雅黑" panose="020B0503020204020204" pitchFamily="34" charset="-122"/>
                <a:ea typeface="微软雅黑" panose="020B0503020204020204" pitchFamily="34" charset="-122"/>
              </a:rPr>
              <a:t>RoCE</a:t>
            </a:r>
            <a:r>
              <a:rPr lang="zh-CN" altLang="zh-CN" dirty="0">
                <a:latin typeface="微软雅黑" panose="020B0503020204020204" pitchFamily="34" charset="-122"/>
                <a:ea typeface="微软雅黑" panose="020B0503020204020204" pitchFamily="34" charset="-122"/>
              </a:rPr>
              <a:t>，上半年社区活跃度很高，</a:t>
            </a:r>
            <a:r>
              <a:rPr lang="en-US" altLang="zh-CN" dirty="0">
                <a:latin typeface="微软雅黑" panose="020B0503020204020204" pitchFamily="34" charset="-122"/>
                <a:ea typeface="微软雅黑" panose="020B0503020204020204" pitchFamily="34" charset="-122"/>
              </a:rPr>
              <a:t>patch</a:t>
            </a:r>
            <a:r>
              <a:rPr lang="zh-CN" altLang="zh-CN" dirty="0">
                <a:latin typeface="微软雅黑" panose="020B0503020204020204" pitchFamily="34" charset="-122"/>
                <a:ea typeface="微软雅黑" panose="020B0503020204020204" pitchFamily="34" charset="-122"/>
              </a:rPr>
              <a:t>的贡献主体不再来自硬件厂商，而是来自</a:t>
            </a:r>
            <a:r>
              <a:rPr lang="en-US" altLang="zh-CN" dirty="0">
                <a:latin typeface="微软雅黑" panose="020B0503020204020204" pitchFamily="34" charset="-122"/>
                <a:ea typeface="微软雅黑" panose="020B0503020204020204" pitchFamily="34" charset="-122"/>
              </a:rPr>
              <a:t>google</a:t>
            </a:r>
            <a:r>
              <a:rPr lang="zh-CN" altLang="zh-CN"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IBM</a:t>
            </a:r>
            <a:r>
              <a:rPr lang="zh-CN" altLang="zh-CN" dirty="0">
                <a:latin typeface="微软雅黑" panose="020B0503020204020204" pitchFamily="34" charset="-122"/>
                <a:ea typeface="微软雅黑" panose="020B0503020204020204" pitchFamily="34" charset="-122"/>
              </a:rPr>
              <a:t>、</a:t>
            </a:r>
            <a:r>
              <a:rPr lang="en-US" altLang="zh-CN" dirty="0" err="1">
                <a:latin typeface="微软雅黑" panose="020B0503020204020204" pitchFamily="34" charset="-122"/>
                <a:ea typeface="微软雅黑" panose="020B0503020204020204" pitchFamily="34" charset="-122"/>
              </a:rPr>
              <a:t>aws</a:t>
            </a:r>
            <a:r>
              <a:rPr lang="zh-CN" altLang="zh-CN" dirty="0">
                <a:latin typeface="微软雅黑" panose="020B0503020204020204" pitchFamily="34" charset="-122"/>
                <a:ea typeface="微软雅黑" panose="020B0503020204020204" pitchFamily="34" charset="-122"/>
              </a:rPr>
              <a:t>、大学等更多途径</a:t>
            </a:r>
            <a:r>
              <a:rPr lang="zh-CN" altLang="zh-CN"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algn="just">
              <a:spcAft>
                <a:spcPts val="0"/>
              </a:spcAft>
            </a:pPr>
            <a:r>
              <a:rPr lang="en-US" altLang="zh-CN" dirty="0" smtClean="0">
                <a:latin typeface="微软雅黑" panose="020B0503020204020204" pitchFamily="34" charset="-122"/>
                <a:ea typeface="微软雅黑" panose="020B0503020204020204" pitchFamily="34" charset="-122"/>
              </a:rPr>
              <a:t>7</a:t>
            </a:r>
            <a:r>
              <a:rPr lang="zh-CN" altLang="zh-CN"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intel</a:t>
            </a:r>
            <a:r>
              <a:rPr lang="zh-CN" altLang="zh-CN" dirty="0">
                <a:latin typeface="微软雅黑" panose="020B0503020204020204" pitchFamily="34" charset="-122"/>
                <a:ea typeface="微软雅黑" panose="020B0503020204020204" pitchFamily="34" charset="-122"/>
              </a:rPr>
              <a:t>上年推出了</a:t>
            </a:r>
            <a:r>
              <a:rPr lang="en-US" altLang="zh-CN" dirty="0" err="1">
                <a:latin typeface="微软雅黑" panose="020B0503020204020204" pitchFamily="34" charset="-122"/>
                <a:ea typeface="微软雅黑" panose="020B0503020204020204" pitchFamily="34" charset="-122"/>
              </a:rPr>
              <a:t>irdma</a:t>
            </a:r>
            <a:r>
              <a:rPr lang="zh-CN"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涉及</a:t>
            </a:r>
            <a:r>
              <a:rPr lang="en-US" altLang="zh-CN" dirty="0" smtClean="0">
                <a:latin typeface="微软雅黑" panose="020B0503020204020204" pitchFamily="34" charset="-122"/>
                <a:ea typeface="微软雅黑" panose="020B0503020204020204" pitchFamily="34" charset="-122"/>
              </a:rPr>
              <a:t>RDMA</a:t>
            </a:r>
            <a:r>
              <a:rPr lang="zh-CN" altLang="zh-CN" dirty="0">
                <a:latin typeface="微软雅黑" panose="020B0503020204020204" pitchFamily="34" charset="-122"/>
                <a:ea typeface="微软雅黑" panose="020B0503020204020204" pitchFamily="34" charset="-122"/>
              </a:rPr>
              <a:t>的</a:t>
            </a:r>
            <a:r>
              <a:rPr lang="zh-CN" altLang="zh-CN" dirty="0" smtClean="0">
                <a:latin typeface="微软雅黑" panose="020B0503020204020204" pitchFamily="34" charset="-122"/>
                <a:ea typeface="微软雅黑" panose="020B0503020204020204" pitchFamily="34" charset="-122"/>
              </a:rPr>
              <a:t>架构</a:t>
            </a:r>
            <a:r>
              <a:rPr lang="zh-CN" altLang="en-US" dirty="0" smtClean="0">
                <a:latin typeface="微软雅黑" panose="020B0503020204020204" pitchFamily="34" charset="-122"/>
                <a:ea typeface="微软雅黑" panose="020B0503020204020204" pitchFamily="34" charset="-122"/>
              </a:rPr>
              <a:t>的修改</a:t>
            </a:r>
            <a:r>
              <a:rPr lang="zh-CN"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社区提出一些检视意见</a:t>
            </a:r>
            <a:r>
              <a:rPr lang="zh-CN" altLang="zh-CN" dirty="0" smtClean="0">
                <a:latin typeface="微软雅黑" panose="020B0503020204020204" pitchFamily="34" charset="-122"/>
                <a:ea typeface="微软雅黑" panose="020B0503020204020204" pitchFamily="34" charset="-122"/>
              </a:rPr>
              <a:t>。</a:t>
            </a:r>
            <a:endParaRPr lang="zh-CN" altLang="zh-CN" dirty="0">
              <a:effectLst/>
              <a:latin typeface="微软雅黑" panose="020B0503020204020204" pitchFamily="34" charset="-122"/>
              <a:ea typeface="微软雅黑" panose="020B0503020204020204" pitchFamily="34" charset="-122"/>
            </a:endParaRPr>
          </a:p>
        </p:txBody>
      </p:sp>
      <p:sp>
        <p:nvSpPr>
          <p:cNvPr id="10" name="矩形 9"/>
          <p:cNvSpPr/>
          <p:nvPr/>
        </p:nvSpPr>
        <p:spPr>
          <a:xfrm>
            <a:off x="1907795" y="3799380"/>
            <a:ext cx="896399" cy="261610"/>
          </a:xfrm>
          <a:prstGeom prst="rect">
            <a:avLst/>
          </a:prstGeom>
        </p:spPr>
        <p:txBody>
          <a:bodyPr wrap="none">
            <a:spAutoFit/>
          </a:bodyPr>
          <a:lstStyle/>
          <a:p>
            <a:r>
              <a:rPr lang="en-US" altLang="zh-CN" sz="1100" dirty="0" smtClean="0"/>
              <a:t>2021</a:t>
            </a:r>
            <a:r>
              <a:rPr lang="zh-CN" altLang="en-US" sz="1100" dirty="0" smtClean="0"/>
              <a:t>年动态</a:t>
            </a:r>
            <a:endParaRPr lang="zh-CN" altLang="en-US" sz="1100" dirty="0"/>
          </a:p>
        </p:txBody>
      </p:sp>
      <p:pic>
        <p:nvPicPr>
          <p:cNvPr id="11" name="图片 10"/>
          <p:cNvPicPr>
            <a:picLocks noChangeAspect="1"/>
          </p:cNvPicPr>
          <p:nvPr/>
        </p:nvPicPr>
        <p:blipFill>
          <a:blip r:embed="rId3"/>
          <a:stretch>
            <a:fillRect/>
          </a:stretch>
        </p:blipFill>
        <p:spPr>
          <a:xfrm>
            <a:off x="1210430" y="4060990"/>
            <a:ext cx="2291130" cy="2492548"/>
          </a:xfrm>
          <a:prstGeom prst="rect">
            <a:avLst/>
          </a:prstGeom>
        </p:spPr>
      </p:pic>
    </p:spTree>
    <p:extLst>
      <p:ext uri="{BB962C8B-B14F-4D97-AF65-F5344CB8AC3E}">
        <p14:creationId xmlns:p14="http://schemas.microsoft.com/office/powerpoint/2010/main" val="2331299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p:txBody>
          <a:bodyPr/>
          <a:lstStyle/>
          <a:p>
            <a:r>
              <a:rPr lang="en-US" altLang="zh-CN" dirty="0">
                <a:solidFill>
                  <a:schemeClr val="accent1"/>
                </a:solidFill>
              </a:rPr>
              <a:t>RDMA</a:t>
            </a:r>
            <a:r>
              <a:rPr lang="zh-CN" altLang="en-US" dirty="0">
                <a:solidFill>
                  <a:schemeClr val="accent1"/>
                </a:solidFill>
              </a:rPr>
              <a:t>社区活跃玩家</a:t>
            </a:r>
          </a:p>
        </p:txBody>
      </p:sp>
      <p:pic>
        <p:nvPicPr>
          <p:cNvPr id="4" name="图片 3"/>
          <p:cNvPicPr>
            <a:picLocks noChangeAspect="1"/>
          </p:cNvPicPr>
          <p:nvPr/>
        </p:nvPicPr>
        <p:blipFill>
          <a:blip r:embed="rId3"/>
          <a:stretch>
            <a:fillRect/>
          </a:stretch>
        </p:blipFill>
        <p:spPr>
          <a:xfrm>
            <a:off x="6460128" y="869307"/>
            <a:ext cx="4904738" cy="5045109"/>
          </a:xfrm>
          <a:prstGeom prst="rect">
            <a:avLst/>
          </a:prstGeom>
        </p:spPr>
      </p:pic>
      <p:pic>
        <p:nvPicPr>
          <p:cNvPr id="5" name="图片 4"/>
          <p:cNvPicPr>
            <a:picLocks noChangeAspect="1"/>
          </p:cNvPicPr>
          <p:nvPr/>
        </p:nvPicPr>
        <p:blipFill>
          <a:blip r:embed="rId4"/>
          <a:stretch>
            <a:fillRect/>
          </a:stretch>
        </p:blipFill>
        <p:spPr>
          <a:xfrm>
            <a:off x="867402" y="869307"/>
            <a:ext cx="4891373" cy="5051221"/>
          </a:xfrm>
          <a:prstGeom prst="rect">
            <a:avLst/>
          </a:prstGeom>
        </p:spPr>
      </p:pic>
      <p:sp>
        <p:nvSpPr>
          <p:cNvPr id="11" name="矩形 10"/>
          <p:cNvSpPr/>
          <p:nvPr/>
        </p:nvSpPr>
        <p:spPr>
          <a:xfrm>
            <a:off x="8124497" y="5954117"/>
            <a:ext cx="1877437" cy="261610"/>
          </a:xfrm>
          <a:prstGeom prst="rect">
            <a:avLst/>
          </a:prstGeom>
        </p:spPr>
        <p:txBody>
          <a:bodyPr wrap="none">
            <a:spAutoFit/>
          </a:bodyPr>
          <a:lstStyle/>
          <a:p>
            <a:r>
              <a:rPr lang="zh-CN" altLang="en-US" sz="1100" dirty="0" smtClean="0"/>
              <a:t>各厂家用户态驱动贡献度量</a:t>
            </a:r>
            <a:endParaRPr lang="zh-CN" altLang="en-US" sz="1100" dirty="0"/>
          </a:p>
        </p:txBody>
      </p:sp>
      <p:sp>
        <p:nvSpPr>
          <p:cNvPr id="12" name="矩形 11"/>
          <p:cNvSpPr/>
          <p:nvPr/>
        </p:nvSpPr>
        <p:spPr>
          <a:xfrm>
            <a:off x="2374369" y="5954117"/>
            <a:ext cx="1877437" cy="261610"/>
          </a:xfrm>
          <a:prstGeom prst="rect">
            <a:avLst/>
          </a:prstGeom>
        </p:spPr>
        <p:txBody>
          <a:bodyPr wrap="none">
            <a:spAutoFit/>
          </a:bodyPr>
          <a:lstStyle/>
          <a:p>
            <a:r>
              <a:rPr lang="zh-CN" altLang="en-US" sz="1100" dirty="0" smtClean="0"/>
              <a:t>各厂家内核态驱动贡献度量</a:t>
            </a:r>
            <a:endParaRPr lang="zh-CN" altLang="en-US" sz="1100" dirty="0"/>
          </a:p>
        </p:txBody>
      </p:sp>
    </p:spTree>
    <p:extLst>
      <p:ext uri="{BB962C8B-B14F-4D97-AF65-F5344CB8AC3E}">
        <p14:creationId xmlns:p14="http://schemas.microsoft.com/office/powerpoint/2010/main" val="3111077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p:txBody>
          <a:bodyPr/>
          <a:lstStyle/>
          <a:p>
            <a:r>
              <a:rPr lang="en-US" altLang="zh-CN" dirty="0">
                <a:solidFill>
                  <a:schemeClr val="accent1"/>
                </a:solidFill>
              </a:rPr>
              <a:t>RDMA</a:t>
            </a:r>
            <a:r>
              <a:rPr lang="zh-CN" altLang="en-US" dirty="0">
                <a:solidFill>
                  <a:schemeClr val="accent1"/>
                </a:solidFill>
              </a:rPr>
              <a:t>社区活跃玩家</a:t>
            </a:r>
          </a:p>
        </p:txBody>
      </p:sp>
      <p:sp>
        <p:nvSpPr>
          <p:cNvPr id="10" name="矩形 9"/>
          <p:cNvSpPr/>
          <p:nvPr/>
        </p:nvSpPr>
        <p:spPr>
          <a:xfrm>
            <a:off x="1854855" y="3073399"/>
            <a:ext cx="1208985" cy="261610"/>
          </a:xfrm>
          <a:prstGeom prst="rect">
            <a:avLst/>
          </a:prstGeom>
        </p:spPr>
        <p:txBody>
          <a:bodyPr wrap="none">
            <a:spAutoFit/>
          </a:bodyPr>
          <a:lstStyle/>
          <a:p>
            <a:r>
              <a:rPr lang="en-US" altLang="zh-CN" sz="1100" dirty="0" smtClean="0"/>
              <a:t>2021</a:t>
            </a:r>
            <a:r>
              <a:rPr lang="zh-CN" altLang="en-US" sz="1100" dirty="0" smtClean="0"/>
              <a:t>年</a:t>
            </a:r>
            <a:r>
              <a:rPr lang="en-US" altLang="zh-CN" sz="1100" dirty="0" smtClean="0"/>
              <a:t>OFED</a:t>
            </a:r>
            <a:r>
              <a:rPr lang="zh-CN" altLang="en-US" sz="1100" dirty="0" smtClean="0"/>
              <a:t>动态</a:t>
            </a:r>
            <a:endParaRPr lang="zh-CN" altLang="en-US" sz="1100" dirty="0"/>
          </a:p>
        </p:txBody>
      </p:sp>
      <p:graphicFrame>
        <p:nvGraphicFramePr>
          <p:cNvPr id="5" name="表格 4"/>
          <p:cNvGraphicFramePr>
            <a:graphicFrameLocks noGrp="1"/>
          </p:cNvGraphicFramePr>
          <p:nvPr>
            <p:extLst>
              <p:ext uri="{D42A27DB-BD31-4B8C-83A1-F6EECF244321}">
                <p14:modId xmlns:p14="http://schemas.microsoft.com/office/powerpoint/2010/main" val="3128112648"/>
              </p:ext>
            </p:extLst>
          </p:nvPr>
        </p:nvGraphicFramePr>
        <p:xfrm>
          <a:off x="880098" y="1680274"/>
          <a:ext cx="3158501" cy="1373542"/>
        </p:xfrm>
        <a:graphic>
          <a:graphicData uri="http://schemas.openxmlformats.org/drawingml/2006/table">
            <a:tbl>
              <a:tblPr firstRow="1" firstCol="1" bandRow="1"/>
              <a:tblGrid>
                <a:gridCol w="1920252"/>
                <a:gridCol w="1238249"/>
              </a:tblGrid>
              <a:tr h="546872">
                <a:tc>
                  <a:txBody>
                    <a:bodyPr/>
                    <a:lstStyle/>
                    <a:p>
                      <a:pPr algn="l">
                        <a:spcAft>
                          <a:spcPts val="0"/>
                        </a:spcAft>
                      </a:pPr>
                      <a:r>
                        <a:rPr lang="zh-CN" sz="1600" dirty="0">
                          <a:effectLst/>
                          <a:latin typeface="Calibri" panose="020F0502020204030204" pitchFamily="34" charset="0"/>
                          <a:ea typeface="宋体" panose="02010600030101010101" pitchFamily="2" charset="-122"/>
                        </a:rPr>
                        <a:t>模块</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r>
                        <a:rPr lang="en-US" sz="1600" dirty="0">
                          <a:effectLst/>
                          <a:latin typeface="宋体" panose="02010600030101010101" pitchFamily="2" charset="-122"/>
                          <a:ea typeface="宋体" panose="02010600030101010101" pitchFamily="2" charset="-122"/>
                        </a:rPr>
                        <a:t>patch</a:t>
                      </a:r>
                      <a:r>
                        <a:rPr lang="zh-CN" sz="1600" dirty="0">
                          <a:effectLst/>
                          <a:latin typeface="Calibri" panose="020F0502020204030204" pitchFamily="34" charset="0"/>
                          <a:ea typeface="宋体" panose="02010600030101010101" pitchFamily="2" charset="-122"/>
                        </a:rPr>
                        <a:t>数量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38990">
                <a:tc>
                  <a:txBody>
                    <a:bodyPr/>
                    <a:lstStyle/>
                    <a:p>
                      <a:pPr algn="l">
                        <a:spcAft>
                          <a:spcPts val="0"/>
                        </a:spcAft>
                      </a:pPr>
                      <a:r>
                        <a:rPr lang="zh-CN" sz="1600" dirty="0">
                          <a:effectLst/>
                          <a:latin typeface="Calibri" panose="020F0502020204030204" pitchFamily="34" charset="0"/>
                          <a:ea typeface="宋体" panose="02010600030101010101" pitchFamily="2" charset="-122"/>
                        </a:rPr>
                        <a:t>内核态</a:t>
                      </a:r>
                      <a:r>
                        <a:rPr lang="en-US" sz="1600" dirty="0" err="1">
                          <a:effectLst/>
                          <a:latin typeface="Calibri" panose="020F0502020204030204" pitchFamily="34" charset="0"/>
                          <a:ea typeface="宋体" panose="02010600030101010101" pitchFamily="2" charset="-122"/>
                        </a:rPr>
                        <a:t>infiniband</a:t>
                      </a:r>
                      <a:r>
                        <a:rPr lang="en-US" sz="1600" dirty="0">
                          <a:effectLst/>
                          <a:latin typeface="Calibri" panose="020F0502020204030204" pitchFamily="34" charset="0"/>
                          <a:ea typeface="宋体" panose="02010600030101010101" pitchFamily="2" charset="-122"/>
                        </a:rPr>
                        <a:t> core</a:t>
                      </a:r>
                      <a:endParaRPr lang="zh-CN" sz="1600" dirty="0">
                        <a:effectLst/>
                        <a:latin typeface="Calibri" panose="020F0502020204030204" pitchFamily="34"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dirty="0">
                          <a:effectLst/>
                          <a:latin typeface="宋体" panose="02010600030101010101" pitchFamily="2" charset="-122"/>
                          <a:ea typeface="宋体" panose="02010600030101010101" pitchFamily="2" charset="-122"/>
                        </a:rPr>
                        <a:t>132</a:t>
                      </a:r>
                      <a:endParaRPr lang="zh-CN" sz="1600" dirty="0">
                        <a:effectLst/>
                        <a:latin typeface="Calibri" panose="020F0502020204030204" pitchFamily="34"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990">
                <a:tc>
                  <a:txBody>
                    <a:bodyPr/>
                    <a:lstStyle/>
                    <a:p>
                      <a:pPr algn="l">
                        <a:spcAft>
                          <a:spcPts val="0"/>
                        </a:spcAft>
                      </a:pPr>
                      <a:r>
                        <a:rPr lang="zh-CN" sz="1600" dirty="0">
                          <a:effectLst/>
                          <a:latin typeface="Calibri" panose="020F0502020204030204" pitchFamily="34" charset="0"/>
                          <a:ea typeface="宋体" panose="02010600030101010101" pitchFamily="2" charset="-122"/>
                        </a:rPr>
                        <a:t>用户态</a:t>
                      </a:r>
                      <a:r>
                        <a:rPr lang="en-US" sz="1600" dirty="0">
                          <a:effectLst/>
                          <a:latin typeface="Calibri" panose="020F0502020204030204" pitchFamily="34" charset="0"/>
                          <a:ea typeface="宋体" panose="02010600030101010101" pitchFamily="2" charset="-122"/>
                        </a:rPr>
                        <a:t> verbs API</a:t>
                      </a:r>
                      <a:endParaRPr lang="zh-CN" sz="1600" dirty="0">
                        <a:effectLst/>
                        <a:latin typeface="Calibri" panose="020F0502020204030204" pitchFamily="34"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dirty="0">
                          <a:effectLst/>
                          <a:latin typeface="宋体" panose="02010600030101010101" pitchFamily="2" charset="-122"/>
                          <a:ea typeface="宋体" panose="02010600030101010101" pitchFamily="2" charset="-122"/>
                        </a:rPr>
                        <a:t>34</a:t>
                      </a:r>
                      <a:endParaRPr lang="zh-CN" sz="1600" dirty="0">
                        <a:effectLst/>
                        <a:latin typeface="Calibri" panose="020F0502020204030204" pitchFamily="34"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矩形 7"/>
          <p:cNvSpPr/>
          <p:nvPr/>
        </p:nvSpPr>
        <p:spPr>
          <a:xfrm>
            <a:off x="4168269" y="1682008"/>
            <a:ext cx="6096000" cy="923330"/>
          </a:xfrm>
          <a:prstGeom prst="rect">
            <a:avLst/>
          </a:prstGeom>
        </p:spPr>
        <p:txBody>
          <a:bodyPr>
            <a:spAutoFit/>
          </a:bodyPr>
          <a:lstStyle/>
          <a:p>
            <a:pPr algn="just">
              <a:spcAft>
                <a:spcPts val="0"/>
              </a:spcAft>
            </a:pPr>
            <a:r>
              <a:rPr lang="zh-CN" altLang="zh-CN" dirty="0">
                <a:latin typeface="微软雅黑" panose="020B0503020204020204" pitchFamily="34" charset="-122"/>
                <a:ea typeface="微软雅黑" panose="020B0503020204020204" pitchFamily="34" charset="-122"/>
              </a:rPr>
              <a:t>分析：</a:t>
            </a:r>
          </a:p>
          <a:p>
            <a:pPr algn="just">
              <a:spcAft>
                <a:spcPts val="0"/>
              </a:spcAft>
            </a:pPr>
            <a:r>
              <a:rPr lang="en-US" altLang="zh-CN" dirty="0" smtClean="0">
                <a:latin typeface="微软雅黑" panose="020B0503020204020204" pitchFamily="34" charset="-122"/>
                <a:ea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框架</a:t>
            </a:r>
            <a:r>
              <a:rPr lang="en-US" altLang="zh-CN" dirty="0">
                <a:latin typeface="微软雅黑" panose="020B0503020204020204" pitchFamily="34" charset="-122"/>
                <a:ea typeface="微软雅黑" panose="020B0503020204020204" pitchFamily="34" charset="-122"/>
              </a:rPr>
              <a:t>patch</a:t>
            </a:r>
            <a:r>
              <a:rPr lang="zh-CN" altLang="zh-CN" dirty="0">
                <a:latin typeface="微软雅黑" panose="020B0503020204020204" pitchFamily="34" charset="-122"/>
                <a:ea typeface="微软雅黑" panose="020B0503020204020204" pitchFamily="34" charset="-122"/>
              </a:rPr>
              <a:t>的贡献者主要是</a:t>
            </a:r>
            <a:r>
              <a:rPr lang="en-US" altLang="zh-CN" dirty="0">
                <a:latin typeface="微软雅黑" panose="020B0503020204020204" pitchFamily="34" charset="-122"/>
                <a:ea typeface="微软雅黑" panose="020B0503020204020204" pitchFamily="34" charset="-122"/>
              </a:rPr>
              <a:t>RDMA</a:t>
            </a:r>
            <a:r>
              <a:rPr lang="zh-CN" altLang="zh-CN" dirty="0">
                <a:latin typeface="微软雅黑" panose="020B0503020204020204" pitchFamily="34" charset="-122"/>
                <a:ea typeface="微软雅黑" panose="020B0503020204020204" pitchFamily="34" charset="-122"/>
              </a:rPr>
              <a:t>的</a:t>
            </a:r>
            <a:r>
              <a:rPr lang="en-US" altLang="zh-CN" dirty="0">
                <a:latin typeface="微软雅黑" panose="020B0503020204020204" pitchFamily="34" charset="-122"/>
                <a:ea typeface="微软雅黑" panose="020B0503020204020204" pitchFamily="34" charset="-122"/>
              </a:rPr>
              <a:t>maintainer</a:t>
            </a:r>
            <a:r>
              <a:rPr lang="zh-CN" altLang="zh-CN" dirty="0">
                <a:latin typeface="微软雅黑" panose="020B0503020204020204" pitchFamily="34" charset="-122"/>
                <a:ea typeface="微软雅黑" panose="020B0503020204020204" pitchFamily="34" charset="-122"/>
              </a:rPr>
              <a:t>，各个厂家除了驱动依赖，都很少修改</a:t>
            </a:r>
            <a:r>
              <a:rPr lang="zh-CN" altLang="zh-CN" dirty="0" smtClean="0">
                <a:latin typeface="微软雅黑" panose="020B0503020204020204" pitchFamily="34" charset="-122"/>
                <a:ea typeface="微软雅黑" panose="020B0503020204020204" pitchFamily="34" charset="-122"/>
              </a:rPr>
              <a:t>框架</a:t>
            </a:r>
            <a:endParaRPr lang="zh-CN" altLang="zh-CN" dirty="0">
              <a:effectLst/>
              <a:latin typeface="微软雅黑" panose="020B0503020204020204" pitchFamily="34" charset="-122"/>
              <a:ea typeface="微软雅黑" panose="020B0503020204020204" pitchFamily="34" charset="-122"/>
            </a:endParaRPr>
          </a:p>
        </p:txBody>
      </p:sp>
      <p:graphicFrame>
        <p:nvGraphicFramePr>
          <p:cNvPr id="12" name="表格 11"/>
          <p:cNvGraphicFramePr>
            <a:graphicFrameLocks noGrp="1"/>
          </p:cNvGraphicFramePr>
          <p:nvPr>
            <p:extLst>
              <p:ext uri="{D42A27DB-BD31-4B8C-83A1-F6EECF244321}">
                <p14:modId xmlns:p14="http://schemas.microsoft.com/office/powerpoint/2010/main" val="1421945837"/>
              </p:ext>
            </p:extLst>
          </p:nvPr>
        </p:nvGraphicFramePr>
        <p:xfrm>
          <a:off x="886449" y="4257402"/>
          <a:ext cx="3152151" cy="1223870"/>
        </p:xfrm>
        <a:graphic>
          <a:graphicData uri="http://schemas.openxmlformats.org/drawingml/2006/table">
            <a:tbl>
              <a:tblPr firstRow="1" firstCol="1" bandRow="1"/>
              <a:tblGrid>
                <a:gridCol w="1875801"/>
                <a:gridCol w="1276350"/>
              </a:tblGrid>
              <a:tr h="489548">
                <a:tc>
                  <a:txBody>
                    <a:bodyPr/>
                    <a:lstStyle/>
                    <a:p>
                      <a:pPr algn="l">
                        <a:spcAft>
                          <a:spcPts val="0"/>
                        </a:spcAft>
                      </a:pPr>
                      <a:r>
                        <a:rPr lang="zh-CN" sz="1600" dirty="0">
                          <a:effectLst/>
                          <a:latin typeface="Calibri" panose="020F0502020204030204" pitchFamily="34" charset="0"/>
                          <a:ea typeface="宋体" panose="02010600030101010101" pitchFamily="2" charset="-122"/>
                        </a:rPr>
                        <a:t>模块</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r>
                        <a:rPr lang="en-US" sz="1600" dirty="0">
                          <a:effectLst/>
                          <a:latin typeface="宋体" panose="02010600030101010101" pitchFamily="2" charset="-122"/>
                          <a:ea typeface="宋体" panose="02010600030101010101" pitchFamily="2" charset="-122"/>
                        </a:rPr>
                        <a:t>patch</a:t>
                      </a:r>
                      <a:r>
                        <a:rPr lang="zh-CN" sz="1600" dirty="0">
                          <a:effectLst/>
                          <a:latin typeface="Calibri" panose="020F0502020204030204" pitchFamily="34" charset="0"/>
                          <a:ea typeface="宋体" panose="02010600030101010101" pitchFamily="2" charset="-122"/>
                        </a:rPr>
                        <a:t>数量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44774">
                <a:tc>
                  <a:txBody>
                    <a:bodyPr/>
                    <a:lstStyle/>
                    <a:p>
                      <a:pPr algn="l">
                        <a:spcAft>
                          <a:spcPts val="0"/>
                        </a:spcAft>
                      </a:pPr>
                      <a:r>
                        <a:rPr lang="en-US" sz="1600">
                          <a:effectLst/>
                          <a:latin typeface="宋体" panose="02010600030101010101" pitchFamily="2" charset="-122"/>
                          <a:ea typeface="宋体" panose="02010600030101010101" pitchFamily="2" charset="-122"/>
                        </a:rPr>
                        <a:t>perftest</a:t>
                      </a:r>
                      <a:endParaRPr lang="zh-CN" sz="1600">
                        <a:effectLst/>
                        <a:latin typeface="Calibri" panose="020F0502020204030204" pitchFamily="34"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a:effectLst/>
                          <a:latin typeface="宋体" panose="02010600030101010101" pitchFamily="2" charset="-122"/>
                          <a:ea typeface="宋体" panose="02010600030101010101" pitchFamily="2" charset="-122"/>
                        </a:rPr>
                        <a:t>15</a:t>
                      </a:r>
                      <a:endParaRPr lang="zh-CN" sz="1600">
                        <a:effectLst/>
                        <a:latin typeface="Calibri" panose="020F0502020204030204" pitchFamily="34"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774">
                <a:tc>
                  <a:txBody>
                    <a:bodyPr/>
                    <a:lstStyle/>
                    <a:p>
                      <a:pPr algn="l">
                        <a:spcAft>
                          <a:spcPts val="0"/>
                        </a:spcAft>
                      </a:pPr>
                      <a:r>
                        <a:rPr lang="en-US" sz="1600" dirty="0" err="1">
                          <a:effectLst/>
                          <a:latin typeface="宋体" panose="02010600030101010101" pitchFamily="2" charset="-122"/>
                          <a:ea typeface="宋体" panose="02010600030101010101" pitchFamily="2" charset="-122"/>
                        </a:rPr>
                        <a:t>rdmatool</a:t>
                      </a:r>
                      <a:endParaRPr lang="zh-CN" sz="1600" dirty="0">
                        <a:effectLst/>
                        <a:latin typeface="Calibri" panose="020F0502020204030204" pitchFamily="34"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a:effectLst/>
                          <a:latin typeface="宋体" panose="02010600030101010101" pitchFamily="2" charset="-122"/>
                          <a:ea typeface="宋体" panose="02010600030101010101" pitchFamily="2" charset="-122"/>
                        </a:rPr>
                        <a:t>215</a:t>
                      </a:r>
                      <a:endParaRPr lang="zh-CN" sz="1600">
                        <a:effectLst/>
                        <a:latin typeface="Calibri" panose="020F0502020204030204" pitchFamily="34"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774">
                <a:tc>
                  <a:txBody>
                    <a:bodyPr/>
                    <a:lstStyle/>
                    <a:p>
                      <a:pPr algn="l">
                        <a:spcAft>
                          <a:spcPts val="0"/>
                        </a:spcAft>
                      </a:pPr>
                      <a:r>
                        <a:rPr lang="en-US" sz="1600" dirty="0" err="1">
                          <a:effectLst/>
                          <a:latin typeface="宋体" panose="02010600030101010101" pitchFamily="2" charset="-122"/>
                          <a:ea typeface="宋体" panose="02010600030101010101" pitchFamily="2" charset="-122"/>
                        </a:rPr>
                        <a:t>pyverbs</a:t>
                      </a:r>
                      <a:endParaRPr lang="zh-CN" sz="1600" dirty="0">
                        <a:effectLst/>
                        <a:latin typeface="Calibri" panose="020F0502020204030204" pitchFamily="34"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dirty="0">
                          <a:effectLst/>
                          <a:latin typeface="宋体" panose="02010600030101010101" pitchFamily="2" charset="-122"/>
                          <a:ea typeface="宋体" panose="02010600030101010101" pitchFamily="2" charset="-122"/>
                        </a:rPr>
                        <a:t>51</a:t>
                      </a:r>
                      <a:endParaRPr lang="zh-CN" sz="1600" dirty="0">
                        <a:effectLst/>
                        <a:latin typeface="Calibri" panose="020F0502020204030204" pitchFamily="34"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矩形 12"/>
          <p:cNvSpPr/>
          <p:nvPr/>
        </p:nvSpPr>
        <p:spPr>
          <a:xfrm>
            <a:off x="4168269" y="3715175"/>
            <a:ext cx="6096000" cy="2308324"/>
          </a:xfrm>
          <a:prstGeom prst="rect">
            <a:avLst/>
          </a:prstGeom>
        </p:spPr>
        <p:txBody>
          <a:bodyPr>
            <a:spAutoFit/>
          </a:bodyPr>
          <a:lstStyle/>
          <a:p>
            <a:pPr algn="just">
              <a:spcAft>
                <a:spcPts val="0"/>
              </a:spcAft>
            </a:pPr>
            <a:r>
              <a:rPr lang="zh-CN" altLang="zh-CN" dirty="0">
                <a:latin typeface="微软雅黑" panose="020B0503020204020204" pitchFamily="34" charset="-122"/>
                <a:ea typeface="微软雅黑" panose="020B0503020204020204" pitchFamily="34" charset="-122"/>
              </a:rPr>
              <a:t>分析：</a:t>
            </a:r>
          </a:p>
          <a:p>
            <a:pPr algn="just">
              <a:spcAft>
                <a:spcPts val="0"/>
              </a:spcAft>
            </a:pPr>
            <a:r>
              <a:rPr lang="en-US" altLang="zh-CN" dirty="0">
                <a:latin typeface="微软雅黑" panose="020B0503020204020204" pitchFamily="34" charset="-122"/>
                <a:ea typeface="微软雅黑" panose="020B0503020204020204" pitchFamily="34" charset="-122"/>
              </a:rPr>
              <a:t>1</a:t>
            </a:r>
            <a:r>
              <a:rPr lang="zh-CN" altLang="zh-CN" dirty="0">
                <a:latin typeface="微软雅黑" panose="020B0503020204020204" pitchFamily="34" charset="-122"/>
                <a:ea typeface="微软雅黑" panose="020B0503020204020204" pitchFamily="34" charset="-122"/>
              </a:rPr>
              <a:t>、</a:t>
            </a:r>
            <a:r>
              <a:rPr lang="en-US" altLang="zh-CN" dirty="0" err="1">
                <a:latin typeface="微软雅黑" panose="020B0503020204020204" pitchFamily="34" charset="-122"/>
                <a:ea typeface="微软雅黑" panose="020B0503020204020204" pitchFamily="34" charset="-122"/>
              </a:rPr>
              <a:t>perftest</a:t>
            </a:r>
            <a:r>
              <a:rPr lang="zh-CN" altLang="zh-CN" dirty="0">
                <a:latin typeface="微软雅黑" panose="020B0503020204020204" pitchFamily="34" charset="-122"/>
                <a:ea typeface="微软雅黑" panose="020B0503020204020204" pitchFamily="34" charset="-122"/>
              </a:rPr>
              <a:t>作为</a:t>
            </a:r>
            <a:r>
              <a:rPr lang="en-US" altLang="zh-CN" dirty="0">
                <a:latin typeface="微软雅黑" panose="020B0503020204020204" pitchFamily="34" charset="-122"/>
                <a:ea typeface="微软雅黑" panose="020B0503020204020204" pitchFamily="34" charset="-122"/>
              </a:rPr>
              <a:t>RDMA</a:t>
            </a:r>
            <a:r>
              <a:rPr lang="zh-CN" altLang="zh-CN" dirty="0">
                <a:latin typeface="微软雅黑" panose="020B0503020204020204" pitchFamily="34" charset="-122"/>
                <a:ea typeface="微软雅黑" panose="020B0503020204020204" pitchFamily="34" charset="-122"/>
              </a:rPr>
              <a:t>领域认可度最高的</a:t>
            </a:r>
            <a:r>
              <a:rPr lang="en-US" altLang="zh-CN" dirty="0">
                <a:latin typeface="微软雅黑" panose="020B0503020204020204" pitchFamily="34" charset="-122"/>
                <a:ea typeface="微软雅黑" panose="020B0503020204020204" pitchFamily="34" charset="-122"/>
              </a:rPr>
              <a:t>benchmark</a:t>
            </a:r>
            <a:r>
              <a:rPr lang="zh-CN" altLang="zh-CN" dirty="0">
                <a:latin typeface="微软雅黑" panose="020B0503020204020204" pitchFamily="34" charset="-122"/>
                <a:ea typeface="微软雅黑" panose="020B0503020204020204" pitchFamily="34" charset="-122"/>
              </a:rPr>
              <a:t>工具</a:t>
            </a:r>
            <a:r>
              <a:rPr lang="zh-CN" altLang="zh-CN"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patch</a:t>
            </a:r>
            <a:r>
              <a:rPr lang="zh-CN" altLang="zh-CN" dirty="0" smtClean="0">
                <a:latin typeface="微软雅黑" panose="020B0503020204020204" pitchFamily="34" charset="-122"/>
                <a:ea typeface="微软雅黑" panose="020B0503020204020204" pitchFamily="34" charset="-122"/>
              </a:rPr>
              <a:t>主要</a:t>
            </a:r>
            <a:r>
              <a:rPr lang="zh-CN" altLang="zh-CN" dirty="0">
                <a:latin typeface="微软雅黑" panose="020B0503020204020204" pitchFamily="34" charset="-122"/>
                <a:ea typeface="微软雅黑" panose="020B0503020204020204" pitchFamily="34" charset="-122"/>
              </a:rPr>
              <a:t>以</a:t>
            </a:r>
            <a:r>
              <a:rPr lang="en-US" altLang="zh-CN" dirty="0">
                <a:latin typeface="微软雅黑" panose="020B0503020204020204" pitchFamily="34" charset="-122"/>
                <a:ea typeface="微软雅黑" panose="020B0503020204020204" pitchFamily="34" charset="-122"/>
              </a:rPr>
              <a:t>mlx5</a:t>
            </a:r>
            <a:r>
              <a:rPr lang="zh-CN" altLang="zh-CN" dirty="0">
                <a:latin typeface="微软雅黑" panose="020B0503020204020204" pitchFamily="34" charset="-122"/>
                <a:ea typeface="微软雅黑" panose="020B0503020204020204" pitchFamily="34" charset="-122"/>
              </a:rPr>
              <a:t>的新特性兼容为主。</a:t>
            </a:r>
          </a:p>
          <a:p>
            <a:pPr algn="just">
              <a:spcAft>
                <a:spcPts val="0"/>
              </a:spcAft>
            </a:pPr>
            <a:r>
              <a:rPr lang="en-US" altLang="zh-CN" dirty="0">
                <a:latin typeface="微软雅黑" panose="020B0503020204020204" pitchFamily="34" charset="-122"/>
                <a:ea typeface="微软雅黑" panose="020B0503020204020204" pitchFamily="34" charset="-122"/>
              </a:rPr>
              <a:t>2</a:t>
            </a:r>
            <a:r>
              <a:rPr lang="zh-CN" altLang="zh-CN" dirty="0">
                <a:latin typeface="微软雅黑" panose="020B0503020204020204" pitchFamily="34" charset="-122"/>
                <a:ea typeface="微软雅黑" panose="020B0503020204020204" pitchFamily="34" charset="-122"/>
              </a:rPr>
              <a:t>、</a:t>
            </a:r>
            <a:r>
              <a:rPr lang="en-US" altLang="zh-CN" dirty="0" err="1">
                <a:latin typeface="微软雅黑" panose="020B0503020204020204" pitchFamily="34" charset="-122"/>
                <a:ea typeface="微软雅黑" panose="020B0503020204020204" pitchFamily="34" charset="-122"/>
              </a:rPr>
              <a:t>rdmatool</a:t>
            </a:r>
            <a:r>
              <a:rPr lang="zh-CN" altLang="zh-CN" dirty="0">
                <a:latin typeface="微软雅黑" panose="020B0503020204020204" pitchFamily="34" charset="-122"/>
                <a:ea typeface="微软雅黑" panose="020B0503020204020204" pitchFamily="34" charset="-122"/>
              </a:rPr>
              <a:t>是</a:t>
            </a:r>
            <a:r>
              <a:rPr lang="en-US" altLang="zh-CN" dirty="0">
                <a:latin typeface="微软雅黑" panose="020B0503020204020204" pitchFamily="34" charset="-122"/>
                <a:ea typeface="微软雅黑" panose="020B0503020204020204" pitchFamily="34" charset="-122"/>
              </a:rPr>
              <a:t>RDMA</a:t>
            </a:r>
            <a:r>
              <a:rPr lang="zh-CN" altLang="zh-CN" dirty="0">
                <a:latin typeface="微软雅黑" panose="020B0503020204020204" pitchFamily="34" charset="-122"/>
                <a:ea typeface="微软雅黑" panose="020B0503020204020204" pitchFamily="34" charset="-122"/>
              </a:rPr>
              <a:t>社区主推的</a:t>
            </a:r>
            <a:r>
              <a:rPr lang="en-US" altLang="zh-CN" dirty="0">
                <a:latin typeface="微软雅黑" panose="020B0503020204020204" pitchFamily="34" charset="-122"/>
                <a:ea typeface="微软雅黑" panose="020B0503020204020204" pitchFamily="34" charset="-122"/>
              </a:rPr>
              <a:t>DFX</a:t>
            </a:r>
            <a:r>
              <a:rPr lang="zh-CN" altLang="zh-CN" dirty="0">
                <a:latin typeface="微软雅黑" panose="020B0503020204020204" pitchFamily="34" charset="-122"/>
                <a:ea typeface="微软雅黑" panose="020B0503020204020204" pitchFamily="34" charset="-122"/>
              </a:rPr>
              <a:t>工具</a:t>
            </a:r>
            <a:r>
              <a:rPr lang="zh-CN" altLang="zh-CN"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patch</a:t>
            </a:r>
            <a:r>
              <a:rPr lang="zh-CN" altLang="zh-CN" dirty="0">
                <a:latin typeface="微软雅黑" panose="020B0503020204020204" pitchFamily="34" charset="-122"/>
                <a:ea typeface="微软雅黑" panose="020B0503020204020204" pitchFamily="34" charset="-122"/>
              </a:rPr>
              <a:t>数量达到</a:t>
            </a:r>
            <a:r>
              <a:rPr lang="en-US" altLang="zh-CN" dirty="0">
                <a:latin typeface="微软雅黑" panose="020B0503020204020204" pitchFamily="34" charset="-122"/>
                <a:ea typeface="微软雅黑" panose="020B0503020204020204" pitchFamily="34" charset="-122"/>
              </a:rPr>
              <a:t>215</a:t>
            </a:r>
            <a:r>
              <a:rPr lang="zh-CN" altLang="zh-CN" dirty="0">
                <a:latin typeface="微软雅黑" panose="020B0503020204020204" pitchFamily="34" charset="-122"/>
                <a:ea typeface="微软雅黑" panose="020B0503020204020204" pitchFamily="34" charset="-122"/>
              </a:rPr>
              <a:t>个，但是</a:t>
            </a:r>
            <a:r>
              <a:rPr lang="zh-CN" altLang="zh-CN" dirty="0" smtClean="0">
                <a:latin typeface="微软雅黑" panose="020B0503020204020204" pitchFamily="34" charset="-122"/>
                <a:ea typeface="微软雅黑" panose="020B0503020204020204" pitchFamily="34" charset="-122"/>
              </a:rPr>
              <a:t>因为</a:t>
            </a:r>
            <a:r>
              <a:rPr lang="zh-CN" altLang="en-US" dirty="0" smtClean="0">
                <a:latin typeface="微软雅黑" panose="020B0503020204020204" pitchFamily="34" charset="-122"/>
                <a:ea typeface="微软雅黑" panose="020B0503020204020204" pitchFamily="34" charset="-122"/>
              </a:rPr>
              <a:t>使用对象定位未准确传达，存在一些使用上的误区</a:t>
            </a:r>
            <a:r>
              <a:rPr lang="zh-CN" altLang="zh-CN" dirty="0" smtClean="0">
                <a:latin typeface="微软雅黑" panose="020B0503020204020204" pitchFamily="34" charset="-122"/>
                <a:ea typeface="微软雅黑" panose="020B0503020204020204" pitchFamily="34" charset="-122"/>
              </a:rPr>
              <a:t>。</a:t>
            </a:r>
            <a:endParaRPr lang="zh-CN" altLang="zh-CN" dirty="0">
              <a:latin typeface="微软雅黑" panose="020B0503020204020204" pitchFamily="34" charset="-122"/>
              <a:ea typeface="微软雅黑" panose="020B0503020204020204" pitchFamily="34" charset="-122"/>
            </a:endParaRPr>
          </a:p>
          <a:p>
            <a:pPr algn="just">
              <a:spcAft>
                <a:spcPts val="0"/>
              </a:spcAft>
            </a:pPr>
            <a:r>
              <a:rPr lang="en-US" altLang="zh-CN" dirty="0">
                <a:latin typeface="微软雅黑" panose="020B0503020204020204" pitchFamily="34" charset="-122"/>
                <a:ea typeface="微软雅黑" panose="020B0503020204020204" pitchFamily="34" charset="-122"/>
              </a:rPr>
              <a:t>3</a:t>
            </a:r>
            <a:r>
              <a:rPr lang="zh-CN" altLang="zh-CN" dirty="0">
                <a:latin typeface="微软雅黑" panose="020B0503020204020204" pitchFamily="34" charset="-122"/>
                <a:ea typeface="微软雅黑" panose="020B0503020204020204" pitchFamily="34" charset="-122"/>
              </a:rPr>
              <a:t>、</a:t>
            </a:r>
            <a:r>
              <a:rPr lang="en-US" altLang="zh-CN" dirty="0" err="1">
                <a:latin typeface="微软雅黑" panose="020B0503020204020204" pitchFamily="34" charset="-122"/>
                <a:ea typeface="微软雅黑" panose="020B0503020204020204" pitchFamily="34" charset="-122"/>
              </a:rPr>
              <a:t>pyverbs</a:t>
            </a:r>
            <a:r>
              <a:rPr lang="zh-CN" altLang="zh-CN" dirty="0">
                <a:latin typeface="微软雅黑" panose="020B0503020204020204" pitchFamily="34" charset="-122"/>
                <a:ea typeface="微软雅黑" panose="020B0503020204020204" pitchFamily="34" charset="-122"/>
              </a:rPr>
              <a:t>是社区主推的测试框架，也是一些新特性上传的必备</a:t>
            </a:r>
            <a:r>
              <a:rPr lang="zh-CN" altLang="zh-CN" dirty="0" smtClean="0">
                <a:latin typeface="微软雅黑" panose="020B0503020204020204" pitchFamily="34" charset="-122"/>
                <a:ea typeface="微软雅黑" panose="020B0503020204020204" pitchFamily="34" charset="-122"/>
              </a:rPr>
              <a:t>条件。</a:t>
            </a:r>
            <a:endParaRPr lang="zh-CN" altLang="zh-CN" dirty="0">
              <a:effectLst/>
              <a:latin typeface="微软雅黑" panose="020B0503020204020204" pitchFamily="34" charset="-122"/>
              <a:ea typeface="微软雅黑" panose="020B0503020204020204" pitchFamily="34" charset="-122"/>
            </a:endParaRPr>
          </a:p>
        </p:txBody>
      </p:sp>
      <p:sp>
        <p:nvSpPr>
          <p:cNvPr id="14" name="矩形 13"/>
          <p:cNvSpPr/>
          <p:nvPr/>
        </p:nvSpPr>
        <p:spPr>
          <a:xfrm>
            <a:off x="1745474" y="5588536"/>
            <a:ext cx="1176925" cy="261610"/>
          </a:xfrm>
          <a:prstGeom prst="rect">
            <a:avLst/>
          </a:prstGeom>
        </p:spPr>
        <p:txBody>
          <a:bodyPr wrap="none">
            <a:spAutoFit/>
          </a:bodyPr>
          <a:lstStyle/>
          <a:p>
            <a:r>
              <a:rPr lang="en-US" altLang="zh-CN" sz="1100" dirty="0" smtClean="0"/>
              <a:t>2021</a:t>
            </a:r>
            <a:r>
              <a:rPr lang="zh-CN" altLang="en-US" sz="1100" dirty="0" smtClean="0"/>
              <a:t>年</a:t>
            </a:r>
            <a:r>
              <a:rPr lang="en-US" altLang="zh-CN" sz="1100" dirty="0" smtClean="0"/>
              <a:t>tools</a:t>
            </a:r>
            <a:r>
              <a:rPr lang="zh-CN" altLang="en-US" sz="1100" dirty="0" smtClean="0"/>
              <a:t>动态</a:t>
            </a:r>
            <a:endParaRPr lang="zh-CN" altLang="en-US" sz="1100" dirty="0"/>
          </a:p>
        </p:txBody>
      </p:sp>
    </p:spTree>
    <p:extLst>
      <p:ext uri="{BB962C8B-B14F-4D97-AF65-F5344CB8AC3E}">
        <p14:creationId xmlns:p14="http://schemas.microsoft.com/office/powerpoint/2010/main" val="2690406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itle Slide">
  <a:themeElements>
    <a:clrScheme name="2210">
      <a:dk1>
        <a:srgbClr val="1D1D1A"/>
      </a:dk1>
      <a:lt1>
        <a:srgbClr val="1D1D1A"/>
      </a:lt1>
      <a:dk2>
        <a:srgbClr val="FFFFFF"/>
      </a:dk2>
      <a:lt2>
        <a:srgbClr val="FFFFFF"/>
      </a:lt2>
      <a:accent1>
        <a:srgbClr val="C7000A"/>
      </a:accent1>
      <a:accent2>
        <a:srgbClr val="E9002F"/>
      </a:accent2>
      <a:accent3>
        <a:srgbClr val="F4A100"/>
      </a:accent3>
      <a:accent4>
        <a:srgbClr val="FFFF00"/>
      </a:accent4>
      <a:accent5>
        <a:srgbClr val="232323"/>
      </a:accent5>
      <a:accent6>
        <a:srgbClr val="666666"/>
      </a:accent6>
      <a:hlink>
        <a:srgbClr val="919191"/>
      </a:hlink>
      <a:folHlink>
        <a:srgbClr val="C4C4C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kumimoji="1" sz="3200" dirty="0" smtClean="0">
            <a:solidFill>
              <a:srgbClr val="575756"/>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演示文稿1" id="{31AD3342-B2D7-44AB-B447-0EEAFE75289A}" vid="{2A9BC227-3AB3-406C-8329-4CEFEE79DCC2}"/>
    </a:ext>
  </a:extLst>
</a:theme>
</file>

<file path=ppt/theme/theme2.xml><?xml version="1.0" encoding="utf-8"?>
<a:theme xmlns:a="http://schemas.openxmlformats.org/drawingml/2006/main" name="Chart page">
  <a:themeElements>
    <a:clrScheme name="updated">
      <a:dk1>
        <a:srgbClr val="1D1D1A"/>
      </a:dk1>
      <a:lt1>
        <a:srgbClr val="1D1D1A"/>
      </a:lt1>
      <a:dk2>
        <a:srgbClr val="FFFFFF"/>
      </a:dk2>
      <a:lt2>
        <a:srgbClr val="FFFFFF"/>
      </a:lt2>
      <a:accent1>
        <a:srgbClr val="C7000A"/>
      </a:accent1>
      <a:accent2>
        <a:srgbClr val="C8102E"/>
      </a:accent2>
      <a:accent3>
        <a:srgbClr val="EA594F"/>
      </a:accent3>
      <a:accent4>
        <a:srgbClr val="F8B53C"/>
      </a:accent4>
      <a:accent5>
        <a:srgbClr val="231815"/>
      </a:accent5>
      <a:accent6>
        <a:srgbClr val="595757"/>
      </a:accent6>
      <a:hlink>
        <a:srgbClr val="898989"/>
      </a:hlink>
      <a:folHlink>
        <a:srgbClr val="B5B5B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7000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800" dirty="0" smtClean="0">
            <a:solidFill>
              <a:schemeClr val="accent2"/>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演示文稿1" id="{31AD3342-B2D7-44AB-B447-0EEAFE75289A}" vid="{0566C95E-B10D-4E50-AEA9-2F0B3BA02095}"/>
    </a:ext>
  </a:extLst>
</a:theme>
</file>

<file path=ppt/theme/theme3.xml><?xml version="1.0" encoding="utf-8"?>
<a:theme xmlns:a="http://schemas.openxmlformats.org/drawingml/2006/main" name="4_Chart page">
  <a:themeElements>
    <a:clrScheme name="Custom 29">
      <a:dk1>
        <a:srgbClr val="1D1D1A"/>
      </a:dk1>
      <a:lt1>
        <a:srgbClr val="666666"/>
      </a:lt1>
      <a:dk2>
        <a:srgbClr val="FFFFFF"/>
      </a:dk2>
      <a:lt2>
        <a:srgbClr val="EBEBEB"/>
      </a:lt2>
      <a:accent1>
        <a:srgbClr val="C7000A"/>
      </a:accent1>
      <a:accent2>
        <a:srgbClr val="E9002F"/>
      </a:accent2>
      <a:accent3>
        <a:srgbClr val="F4A100"/>
      </a:accent3>
      <a:accent4>
        <a:srgbClr val="FFFF00"/>
      </a:accent4>
      <a:accent5>
        <a:srgbClr val="232323"/>
      </a:accent5>
      <a:accent6>
        <a:srgbClr val="666666"/>
      </a:accent6>
      <a:hlink>
        <a:srgbClr val="919191"/>
      </a:hlink>
      <a:folHlink>
        <a:srgbClr val="C4C4C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ts val="3440"/>
          </a:lnSpc>
          <a:defRPr sz="3200" dirty="0" smtClean="0">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演示文稿1" id="{31AD3342-B2D7-44AB-B447-0EEAFE75289A}" vid="{16663F97-3F87-4F0C-A339-415FFD08A83B}"/>
    </a:ext>
  </a:extLst>
</a:theme>
</file>

<file path=ppt/theme/theme4.xml><?xml version="1.0" encoding="utf-8"?>
<a:theme xmlns:a="http://schemas.openxmlformats.org/drawingml/2006/main" name="End page">
  <a:themeElements>
    <a:clrScheme name="2210">
      <a:dk1>
        <a:srgbClr val="1D1D1A"/>
      </a:dk1>
      <a:lt1>
        <a:srgbClr val="1D1D1A"/>
      </a:lt1>
      <a:dk2>
        <a:srgbClr val="FFFFFF"/>
      </a:dk2>
      <a:lt2>
        <a:srgbClr val="FFFFFF"/>
      </a:lt2>
      <a:accent1>
        <a:srgbClr val="C7000A"/>
      </a:accent1>
      <a:accent2>
        <a:srgbClr val="E9002F"/>
      </a:accent2>
      <a:accent3>
        <a:srgbClr val="F4A100"/>
      </a:accent3>
      <a:accent4>
        <a:srgbClr val="FFFF00"/>
      </a:accent4>
      <a:accent5>
        <a:srgbClr val="232323"/>
      </a:accent5>
      <a:accent6>
        <a:srgbClr val="666666"/>
      </a:accent6>
      <a:hlink>
        <a:srgbClr val="919191"/>
      </a:hlink>
      <a:folHlink>
        <a:srgbClr val="C4C4C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演示文稿1" id="{31AD3342-B2D7-44AB-B447-0EEAFE75289A}" vid="{289F26BF-68E3-4534-8B82-5383260B836D}"/>
    </a:ext>
  </a:extLst>
</a:theme>
</file>

<file path=ppt/theme/theme5.xml><?xml version="1.0" encoding="utf-8"?>
<a:theme xmlns:a="http://schemas.openxmlformats.org/drawingml/2006/main" name="14_主题1">
  <a:themeElements>
    <a:clrScheme name="字幕">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磨砂玻璃">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Tx/>
          <a:buNone/>
          <a:tabLst/>
          <a:defRPr kumimoji="0"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txDef>
      <a:spPr>
        <a:noFill/>
      </a:spPr>
      <a:bodyPr wrap="square" rtlCol="0">
        <a:noAutofit/>
      </a:bodyPr>
      <a:lstStyle>
        <a:defPPr>
          <a:defRPr sz="1200" dirty="0">
            <a:latin typeface="微软雅黑" panose="020B0503020204020204" pitchFamily="34" charset="-122"/>
            <a:ea typeface="微软雅黑" panose="020B0503020204020204" pitchFamily="34" charset="-122"/>
          </a:defRPr>
        </a:defPPr>
      </a:lstStyle>
    </a:tx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华为PPT模板-白色系.pptx" id="{6DE567A0-6C87-42C4-915E-BB0AD0799E57}" vid="{F738C880-5276-43A7-8B2B-CB61DDDB88AA}"/>
    </a:ext>
  </a:extLst>
</a:theme>
</file>

<file path=ppt/theme/theme6.xml><?xml version="1.0" encoding="utf-8"?>
<a:theme xmlns:a="http://schemas.openxmlformats.org/drawingml/2006/main" name="6_Building a better connected worl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a:solidFill>
            <a:schemeClr val="bg1">
              <a:lumMod val="50000"/>
            </a:schemeClr>
          </a:solidFill>
        </a:ln>
        <a:effectLst/>
      </a:spPr>
      <a:bodyPr vert="horz" wrap="square" lIns="91440" tIns="45720" rIns="91440" bIns="45720" numCol="1" rtlCol="0" anchor="ctr" anchorCtr="0" compatLnSpc="1">
        <a:prstTxWarp prst="textNoShape">
          <a:avLst/>
        </a:prstTxWarp>
      </a:bodyPr>
      <a:lstStyle>
        <a:defPPr>
          <a:defRPr sz="800" b="1" dirty="0">
            <a:solidFill>
              <a:srgbClr val="C00000"/>
            </a:solidFill>
            <a:latin typeface="微软雅黑" panose="020B0503020204020204" pitchFamily="34" charset="-122"/>
            <a:ea typeface="微软雅黑" panose="020B0503020204020204" pitchFamily="34"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华为PPT模板-白色系.pptx" id="{6DE567A0-6C87-42C4-915E-BB0AD0799E57}" vid="{CAF6E381-0699-411C-8FEB-8E2F89778A78}"/>
    </a:ext>
  </a:extLst>
</a:theme>
</file>

<file path=ppt/theme/theme7.xml><?xml version="1.0" encoding="utf-8"?>
<a:theme xmlns:a="http://schemas.openxmlformats.org/drawingml/2006/main" name="15_主题1">
  <a:themeElements>
    <a:clrScheme name="字幕">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磨砂玻璃">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Tx/>
          <a:buNone/>
          <a:tabLst/>
          <a:defRPr kumimoji="0"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txDef>
      <a:spPr>
        <a:noFill/>
      </a:spPr>
      <a:bodyPr wrap="square" rtlCol="0">
        <a:noAutofit/>
      </a:bodyPr>
      <a:lstStyle>
        <a:defPPr>
          <a:defRPr sz="1200" dirty="0">
            <a:latin typeface="微软雅黑" panose="020B0503020204020204" pitchFamily="34" charset="-122"/>
            <a:ea typeface="微软雅黑" panose="020B0503020204020204" pitchFamily="34" charset="-122"/>
          </a:defRPr>
        </a:defPPr>
      </a:lstStyle>
    </a:tx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华为PPT模板-白色系.pptx" id="{6DE567A0-6C87-42C4-915E-BB0AD0799E57}" vid="{F738C880-5276-43A7-8B2B-CB61DDDB88A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PPT模板</Template>
  <TotalTime>7979</TotalTime>
  <Words>979</Words>
  <Application>Microsoft Office PowerPoint</Application>
  <PresentationFormat>自定义</PresentationFormat>
  <Paragraphs>190</Paragraphs>
  <Slides>14</Slides>
  <Notes>5</Notes>
  <HiddenSlides>0</HiddenSlides>
  <MMClips>0</MMClips>
  <ScaleCrop>false</ScaleCrop>
  <HeadingPairs>
    <vt:vector size="6" baseType="variant">
      <vt:variant>
        <vt:lpstr>已用的字体</vt:lpstr>
      </vt:variant>
      <vt:variant>
        <vt:i4>10</vt:i4>
      </vt:variant>
      <vt:variant>
        <vt:lpstr>主题</vt:lpstr>
      </vt:variant>
      <vt:variant>
        <vt:i4>7</vt:i4>
      </vt:variant>
      <vt:variant>
        <vt:lpstr>幻灯片标题</vt:lpstr>
      </vt:variant>
      <vt:variant>
        <vt:i4>14</vt:i4>
      </vt:variant>
    </vt:vector>
  </HeadingPairs>
  <TitlesOfParts>
    <vt:vector size="31" baseType="lpstr">
      <vt:lpstr>FrutigerNext LT Medium</vt:lpstr>
      <vt:lpstr>等线</vt:lpstr>
      <vt:lpstr>黑体</vt:lpstr>
      <vt:lpstr>华文细黑</vt:lpstr>
      <vt:lpstr>宋体</vt:lpstr>
      <vt:lpstr>Microsoft YaHei</vt:lpstr>
      <vt:lpstr>Microsoft YaHei</vt:lpstr>
      <vt:lpstr>Arial</vt:lpstr>
      <vt:lpstr>Calibri</vt:lpstr>
      <vt:lpstr>Wingdings</vt:lpstr>
      <vt:lpstr>1_Title Slide</vt:lpstr>
      <vt:lpstr>Chart page</vt:lpstr>
      <vt:lpstr>4_Chart page</vt:lpstr>
      <vt:lpstr>End page</vt:lpstr>
      <vt:lpstr>14_主题1</vt:lpstr>
      <vt:lpstr>6_Building a better connected world</vt:lpstr>
      <vt:lpstr>15_主题1</vt:lpstr>
      <vt:lpstr>高性能网络之RDMA技术演进</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liyangyang (M)</cp:lastModifiedBy>
  <cp:revision>153</cp:revision>
  <dcterms:created xsi:type="dcterms:W3CDTF">2018-11-29T10:16:29Z</dcterms:created>
  <dcterms:modified xsi:type="dcterms:W3CDTF">2022-04-14T07:56:46Z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(3)oC3dRfUp7SNwWicxCgdWhai5npbhxLvtefyfcmjfQ6UYrnXtebqZL/p0xC8pOh7v5AAcJAtU
eNrcnBRnjZ4rXz0eTN9UIV4YCnTSFvCz6XAeSIBF7qFZtp7+QKME5AH4iKc4v1cB7lXJE7Xp
tn5XCKGC5dm+xSlHovSVtHEB8R6eDkNOLZyyz9tiax/g2Tqm6VePtBDLQjq4Oddb2Qb5Ed1v
J54v4//TnrHyvgdsl+</vt:lpwstr>
  </property>
  <property fmtid="{D5CDD505-2E9C-101B-9397-08002B2CF9AE}" pid="3" name="_2015_ms_pID_7253431">
    <vt:lpwstr>CHIOPLWusJ7ueboB+mmfywEmFPlFzJ3Q1uEK8sdwYJL6wKzfyTK1CL
tWikrfjFW0uLsnpVXkhn1xzN95K+zS2SF1JiPWCUlvNwVdVzXKqg0/T1rC1WrxMP2jLvziXH
ydBz37U5ho23cQprYpy4orYGj1Q80pl+bGrDArp3+vVFSwkcAM749+gIgaHFyqMo08NGYW7N
DhXqeEy7fpgwBpyNMbT69X2szk+CJnFI/eD9</vt:lpwstr>
  </property>
  <property fmtid="{D5CDD505-2E9C-101B-9397-08002B2CF9AE}" pid="4" name="_2015_ms_pID_7253432">
    <vt:lpwstr>fyp2iMKMrArIxKOhwyvyqpw=</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1623287442</vt:lpwstr>
  </property>
</Properties>
</file>