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59" r:id="rId3"/>
    <p:sldId id="257" r:id="rId4"/>
    <p:sldId id="260" r:id="rId5"/>
    <p:sldId id="284" r:id="rId6"/>
    <p:sldId id="279" r:id="rId7"/>
    <p:sldId id="285" r:id="rId8"/>
    <p:sldId id="286" r:id="rId9"/>
    <p:sldId id="282" r:id="rId10"/>
    <p:sldId id="274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FB5"/>
    <a:srgbClr val="193673"/>
    <a:srgbClr val="1EB182"/>
    <a:srgbClr val="4E4AA8"/>
    <a:srgbClr val="1669B7"/>
    <a:srgbClr val="A0A5AD"/>
    <a:srgbClr val="457FC0"/>
    <a:srgbClr val="303C92"/>
    <a:srgbClr val="2C6096"/>
    <a:srgbClr val="3C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3622" autoAdjust="0"/>
  </p:normalViewPr>
  <p:slideViewPr>
    <p:cSldViewPr snapToGrid="0">
      <p:cViewPr varScale="1">
        <p:scale>
          <a:sx n="101" d="100"/>
          <a:sy n="10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58977-261B-4A7F-92FC-C5CE48635328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3924B-6DBB-4CD3-A798-4F68C1731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5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53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1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4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1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7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0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9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5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82880"/>
            <a:ext cx="13004800" cy="7315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9" y="495191"/>
            <a:ext cx="2529107" cy="8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14" y="334735"/>
            <a:ext cx="11318421" cy="6531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8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113184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218418"/>
            <a:ext cx="10515600" cy="1325563"/>
          </a:xfrm>
        </p:spPr>
        <p:txBody>
          <a:bodyPr/>
          <a:lstStyle>
            <a:lvl1pPr algn="ctr"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5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3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4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857" y="473528"/>
            <a:ext cx="11201400" cy="57966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9855" y="1233034"/>
            <a:ext cx="11201401" cy="40798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04118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5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2" r:id="rId4"/>
    <p:sldLayoutId id="214748367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gzilla.openeuler.org/" TargetMode="External"/><Relationship Id="rId2" Type="http://schemas.openxmlformats.org/officeDocument/2006/relationships/hyperlink" Target="https://gitee.com/openeuler/kernel/issue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kernel@openeul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2246993" y="2254443"/>
            <a:ext cx="10515600" cy="66278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c</a:t>
            </a:r>
            <a:r>
              <a:rPr lang="en-US" altLang="zh-CN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group1 </a:t>
            </a:r>
            <a:r>
              <a:rPr lang="en-US" altLang="zh-CN" dirty="0" err="1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writeback</a:t>
            </a:r>
            <a:r>
              <a:rPr lang="zh-CN" altLang="en-US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介绍及补丁</a:t>
            </a:r>
            <a:r>
              <a:rPr lang="zh-CN" altLang="en-US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评审</a:t>
            </a:r>
            <a:endParaRPr lang="zh-CN" altLang="en-US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85942" y="2757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23389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Thank you</a:t>
            </a:r>
            <a:endParaRPr lang="zh-CN" altLang="en-US" sz="36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488913" y="1120263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CONTENT</a:t>
            </a:r>
            <a:endParaRPr lang="zh-CN" altLang="en-US" sz="1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978355" y="2163113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5547" y="2202131"/>
            <a:ext cx="2950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cgroup</a:t>
            </a:r>
            <a:r>
              <a:rPr lang="en-US" altLang="zh-CN" sz="2000" b="1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writeback</a:t>
            </a:r>
            <a:r>
              <a:rPr lang="zh-CN" altLang="en-US" sz="2000" b="1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5413160" y="412820"/>
            <a:ext cx="1537371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/>
              <a:t>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632842" y="3266218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443302" y="3296358"/>
            <a:ext cx="325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cgroupv1 </a:t>
            </a:r>
            <a:r>
              <a:rPr lang="en-US" altLang="zh-CN" sz="2000" b="1" dirty="0" err="1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writeback</a:t>
            </a:r>
            <a:r>
              <a:rPr lang="zh-CN" altLang="en-US" sz="2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适配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15767" y="4499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126227" y="4529165"/>
            <a:ext cx="362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cgroupv1 </a:t>
            </a:r>
            <a:r>
              <a:rPr lang="en-US" altLang="zh-CN" sz="2000" b="1" dirty="0" err="1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writeback</a:t>
            </a:r>
            <a:r>
              <a:rPr lang="zh-CN" altLang="en-US" sz="2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补丁</a:t>
            </a:r>
            <a:r>
              <a:rPr lang="zh-CN" altLang="en-US" sz="2000" b="1" dirty="0" smtClean="0">
                <a:solidFill>
                  <a:srgbClr val="768F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endParaRPr lang="zh-CN" altLang="en-US" sz="2000" b="1" dirty="0">
              <a:solidFill>
                <a:srgbClr val="768F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4571247" y="3967724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876735" y="2893817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6215565" y="5200531"/>
            <a:ext cx="253501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68FB5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cgroup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writeback</a:t>
            </a:r>
            <a:r>
              <a:rPr lang="zh-CN" altLang="en-US" dirty="0"/>
              <a:t>简介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42925" y="1057275"/>
            <a:ext cx="1090612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853654"/>
            <a:ext cx="5167312" cy="349819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47643" y="1254444"/>
            <a:ext cx="608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writeback</a:t>
            </a:r>
            <a:r>
              <a:rPr lang="zh-CN" altLang="en-US" dirty="0" smtClean="0"/>
              <a:t>定义：将</a:t>
            </a:r>
            <a:r>
              <a:rPr lang="en-US" altLang="zh-CN" dirty="0" smtClean="0"/>
              <a:t>dirty</a:t>
            </a:r>
            <a:r>
              <a:rPr lang="zh-CN" altLang="en-US" dirty="0" smtClean="0"/>
              <a:t>页修改的内容同步到外部磁盘文件称之为脏页回写，回写完的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可以放到</a:t>
            </a:r>
            <a:r>
              <a:rPr lang="en-US" altLang="zh-CN" dirty="0" err="1" smtClean="0"/>
              <a:t>freelist</a:t>
            </a:r>
            <a:r>
              <a:rPr lang="zh-CN" altLang="en-US" dirty="0" smtClean="0"/>
              <a:t>中准备释放；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699351" y="2427562"/>
            <a:ext cx="628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cgroup_writeback</a:t>
            </a:r>
            <a:r>
              <a:rPr lang="zh-CN" altLang="en-US" dirty="0" smtClean="0"/>
              <a:t>的使能的意义：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）开启回写条件：</a:t>
            </a:r>
            <a:r>
              <a:rPr lang="zh-CN" altLang="en-US" dirty="0"/>
              <a:t>及时回写</a:t>
            </a:r>
            <a:r>
              <a:rPr lang="en-US" altLang="zh-CN" dirty="0" err="1"/>
              <a:t>cgroup</a:t>
            </a:r>
            <a:r>
              <a:rPr lang="zh-CN" altLang="en-US" dirty="0"/>
              <a:t>级别的过多脏</a:t>
            </a:r>
            <a:r>
              <a:rPr lang="zh-CN" altLang="en-US" dirty="0" smtClean="0"/>
              <a:t>页；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）回写速率限制：实现对于</a:t>
            </a:r>
            <a:r>
              <a:rPr lang="en-US" altLang="zh-CN" dirty="0" err="1" smtClean="0"/>
              <a:t>bufferI</a:t>
            </a:r>
            <a:r>
              <a:rPr lang="en-US" altLang="zh-CN" dirty="0" smtClean="0"/>
              <a:t>/O</a:t>
            </a:r>
            <a:r>
              <a:rPr lang="zh-CN" altLang="en-US" dirty="0" smtClean="0"/>
              <a:t>的速率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级别的限制；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699351" y="4351847"/>
            <a:ext cx="636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使能</a:t>
            </a:r>
            <a:r>
              <a:rPr lang="en-US" altLang="zh-CN" dirty="0" err="1" smtClean="0"/>
              <a:t>cgroup_writeback</a:t>
            </a:r>
            <a:r>
              <a:rPr lang="zh-CN" altLang="en-US" dirty="0" smtClean="0"/>
              <a:t>功能的前提：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bdi_writeback</a:t>
            </a:r>
            <a:r>
              <a:rPr lang="zh-CN" altLang="en-US" dirty="0" smtClean="0"/>
              <a:t>的归属问题：</a:t>
            </a:r>
            <a:r>
              <a:rPr lang="en-US" altLang="zh-CN" dirty="0" err="1" smtClean="0">
                <a:solidFill>
                  <a:srgbClr val="FF0000"/>
                </a:solidFill>
              </a:rPr>
              <a:t>bdi</a:t>
            </a:r>
            <a:r>
              <a:rPr lang="en-US" altLang="zh-CN" dirty="0" smtClean="0">
                <a:solidFill>
                  <a:srgbClr val="FF0000"/>
                </a:solidFill>
              </a:rPr>
              <a:t>-&gt;</a:t>
            </a:r>
            <a:r>
              <a:rPr lang="en-US" altLang="zh-CN" dirty="0" err="1" smtClean="0">
                <a:solidFill>
                  <a:srgbClr val="FF0000"/>
                </a:solidFill>
              </a:rPr>
              <a:t>cgroup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）对于脏页的阈值判断问题：</a:t>
            </a:r>
            <a:r>
              <a:rPr lang="en-US" altLang="zh-CN" dirty="0" err="1" smtClean="0">
                <a:solidFill>
                  <a:srgbClr val="FF0000"/>
                </a:solidFill>
              </a:rPr>
              <a:t>struct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wb_domain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inode</a:t>
            </a:r>
            <a:r>
              <a:rPr lang="zh-CN" altLang="en-US" dirty="0" smtClean="0"/>
              <a:t>对应的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的归属问题：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Boyer-Moore</a:t>
            </a:r>
            <a:r>
              <a:rPr lang="zh-CN" altLang="en-US" dirty="0" smtClean="0">
                <a:solidFill>
                  <a:srgbClr val="FF0000"/>
                </a:solidFill>
              </a:rPr>
              <a:t>算法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cgroup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writeback</a:t>
            </a:r>
            <a:r>
              <a:rPr lang="zh-CN" altLang="en-US" dirty="0"/>
              <a:t>简介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853654"/>
            <a:ext cx="11239500" cy="51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cgroup1 </a:t>
            </a:r>
            <a:r>
              <a:rPr lang="en-US" altLang="zh-CN" dirty="0" err="1" smtClean="0"/>
              <a:t>writeback</a:t>
            </a:r>
            <a:r>
              <a:rPr lang="zh-CN" altLang="en-US" dirty="0"/>
              <a:t>实现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82328"/>
            <a:ext cx="4552950" cy="314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1777578"/>
            <a:ext cx="5410200" cy="2657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" y="100965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groupv1</a:t>
            </a:r>
            <a:r>
              <a:rPr lang="zh-CN" altLang="en-US" dirty="0" smtClean="0"/>
              <a:t>中无法使能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writeback</a:t>
            </a:r>
            <a:r>
              <a:rPr lang="zh-CN" altLang="en-US" dirty="0" smtClean="0"/>
              <a:t>的原因：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blkio</a:t>
            </a:r>
            <a:r>
              <a:rPr lang="zh-CN" altLang="en-US" dirty="0" smtClean="0"/>
              <a:t>多层级挂载，无法建立映射关系；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1525" y="5229225"/>
            <a:ext cx="965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实现的主要解决问题：创建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memcg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与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blkcg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之间的映射关系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解决思路：遵循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中实现的逻辑，以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memcg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为准，用户态给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memcg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绑定对应的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blkcg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cgroup1 </a:t>
            </a:r>
            <a:r>
              <a:rPr lang="en-US" altLang="zh-CN" dirty="0" err="1" smtClean="0"/>
              <a:t>writeback</a:t>
            </a:r>
            <a:r>
              <a:rPr lang="zh-CN" altLang="en-US" dirty="0"/>
              <a:t>实现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076325"/>
            <a:ext cx="8601075" cy="2952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9150" y="4429125"/>
            <a:ext cx="1070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/>
              <a:t>1</a:t>
            </a:r>
            <a:r>
              <a:rPr lang="zh-CN" altLang="en-US" dirty="0" smtClean="0"/>
              <a:t>）在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中增加一个成员用于指向与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关联的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；该成员用户态可以用过</a:t>
            </a:r>
            <a:r>
              <a:rPr lang="en-US" altLang="zh-CN" dirty="0" err="1" smtClean="0"/>
              <a:t>memory.wb_blkio_ino</a:t>
            </a:r>
            <a:r>
              <a:rPr lang="zh-CN" altLang="en-US" dirty="0" smtClean="0"/>
              <a:t>进行设置；默认指向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，不限制；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2</a:t>
            </a:r>
            <a:r>
              <a:rPr lang="zh-CN" altLang="en-US" dirty="0" smtClean="0"/>
              <a:t>）在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中增加一个链表表示指向此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中的所有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；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关系多对一；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3</a:t>
            </a:r>
            <a:r>
              <a:rPr lang="zh-CN" altLang="en-US" dirty="0" smtClean="0"/>
              <a:t>）取消原有流程中对于</a:t>
            </a:r>
            <a:r>
              <a:rPr lang="en-US" altLang="zh-CN" dirty="0" smtClean="0"/>
              <a:t>cgroupv1</a:t>
            </a:r>
            <a:r>
              <a:rPr lang="zh-CN" altLang="en-US" dirty="0" smtClean="0"/>
              <a:t>的限制，以</a:t>
            </a:r>
            <a:r>
              <a:rPr lang="en-US" altLang="zh-CN" dirty="0" err="1" smtClean="0"/>
              <a:t>inode_cgwb_enabled</a:t>
            </a:r>
            <a:r>
              <a:rPr lang="zh-CN" altLang="en-US" dirty="0" smtClean="0"/>
              <a:t>为例，使得</a:t>
            </a:r>
            <a:r>
              <a:rPr lang="en-US" altLang="zh-CN" dirty="0" smtClean="0"/>
              <a:t>cgroup1 </a:t>
            </a:r>
            <a:r>
              <a:rPr lang="en-US" altLang="zh-CN" dirty="0" err="1" smtClean="0"/>
              <a:t>writeback</a:t>
            </a:r>
            <a:r>
              <a:rPr lang="zh-CN" altLang="en-US" dirty="0" smtClean="0"/>
              <a:t>可以继承</a:t>
            </a:r>
            <a:r>
              <a:rPr lang="en-US" altLang="zh-CN" dirty="0" smtClean="0"/>
              <a:t>cgroupv2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writeback</a:t>
            </a:r>
            <a:r>
              <a:rPr lang="zh-CN" altLang="en-US" dirty="0" smtClean="0"/>
              <a:t>的功能；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cgroup1 </a:t>
            </a:r>
            <a:r>
              <a:rPr lang="en-US" altLang="zh-CN" dirty="0" err="1" smtClean="0"/>
              <a:t>writeback</a:t>
            </a:r>
            <a:r>
              <a:rPr lang="zh-CN" altLang="en-US" dirty="0"/>
              <a:t>实现</a:t>
            </a:r>
            <a:endParaRPr lang="zh-CN" altLang="en-US" dirty="0"/>
          </a:p>
        </p:txBody>
      </p:sp>
      <p:pic>
        <p:nvPicPr>
          <p:cNvPr id="2050" name="Picture 2" descr="C:\Users\l00524094\AppData\Roaming\eSpace_Desktop\UserData\l00524094\imagefiles\originalImgfiles\1299B770-7995-4534-9029-76342E779F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853654"/>
            <a:ext cx="9598560" cy="22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46314" y="3810000"/>
            <a:ext cx="9886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）通过</a:t>
            </a:r>
            <a:r>
              <a:rPr lang="en-US" altLang="zh-CN" dirty="0" smtClean="0"/>
              <a:t>stat</a:t>
            </a:r>
            <a:r>
              <a:rPr lang="zh-CN" altLang="en-US" dirty="0" smtClean="0"/>
              <a:t>查询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inode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）将</a:t>
            </a:r>
            <a:r>
              <a:rPr lang="en-US" altLang="zh-CN" dirty="0" err="1" smtClean="0"/>
              <a:t>inode</a:t>
            </a:r>
            <a:r>
              <a:rPr lang="zh-CN" altLang="en-US" dirty="0" smtClean="0"/>
              <a:t>写入子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memory.wb_blkio_ino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）将进程写入子</a:t>
            </a:r>
            <a:r>
              <a:rPr lang="en-US" altLang="zh-CN" dirty="0" err="1" smtClean="0"/>
              <a:t>memcg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cgroup.procs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）设置</a:t>
            </a:r>
            <a:r>
              <a:rPr lang="en-US" altLang="zh-CN" dirty="0" err="1" smtClean="0"/>
              <a:t>blkcg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blkio.throttle.write_bps_device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10M/s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）用</a:t>
            </a:r>
            <a:r>
              <a:rPr lang="en-US" altLang="zh-CN" dirty="0" err="1" smtClean="0"/>
              <a:t>dd</a:t>
            </a:r>
            <a:r>
              <a:rPr lang="zh-CN" altLang="en-US" dirty="0" smtClean="0"/>
              <a:t>测速；</a:t>
            </a:r>
            <a:r>
              <a:rPr lang="en-US" altLang="zh-CN" dirty="0" err="1" smtClean="0"/>
              <a:t>bs</a:t>
            </a:r>
            <a:r>
              <a:rPr lang="en-US" altLang="zh-CN" dirty="0" smtClean="0"/>
              <a:t>=1M;count=800;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2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2"/>
          <p:cNvSpPr>
            <a:spLocks noGrp="1"/>
          </p:cNvSpPr>
          <p:nvPr>
            <p:ph type="title"/>
          </p:nvPr>
        </p:nvSpPr>
        <p:spPr>
          <a:xfrm>
            <a:off x="446314" y="200511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768FB5"/>
                </a:solidFill>
              </a:rPr>
              <a:t>cgroupv1 </a:t>
            </a:r>
            <a:r>
              <a:rPr lang="en-US" altLang="zh-CN" dirty="0" err="1">
                <a:solidFill>
                  <a:srgbClr val="768FB5"/>
                </a:solidFill>
              </a:rPr>
              <a:t>writeback</a:t>
            </a:r>
            <a:r>
              <a:rPr lang="zh-CN" altLang="en-US" dirty="0">
                <a:solidFill>
                  <a:srgbClr val="768FB5"/>
                </a:solidFill>
              </a:rPr>
              <a:t> 补丁集</a:t>
            </a:r>
            <a:endParaRPr lang="zh-CN" altLang="en-US" dirty="0">
              <a:solidFill>
                <a:srgbClr val="768FB5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079" y="1501259"/>
            <a:ext cx="457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https://gitee.com/openeuler/kernel/pulls/215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6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4266" y="536358"/>
            <a:ext cx="1091442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openEuler</a:t>
            </a:r>
            <a:r>
              <a:rPr lang="en-US" altLang="zh-CN" sz="1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kernel </a:t>
            </a:r>
            <a:r>
              <a:rPr lang="en-US" altLang="zh-CN" sz="1600" b="1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gitee</a:t>
            </a:r>
            <a:r>
              <a:rPr lang="en-US" altLang="zh-CN" sz="16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16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仓库</a:t>
            </a:r>
            <a:endParaRPr lang="en-US" altLang="zh-CN" sz="16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源代码仓库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	https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://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gitee.com/openeuler/kernel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欢迎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大家多多 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Star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，多多参与社区开发，多多贡献补丁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maillist</a:t>
            </a:r>
            <a:r>
              <a:rPr lang="zh-CN" altLang="en-US" sz="1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zh-CN" sz="16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issue</a:t>
            </a:r>
            <a:r>
              <a:rPr lang="zh-CN" altLang="en-US" sz="16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en-US" altLang="zh-CN" sz="1600" b="1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</a:t>
            </a:r>
            <a:r>
              <a:rPr lang="en-US" altLang="zh-CN" sz="1600" b="1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ugzilla</a:t>
            </a:r>
            <a:endParaRPr lang="en-US" altLang="zh-CN" sz="16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可以通过邮件列表、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issue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bugzilla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参与社区讨论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欢迎大家多多讨论问题，发现问题多提 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issue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bugzilla</a:t>
            </a:r>
            <a:r>
              <a:rPr lang="zh-CN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zh-CN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zh-CN" sz="1400" dirty="0">
                <a:latin typeface="华文细黑" panose="02010600040101010101" pitchFamily="2" charset="-122"/>
                <a:ea typeface="华文细黑" panose="02010600040101010101" pitchFamily="2" charset="-122"/>
                <a:hlinkClick r:id="rId2"/>
              </a:rPr>
              <a:t>https://gitee.com/openeuler/kernel/issues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  <a:hlinkClick r:id="rId3"/>
              </a:rPr>
              <a:t>https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  <a:hlinkClick r:id="rId3"/>
              </a:rPr>
              <a:t>://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  <a:hlinkClick r:id="rId3"/>
              </a:rPr>
              <a:t>bugzilla.openeuler.org</a:t>
            </a:r>
            <a:endParaRPr lang="en-US" altLang="zh-CN" sz="1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  <a:hlinkClick r:id="rId4"/>
              </a:rPr>
              <a:t>kernel@openeuler.org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b="1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openEuler</a:t>
            </a:r>
            <a:r>
              <a:rPr lang="en-US" altLang="zh-CN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kernel SIG </a:t>
            </a:r>
            <a:r>
              <a:rPr lang="zh-CN" altLang="en-US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微信技术</a:t>
            </a: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交流</a:t>
            </a:r>
            <a:r>
              <a:rPr lang="zh-CN" altLang="en-US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群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请扫描右方二维码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添加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小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助手微信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或者直接添加小助手微信（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微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信号：</a:t>
            </a:r>
            <a:r>
              <a:rPr lang="en-US" altLang="zh-CN" sz="14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openeuler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-kernel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备注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交流群”或“技术交流”</a:t>
            </a:r>
            <a:endParaRPr lang="en-US" altLang="zh-CN" sz="1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加入 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openEuler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kernel SIG 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技术交流群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71" y="3252486"/>
            <a:ext cx="1895740" cy="19624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0522" y="297548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技术交流</a:t>
            </a:r>
            <a:endParaRPr lang="zh-CN" altLang="en-US" sz="1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293" y="779490"/>
            <a:ext cx="38766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</TotalTime>
  <Words>368</Words>
  <Application>Microsoft Office PowerPoint</Application>
  <PresentationFormat>宽屏</PresentationFormat>
  <Paragraphs>57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华文细黑</vt:lpstr>
      <vt:lpstr>宋体</vt:lpstr>
      <vt:lpstr>微软雅黑</vt:lpstr>
      <vt:lpstr>Arial</vt:lpstr>
      <vt:lpstr>Calibri</vt:lpstr>
      <vt:lpstr>Calibri Light</vt:lpstr>
      <vt:lpstr>Wingdings</vt:lpstr>
      <vt:lpstr>1_Office 主题</vt:lpstr>
      <vt:lpstr>Office 主题</vt:lpstr>
      <vt:lpstr>cgroup1 writeback介绍及补丁评审</vt:lpstr>
      <vt:lpstr>PowerPoint 演示文稿</vt:lpstr>
      <vt:lpstr>cgroup writeback简介</vt:lpstr>
      <vt:lpstr>cgroup writeback简介</vt:lpstr>
      <vt:lpstr>cgroup1 writeback实现</vt:lpstr>
      <vt:lpstr>cgroup1 writeback实现</vt:lpstr>
      <vt:lpstr>cgroup1 writeback实现</vt:lpstr>
      <vt:lpstr>cgroupv1 writeback 补丁集</vt:lpstr>
      <vt:lpstr>PowerPoint 演示文稿</vt:lpstr>
      <vt:lpstr>Thank you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chenyanfang (A)</dc:creator>
  <cp:lastModifiedBy>lujialin (A)</cp:lastModifiedBy>
  <cp:revision>217</cp:revision>
  <dcterms:created xsi:type="dcterms:W3CDTF">2020-05-15T09:38:50Z</dcterms:created>
  <dcterms:modified xsi:type="dcterms:W3CDTF">2022-11-04T05:48:24Z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(3)LJQNUoJhwvSCqPOPB9BPr5NpQmFucSWs1grPnig3pj5KX5K8Vm6F9jk66bbncSu8BWVf6ifN
qlRT669XNU4LmDoBPklhLwPJhyfzMLi5QwmIXHuppoHOTFMRaPH+pBcBC6FLEnx2s5ezXDmu
aib7c408Bodjn/XzO2pEn8vH8UPYxcwtN21vTfc/qZiLj1c+PeByXMFdP2LqC5DY3nT+/GYK
kIHWKierqL6LsYCpsU</vt:lpwstr>
  </property>
  <property fmtid="{D5CDD505-2E9C-101B-9397-08002B2CF9AE}" pid="3" name="_2015_ms_pID_7253431">
    <vt:lpwstr>lCkfVO8ctci52YwG9Kg5WMhKdCMFBbl7k+kLTgpG2m0WqWE8Zo3iUp
A570z+I+bCjBO8nImE5aHpOawv34xEJ/wo5uK5LFEk1MUSykpENeQe0dmbSmEBCeAThWP/xC
/lV1caUItFOlTQwy0zQVq0iDkkqGgu16QIFtEr26Y8shXTucr/ajt69Wa7oLPvYD2172guhR
njWySvEf2RSzi9D1A+8ZEs4bN0DK3WcxXzzQ</vt:lpwstr>
  </property>
  <property fmtid="{D5CDD505-2E9C-101B-9397-08002B2CF9AE}" pid="4" name="_2015_ms_pID_7253432">
    <vt:lpwstr>9Q==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1667484345</vt:lpwstr>
  </property>
</Properties>
</file>