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2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DE5EB-9C9F-4584-AE22-C96DE9D6664A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5E093-E1C0-4E9A-880F-D65F2407BF0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87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AEABE8-DFFA-4B55-B854-7142ED5DFA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15056F8-7D71-406E-B63A-F14722F88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D4827D-5773-44D5-9E2F-D1994C668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26BB70-F657-4DF8-9CF8-3256A9E3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23D192-C1C4-46F6-8DBD-B065F350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87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7A9F7F-5518-4794-B52B-11A47E0C3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56EE975-AAB3-4E3B-B422-D308AFD3E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008EEF-3F21-4476-BF05-94EE23A2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21E0C4-E9E0-49C8-8530-4291D001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5E4A81-6E65-411B-BC60-D1E3D01EB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279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E772518-3320-4EE5-B199-C56FFA639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6058258-48F8-4079-BBAE-9E03002E4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E1AEECA-F234-4C22-AA21-4D4D5260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12F14D0-9B87-49B7-A035-7A840EAC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3E1C53-CA65-4A40-8492-5743D7408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059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155259-178C-42DA-9E15-557FFAF00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AADD82-6B10-411E-B893-9DF8784AD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218B50-D961-46FF-85B6-22D8207C5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ACC028E-3BCE-4D69-8DAF-2528EA27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635134-E662-4DCD-BABC-9BCADF9AA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17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1CF939-1166-4AD8-9BA4-A2C8F1989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1192F37-6C92-43CC-8745-527CE6365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26E4EC-8C4E-426B-8F8A-69B60F31B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E9D82A-CD32-48B4-B7A1-AE5445A3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AEB319-8635-4789-8570-E08A9C7C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7650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E73E27-69F3-4F75-8ECD-A602669D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B05DAA2-065E-4700-B9C1-C9477B83B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832B3D-23AB-4D8C-8FF0-561209AC8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6F42BF-FF59-4CFC-BCC2-03DDF578B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0A29346-0111-4B28-AD90-D42C2286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76631D-77B6-4F88-AE76-0D9D231A1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756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6944EF-70EB-4659-AB59-764D86978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0FA3531-A3E9-4AEE-ACCB-33E7CDF9A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36F2ED-1453-452E-947C-ACD2F21E7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DEB2EF3-A03D-4DE4-B1C1-6C5DD8C359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9C17D75-CC7D-4F6D-86CD-5A9575A8C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31D9894-BA84-4555-AEC0-2914D18D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9C8CA-F78F-45FA-BC0D-1D1E65DC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E94EBED-9719-4065-B81C-9F9EEBC29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331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E6F618-B28A-4557-AF17-129F7D55A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4F72EF09-9B4D-49BC-9272-C48CBC1FD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EE7A18D-0909-4477-9E1F-73B404331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80DF991-FC5B-46AE-9145-5642B51C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168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8E2E1B-11CC-4223-9CBB-E95C7C8D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DC7DAEB-724F-4C0A-8409-224E8639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FF58247-A681-4617-B7F4-7EE3897B8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5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D1D9A5-71F6-4B0A-88E2-9EE6ED984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26B71B-A2F5-40CD-A0D4-E99C9CF3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07679E6-B085-44BB-B338-BF9A4DEF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1F57C66-0A26-4AEB-B630-00275ABFC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3BDF590-08D8-4354-AF0F-A90C05691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029851-160B-4FFE-BB48-7696CC84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776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32F9E4-85AB-4A2E-9715-DCC7E7476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53A76C9-B4D1-47CC-92AA-2F9F9080F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D091168-FFDA-44BC-9461-C22CCE68D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71C386-2F74-45D8-AA76-E7779C58A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CC82075-39AD-40E9-979A-B1CAA58F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0786D7-12FD-4625-831E-18053D582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791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0E59FDA-5099-4D7D-AF19-4B6C53EF9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36367-D052-40BF-9E54-A8780761D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07FCDD-8267-4424-AB9E-B2D5367B11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45A6C-A6DA-4A0E-B637-DD01193F369D}" type="datetimeFigureOut">
              <a:rPr lang="zh-CN" altLang="en-US" smtClean="0"/>
              <a:t>2023/3/9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3298F2-D116-4C43-9C70-F5AF989BFD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EAFA65-9D89-41C7-B574-E8AF8D2B0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2FF9-C665-44E9-9E10-A055EE4D39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26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ee.com/openeuler/eagle/pulls/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D892E2C-C63E-4DE6-97D5-03F65A2306E1}"/>
              </a:ext>
            </a:extLst>
          </p:cNvPr>
          <p:cNvSpPr txBox="1"/>
          <p:nvPr/>
        </p:nvSpPr>
        <p:spPr>
          <a:xfrm>
            <a:off x="2016119" y="2706487"/>
            <a:ext cx="71913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/>
              <a:t>openEuler20.03-LTS-SP3</a:t>
            </a:r>
            <a:r>
              <a:rPr lang="zh-CN" altLang="en-US" sz="2800" b="1" dirty="0"/>
              <a:t>的</a:t>
            </a:r>
            <a:r>
              <a:rPr lang="en-US" altLang="zh-CN" sz="2800" b="1" dirty="0"/>
              <a:t>update</a:t>
            </a:r>
            <a:r>
              <a:rPr lang="zh-CN" altLang="en-US" sz="2800" b="1" dirty="0"/>
              <a:t>版本增加</a:t>
            </a:r>
            <a:endParaRPr lang="en-US" altLang="zh-CN" sz="2800" b="1" dirty="0"/>
          </a:p>
          <a:p>
            <a:pPr algn="ctr"/>
            <a:r>
              <a:rPr lang="en-US" altLang="zh-CN" sz="2800" b="1" dirty="0" err="1">
                <a:solidFill>
                  <a:srgbClr val="FF0000"/>
                </a:solidFill>
              </a:rPr>
              <a:t>mpctool</a:t>
            </a:r>
            <a:r>
              <a:rPr lang="zh-CN" altLang="en-US" sz="2800" b="1" dirty="0"/>
              <a:t>软件包</a:t>
            </a:r>
          </a:p>
        </p:txBody>
      </p:sp>
    </p:spTree>
    <p:extLst>
      <p:ext uri="{BB962C8B-B14F-4D97-AF65-F5344CB8AC3E}">
        <p14:creationId xmlns:p14="http://schemas.microsoft.com/office/powerpoint/2010/main" val="94740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980B707-B99A-4834-86D3-BA0E7D7B82D6}"/>
              </a:ext>
            </a:extLst>
          </p:cNvPr>
          <p:cNvSpPr txBox="1"/>
          <p:nvPr/>
        </p:nvSpPr>
        <p:spPr>
          <a:xfrm>
            <a:off x="195544" y="1277964"/>
            <a:ext cx="113868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err="1"/>
              <a:t>mpctool</a:t>
            </a:r>
            <a:r>
              <a:rPr lang="zh-CN" altLang="en-US" dirty="0"/>
              <a:t>是一款在线的</a:t>
            </a:r>
            <a:r>
              <a:rPr lang="en-US" altLang="zh-CN" dirty="0"/>
              <a:t>MPC(Model</a:t>
            </a:r>
            <a:r>
              <a:rPr lang="zh-CN" altLang="en-US" dirty="0"/>
              <a:t>，</a:t>
            </a:r>
            <a:r>
              <a:rPr lang="en-US" altLang="zh-CN" dirty="0"/>
              <a:t>Prediction</a:t>
            </a:r>
            <a:r>
              <a:rPr lang="zh-CN" altLang="en-US" dirty="0"/>
              <a:t>，</a:t>
            </a:r>
            <a:r>
              <a:rPr lang="en-US" altLang="zh-CN" dirty="0"/>
              <a:t>Control)</a:t>
            </a:r>
            <a:r>
              <a:rPr lang="zh-CN" altLang="en-US" dirty="0"/>
              <a:t>模型训练工具。</a:t>
            </a:r>
            <a:endParaRPr lang="en-US" altLang="zh-CN" dirty="0"/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用途：服务器场景降功耗。实时根据设备硬件情况，拟合整机风扇调速参数，以更精确地调整风扇速度，达到</a:t>
            </a:r>
            <a:r>
              <a:rPr lang="zh-CN" altLang="en-US" dirty="0">
                <a:solidFill>
                  <a:srgbClr val="FF0000"/>
                </a:solidFill>
              </a:rPr>
              <a:t>降低功耗</a:t>
            </a:r>
            <a:r>
              <a:rPr lang="zh-CN" altLang="en-US" dirty="0"/>
              <a:t>的目的。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开发语言：</a:t>
            </a:r>
            <a:r>
              <a:rPr lang="en-US" altLang="zh-CN" dirty="0"/>
              <a:t>python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运行环境： </a:t>
            </a:r>
            <a:r>
              <a:rPr lang="en-US" altLang="zh-CN" dirty="0"/>
              <a:t>python3</a:t>
            </a:r>
            <a:r>
              <a:rPr lang="zh-CN" altLang="en-US" dirty="0"/>
              <a:t>（</a:t>
            </a:r>
            <a:r>
              <a:rPr lang="en-US" altLang="zh-CN" dirty="0"/>
              <a:t>openEuler20.03</a:t>
            </a:r>
            <a:r>
              <a:rPr lang="zh-CN" altLang="en-US" dirty="0"/>
              <a:t>已有版本）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依赖库：</a:t>
            </a:r>
            <a:r>
              <a:rPr lang="en-US" altLang="zh-CN" dirty="0"/>
              <a:t>pandas/</a:t>
            </a:r>
            <a:r>
              <a:rPr lang="en-US" altLang="zh-CN" dirty="0" err="1"/>
              <a:t>numpy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运行方式：后台服务， 也支持手工执行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代码量：</a:t>
            </a:r>
            <a:r>
              <a:rPr lang="en-US" altLang="zh-CN" dirty="0"/>
              <a:t>~1K            </a:t>
            </a:r>
            <a:r>
              <a:rPr lang="en-US" altLang="zh-CN" dirty="0">
                <a:hlinkClick r:id="rId2"/>
              </a:rPr>
              <a:t>https://gitee.com/openeuler/eagle/pulls/5</a:t>
            </a:r>
            <a:r>
              <a:rPr lang="en-US" altLang="zh-CN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运行开销： 设备硬件发生变更时启动工作，过程中</a:t>
            </a:r>
            <a:r>
              <a:rPr lang="en-US" altLang="zh-CN" dirty="0"/>
              <a:t>&lt;0.5%</a:t>
            </a:r>
            <a:r>
              <a:rPr lang="zh-CN" altLang="en-US" dirty="0"/>
              <a:t>单</a:t>
            </a:r>
            <a:r>
              <a:rPr lang="en-US" altLang="zh-CN" dirty="0"/>
              <a:t>CPU</a:t>
            </a:r>
            <a:r>
              <a:rPr lang="zh-CN" altLang="en-US" dirty="0"/>
              <a:t>，</a:t>
            </a:r>
            <a:r>
              <a:rPr lang="en-US" altLang="zh-CN" dirty="0"/>
              <a:t>&lt;50M</a:t>
            </a:r>
            <a:r>
              <a:rPr lang="zh-CN" altLang="en-US" dirty="0"/>
              <a:t>内存。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r>
              <a:rPr lang="zh-CN" altLang="en-US" b="1" dirty="0"/>
              <a:t>合入风险评估：</a:t>
            </a:r>
            <a:endParaRPr lang="en-US" altLang="zh-CN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独立的工具包，对其他</a:t>
            </a:r>
            <a:r>
              <a:rPr lang="en-US" altLang="zh-CN" dirty="0"/>
              <a:t>OS</a:t>
            </a:r>
            <a:r>
              <a:rPr lang="zh-CN" altLang="en-US" dirty="0"/>
              <a:t>已有其他特性无影响。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本身运行开销小，有异常保护，不影响系统运行。</a:t>
            </a:r>
            <a:endParaRPr lang="en-US" altLang="zh-CN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8BB9FAD-B644-4DC6-B5C7-8D68CDF6EEB1}"/>
              </a:ext>
            </a:extLst>
          </p:cNvPr>
          <p:cNvSpPr txBox="1"/>
          <p:nvPr/>
        </p:nvSpPr>
        <p:spPr>
          <a:xfrm>
            <a:off x="195544" y="247427"/>
            <a:ext cx="7072764" cy="52322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fontAlgn="base">
              <a:spcBef>
                <a:spcPct val="0"/>
              </a:spcBef>
              <a:spcAft>
                <a:spcPct val="0"/>
              </a:spcAft>
              <a:defRPr sz="2800" b="1" kern="0">
                <a:solidFill>
                  <a:srgbClr val="99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黑体" pitchFamily="49" charset="-122"/>
                <a:ea typeface="黑体" pitchFamily="49" charset="-122"/>
                <a:cs typeface="宋体" charset="-122"/>
              </a:defRPr>
            </a:lvl5pPr>
            <a:lvl6pPr marL="4572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6pPr>
            <a:lvl7pPr marL="9144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7pPr>
            <a:lvl8pPr marL="13716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8pPr>
            <a:lvl9pPr marL="1828800" defTabSz="91440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990000"/>
                </a:solidFill>
                <a:latin typeface="FrutigerNext LT Medium" pitchFamily="34" charset="0"/>
                <a:ea typeface="华文细黑" pitchFamily="2" charset="-122"/>
                <a:cs typeface="宋体" charset="-122"/>
              </a:defRPr>
            </a:lvl9pPr>
          </a:lstStyle>
          <a:p>
            <a:r>
              <a:rPr lang="zh-CN" altLang="en-US" dirty="0"/>
              <a:t>软件包介绍及合入风险评估</a:t>
            </a:r>
          </a:p>
        </p:txBody>
      </p:sp>
    </p:spTree>
    <p:extLst>
      <p:ext uri="{BB962C8B-B14F-4D97-AF65-F5344CB8AC3E}">
        <p14:creationId xmlns:p14="http://schemas.microsoft.com/office/powerpoint/2010/main" val="12877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168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xiangyuning</dc:creator>
  <cp:lastModifiedBy>Queyanwen</cp:lastModifiedBy>
  <cp:revision>78</cp:revision>
  <dcterms:created xsi:type="dcterms:W3CDTF">2022-12-29T07:50:11Z</dcterms:created>
  <dcterms:modified xsi:type="dcterms:W3CDTF">2023-03-09T01:23:29Z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(3)94XhMdhHpsn6bm/eBRkZheQZiUmN2mdCRDBUUr6FIdRJWe/q59+HdWKZjeVMTTD+/1pvtl4R
8i+qUUIv8+vywHL/bZR8eshk0W2DDMtvyawEoKQQaDHirlYn2kSNO4hi9ACS3JM0PQ3NhKFY
1pjpoBqqBo8cncsLEUYTCrpPPkd45/szKBKZIRYteHh2oL48RZbMBcHjmXnv91/XAI/C74sa
CkHl2bGhf3/Uz71Rxm</vt:lpwstr>
  </property>
  <property fmtid="{D5CDD505-2E9C-101B-9397-08002B2CF9AE}" pid="3" name="_2015_ms_pID_7253431">
    <vt:lpwstr>5mrv/ZUp7xqvkrfLoVHDUzijVkAe/mMoh+igqEMTlzKTnrltr7c6Hr
7slf6P3aKTDuUngTWmvrYfKJjLuDOrfcH4JscjraXZ0uadt1Hle6Y1PCxF4M/ZYY9XBmvaoL
/iCvfaqyF6IckW2qIDXNp/Ye1nfYhD2YLIXBv383ZZVDYGwapdY1Dp3LIsCC2RvXH+htxOuZ
2AzBw41rwRYDLBJ10xEFAQ7O7ISC59yko/kh</vt:lpwstr>
  </property>
  <property fmtid="{D5CDD505-2E9C-101B-9397-08002B2CF9AE}" pid="4" name="_2015_ms_pID_7253432">
    <vt:lpwstr>PA==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1673574091</vt:lpwstr>
  </property>
</Properties>
</file>