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7" r:id="rId4"/>
    <p:sldId id="266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DE5EB-9C9F-4584-AE22-C96DE9D6664A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5E093-E1C0-4E9A-880F-D65F2407BF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87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https://gitee.com/openeuler/community/pulls/4056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其他版本的</a:t>
            </a:r>
            <a:r>
              <a:rPr lang="en-US" altLang="zh-CN" dirty="0"/>
              <a:t>issue:</a:t>
            </a:r>
            <a:r>
              <a:rPr lang="en-US" altLang="zh-CN" baseline="0" dirty="0"/>
              <a:t> https://gitee.com/src-openeuler/obs-server/issues/I5PVUK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78B493-7A2F-44ED-B179-020B065B56B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106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AEABE8-DFFA-4B55-B854-7142ED5DF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15056F8-7D71-406E-B63A-F14722F88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D4827D-5773-44D5-9E2F-D1994C66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26BB70-F657-4DF8-9CF8-3256A9E3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23D192-C1C4-46F6-8DBD-B065F350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87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7A9F7F-5518-4794-B52B-11A47E0C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56EE975-AAB3-4E3B-B422-D308AFD3E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008EEF-3F21-4476-BF05-94EE23A2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21E0C4-E9E0-49C8-8530-4291D001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5E4A81-6E65-411B-BC60-D1E3D01EB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79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E772518-3320-4EE5-B199-C56FFA639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6058258-48F8-4079-BBAE-9E03002E4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E1AEECA-F234-4C22-AA21-4D4D5260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2F14D0-9B87-49B7-A035-7A840EAC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3E1C53-CA65-4A40-8492-5743D740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059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155259-178C-42DA-9E15-557FFAF0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AADD82-6B10-411E-B893-9DF8784AD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218B50-D961-46FF-85B6-22D8207C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CC028E-3BCE-4D69-8DAF-2528EA27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635134-E662-4DCD-BABC-9BCADF9A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17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1CF939-1166-4AD8-9BA4-A2C8F1989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192F37-6C92-43CC-8745-527CE6365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26E4EC-8C4E-426B-8F8A-69B60F31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9D82A-CD32-48B4-B7A1-AE5445A3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AEB319-8635-4789-8570-E08A9C7C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765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E73E27-69F3-4F75-8ECD-A602669D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05DAA2-065E-4700-B9C1-C9477B83B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832B3D-23AB-4D8C-8FF0-561209AC8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6F42BF-FF59-4CFC-BCC2-03DDF578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A29346-0111-4B28-AD90-D42C2286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76631D-77B6-4F88-AE76-0D9D231A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756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6944EF-70EB-4659-AB59-764D86978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FA3531-A3E9-4AEE-ACCB-33E7CDF9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36F2ED-1453-452E-947C-ACD2F21E7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DEB2EF3-A03D-4DE4-B1C1-6C5DD8C359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9C17D75-CC7D-4F6D-86CD-5A9575A8C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31D9894-BA84-4555-AEC0-2914D18D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9C8CA-F78F-45FA-BC0D-1D1E65DC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E94EBED-9719-4065-B81C-9F9EEBC2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331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E6F618-B28A-4557-AF17-129F7D55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F72EF09-9B4D-49BC-9272-C48CBC1FD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EE7A18D-0909-4477-9E1F-73B40433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80DF991-FC5B-46AE-9145-5642B51C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168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8E2E1B-11CC-4223-9CBB-E95C7C8D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DC7DAEB-724F-4C0A-8409-224E8639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FF58247-A681-4617-B7F4-7EE3897B8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5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D1D9A5-71F6-4B0A-88E2-9EE6ED984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26B71B-A2F5-40CD-A0D4-E99C9CF3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07679E6-B085-44BB-B338-BF9A4DEF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1F57C66-0A26-4AEB-B630-00275ABF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BDF590-08D8-4354-AF0F-A90C05691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029851-160B-4FFE-BB48-7696CC84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776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32F9E4-85AB-4A2E-9715-DCC7E7476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3A76C9-B4D1-47CC-92AA-2F9F9080F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091168-FFDA-44BC-9461-C22CCE68D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71C386-2F74-45D8-AA76-E7779C58A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CC82075-39AD-40E9-979A-B1CAA58F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0786D7-12FD-4625-831E-18053D582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791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0E59FDA-5099-4D7D-AF19-4B6C53EF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36367-D052-40BF-9E54-A8780761D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07FCDD-8267-4424-AB9E-B2D5367B1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3298F2-D116-4C43-9C70-F5AF989BF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EAFA65-9D89-41C7-B574-E8AF8D2B0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26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ee.com/src-openeuler/libcgroup/pulls/2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D892E2C-C63E-4DE6-97D5-03F65A2306E1}"/>
              </a:ext>
            </a:extLst>
          </p:cNvPr>
          <p:cNvSpPr txBox="1"/>
          <p:nvPr/>
        </p:nvSpPr>
        <p:spPr>
          <a:xfrm>
            <a:off x="1142750" y="2155503"/>
            <a:ext cx="67671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cs typeface="+mn-ea"/>
                <a:sym typeface="+mn-lt"/>
              </a:rPr>
              <a:t>openEuler22.03-LTS-SP1</a:t>
            </a:r>
            <a:r>
              <a:rPr lang="zh-CN" altLang="en-US" sz="2800" b="1">
                <a:cs typeface="+mn-ea"/>
                <a:sym typeface="+mn-lt"/>
              </a:rPr>
              <a:t>升级</a:t>
            </a:r>
            <a:r>
              <a:rPr lang="en-US" altLang="zh-CN" sz="2800" b="1">
                <a:cs typeface="+mn-ea"/>
                <a:sym typeface="+mn-lt"/>
              </a:rPr>
              <a:t>libcgroup</a:t>
            </a:r>
          </a:p>
          <a:p>
            <a:r>
              <a:rPr lang="en-US" altLang="zh-CN" sz="2800" b="1">
                <a:cs typeface="+mn-ea"/>
                <a:sym typeface="+mn-lt"/>
              </a:rPr>
              <a:t>【libcgroup 0.42.2-&gt;2.0.3】</a:t>
            </a:r>
            <a:endParaRPr lang="zh-CN" altLang="en-US" sz="28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40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980B707-B99A-4834-86D3-BA0E7D7B82D6}"/>
              </a:ext>
            </a:extLst>
          </p:cNvPr>
          <p:cNvSpPr txBox="1"/>
          <p:nvPr/>
        </p:nvSpPr>
        <p:spPr>
          <a:xfrm>
            <a:off x="195544" y="1453811"/>
            <a:ext cx="1138685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cs typeface="+mn-ea"/>
                <a:sym typeface="+mn-lt"/>
              </a:rPr>
              <a:t>问题描述</a:t>
            </a:r>
            <a:endParaRPr lang="en-US" altLang="zh-CN" sz="2000" b="1" dirty="0">
              <a:cs typeface="+mn-ea"/>
              <a:sym typeface="+mn-lt"/>
            </a:endParaRPr>
          </a:p>
          <a:p>
            <a:r>
              <a:rPr lang="en-US" altLang="zh-CN">
                <a:cs typeface="+mn-ea"/>
                <a:sym typeface="+mn-lt"/>
              </a:rPr>
              <a:t>openEuler-22.03-LTS-SP1 libcgroup 0.42.2</a:t>
            </a:r>
            <a:r>
              <a:rPr lang="zh-CN" altLang="en-US">
                <a:cs typeface="+mn-ea"/>
                <a:sym typeface="+mn-lt"/>
              </a:rPr>
              <a:t>升级到</a:t>
            </a:r>
            <a:r>
              <a:rPr lang="en-US" altLang="zh-CN">
                <a:cs typeface="+mn-ea"/>
                <a:sym typeface="+mn-lt"/>
              </a:rPr>
              <a:t>2.0</a:t>
            </a:r>
            <a:r>
              <a:rPr lang="zh-CN" altLang="en-US">
                <a:cs typeface="+mn-ea"/>
                <a:sym typeface="+mn-lt"/>
              </a:rPr>
              <a:t>版本</a:t>
            </a:r>
            <a:endParaRPr lang="en-US" altLang="zh-CN">
              <a:cs typeface="+mn-ea"/>
              <a:sym typeface="+mn-lt"/>
            </a:endParaRPr>
          </a:p>
          <a:p>
            <a:endParaRPr lang="en-US" altLang="zh-CN" dirty="0">
              <a:cs typeface="+mn-ea"/>
              <a:sym typeface="+mn-lt"/>
            </a:endParaRPr>
          </a:p>
          <a:p>
            <a:r>
              <a:rPr lang="zh-CN" altLang="en-US" sz="2000" b="1" dirty="0">
                <a:cs typeface="+mn-ea"/>
                <a:sym typeface="+mn-lt"/>
              </a:rPr>
              <a:t>根因分析</a:t>
            </a:r>
            <a:endParaRPr lang="en-US" altLang="zh-CN" dirty="0">
              <a:cs typeface="+mn-ea"/>
              <a:sym typeface="+mn-lt"/>
            </a:endParaRPr>
          </a:p>
          <a:p>
            <a:r>
              <a:rPr lang="en-US" altLang="zh-CN">
                <a:cs typeface="+mn-ea"/>
                <a:sym typeface="+mn-lt"/>
              </a:rPr>
              <a:t>openEuler-22.03-LTS-SP1 libcgroup 0.42.2</a:t>
            </a:r>
            <a:r>
              <a:rPr lang="zh-CN" altLang="en-US">
                <a:cs typeface="+mn-ea"/>
                <a:sym typeface="+mn-lt"/>
              </a:rPr>
              <a:t>版本过老且上游社区切换到</a:t>
            </a:r>
            <a:r>
              <a:rPr lang="en-US" altLang="zh-CN">
                <a:cs typeface="+mn-ea"/>
                <a:sym typeface="+mn-lt"/>
              </a:rPr>
              <a:t>3.0</a:t>
            </a:r>
            <a:r>
              <a:rPr lang="zh-CN" altLang="en-US">
                <a:cs typeface="+mn-ea"/>
                <a:sym typeface="+mn-lt"/>
              </a:rPr>
              <a:t>之后将发生巨大变动，因此在</a:t>
            </a:r>
            <a:r>
              <a:rPr lang="en-US" altLang="zh-CN">
                <a:cs typeface="+mn-ea"/>
                <a:sym typeface="+mn-lt"/>
              </a:rPr>
              <a:t>openEuler-22.03-LTS-SP1</a:t>
            </a:r>
            <a:r>
              <a:rPr lang="zh-CN" altLang="en-US">
                <a:cs typeface="+mn-ea"/>
                <a:sym typeface="+mn-lt"/>
              </a:rPr>
              <a:t>升级到</a:t>
            </a:r>
            <a:r>
              <a:rPr lang="en-US" altLang="zh-CN">
                <a:cs typeface="+mn-ea"/>
                <a:sym typeface="+mn-lt"/>
              </a:rPr>
              <a:t>2.0.3</a:t>
            </a:r>
            <a:r>
              <a:rPr lang="zh-CN" altLang="en-US">
                <a:cs typeface="+mn-ea"/>
                <a:sym typeface="+mn-lt"/>
              </a:rPr>
              <a:t>，作为升级到</a:t>
            </a:r>
            <a:r>
              <a:rPr lang="en-US" altLang="zh-CN">
                <a:cs typeface="+mn-ea"/>
                <a:sym typeface="+mn-lt"/>
              </a:rPr>
              <a:t>3.0</a:t>
            </a:r>
            <a:r>
              <a:rPr lang="zh-CN" altLang="en-US">
                <a:cs typeface="+mn-ea"/>
                <a:sym typeface="+mn-lt"/>
              </a:rPr>
              <a:t>之前的最后一个稳定版本版本。</a:t>
            </a:r>
            <a:endParaRPr lang="en-US" altLang="zh-CN">
              <a:cs typeface="+mn-ea"/>
              <a:sym typeface="+mn-lt"/>
            </a:endParaRPr>
          </a:p>
          <a:p>
            <a:endParaRPr lang="en-US" altLang="zh-CN" dirty="0">
              <a:cs typeface="+mn-ea"/>
              <a:sym typeface="+mn-lt"/>
            </a:endParaRPr>
          </a:p>
          <a:p>
            <a:endParaRPr lang="en-US" altLang="zh-CN" dirty="0">
              <a:cs typeface="+mn-ea"/>
              <a:sym typeface="+mn-lt"/>
            </a:endParaRPr>
          </a:p>
          <a:p>
            <a:r>
              <a:rPr lang="en-US" altLang="zh-CN" sz="2000" b="1" dirty="0">
                <a:cs typeface="+mn-ea"/>
                <a:sym typeface="+mn-lt"/>
              </a:rPr>
              <a:t>sig</a:t>
            </a:r>
            <a:r>
              <a:rPr lang="zh-CN" altLang="en-US" sz="2000" b="1" dirty="0">
                <a:cs typeface="+mn-ea"/>
                <a:sym typeface="+mn-lt"/>
              </a:rPr>
              <a:t>讨论建议方案</a:t>
            </a:r>
            <a:endParaRPr lang="en-US" altLang="zh-CN" sz="2000" b="1" dirty="0">
              <a:cs typeface="+mn-ea"/>
              <a:sym typeface="+mn-lt"/>
            </a:endParaRPr>
          </a:p>
          <a:p>
            <a:r>
              <a:rPr lang="en-US" altLang="zh-CN">
                <a:cs typeface="+mn-ea"/>
                <a:sym typeface="+mn-lt"/>
              </a:rPr>
              <a:t>openEuler22.03-LTS-SP1</a:t>
            </a:r>
            <a:r>
              <a:rPr lang="zh-CN" altLang="zh-CN">
                <a:cs typeface="+mn-ea"/>
                <a:sym typeface="+mn-lt"/>
              </a:rPr>
              <a:t>版本</a:t>
            </a:r>
            <a:r>
              <a:rPr lang="zh-CN" altLang="en-US">
                <a:cs typeface="+mn-ea"/>
                <a:sym typeface="+mn-lt"/>
              </a:rPr>
              <a:t>同意将</a:t>
            </a:r>
            <a:r>
              <a:rPr lang="en-US" altLang="zh-CN">
                <a:cs typeface="+mn-ea"/>
                <a:sym typeface="+mn-lt"/>
              </a:rPr>
              <a:t>libcgroup</a:t>
            </a:r>
            <a:r>
              <a:rPr lang="zh-CN" altLang="en-US">
                <a:cs typeface="+mn-ea"/>
                <a:sym typeface="+mn-lt"/>
              </a:rPr>
              <a:t>从</a:t>
            </a:r>
            <a:r>
              <a:rPr lang="en-US" altLang="zh-CN">
                <a:cs typeface="+mn-ea"/>
                <a:sym typeface="+mn-lt"/>
              </a:rPr>
              <a:t>0.42.2</a:t>
            </a:r>
            <a:r>
              <a:rPr lang="zh-CN" altLang="en-US">
                <a:cs typeface="+mn-ea"/>
                <a:sym typeface="+mn-lt"/>
              </a:rPr>
              <a:t>升级到</a:t>
            </a:r>
            <a:r>
              <a:rPr lang="en-US" altLang="zh-CN">
                <a:cs typeface="+mn-ea"/>
                <a:sym typeface="+mn-lt"/>
              </a:rPr>
              <a:t>2.0.3</a:t>
            </a:r>
            <a:r>
              <a:rPr lang="zh-CN" altLang="en-US">
                <a:cs typeface="+mn-ea"/>
                <a:sym typeface="+mn-lt"/>
              </a:rPr>
              <a:t>。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8BB9FAD-B644-4DC6-B5C7-8D68CDF6EEB1}"/>
              </a:ext>
            </a:extLst>
          </p:cNvPr>
          <p:cNvSpPr txBox="1"/>
          <p:nvPr/>
        </p:nvSpPr>
        <p:spPr>
          <a:xfrm>
            <a:off x="195544" y="247427"/>
            <a:ext cx="2521529" cy="52322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800" b="1" kern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5pPr>
            <a:lvl6pPr marL="4572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6pPr>
            <a:lvl7pPr marL="9144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7pPr>
            <a:lvl8pPr marL="13716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8pPr>
            <a:lvl9pPr marL="18288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9pPr>
          </a:lstStyle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背景及问题</a:t>
            </a:r>
          </a:p>
        </p:txBody>
      </p:sp>
    </p:spTree>
    <p:extLst>
      <p:ext uri="{BB962C8B-B14F-4D97-AF65-F5344CB8AC3E}">
        <p14:creationId xmlns:p14="http://schemas.microsoft.com/office/powerpoint/2010/main" val="1287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>
            <a:extLst>
              <a:ext uri="{FF2B5EF4-FFF2-40B4-BE49-F238E27FC236}">
                <a16:creationId xmlns:a16="http://schemas.microsoft.com/office/drawing/2014/main" id="{18BB9FAD-B644-4DC6-B5C7-8D68CDF6EEB1}"/>
              </a:ext>
            </a:extLst>
          </p:cNvPr>
          <p:cNvSpPr txBox="1"/>
          <p:nvPr/>
        </p:nvSpPr>
        <p:spPr>
          <a:xfrm>
            <a:off x="195544" y="247427"/>
            <a:ext cx="2521529" cy="52322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800" b="1" kern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5pPr>
            <a:lvl6pPr marL="4572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6pPr>
            <a:lvl7pPr marL="9144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7pPr>
            <a:lvl8pPr marL="13716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8pPr>
            <a:lvl9pPr marL="18288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9pPr>
          </a:lstStyle>
          <a:p>
            <a:r>
              <a:rPr lang="zh-CN" altLang="en-US">
                <a:latin typeface="+mn-lt"/>
                <a:ea typeface="+mn-ea"/>
                <a:cs typeface="+mn-ea"/>
                <a:sym typeface="+mn-lt"/>
              </a:rPr>
              <a:t>上游社区说明</a:t>
            </a:r>
            <a:endParaRPr lang="zh-CN" altLang="en-US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4ECC298-4B72-4072-A869-D0B8D7482DE9}"/>
              </a:ext>
            </a:extLst>
          </p:cNvPr>
          <p:cNvSpPr txBox="1"/>
          <p:nvPr/>
        </p:nvSpPr>
        <p:spPr>
          <a:xfrm>
            <a:off x="316523" y="1133421"/>
            <a:ext cx="63786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i="1"/>
              <a:t>Reference:https://github.com/libcgroup/libcgroup/releases/tag/v2.0.3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EDD9EDD-2350-46CD-B59A-D24ECA158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523" y="1621785"/>
            <a:ext cx="6905569" cy="219993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2FD7B7F-22DB-426B-A562-1F4A952BDCB7}"/>
              </a:ext>
            </a:extLst>
          </p:cNvPr>
          <p:cNvSpPr txBox="1"/>
          <p:nvPr/>
        </p:nvSpPr>
        <p:spPr>
          <a:xfrm>
            <a:off x="316523" y="4140810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/>
              <a:t>上游社区</a:t>
            </a:r>
            <a:r>
              <a:rPr lang="en-US" altLang="zh-CN" b="1"/>
              <a:t>:</a:t>
            </a:r>
            <a:r>
              <a:rPr lang="en-US" altLang="zh-CN" sz="1600"/>
              <a:t>libcgroup 2.0.3</a:t>
            </a:r>
            <a:r>
              <a:rPr lang="zh-CN" altLang="en-US" sz="1600"/>
              <a:t>是</a:t>
            </a:r>
            <a:r>
              <a:rPr lang="en-US" altLang="zh-CN" sz="1600"/>
              <a:t>release-2.0</a:t>
            </a:r>
            <a:r>
              <a:rPr lang="zh-CN" altLang="en-US" sz="1600"/>
              <a:t>分支的最后一个版本。后续不再提供</a:t>
            </a:r>
            <a:r>
              <a:rPr lang="en-US" altLang="zh-CN" sz="1600"/>
              <a:t>release-2.0</a:t>
            </a:r>
            <a:r>
              <a:rPr lang="zh-CN" altLang="en-US" sz="1600"/>
              <a:t>的维护。</a:t>
            </a:r>
            <a:endParaRPr lang="en-US" altLang="zh-CN" sz="1600"/>
          </a:p>
          <a:p>
            <a:endParaRPr lang="en-US" altLang="zh-CN" sz="1600"/>
          </a:p>
          <a:p>
            <a:r>
              <a:rPr lang="en-US" altLang="zh-CN" b="1"/>
              <a:t>openEuler:</a:t>
            </a:r>
            <a:r>
              <a:rPr lang="en-US" altLang="zh-CN" sz="1600"/>
              <a:t>3.0</a:t>
            </a:r>
            <a:r>
              <a:rPr lang="zh-CN" altLang="en-US" sz="1600"/>
              <a:t>和</a:t>
            </a:r>
            <a:r>
              <a:rPr lang="en-US" altLang="zh-CN" sz="1600"/>
              <a:t>2.0</a:t>
            </a:r>
            <a:r>
              <a:rPr lang="zh-CN" altLang="en-US" sz="1600"/>
              <a:t>版本接口变动差异巨大，因此在</a:t>
            </a:r>
            <a:r>
              <a:rPr lang="en-US" altLang="zh-CN" sz="1600"/>
              <a:t>openEuler-22.03-LTS-SP1</a:t>
            </a:r>
            <a:r>
              <a:rPr lang="zh-CN" altLang="en-US" sz="1600"/>
              <a:t>中不会升级到</a:t>
            </a:r>
            <a:r>
              <a:rPr lang="en-US" altLang="zh-CN" sz="1600"/>
              <a:t>3.0</a:t>
            </a:r>
            <a:r>
              <a:rPr lang="zh-CN" altLang="en-US" sz="1600"/>
              <a:t>版本。但是现</a:t>
            </a:r>
            <a:r>
              <a:rPr lang="en-US" altLang="zh-CN" sz="1600"/>
              <a:t>openEuler-22.03-LTS-SP1</a:t>
            </a:r>
            <a:r>
              <a:rPr lang="zh-CN" altLang="en-US" sz="1600"/>
              <a:t>使用的</a:t>
            </a:r>
            <a:r>
              <a:rPr lang="en-US" altLang="zh-CN" sz="1600"/>
              <a:t>0.42.3</a:t>
            </a:r>
            <a:r>
              <a:rPr lang="zh-CN" altLang="en-US" sz="1600"/>
              <a:t>版本，建议升级到</a:t>
            </a:r>
            <a:r>
              <a:rPr lang="en-US" altLang="zh-CN" sz="1600"/>
              <a:t>2.0.3</a:t>
            </a:r>
            <a:r>
              <a:rPr lang="zh-CN" altLang="en-US" sz="1600"/>
              <a:t>，作为升级</a:t>
            </a:r>
            <a:r>
              <a:rPr lang="en-US" altLang="zh-CN" sz="1600"/>
              <a:t>3.0</a:t>
            </a:r>
            <a:r>
              <a:rPr lang="zh-CN" altLang="en-US" sz="1600"/>
              <a:t>之前的最后一个稳定版本。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id="{729446BE-2F42-4160-B4BA-637C8D697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24860"/>
              </p:ext>
            </p:extLst>
          </p:nvPr>
        </p:nvGraphicFramePr>
        <p:xfrm>
          <a:off x="8954232" y="3821723"/>
          <a:ext cx="20304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包装程序外壳对象" showAsIcon="1" r:id="rId4" imgW="2029680" imgH="637560" progId="Package">
                  <p:embed/>
                </p:oleObj>
              </mc:Choice>
              <mc:Fallback>
                <p:oleObj name="包装程序外壳对象" showAsIcon="1" r:id="rId4" imgW="2029680" imgH="6375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954232" y="3821723"/>
                        <a:ext cx="2030413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10C7D3C1-0DE7-4764-A930-B1E424830156}"/>
              </a:ext>
            </a:extLst>
          </p:cNvPr>
          <p:cNvSpPr txBox="1"/>
          <p:nvPr/>
        </p:nvSpPr>
        <p:spPr>
          <a:xfrm>
            <a:off x="8185656" y="2426677"/>
            <a:ext cx="3766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/>
              <a:t>比较</a:t>
            </a:r>
            <a:r>
              <a:rPr lang="en-US" altLang="zh-CN" sz="1600"/>
              <a:t>0.42.3</a:t>
            </a:r>
            <a:r>
              <a:rPr lang="zh-CN" altLang="en-US" sz="1600"/>
              <a:t>版本和</a:t>
            </a:r>
            <a:r>
              <a:rPr lang="en-US" altLang="zh-CN" sz="1600"/>
              <a:t>libcgroup 2.0.3</a:t>
            </a:r>
            <a:r>
              <a:rPr lang="zh-CN" altLang="en-US" sz="1600"/>
              <a:t>版本，两者核心逻辑代码差异不大，主要做了</a:t>
            </a:r>
            <a:r>
              <a:rPr lang="en-US" altLang="zh-CN" sz="1600"/>
              <a:t>bugfix</a:t>
            </a:r>
            <a:r>
              <a:rPr lang="zh-CN" altLang="en-US" sz="1600"/>
              <a:t>，具体可以查看下面的差异压缩包</a:t>
            </a:r>
          </a:p>
        </p:txBody>
      </p:sp>
    </p:spTree>
    <p:extLst>
      <p:ext uri="{BB962C8B-B14F-4D97-AF65-F5344CB8AC3E}">
        <p14:creationId xmlns:p14="http://schemas.microsoft.com/office/powerpoint/2010/main" val="118389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5545" y="247427"/>
            <a:ext cx="5055724" cy="52322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800" b="1" kern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5pPr>
            <a:lvl6pPr marL="4572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6pPr>
            <a:lvl7pPr marL="9144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7pPr>
            <a:lvl8pPr marL="13716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8pPr>
            <a:lvl9pPr marL="18288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9pPr>
          </a:lstStyle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质量情况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1353" y="1081396"/>
            <a:ext cx="68359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cs typeface="+mn-ea"/>
                <a:sym typeface="+mn-lt"/>
              </a:rPr>
              <a:t>个人构建工程验证结果</a:t>
            </a:r>
            <a:r>
              <a:rPr lang="en-US" altLang="zh-CN" sz="1400" dirty="0">
                <a:cs typeface="+mn-ea"/>
                <a:sym typeface="+mn-lt"/>
              </a:rPr>
              <a:t>	</a:t>
            </a:r>
          </a:p>
          <a:p>
            <a:r>
              <a:rPr lang="en-US" altLang="zh-CN" sz="1400">
                <a:cs typeface="+mn-ea"/>
                <a:sym typeface="+mn-lt"/>
              </a:rPr>
              <a:t>https://117.78.1.88/package/show/home:hc:branches:openEuler:22.03:LTS:SP1/libcgroup</a:t>
            </a:r>
            <a:endParaRPr lang="en-US" altLang="zh-CN" sz="1400" dirty="0">
              <a:cs typeface="+mn-ea"/>
              <a:sym typeface="+mn-lt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2655BCC-CBF9-4158-A209-43794E33C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53" y="1978139"/>
            <a:ext cx="6835945" cy="292418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E57288C-6F7B-494E-8A57-2DB473BA4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53" y="5689532"/>
            <a:ext cx="3810152" cy="649137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BE962A95-EF1A-47A0-9F7B-91A4AF43BF36}"/>
              </a:ext>
            </a:extLst>
          </p:cNvPr>
          <p:cNvSpPr txBox="1"/>
          <p:nvPr/>
        </p:nvSpPr>
        <p:spPr>
          <a:xfrm>
            <a:off x="281353" y="5275384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/>
              <a:t>安装结果</a:t>
            </a:r>
          </a:p>
        </p:txBody>
      </p:sp>
    </p:spTree>
    <p:extLst>
      <p:ext uri="{BB962C8B-B14F-4D97-AF65-F5344CB8AC3E}">
        <p14:creationId xmlns:p14="http://schemas.microsoft.com/office/powerpoint/2010/main" val="181453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5545" y="247427"/>
            <a:ext cx="5055724" cy="52322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800" b="1" kern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5pPr>
            <a:lvl6pPr marL="4572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6pPr>
            <a:lvl7pPr marL="9144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7pPr>
            <a:lvl8pPr marL="13716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8pPr>
            <a:lvl9pPr marL="18288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9pPr>
          </a:lstStyle>
          <a:p>
            <a:r>
              <a:rPr lang="en-US" altLang="zh-CN" dirty="0">
                <a:latin typeface="+mn-lt"/>
                <a:ea typeface="+mn-ea"/>
                <a:cs typeface="+mn-ea"/>
                <a:sym typeface="+mn-lt"/>
              </a:rPr>
              <a:t>Sig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讨论建议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9361" y="2906556"/>
            <a:ext cx="10838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cs typeface="+mn-ea"/>
                <a:sym typeface="+mn-lt"/>
              </a:rPr>
              <a:t>Sig</a:t>
            </a:r>
            <a:r>
              <a:rPr lang="zh-CN" altLang="en-US" sz="2000" b="1" dirty="0">
                <a:cs typeface="+mn-ea"/>
                <a:sym typeface="+mn-lt"/>
              </a:rPr>
              <a:t>讨论建议：</a:t>
            </a:r>
          </a:p>
          <a:p>
            <a:r>
              <a:rPr lang="en-US" altLang="zh-CN">
                <a:cs typeface="+mn-ea"/>
                <a:sym typeface="+mn-lt"/>
              </a:rPr>
              <a:t>openEuler22.03-LTS-SP1</a:t>
            </a:r>
            <a:r>
              <a:rPr lang="zh-CN" altLang="zh-CN">
                <a:cs typeface="+mn-ea"/>
                <a:sym typeface="+mn-lt"/>
              </a:rPr>
              <a:t>版本</a:t>
            </a:r>
            <a:r>
              <a:rPr lang="zh-CN" altLang="en-US">
                <a:cs typeface="+mn-ea"/>
                <a:sym typeface="+mn-lt"/>
              </a:rPr>
              <a:t>同意将</a:t>
            </a:r>
            <a:r>
              <a:rPr lang="en-US" altLang="zh-CN">
                <a:cs typeface="+mn-ea"/>
                <a:sym typeface="+mn-lt"/>
              </a:rPr>
              <a:t>libcgroup</a:t>
            </a:r>
            <a:r>
              <a:rPr lang="zh-CN" altLang="en-US">
                <a:cs typeface="+mn-ea"/>
                <a:sym typeface="+mn-lt"/>
              </a:rPr>
              <a:t>从</a:t>
            </a:r>
            <a:r>
              <a:rPr lang="en-US" altLang="zh-CN">
                <a:cs typeface="+mn-ea"/>
                <a:sym typeface="+mn-lt"/>
              </a:rPr>
              <a:t>0.42.2</a:t>
            </a:r>
            <a:r>
              <a:rPr lang="zh-CN" altLang="en-US">
                <a:cs typeface="+mn-ea"/>
                <a:sym typeface="+mn-lt"/>
              </a:rPr>
              <a:t>升级到</a:t>
            </a:r>
            <a:r>
              <a:rPr lang="en-US" altLang="zh-CN">
                <a:cs typeface="+mn-ea"/>
                <a:sym typeface="+mn-lt"/>
              </a:rPr>
              <a:t>2.0.3</a:t>
            </a:r>
            <a:r>
              <a:rPr lang="zh-CN" altLang="en-US">
                <a:cs typeface="+mn-ea"/>
                <a:sym typeface="+mn-lt"/>
              </a:rPr>
              <a:t>。</a:t>
            </a:r>
            <a:endParaRPr lang="en-US" altLang="zh-CN" dirty="0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668" y="2380022"/>
            <a:ext cx="11386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cs typeface="+mn-ea"/>
                <a:sym typeface="+mn-lt"/>
              </a:rPr>
              <a:t>PR</a:t>
            </a:r>
            <a:r>
              <a:rPr lang="zh-CN" altLang="en-US" sz="1400">
                <a:cs typeface="+mn-ea"/>
                <a:sym typeface="+mn-lt"/>
              </a:rPr>
              <a:t>：</a:t>
            </a:r>
            <a:r>
              <a:rPr lang="en-US" altLang="zh-CN" sz="1400">
                <a:cs typeface="+mn-ea"/>
                <a:sym typeface="+mn-lt"/>
                <a:hlinkClick r:id="rId3"/>
              </a:rPr>
              <a:t>https://gitee.com/src-openeuler/libcgroup/pulls/27</a:t>
            </a:r>
            <a:endParaRPr lang="en-US" altLang="zh-CN" sz="140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8323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mjslq5l">
      <a:majorFont>
        <a:latin typeface="Arial" panose="020F0302020204030204"/>
        <a:ea typeface="思源黑体"/>
        <a:cs typeface=""/>
      </a:majorFont>
      <a:minorFont>
        <a:latin typeface="Arial" panose="020F0502020204030204"/>
        <a:ea typeface="思源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287</Words>
  <Application>Microsoft Office PowerPoint</Application>
  <PresentationFormat>宽屏</PresentationFormat>
  <Paragraphs>29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思源黑体</vt:lpstr>
      <vt:lpstr>Arial</vt:lpstr>
      <vt:lpstr>Office 主题​​</vt:lpstr>
      <vt:lpstr>程序包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xiangyuning</dc:creator>
  <cp:lastModifiedBy>hanchao (R)</cp:lastModifiedBy>
  <cp:revision>83</cp:revision>
  <dcterms:created xsi:type="dcterms:W3CDTF">2022-12-29T07:50:11Z</dcterms:created>
  <dcterms:modified xsi:type="dcterms:W3CDTF">2023-03-09T11:53:48Z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(3)+20tK76wwS5QGwbmDkiGFnQbNH5MmbXLr7wzTPL1WlN3y6XyXmmF8zbZFccch7KL838XYJ8d
m7wHFoGFpO9b3oEEoWNrLVYleqojUNRnwrr2M+M8nAY91S8CR/X2FSfqAtBc8ttZAA91MAO7
qhHmTwgBIB1fI4Vh0E8Ao1NjVVr7KZhHr9Qzf6wihabep5Y0+XCCUjGTd7zngLP1kjh1GAE6
/aHDAB+zy9uOvwN3xQ</vt:lpwstr>
  </property>
  <property fmtid="{D5CDD505-2E9C-101B-9397-08002B2CF9AE}" pid="3" name="_2015_ms_pID_7253431">
    <vt:lpwstr>urWSDopgaf7OJEGZ7qllkH5GcjuGsolgtcuG4rMJhqQzOWooxV50jf
+hpJ+Kgrp+Rc9m7v+TzXbfmkbm03TQy5u3vprVCjM9oK0CTmJccOvFJYURBcVYeODQWxpKQN
JeRdBd0OschowXtpLMLyaBRG5/C6AZETt5TX4tgeHXaJ8+YLYw43ccUzq5HlkdyLspBofFbM
p8pvTLhbuGas77EgYJce0cdQ9KokK9246Avb</vt:lpwstr>
  </property>
  <property fmtid="{D5CDD505-2E9C-101B-9397-08002B2CF9AE}" pid="4" name="_2015_ms_pID_7253432">
    <vt:lpwstr>3w==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1673574091</vt:lpwstr>
  </property>
</Properties>
</file>