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1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3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78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7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6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31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1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10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08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67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52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E779-FA32-4437-8B80-6C4C40D8C559}" type="datetimeFigureOut">
              <a:rPr lang="zh-CN" altLang="en-US" smtClean="0"/>
              <a:t>2023/10/28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97F1-9187-4434-9D02-D3BEFA443D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08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g_insert_169772432507009942073074176512" descr="8E0A8F92@4AA4C9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00" y="3772931"/>
            <a:ext cx="6439827" cy="308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856735" y="345989"/>
            <a:ext cx="647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 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20.03-LTS-SP3 update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版本发布申请</a:t>
            </a:r>
            <a:endParaRPr lang="zh-CN" altLang="en-US" sz="24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6735" y="1070919"/>
            <a:ext cx="106020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背景：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22.03-LTS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及之后版本提供了配置溯源和漏洞管理等功能，用于提升用户大规模集群运维的效率和体验。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由于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20.03-LTS-SP3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版本用户基数较大，故申请引入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，提升社区运维能力。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本次发布范围：</a:t>
            </a:r>
            <a:endParaRPr lang="en-US" altLang="zh-CN" b="1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漏洞管理相关软件包及依赖，共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14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客户端：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syscare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aops-ceres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服务端：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aops-apollo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 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aops-zeus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 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aops-vulcanus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 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aops-hermes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依赖包：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python-elasticsearch7, python3-libconf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等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8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个包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750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56735" y="345989"/>
            <a:ext cx="647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 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20.03-LTS-SP3 update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版本发布申请</a:t>
            </a:r>
            <a:endParaRPr lang="zh-CN" altLang="en-US" sz="24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7351" y="1210962"/>
            <a:ext cx="1060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发布影响分析：</a:t>
            </a:r>
            <a:endParaRPr lang="en-US" altLang="zh-CN" b="1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新引入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SP3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分支的软件包由于未被其他包依赖，影响较小，主要侧重功能验证。其中：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 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软件包已在转测中，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syscare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aops-ceres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测试报告已提交至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QA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仓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新引入的依赖包采用常规测试，对软件的安装卸载、服务启停等功能进行验证。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升级的软件包有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个，均已分析被依赖的包范围，并在个人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obs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工程重新编译安装通过，功能正常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决策点：</a:t>
            </a:r>
            <a:endParaRPr lang="en-US" altLang="zh-CN" b="1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申请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A-Ops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及依赖包本周通过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update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20.03-SP3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进行发布。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由于测试时间较为紧张，计划本周六完成测试，届时附上测试报告及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QA sig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组结论，通过邮件评审的方式征求各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maintainer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意见，周天发布。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>
              <a:buAutoNum type="arabicPeriod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配置溯源功能相关包依赖梳理、补充中，预计下周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update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进行发布。希望可以采取同样方式进行评审发布。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273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275</Words>
  <Application>Microsoft Office PowerPoint</Application>
  <PresentationFormat>宽屏</PresentationFormat>
  <Paragraphs>24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 Light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zhuyuncheng</dc:creator>
  <cp:lastModifiedBy>zhuyuncheng</cp:lastModifiedBy>
  <cp:revision>10</cp:revision>
  <dcterms:created xsi:type="dcterms:W3CDTF">2023-10-19T12:30:28Z</dcterms:created>
  <dcterms:modified xsi:type="dcterms:W3CDTF">2023-10-28T02:50:47Z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(2)tmV2Ybf2L1qKRUMKnOIS323qSmaZldsYvygaeENtNLMUoJrW5aHXurUjP+6/FLehlM6tIeNW
ub1BFsPRjYuDh2mGx8tkNHf/jy8dI7wv/ZRpmYeFMzm/ddzzouISnjEWQElC/ZnfduBiiH1h
xkmetA7zCi4U75KorMrJYNGV3poP9572mlbhK7H4W3DpKnoYCaW5rIKVT77wpSMzrHGSCQYD
AnptI7nVXjJVYZxj8a</vt:lpwstr>
  </property>
  <property fmtid="{D5CDD505-2E9C-101B-9397-08002B2CF9AE}" pid="3" name="_2015_ms_pID_7253431">
    <vt:lpwstr>mJacmzt+5w74NmOvXsWs76TtVeEMcb+WHCeZNQ1zSGK/t2ZErGzWU9
cDddq1M/6i6XSPcTgzUZ6B6h8hUe1IXm2fLL4Ep7Xa4sgRlNXgX/IqbaBErrzBGBiVQqcbqT
/GPkAYPob+fgyfeA6pPevQ9szHWwrFEvqDMIPFW2bbL/ssLdzhBGqMJNN3a7DqQxa8JsrozC
XKpdLMwHlc5j1tMl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1696816584</vt:lpwstr>
  </property>
</Properties>
</file>