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
    <Relationship Id="rId3" Type="http://schemas.openxmlformats.org/package/2006/relationships/metadata/core-properties" Target="docProps/core.xml"/>
    <Relationship Id="rId2" Type="http://schemas.openxmlformats.org/package/2006/relationships/metadata/thumbnail" Target="docProps/thumbnail.jpeg"/>
    <Relationship Id="rId1" Type="http://schemas.openxmlformats.org/officeDocument/2006/relationships/officeDocument" Target="ppt/presentation.xml"/>
    <Relationship Id="rId4" Type="http://schemas.openxmlformats.org/officeDocument/2006/relationships/extended-properties" Target="docProps/app.xml"/>
  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401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41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6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2045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515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295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570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81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894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197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024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5E268-FFBB-4E2D-85D2-600F399E573C}" type="datetimeFigureOut">
              <a:rPr lang="zh-CN" altLang="en-US" smtClean="0"/>
              <a:t>2020/7/21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AEB04-7C3E-4CED-85B9-2F34043166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415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Java Application on </a:t>
            </a:r>
            <a:r>
              <a:rPr lang="en-US" altLang="zh-CN" dirty="0" err="1" smtClean="0"/>
              <a:t>openEuler</a:t>
            </a:r>
            <a:endParaRPr lang="zh-CN" altLang="en-US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838200" y="37673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altLang="zh-CN" dirty="0" smtClean="0"/>
              <a:t>sig-</a:t>
            </a:r>
            <a:r>
              <a:rPr lang="en-US" altLang="zh-CN" dirty="0" err="1" smtClean="0"/>
              <a:t>ai</a:t>
            </a:r>
            <a:r>
              <a:rPr lang="en-US" altLang="zh-CN" dirty="0" smtClean="0"/>
              <a:t>-</a:t>
            </a:r>
            <a:r>
              <a:rPr lang="en-US" altLang="zh-CN" dirty="0" err="1" smtClean="0"/>
              <a:t>bigdata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04405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5873578" y="4456670"/>
            <a:ext cx="1742402" cy="2232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背景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13640"/>
          </a:xfrm>
        </p:spPr>
        <p:txBody>
          <a:bodyPr/>
          <a:lstStyle/>
          <a:p>
            <a:r>
              <a:rPr lang="en-US" altLang="zh-CN" dirty="0" smtClean="0"/>
              <a:t>Java</a:t>
            </a:r>
            <a:r>
              <a:rPr lang="zh-CN" altLang="en-US" dirty="0" smtClean="0"/>
              <a:t>应用在开发、编译、测试、运行时存在</a:t>
            </a:r>
            <a:r>
              <a:rPr lang="en-US" altLang="zh-CN" dirty="0" smtClean="0"/>
              <a:t>jar</a:t>
            </a:r>
            <a:r>
              <a:rPr lang="zh-CN" altLang="en-US" dirty="0" smtClean="0"/>
              <a:t>依赖。</a:t>
            </a:r>
            <a:endParaRPr lang="en-US" altLang="zh-CN" dirty="0" smtClean="0"/>
          </a:p>
          <a:p>
            <a:r>
              <a:rPr lang="en-US" altLang="zh-CN" dirty="0" smtClean="0"/>
              <a:t>Maven</a:t>
            </a:r>
            <a:r>
              <a:rPr lang="zh-CN" altLang="en-US" dirty="0" smtClean="0"/>
              <a:t>的</a:t>
            </a:r>
            <a:r>
              <a:rPr lang="zh-CN" altLang="en-US" dirty="0"/>
              <a:t>依赖管理方式基本已成为</a:t>
            </a:r>
            <a:r>
              <a:rPr lang="en-US" altLang="zh-CN" dirty="0"/>
              <a:t>Java</a:t>
            </a:r>
            <a:r>
              <a:rPr lang="zh-CN" altLang="en-US" dirty="0"/>
              <a:t>语言依赖管理的事实</a:t>
            </a:r>
            <a:r>
              <a:rPr lang="zh-CN" altLang="en-US" dirty="0" smtClean="0"/>
              <a:t>标准。</a:t>
            </a:r>
            <a:endParaRPr lang="en-US" altLang="zh-CN" dirty="0" smtClean="0"/>
          </a:p>
          <a:p>
            <a:r>
              <a:rPr lang="zh-CN" altLang="en-US" dirty="0" smtClean="0"/>
              <a:t>在</a:t>
            </a:r>
            <a:r>
              <a:rPr lang="en-US" altLang="zh-CN" dirty="0"/>
              <a:t>Maven</a:t>
            </a:r>
            <a:r>
              <a:rPr lang="zh-CN" altLang="en-US" dirty="0"/>
              <a:t>依赖管理中</a:t>
            </a:r>
            <a:r>
              <a:rPr lang="zh-CN" altLang="en-US" dirty="0" smtClean="0"/>
              <a:t>，使用</a:t>
            </a:r>
            <a:r>
              <a:rPr lang="en-US" altLang="zh-CN" dirty="0" err="1" smtClean="0"/>
              <a:t>groupId</a:t>
            </a:r>
            <a:r>
              <a:rPr lang="zh-CN" altLang="en-US" dirty="0"/>
              <a:t>、</a:t>
            </a:r>
            <a:r>
              <a:rPr lang="en-US" altLang="zh-CN" dirty="0" err="1"/>
              <a:t>artifactId</a:t>
            </a:r>
            <a:r>
              <a:rPr lang="zh-CN" altLang="en-US" dirty="0"/>
              <a:t>以及</a:t>
            </a:r>
            <a:r>
              <a:rPr lang="en-US" altLang="zh-CN" dirty="0" smtClean="0"/>
              <a:t>version</a:t>
            </a:r>
            <a:r>
              <a:rPr lang="zh-CN" altLang="en-US" dirty="0" smtClean="0"/>
              <a:t>三</a:t>
            </a:r>
            <a:r>
              <a:rPr lang="zh-CN" altLang="en-US" dirty="0"/>
              <a:t>个</a:t>
            </a:r>
            <a:r>
              <a:rPr lang="zh-CN" altLang="en-US" dirty="0" smtClean="0"/>
              <a:t>属性唯一</a:t>
            </a:r>
            <a:r>
              <a:rPr lang="zh-CN" altLang="en-US" dirty="0"/>
              <a:t>确定一</a:t>
            </a:r>
            <a:r>
              <a:rPr lang="zh-CN" altLang="en-US" dirty="0" smtClean="0"/>
              <a:t>个</a:t>
            </a:r>
            <a:r>
              <a:rPr lang="en-US" altLang="zh-CN" dirty="0" smtClean="0"/>
              <a:t>Jar</a:t>
            </a:r>
            <a:r>
              <a:rPr lang="en-US" altLang="zh-CN" dirty="0"/>
              <a:t>/</a:t>
            </a:r>
            <a:r>
              <a:rPr lang="en-US" altLang="zh-CN" dirty="0" smtClean="0"/>
              <a:t>War</a:t>
            </a:r>
            <a:r>
              <a:rPr lang="zh-CN" altLang="en-US" dirty="0" smtClean="0"/>
              <a:t>包。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6153665" y="4654382"/>
            <a:ext cx="1153297" cy="617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本地仓库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8616778" y="4654382"/>
            <a:ext cx="1153297" cy="617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</a:t>
            </a:r>
            <a:r>
              <a:rPr lang="zh-CN" altLang="en-US" dirty="0" smtClean="0"/>
              <a:t>仓库</a:t>
            </a: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6153664" y="5872893"/>
            <a:ext cx="1153297" cy="617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Maven</a:t>
            </a:r>
            <a:r>
              <a:rPr lang="zh-CN" altLang="en-US" dirty="0" smtClean="0"/>
              <a:t>项目</a:t>
            </a:r>
            <a:endParaRPr lang="zh-CN" altLang="en-US" dirty="0"/>
          </a:p>
        </p:txBody>
      </p:sp>
      <p:cxnSp>
        <p:nvCxnSpPr>
          <p:cNvPr id="9" name="直接箭头连接符 8"/>
          <p:cNvCxnSpPr>
            <a:stCxn id="7" idx="0"/>
            <a:endCxn id="4" idx="2"/>
          </p:cNvCxnSpPr>
          <p:nvPr/>
        </p:nvCxnSpPr>
        <p:spPr>
          <a:xfrm flipV="1">
            <a:off x="6730313" y="5272220"/>
            <a:ext cx="1" cy="600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>
            <a:stCxn id="4" idx="3"/>
            <a:endCxn id="5" idx="1"/>
          </p:cNvCxnSpPr>
          <p:nvPr/>
        </p:nvCxnSpPr>
        <p:spPr>
          <a:xfrm>
            <a:off x="7306962" y="4963301"/>
            <a:ext cx="1309816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云形 15"/>
          <p:cNvSpPr/>
          <p:nvPr/>
        </p:nvSpPr>
        <p:spPr>
          <a:xfrm>
            <a:off x="8497328" y="3262067"/>
            <a:ext cx="1392195" cy="7002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中央仓库</a:t>
            </a:r>
            <a:endParaRPr lang="zh-CN" altLang="en-US" dirty="0"/>
          </a:p>
        </p:txBody>
      </p:sp>
      <p:cxnSp>
        <p:nvCxnSpPr>
          <p:cNvPr id="23" name="直接连接符 22"/>
          <p:cNvCxnSpPr/>
          <p:nvPr/>
        </p:nvCxnSpPr>
        <p:spPr>
          <a:xfrm flipV="1">
            <a:off x="5395783" y="4245801"/>
            <a:ext cx="6623222" cy="10921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10536195" y="496330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内网</a:t>
            </a:r>
            <a:endParaRPr lang="zh-CN" altLang="en-US" dirty="0"/>
          </a:p>
        </p:txBody>
      </p:sp>
      <p:sp>
        <p:nvSpPr>
          <p:cNvPr id="25" name="文本框 24"/>
          <p:cNvSpPr txBox="1"/>
          <p:nvPr/>
        </p:nvSpPr>
        <p:spPr>
          <a:xfrm>
            <a:off x="10441870" y="345285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外</a:t>
            </a:r>
            <a:r>
              <a:rPr lang="zh-CN" altLang="en-US" dirty="0" smtClean="0"/>
              <a:t>网</a:t>
            </a:r>
            <a:endParaRPr lang="zh-CN" altLang="en-US" dirty="0"/>
          </a:p>
        </p:txBody>
      </p:sp>
      <p:sp>
        <p:nvSpPr>
          <p:cNvPr id="28" name="文本框 27"/>
          <p:cNvSpPr txBox="1"/>
          <p:nvPr/>
        </p:nvSpPr>
        <p:spPr>
          <a:xfrm>
            <a:off x="8497328" y="5847548"/>
            <a:ext cx="3195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 smtClean="0"/>
              <a:t>详细参见</a:t>
            </a:r>
            <a:r>
              <a:rPr lang="en-US" altLang="zh-CN" sz="1200" dirty="0" smtClean="0"/>
              <a:t>https://maven.apache.org/repository/</a:t>
            </a:r>
            <a:endParaRPr lang="zh-CN" altLang="en-US" sz="1200" dirty="0"/>
          </a:p>
        </p:txBody>
      </p:sp>
      <p:cxnSp>
        <p:nvCxnSpPr>
          <p:cNvPr id="30" name="直接箭头连接符 29"/>
          <p:cNvCxnSpPr>
            <a:stCxn id="16" idx="1"/>
            <a:endCxn id="5" idx="0"/>
          </p:cNvCxnSpPr>
          <p:nvPr/>
        </p:nvCxnSpPr>
        <p:spPr>
          <a:xfrm>
            <a:off x="9193426" y="3961533"/>
            <a:ext cx="1" cy="6928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826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问题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413733"/>
            <a:ext cx="10515600" cy="2441575"/>
          </a:xfrm>
        </p:spPr>
        <p:txBody>
          <a:bodyPr>
            <a:noAutofit/>
          </a:bodyPr>
          <a:lstStyle/>
          <a:p>
            <a:r>
              <a:rPr lang="en-US" altLang="zh-CN" sz="2400" dirty="0" smtClean="0"/>
              <a:t>Sig-</a:t>
            </a:r>
            <a:r>
              <a:rPr lang="en-US" altLang="zh-CN" sz="2400" dirty="0" err="1" smtClean="0"/>
              <a:t>ai</a:t>
            </a:r>
            <a:r>
              <a:rPr lang="en-US" altLang="zh-CN" sz="2400" dirty="0" smtClean="0"/>
              <a:t>-</a:t>
            </a:r>
            <a:r>
              <a:rPr lang="en-US" altLang="zh-CN" sz="2400" dirty="0" err="1" smtClean="0"/>
              <a:t>bigdata</a:t>
            </a:r>
            <a:r>
              <a:rPr lang="zh-CN" altLang="en-US" sz="2400" dirty="0" smtClean="0"/>
              <a:t>中</a:t>
            </a:r>
            <a:r>
              <a:rPr lang="en-US" altLang="zh-CN" sz="2400" dirty="0" smtClean="0"/>
              <a:t>Hadoop/Spark/</a:t>
            </a:r>
            <a:r>
              <a:rPr lang="en-US" altLang="zh-CN" sz="2400" dirty="0" err="1" smtClean="0"/>
              <a:t>Flink</a:t>
            </a:r>
            <a:r>
              <a:rPr lang="en-US" altLang="zh-CN" sz="2400" dirty="0" smtClean="0"/>
              <a:t>/</a:t>
            </a:r>
            <a:r>
              <a:rPr lang="en-US" altLang="zh-CN" sz="2400" dirty="0" err="1" smtClean="0"/>
              <a:t>Hbase</a:t>
            </a:r>
            <a:r>
              <a:rPr lang="zh-CN" altLang="en-US" sz="2400" dirty="0"/>
              <a:t>等</a:t>
            </a:r>
            <a:r>
              <a:rPr lang="zh-CN" altLang="en-US" sz="2400" dirty="0" smtClean="0"/>
              <a:t>编译时依赖</a:t>
            </a:r>
            <a:r>
              <a:rPr lang="en-US" altLang="zh-CN" sz="2400" dirty="0" smtClean="0"/>
              <a:t>2660</a:t>
            </a:r>
            <a:r>
              <a:rPr lang="zh-CN" altLang="en-US" sz="2400" dirty="0" smtClean="0"/>
              <a:t>个</a:t>
            </a:r>
            <a:r>
              <a:rPr lang="en-US" altLang="zh-CN" sz="2400" dirty="0" smtClean="0"/>
              <a:t>jar</a:t>
            </a:r>
          </a:p>
          <a:p>
            <a:r>
              <a:rPr lang="en-US" altLang="zh-CN" sz="2400" dirty="0" smtClean="0"/>
              <a:t>Sig-Compiler</a:t>
            </a:r>
            <a:r>
              <a:rPr lang="zh-CN" altLang="en-US" sz="2400" dirty="0" smtClean="0"/>
              <a:t>中</a:t>
            </a:r>
            <a:r>
              <a:rPr lang="en-US" altLang="zh-CN" sz="2400" dirty="0" err="1" smtClean="0"/>
              <a:t>openjfx</a:t>
            </a:r>
            <a:r>
              <a:rPr lang="zh-CN" altLang="en-US" sz="2400" dirty="0" smtClean="0"/>
              <a:t>编译时依赖</a:t>
            </a:r>
            <a:r>
              <a:rPr lang="en-US" altLang="zh-CN" sz="2400" dirty="0" smtClean="0"/>
              <a:t>100+</a:t>
            </a:r>
            <a:r>
              <a:rPr lang="zh-CN" altLang="en-US" sz="2400" dirty="0" smtClean="0"/>
              <a:t>个</a:t>
            </a:r>
            <a:r>
              <a:rPr lang="en-US" altLang="zh-CN" sz="2400" dirty="0" smtClean="0"/>
              <a:t>jar</a:t>
            </a:r>
            <a:endParaRPr lang="en-US" altLang="zh-CN" sz="2400" dirty="0" smtClean="0"/>
          </a:p>
          <a:p>
            <a:r>
              <a:rPr lang="zh-CN" altLang="en-US" sz="2400" dirty="0" smtClean="0"/>
              <a:t>中心仓里的</a:t>
            </a:r>
            <a:r>
              <a:rPr lang="en-US" altLang="zh-CN" sz="2400" dirty="0" smtClean="0"/>
              <a:t>jar</a:t>
            </a:r>
            <a:r>
              <a:rPr lang="zh-CN" altLang="en-US" sz="2400" dirty="0" smtClean="0"/>
              <a:t>是字节码，可以理解为二进制</a:t>
            </a:r>
            <a:endParaRPr lang="en-US" altLang="zh-CN" sz="2400" dirty="0" smtClean="0"/>
          </a:p>
          <a:p>
            <a:r>
              <a:rPr lang="en-US" altLang="zh-CN" sz="2400" dirty="0" err="1" smtClean="0"/>
              <a:t>openEuler</a:t>
            </a:r>
            <a:r>
              <a:rPr lang="zh-CN" altLang="en-US" sz="2400" dirty="0" smtClean="0"/>
              <a:t>构建应用要求自包含，不能引入二进制</a:t>
            </a:r>
            <a:endParaRPr lang="en-US" altLang="zh-CN" sz="2400" dirty="0" smtClean="0"/>
          </a:p>
          <a:p>
            <a:r>
              <a:rPr lang="en-US" altLang="zh-CN" sz="2400" dirty="0" smtClean="0"/>
              <a:t>OBS</a:t>
            </a:r>
            <a:r>
              <a:rPr lang="zh-CN" altLang="en-US" sz="2400" dirty="0" smtClean="0"/>
              <a:t>构建时不能访问外网</a:t>
            </a:r>
            <a:endParaRPr lang="en-US" altLang="zh-CN" sz="2400" dirty="0" smtClean="0"/>
          </a:p>
        </p:txBody>
      </p:sp>
    </p:spTree>
    <p:extLst>
      <p:ext uri="{BB962C8B-B14F-4D97-AF65-F5344CB8AC3E}">
        <p14:creationId xmlns:p14="http://schemas.microsoft.com/office/powerpoint/2010/main" val="1526994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可选解决方案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55759"/>
          </a:xfrm>
        </p:spPr>
        <p:txBody>
          <a:bodyPr/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将所有依赖的</a:t>
            </a:r>
            <a:r>
              <a:rPr lang="en-US" altLang="zh-CN" dirty="0" smtClean="0"/>
              <a:t>jar</a:t>
            </a:r>
            <a:r>
              <a:rPr lang="zh-CN" altLang="en-US" dirty="0" smtClean="0"/>
              <a:t>单独做成</a:t>
            </a:r>
            <a:r>
              <a:rPr lang="en-US" altLang="zh-CN" dirty="0" smtClean="0"/>
              <a:t>rpm</a:t>
            </a:r>
            <a:r>
              <a:rPr lang="zh-CN" altLang="en-US" dirty="0" smtClean="0"/>
              <a:t>，工作量大，有背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生态习惯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将所有依赖的</a:t>
            </a:r>
            <a:r>
              <a:rPr lang="en-US" altLang="zh-CN" dirty="0" smtClean="0"/>
              <a:t>jar</a:t>
            </a:r>
            <a:r>
              <a:rPr lang="zh-CN" altLang="en-US" dirty="0" smtClean="0"/>
              <a:t>整体做成</a:t>
            </a:r>
            <a:r>
              <a:rPr lang="en-US" altLang="zh-CN" dirty="0" smtClean="0"/>
              <a:t>rpm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en-US" altLang="zh-CN" dirty="0" smtClean="0"/>
              <a:t>3.</a:t>
            </a:r>
            <a:r>
              <a:rPr lang="zh-CN" altLang="en-US" dirty="0" smtClean="0"/>
              <a:t>直接使用</a:t>
            </a:r>
            <a:r>
              <a:rPr lang="en-US" altLang="zh-CN" dirty="0" err="1" smtClean="0"/>
              <a:t>mvn</a:t>
            </a:r>
            <a:r>
              <a:rPr lang="zh-CN" altLang="en-US" dirty="0" smtClean="0"/>
              <a:t>中心仓构建，工作量小，符合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生态习惯</a:t>
            </a:r>
            <a:endParaRPr lang="en-US" altLang="zh-CN" dirty="0" smtClean="0"/>
          </a:p>
          <a:p>
            <a:r>
              <a:rPr lang="en-US" altLang="zh-CN" dirty="0" smtClean="0"/>
              <a:t>4.openeuler</a:t>
            </a:r>
            <a:r>
              <a:rPr lang="zh-CN" altLang="en-US" dirty="0" smtClean="0"/>
              <a:t>构建自身</a:t>
            </a:r>
            <a:r>
              <a:rPr lang="en-US" altLang="zh-CN" dirty="0" err="1" smtClean="0"/>
              <a:t>mvn</a:t>
            </a:r>
            <a:r>
              <a:rPr lang="zh-CN" altLang="en-US" dirty="0" smtClean="0"/>
              <a:t>源，</a:t>
            </a:r>
            <a:r>
              <a:rPr lang="zh-CN" altLang="en-US" dirty="0" smtClean="0"/>
              <a:t>符合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生态习惯，有构建、维护工作量，利于开发者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427405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结论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 smtClean="0"/>
              <a:t>熊博：</a:t>
            </a:r>
          </a:p>
          <a:p>
            <a:pPr lvl="1"/>
            <a:r>
              <a:rPr lang="zh-CN" altLang="en-US" dirty="0" smtClean="0"/>
              <a:t>建议先和基础设施组沟通放开</a:t>
            </a:r>
            <a:r>
              <a:rPr lang="en-US" altLang="zh-CN" dirty="0" err="1" smtClean="0"/>
              <a:t>obs</a:t>
            </a:r>
            <a:r>
              <a:rPr lang="zh-CN" altLang="en-US" dirty="0" smtClean="0"/>
              <a:t>构建时访问外网；</a:t>
            </a:r>
          </a:p>
          <a:p>
            <a:pPr lvl="1"/>
            <a:r>
              <a:rPr lang="zh-CN" altLang="en-US" dirty="0" smtClean="0"/>
              <a:t>搭建镜像做为长期目标，先调研；</a:t>
            </a:r>
          </a:p>
          <a:p>
            <a:pPr lvl="1"/>
            <a:r>
              <a:rPr lang="zh-CN" altLang="en-US" dirty="0" smtClean="0"/>
              <a:t>调研是否有检测</a:t>
            </a:r>
            <a:r>
              <a:rPr lang="en-US" altLang="zh-CN" dirty="0" smtClean="0"/>
              <a:t>jar</a:t>
            </a:r>
            <a:r>
              <a:rPr lang="zh-CN" altLang="en-US" dirty="0" smtClean="0"/>
              <a:t>合规的开源或商用工具；</a:t>
            </a:r>
          </a:p>
          <a:p>
            <a:r>
              <a:rPr lang="en-US" altLang="zh-CN" dirty="0" err="1" smtClean="0"/>
              <a:t>Haibo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luo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商业软件对依赖的</a:t>
            </a:r>
            <a:r>
              <a:rPr lang="en-US" altLang="zh-CN" dirty="0" smtClean="0"/>
              <a:t>jar</a:t>
            </a:r>
            <a:r>
              <a:rPr lang="zh-CN" altLang="en-US" dirty="0" smtClean="0"/>
              <a:t>有检查，现有开源软件可以方便搭建私服；</a:t>
            </a:r>
          </a:p>
          <a:p>
            <a:r>
              <a:rPr lang="en-US" altLang="zh-CN" dirty="0" err="1" smtClean="0"/>
              <a:t>Jianmin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wang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基础包</a:t>
            </a:r>
            <a:r>
              <a:rPr lang="en-US" altLang="zh-CN" dirty="0" smtClean="0"/>
              <a:t>(maven/ant)</a:t>
            </a:r>
            <a:r>
              <a:rPr lang="zh-CN" altLang="en-US" dirty="0" smtClean="0"/>
              <a:t>是否可以使用</a:t>
            </a:r>
            <a:r>
              <a:rPr lang="en-US" altLang="zh-CN" dirty="0" smtClean="0"/>
              <a:t>maven</a:t>
            </a:r>
            <a:r>
              <a:rPr lang="zh-CN" altLang="en-US" dirty="0" smtClean="0"/>
              <a:t>方式构建，需要能够自包含；</a:t>
            </a:r>
          </a:p>
          <a:p>
            <a:r>
              <a:rPr lang="zh-CN" altLang="en-US" dirty="0" smtClean="0"/>
              <a:t>欣慰：</a:t>
            </a:r>
          </a:p>
          <a:p>
            <a:pPr lvl="1"/>
            <a:r>
              <a:rPr lang="zh-CN" altLang="en-US" dirty="0" smtClean="0"/>
              <a:t>方案三有可能引入不可靠的</a:t>
            </a:r>
            <a:r>
              <a:rPr lang="en-US" altLang="zh-CN" dirty="0" smtClean="0"/>
              <a:t>jar</a:t>
            </a:r>
            <a:endParaRPr lang="zh-CN" altLang="en-US" dirty="0" smtClean="0"/>
          </a:p>
          <a:p>
            <a:pPr lvl="1"/>
            <a:r>
              <a:rPr lang="en-US" altLang="zh-CN" dirty="0" err="1" smtClean="0"/>
              <a:t>openEuler</a:t>
            </a:r>
            <a:r>
              <a:rPr lang="zh-CN" altLang="en-US" dirty="0" smtClean="0"/>
              <a:t>里不引入二进制是为了源码可追溯，当上游变化时有能力独立维护、演进。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语言使用</a:t>
            </a:r>
            <a:r>
              <a:rPr lang="en-US" altLang="zh-CN" dirty="0" smtClean="0"/>
              <a:t>jar</a:t>
            </a:r>
            <a:r>
              <a:rPr lang="zh-CN" altLang="en-US" dirty="0" smtClean="0"/>
              <a:t>，</a:t>
            </a:r>
            <a:r>
              <a:rPr lang="en-US" altLang="zh-CN" dirty="0" smtClean="0"/>
              <a:t>jar</a:t>
            </a:r>
            <a:r>
              <a:rPr lang="zh-CN" altLang="en-US" dirty="0" smtClean="0"/>
              <a:t>如果可以追溯，可以看成源码，如果有混淆或者</a:t>
            </a:r>
            <a:r>
              <a:rPr lang="en-US" altLang="zh-CN" dirty="0" err="1" smtClean="0"/>
              <a:t>jni</a:t>
            </a:r>
            <a:r>
              <a:rPr lang="zh-CN" altLang="en-US" dirty="0" smtClean="0"/>
              <a:t>需要单独考虑；</a:t>
            </a:r>
          </a:p>
          <a:p>
            <a:r>
              <a:rPr lang="zh-CN" altLang="en-US" dirty="0" smtClean="0"/>
              <a:t>结论：</a:t>
            </a:r>
          </a:p>
          <a:p>
            <a:pPr lvl="1"/>
            <a:r>
              <a:rPr lang="zh-CN" altLang="en-US" dirty="0" smtClean="0"/>
              <a:t>短期先放开</a:t>
            </a:r>
            <a:r>
              <a:rPr lang="en-US" altLang="zh-CN" dirty="0" err="1" smtClean="0"/>
              <a:t>obs</a:t>
            </a:r>
            <a:r>
              <a:rPr lang="zh-CN" altLang="en-US" dirty="0" smtClean="0"/>
              <a:t>访问外网使能</a:t>
            </a:r>
            <a:r>
              <a:rPr lang="en-US" altLang="zh-CN" dirty="0" smtClean="0"/>
              <a:t>java</a:t>
            </a:r>
            <a:r>
              <a:rPr lang="zh-CN" altLang="en-US" dirty="0" smtClean="0"/>
              <a:t>应用构建；</a:t>
            </a:r>
          </a:p>
          <a:p>
            <a:pPr lvl="1"/>
            <a:r>
              <a:rPr lang="zh-CN" altLang="en-US" smtClean="0"/>
              <a:t>长期考虑</a:t>
            </a:r>
            <a:r>
              <a:rPr lang="zh-CN" altLang="en-US" dirty="0" smtClean="0"/>
              <a:t>构建</a:t>
            </a:r>
            <a:r>
              <a:rPr lang="en-US" altLang="zh-CN" dirty="0" err="1" smtClean="0"/>
              <a:t>openEuler</a:t>
            </a:r>
            <a:r>
              <a:rPr lang="zh-CN" altLang="en-US" dirty="0" smtClean="0"/>
              <a:t>镜像源，方便后期开发者；</a:t>
            </a:r>
          </a:p>
          <a:p>
            <a:pPr lvl="1"/>
            <a:r>
              <a:rPr lang="zh-CN" altLang="en-US" dirty="0" smtClean="0"/>
              <a:t>基础包</a:t>
            </a:r>
            <a:r>
              <a:rPr lang="en-US" altLang="zh-CN" dirty="0" smtClean="0"/>
              <a:t>(maven/ant)</a:t>
            </a:r>
            <a:r>
              <a:rPr lang="zh-CN" altLang="en-US" dirty="0" smtClean="0"/>
              <a:t>先按照自包含原则构建，有问题再讨论；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187750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378</Words>
  <Application>Microsoft Office PowerPoint</Application>
  <PresentationFormat>宽屏</PresentationFormat>
  <Paragraphs>40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宋体</vt:lpstr>
      <vt:lpstr>Arial</vt:lpstr>
      <vt:lpstr>Calibri</vt:lpstr>
      <vt:lpstr>Calibri Light</vt:lpstr>
      <vt:lpstr>Office 主题</vt:lpstr>
      <vt:lpstr>Java Application on openEuler</vt:lpstr>
      <vt:lpstr>背景</vt:lpstr>
      <vt:lpstr>问题</vt:lpstr>
      <vt:lpstr>可选解决方案</vt:lpstr>
      <vt:lpstr>结论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zhengxian</dc:creator>
  <cp:lastModifiedBy>zhengxian</cp:lastModifiedBy>
  <cp:revision>47</cp:revision>
  <dcterms:created xsi:type="dcterms:W3CDTF">2020-07-21T06:20:42Z</dcterms:created>
  <dcterms:modified xsi:type="dcterms:W3CDTF">2020-07-22T07:39:32Z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(2)xTDg+Nl6iezF1sHY7G3YsoQZcLOY1gvt2NX//oWzpyb5FgZQRNKqAEQ2LbR11KYzflqcQEP1
O1YdiL3t2+RcDm9AjU2z0z8wZi/6r/zm90BIblmtHWyUxCO801I/NBXEp1rHMc/OPVf0zzUi
mbLHjSKSVF8jwN8qeXYdA0zOCfGYEt+W3Bj21Ib+pryl3iRtjkzt3t2RlqjAivN8l6PQGJZb
pZu4HUEi59IpSLmu+1</vt:lpwstr>
  </property>
  <property fmtid="{D5CDD505-2E9C-101B-9397-08002B2CF9AE}" pid="3" name="_2015_ms_pID_7253431">
    <vt:lpwstr>4qfE2Mvg8i+IqWmMEaIy/k33InbjU+omXmFm/buVYXXRKBiZ/WcCNX
ySBwlybf4lrpPrPkWI45xMXynzAgS3voYc6FYU+3yxL/DfGjseIA5ZV7H4/FjqtMndFW2JZN
lnzu1fwYQVJSRc38WHQtbP+yA4XYX3V0xuzKIQ3uob2u5qGsMLHSn9rDr55CCIrgEXM=</vt:lpwstr>
  </property>
</Properties>
</file>