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2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hyperlink" Target="https://spdx.org/licenses/Python-2.0.html" TargetMode="External"/><Relationship Id="rId1" Type="http://schemas.openxmlformats.org/officeDocument/2006/relationships/hyperlink" Target="https://docs.python.org/3/license.html#psf-license" TargetMode="Externa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hyperlink" Target="https://docs.python.org/3/license.html" TargetMode="Externa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97180" y="690880"/>
            <a:ext cx="11387455" cy="50158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 b="1"/>
              <a:t>License ID</a:t>
            </a:r>
            <a:r>
              <a:rPr lang="zh-CN" altLang="en-US" sz="1600" b="1"/>
              <a:t>：</a:t>
            </a:r>
            <a:r>
              <a:rPr lang="en-US" altLang="zh-CN" sz="1600">
                <a:sym typeface="+mn-ea"/>
              </a:rPr>
              <a:t>Python Software Foundation License 2.0</a:t>
            </a:r>
            <a:endParaRPr lang="en-US" altLang="zh-CN" sz="1600">
              <a:sym typeface="+mn-ea"/>
            </a:endParaRPr>
          </a:p>
          <a:p>
            <a:endParaRPr lang="en-US" altLang="zh-CN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LicenseSPDX Identifier:  PSF-2.0</a:t>
            </a:r>
            <a:endParaRPr lang="en-US" altLang="zh-CN" sz="1600">
              <a:sym typeface="+mn-ea"/>
            </a:endParaRPr>
          </a:p>
          <a:p>
            <a:endParaRPr lang="en-US" altLang="zh-CN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</a:t>
            </a:r>
            <a:r>
              <a:rPr lang="zh-CN" altLang="en-US" sz="1600" b="1">
                <a:sym typeface="+mn-ea"/>
              </a:rPr>
              <a:t>别名</a:t>
            </a:r>
            <a:r>
              <a:rPr lang="en-US" altLang="zh-CN" sz="1600" b="1">
                <a:sym typeface="+mn-ea"/>
              </a:rPr>
              <a:t>:</a:t>
            </a:r>
            <a:r>
              <a:rPr lang="en-US" altLang="zh-CN" sz="1600">
                <a:sym typeface="+mn-ea"/>
              </a:rPr>
              <a:t> Python Software Foundation License V2</a:t>
            </a:r>
            <a:endParaRPr lang="en-US" altLang="zh-CN" sz="1600">
              <a:sym typeface="+mn-ea"/>
            </a:endParaRPr>
          </a:p>
          <a:p>
            <a:endParaRPr lang="en-US" altLang="zh-CN" sz="1600">
              <a:sym typeface="+mn-ea"/>
            </a:endParaRPr>
          </a:p>
          <a:p>
            <a:r>
              <a:rPr lang="en-US" altLang="zh-CN" sz="1600">
                <a:sym typeface="+mn-ea"/>
              </a:rPr>
              <a:t>License</a:t>
            </a:r>
            <a:r>
              <a:rPr lang="zh-CN" altLang="en-US" sz="1600">
                <a:sym typeface="+mn-ea"/>
              </a:rPr>
              <a:t>原文：</a:t>
            </a:r>
            <a:r>
              <a:rPr lang="zh-CN" altLang="en-US" sz="1600">
                <a:sym typeface="+mn-ea"/>
                <a:hlinkClick r:id="rId1" action="ppaction://hlinkfile"/>
              </a:rPr>
              <a:t>https://docs.python.org/3/license.html#psf-license</a:t>
            </a:r>
            <a:endParaRPr lang="zh-CN" altLang="en-US" sz="1600">
              <a:sym typeface="+mn-ea"/>
            </a:endParaRPr>
          </a:p>
          <a:p>
            <a:endParaRPr lang="en-US" altLang="zh-CN" sz="1600">
              <a:sym typeface="+mn-ea"/>
            </a:endParaRPr>
          </a:p>
          <a:p>
            <a:r>
              <a:rPr lang="en-US" altLang="zh-CN" sz="1600" b="1"/>
              <a:t>License</a:t>
            </a:r>
            <a:r>
              <a:rPr lang="zh-CN" altLang="en-US" sz="1600" b="1"/>
              <a:t>的原始出处：</a:t>
            </a:r>
            <a:r>
              <a:rPr lang="en-US" altLang="zh-CN" sz="1600"/>
              <a:t>Python Software Foundation License (PSFL)是一个bsd风格的、允许的软件许可，它的主要用途是分发Python项目软件及其文档</a:t>
            </a:r>
            <a:endParaRPr lang="en-US" altLang="zh-CN" sz="1600"/>
          </a:p>
          <a:p>
            <a:endParaRPr lang="zh-CN" altLang="en-US" sz="1600" b="1"/>
          </a:p>
          <a:p>
            <a:r>
              <a:rPr lang="en-US" altLang="zh-CN" sz="1600" b="1"/>
              <a:t>License</a:t>
            </a:r>
            <a:r>
              <a:rPr lang="zh-CN" altLang="en-US" sz="1600" b="1"/>
              <a:t>的相近版本：</a:t>
            </a:r>
            <a:r>
              <a:rPr lang="en-US" altLang="zh-CN" sz="1600">
                <a:hlinkClick r:id="rId2" action="ppaction://hlinkfile"/>
              </a:rPr>
              <a:t>Python-2.0</a:t>
            </a:r>
            <a:r>
              <a:rPr lang="zh-CN" altLang="en-US" sz="1600"/>
              <a:t>为</a:t>
            </a:r>
            <a:r>
              <a:rPr lang="en-US" altLang="zh-CN" sz="1600"/>
              <a:t>FSF</a:t>
            </a:r>
            <a:r>
              <a:rPr lang="zh-CN" altLang="en-US" sz="1600"/>
              <a:t>与</a:t>
            </a:r>
            <a:r>
              <a:rPr lang="en-US" altLang="zh-CN" sz="1600"/>
              <a:t>OSI</a:t>
            </a:r>
            <a:r>
              <a:rPr lang="zh-CN" altLang="en-US" sz="1600"/>
              <a:t>认证的，</a:t>
            </a:r>
            <a:r>
              <a:rPr lang="en-US" altLang="zh-CN" sz="1600"/>
              <a:t>Python-2.0</a:t>
            </a:r>
            <a:r>
              <a:rPr lang="zh-CN" altLang="en-US" sz="1600"/>
              <a:t>许可证是由多个版本的</a:t>
            </a:r>
            <a:r>
              <a:rPr lang="en-US" altLang="zh-CN" sz="1600"/>
              <a:t>python</a:t>
            </a:r>
            <a:r>
              <a:rPr lang="zh-CN" altLang="en-US" sz="1600"/>
              <a:t>许可证组合起来的</a:t>
            </a:r>
            <a:endParaRPr lang="zh-CN" altLang="en-US" sz="1600"/>
          </a:p>
          <a:p>
            <a:endParaRPr lang="en-US" altLang="zh-CN" sz="1600"/>
          </a:p>
          <a:p>
            <a:endParaRPr lang="zh-CN" altLang="en-US" sz="1600"/>
          </a:p>
          <a:p>
            <a:r>
              <a:rPr lang="en-US" altLang="zh-CN" sz="1600" b="1">
                <a:sym typeface="+mn-ea"/>
              </a:rPr>
              <a:t>License</a:t>
            </a:r>
            <a:r>
              <a:rPr lang="zh-CN" altLang="en-US" sz="1600" b="1">
                <a:sym typeface="+mn-ea"/>
              </a:rPr>
              <a:t>使用情况：</a:t>
            </a:r>
            <a:r>
              <a:rPr lang="zh-CN" altLang="en-US" sz="1600">
                <a:sym typeface="+mn-ea"/>
              </a:rPr>
              <a:t>该</a:t>
            </a:r>
            <a:r>
              <a:rPr lang="en-US" altLang="zh-CN" sz="1600">
                <a:sym typeface="+mn-ea"/>
              </a:rPr>
              <a:t>License</a:t>
            </a:r>
            <a:r>
              <a:rPr lang="zh-CN" altLang="en-US" sz="1600">
                <a:sym typeface="+mn-ea"/>
              </a:rPr>
              <a:t>为</a:t>
            </a:r>
            <a:r>
              <a:rPr lang="en-US" altLang="zh-CN" sz="1600">
                <a:sym typeface="+mn-ea"/>
              </a:rPr>
              <a:t>python</a:t>
            </a:r>
            <a:r>
              <a:rPr lang="zh-CN" altLang="en-US" sz="1600">
                <a:sym typeface="+mn-ea"/>
              </a:rPr>
              <a:t>使用的许可证，在</a:t>
            </a:r>
            <a:r>
              <a:rPr lang="en-US" altLang="zh-CN" sz="1600">
                <a:sym typeface="+mn-ea"/>
              </a:rPr>
              <a:t>openEuler</a:t>
            </a:r>
            <a:r>
              <a:rPr lang="zh-CN" altLang="en-US" sz="1600">
                <a:sym typeface="+mn-ea"/>
              </a:rPr>
              <a:t>中使用排第</a:t>
            </a:r>
            <a:r>
              <a:rPr lang="en-US" altLang="zh-CN" sz="1600">
                <a:sym typeface="+mn-ea"/>
              </a:rPr>
              <a:t>181</a:t>
            </a:r>
            <a:r>
              <a:rPr lang="zh-CN" altLang="en-US" sz="1600">
                <a:sym typeface="+mn-ea"/>
              </a:rPr>
              <a:t>位</a:t>
            </a:r>
            <a:endParaRPr lang="zh-CN" altLang="en-US" sz="1600">
              <a:sym typeface="+mn-ea"/>
            </a:endParaRPr>
          </a:p>
          <a:p>
            <a:endParaRPr lang="zh-CN" altLang="en-US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</a:t>
            </a:r>
            <a:r>
              <a:rPr lang="zh-CN" altLang="en-US" sz="1600" b="1">
                <a:sym typeface="+mn-ea"/>
              </a:rPr>
              <a:t>涉及的诉讼和争议情况：</a:t>
            </a:r>
            <a:r>
              <a:rPr lang="zh-CN" altLang="en-US" sz="1600">
                <a:sym typeface="+mn-ea"/>
              </a:rPr>
              <a:t>无诉讼案例</a:t>
            </a:r>
            <a:endParaRPr lang="zh-CN" altLang="en-US" sz="1600">
              <a:sym typeface="+mn-ea"/>
            </a:endParaRPr>
          </a:p>
          <a:p>
            <a:endParaRPr lang="zh-CN" altLang="en-US" sz="1600" b="1">
              <a:sym typeface="+mn-ea"/>
            </a:endParaRPr>
          </a:p>
          <a:p>
            <a:endParaRPr lang="zh-CN" altLang="en-US" sz="1600" b="1">
              <a:sym typeface="+mn-ea"/>
            </a:endParaRPr>
          </a:p>
          <a:p>
            <a:r>
              <a:rPr lang="zh-CN" altLang="en-US" sz="1600" b="1">
                <a:sym typeface="+mn-ea"/>
              </a:rPr>
              <a:t>个人观点：</a:t>
            </a:r>
            <a:r>
              <a:rPr lang="en-US" sz="1600" b="1">
                <a:sym typeface="+mn-ea"/>
              </a:rPr>
              <a:t>OE</a:t>
            </a:r>
            <a:r>
              <a:rPr lang="zh-CN" altLang="en-US" sz="1600" b="1">
                <a:sym typeface="+mn-ea"/>
              </a:rPr>
              <a:t>认可</a:t>
            </a:r>
            <a:endParaRPr lang="zh-CN" altLang="en-US" sz="1600" b="1"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073785" y="522605"/>
            <a:ext cx="6306820" cy="390271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64515" y="145415"/>
            <a:ext cx="314896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b="1">
                <a:sym typeface="+mn-ea"/>
                <a:hlinkClick r:id="rId3" action="ppaction://hlinkfile"/>
              </a:rPr>
              <a:t>Python</a:t>
            </a:r>
            <a:r>
              <a:rPr lang="zh-CN" altLang="en-US" b="1">
                <a:sym typeface="+mn-ea"/>
              </a:rPr>
              <a:t>各个版本的版权</a:t>
            </a:r>
            <a:r>
              <a:rPr lang="zh-CN" altLang="en-US" b="1">
                <a:sym typeface="+mn-ea"/>
              </a:rPr>
              <a:t>归属：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46430" y="4380230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BEOPEN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646430" y="5632450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/>
              <a:t>CNRI</a:t>
            </a:r>
            <a:endParaRPr lang="en-US" altLang="zh-CN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8390" y="6000750"/>
            <a:ext cx="10469880" cy="62484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3785" y="4748530"/>
            <a:ext cx="10660380" cy="88392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6252,&quot;width&quot;:10104}"/>
</p:tagLst>
</file>

<file path=ppt/tags/tag2.xml><?xml version="1.0" encoding="utf-8"?>
<p:tagLst xmlns:p="http://schemas.openxmlformats.org/presentationml/2006/main">
  <p:tag name="COMMONDATA" val="eyJoZGlkIjoiNDczNTk0NDljZmEzM2QzNmNmNzEyNTUyMTY2NWEyNm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464</Words>
  <Application>WPS 演示</Application>
  <PresentationFormat>宽屏</PresentationFormat>
  <Paragraphs>26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陈一雄</dc:creator>
  <cp:lastModifiedBy>仔仔</cp:lastModifiedBy>
  <cp:revision>18</cp:revision>
  <dcterms:created xsi:type="dcterms:W3CDTF">2022-08-08T01:27:00Z</dcterms:created>
  <dcterms:modified xsi:type="dcterms:W3CDTF">2022-08-11T02:42:01Z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2C762CAE63AE42D8A2031151B7C411CF</vt:lpwstr>
  </property>
  <property fmtid="{D5CDD505-2E9C-101B-9397-08002B2CF9AE}" pid="3" name="KSOProductBuildVer">
    <vt:lpwstr>2052-11.1.0.12302</vt:lpwstr>
  </property>
</Properties>
</file>