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 id="2147483797" r:id="rId2"/>
    <p:sldMasterId id="2147483816" r:id="rId3"/>
    <p:sldMasterId id="2147483683" r:id="rId4"/>
    <p:sldMasterId id="2147483893" r:id="rId5"/>
  </p:sldMasterIdLst>
  <p:notesMasterIdLst>
    <p:notesMasterId r:id="rId8"/>
  </p:notesMasterIdLst>
  <p:handoutMasterIdLst>
    <p:handoutMasterId r:id="rId9"/>
  </p:handoutMasterIdLst>
  <p:sldIdLst>
    <p:sldId id="357" r:id="rId6"/>
    <p:sldId id="418" r:id="rId7"/>
  </p:sldIdLst>
  <p:sldSz cx="12196763" cy="6858000"/>
  <p:notesSz cx="6858000" cy="9144000"/>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封面页_图片版" id="{E8D0D622-F6C6-F44A-B365-B4A5FF6195C2}">
          <p14:sldIdLst>
            <p14:sldId id="357"/>
            <p14:sldId id="418"/>
          </p14:sldIdLst>
        </p14:section>
      </p14:sectionLst>
    </p:ext>
    <p:ext uri="{EFAFB233-063F-42B5-8137-9DF3F51BA10A}">
      <p15:sldGuideLst xmlns:p15="http://schemas.microsoft.com/office/powerpoint/2012/main">
        <p15:guide id="5" pos="1687" userDrawn="1">
          <p15:clr>
            <a:srgbClr val="A4A3A4"/>
          </p15:clr>
        </p15:guide>
        <p15:guide id="6" orient="horz" pos="1842" userDrawn="1">
          <p15:clr>
            <a:srgbClr val="A4A3A4"/>
          </p15:clr>
        </p15:guide>
        <p15:guide id="7" pos="347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D9EA"/>
    <a:srgbClr val="C3D8DF"/>
    <a:srgbClr val="99CCFF"/>
    <a:srgbClr val="F3D2D5"/>
    <a:srgbClr val="FFFFFF"/>
    <a:srgbClr val="00589A"/>
    <a:srgbClr val="0062AC"/>
    <a:srgbClr val="00CCFF"/>
    <a:srgbClr val="C7000B"/>
    <a:srgbClr val="1515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84615" autoAdjust="0"/>
  </p:normalViewPr>
  <p:slideViewPr>
    <p:cSldViewPr snapToGrid="0" snapToObjects="1">
      <p:cViewPr varScale="1">
        <p:scale>
          <a:sx n="116" d="100"/>
          <a:sy n="116" d="100"/>
        </p:scale>
        <p:origin x="378" y="102"/>
      </p:cViewPr>
      <p:guideLst>
        <p:guide pos="1687"/>
        <p:guide orient="horz" pos="1842"/>
        <p:guide pos="34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6" d="100"/>
          <a:sy n="96" d="100"/>
        </p:scale>
        <p:origin x="3104"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CC198DB-AFBD-584A-8986-364FF2B03F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AD01315C-523F-A043-8029-B992149712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CF71B8-DF2A-2E41-BE66-2E18A767DA8A}" type="datetimeFigureOut">
              <a:rPr lang="en-US" smtClean="0"/>
              <a:t>10/19/2020</a:t>
            </a:fld>
            <a:endParaRPr lang="en-US"/>
          </a:p>
        </p:txBody>
      </p:sp>
      <p:sp>
        <p:nvSpPr>
          <p:cNvPr id="4" name="Footer Placeholder 3">
            <a:extLst>
              <a:ext uri="{FF2B5EF4-FFF2-40B4-BE49-F238E27FC236}">
                <a16:creationId xmlns:a16="http://schemas.microsoft.com/office/drawing/2014/main" xmlns="" id="{B9601424-70F4-1643-8E3A-557A0258D6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E85BF48A-FF5C-8145-95A7-EE66A87C73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5F0CC5-85BE-A64A-BD47-54C66F7E93E3}" type="slidenum">
              <a:rPr lang="en-US" smtClean="0"/>
              <a:t>‹#›</a:t>
            </a:fld>
            <a:endParaRPr lang="en-US"/>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D60A27-BF12-6744-9E93-932A0E34D8BB}" type="datetimeFigureOut">
              <a:rPr lang="en-US" smtClean="0"/>
              <a:t>10/19/2020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7326F3-4732-B74B-9C70-D0992466E499}" type="slidenum">
              <a:rPr lang="en-US" smtClean="0"/>
              <a:t>‹#›</a:t>
            </a:fld>
            <a:endParaRPr lang="en-US"/>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0" algn="l" defTabSz="1219304" rtl="0" eaLnBrk="1" latinLnBrk="0" hangingPunct="1">
      <a:defRPr sz="1600" kern="1200">
        <a:solidFill>
          <a:schemeClr val="tx1"/>
        </a:solidFill>
        <a:latin typeface="+mn-lt"/>
        <a:ea typeface="+mn-ea"/>
        <a:cs typeface="+mn-cs"/>
      </a:defRPr>
    </a:lvl1pPr>
    <a:lvl2pPr marL="609651" algn="l" defTabSz="1219304" rtl="0" eaLnBrk="1" latinLnBrk="0" hangingPunct="1">
      <a:defRPr sz="1600" kern="1200">
        <a:solidFill>
          <a:schemeClr val="tx1"/>
        </a:solidFill>
        <a:latin typeface="+mn-lt"/>
        <a:ea typeface="+mn-ea"/>
        <a:cs typeface="+mn-cs"/>
      </a:defRPr>
    </a:lvl2pPr>
    <a:lvl3pPr marL="1219304" algn="l" defTabSz="1219304" rtl="0" eaLnBrk="1" latinLnBrk="0" hangingPunct="1">
      <a:defRPr sz="1600" kern="1200">
        <a:solidFill>
          <a:schemeClr val="tx1"/>
        </a:solidFill>
        <a:latin typeface="+mn-lt"/>
        <a:ea typeface="+mn-ea"/>
        <a:cs typeface="+mn-cs"/>
      </a:defRPr>
    </a:lvl3pPr>
    <a:lvl4pPr marL="1828957" algn="l" defTabSz="1219304" rtl="0" eaLnBrk="1" latinLnBrk="0" hangingPunct="1">
      <a:defRPr sz="1600" kern="1200">
        <a:solidFill>
          <a:schemeClr val="tx1"/>
        </a:solidFill>
        <a:latin typeface="+mn-lt"/>
        <a:ea typeface="+mn-ea"/>
        <a:cs typeface="+mn-cs"/>
      </a:defRPr>
    </a:lvl4pPr>
    <a:lvl5pPr marL="2438609" algn="l" defTabSz="1219304" rtl="0" eaLnBrk="1" latinLnBrk="0" hangingPunct="1">
      <a:defRPr sz="1600" kern="1200">
        <a:solidFill>
          <a:schemeClr val="tx1"/>
        </a:solidFill>
        <a:latin typeface="+mn-lt"/>
        <a:ea typeface="+mn-ea"/>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探索">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6763" cy="5602265"/>
          </a:xfrm>
          <a:prstGeom prst="rect">
            <a:avLst/>
          </a:prstGeom>
        </p:spPr>
      </p:pic>
      <p:sp>
        <p:nvSpPr>
          <p:cNvPr id="7" name="L 形 6"/>
          <p:cNvSpPr/>
          <p:nvPr userDrawn="1"/>
        </p:nvSpPr>
        <p:spPr>
          <a:xfrm rot="5400000">
            <a:off x="7853942" y="2130562"/>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0" name="Title 1">
            <a:extLst>
              <a:ext uri="{FF2B5EF4-FFF2-40B4-BE49-F238E27FC236}">
                <a16:creationId xmlns:a16="http://schemas.microsoft.com/office/drawing/2014/main" xmlns="" id="{8227DEE9-8BE9-0D49-BF96-9E83C5312E00}"/>
              </a:ext>
            </a:extLst>
          </p:cNvPr>
          <p:cNvSpPr>
            <a:spLocks noGrp="1"/>
          </p:cNvSpPr>
          <p:nvPr>
            <p:ph type="ctrTitle" hasCustomPrompt="1"/>
          </p:nvPr>
        </p:nvSpPr>
        <p:spPr>
          <a:xfrm>
            <a:off x="898996" y="907092"/>
            <a:ext cx="6559809" cy="690255"/>
          </a:xfrm>
          <a:prstGeom prst="rect">
            <a:avLst/>
          </a:prstGeom>
          <a:ln>
            <a:noFill/>
            <a:prstDash val="dash"/>
          </a:ln>
        </p:spPr>
        <p:txBody>
          <a:bodyPr lIns="0" tIns="0" rIns="0" bIns="0" anchor="t">
            <a:normAutofit/>
          </a:bodyPr>
          <a:lstStyle>
            <a:lvl1pPr algn="l">
              <a:defRPr sz="3200" b="0" i="0">
                <a:solidFill>
                  <a:schemeClr val="tx1"/>
                </a:solidFill>
                <a:latin typeface="Microsoft YaHei" panose="020B0503020204020204" pitchFamily="34" charset="-122"/>
                <a:ea typeface="Microsoft YaHei" panose="020B0503020204020204" pitchFamily="34" charset="-122"/>
              </a:defRPr>
            </a:lvl1pPr>
          </a:lstStyle>
          <a:p>
            <a:r>
              <a:rPr lang="zh-CN" altLang="en-US" dirty="0"/>
              <a:t>单击此处添加标题</a:t>
            </a:r>
            <a:endParaRPr lang="en-US" dirty="0"/>
          </a:p>
        </p:txBody>
      </p:sp>
      <p:sp>
        <p:nvSpPr>
          <p:cNvPr id="6" name="Text Placeholder 5">
            <a:extLst>
              <a:ext uri="{FF2B5EF4-FFF2-40B4-BE49-F238E27FC236}">
                <a16:creationId xmlns:a16="http://schemas.microsoft.com/office/drawing/2014/main" xmlns="" id="{2F43DA98-D48D-6947-95EF-BA3B05E68822}"/>
              </a:ext>
            </a:extLst>
          </p:cNvPr>
          <p:cNvSpPr>
            <a:spLocks noGrp="1"/>
          </p:cNvSpPr>
          <p:nvPr>
            <p:ph type="body" sz="quarter" idx="10" hasCustomPrompt="1"/>
          </p:nvPr>
        </p:nvSpPr>
        <p:spPr>
          <a:xfrm>
            <a:off x="929260" y="1949372"/>
            <a:ext cx="6535842" cy="643926"/>
          </a:xfrm>
        </p:spPr>
        <p:txBody>
          <a:bodyPr/>
          <a:lstStyle>
            <a:lvl1pPr>
              <a:defRPr sz="1400">
                <a:solidFill>
                  <a:schemeClr val="tx1"/>
                </a:solidFill>
              </a:defRPr>
            </a:lvl1pPr>
          </a:lstStyle>
          <a:p>
            <a:pPr lvl="0"/>
            <a:r>
              <a:rPr lang="zh-CN" altLang="en-US" dirty="0"/>
              <a:t>单击此处添加文本</a:t>
            </a:r>
            <a:endParaRPr lang="en-US" dirty="0"/>
          </a:p>
        </p:txBody>
      </p:sp>
    </p:spTree>
    <p:extLst>
      <p:ext uri="{BB962C8B-B14F-4D97-AF65-F5344CB8AC3E}">
        <p14:creationId xmlns:p14="http://schemas.microsoft.com/office/powerpoint/2010/main" val="1651949536"/>
      </p:ext>
    </p:extLst>
  </p:cSld>
  <p:clrMapOvr>
    <a:masterClrMapping/>
  </p:clrMapOvr>
  <p:extLst mod="1">
    <p:ext uri="{DCECCB84-F9BA-43D5-87BE-67443E8EF086}">
      <p15:sldGuideLst xmlns:p15="http://schemas.microsoft.com/office/powerpoint/2012/main">
        <p15:guide id="1" orient="horz" pos="341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标题 1"/>
          <p:cNvSpPr>
            <a:spLocks noGrp="1"/>
          </p:cNvSpPr>
          <p:nvPr>
            <p:ph type="title"/>
          </p:nvPr>
        </p:nvSpPr>
        <p:spPr>
          <a:xfrm>
            <a:off x="581253" y="240457"/>
            <a:ext cx="10912159" cy="1080000"/>
          </a:xfrm>
          <a:prstGeom prst="rect">
            <a:avLst/>
          </a:prstGeom>
          <a:noFill/>
          <a:ln w="9525" algn="ctr">
            <a:noFill/>
            <a:miter lim="800000"/>
            <a:headEnd/>
            <a:tailEnd/>
          </a:ln>
          <a:effectLst/>
        </p:spPr>
        <p:txBody>
          <a:bodyPr vert="horz" wrap="square" lIns="91422" tIns="45710" rIns="91422" bIns="45710" numCol="1" anchor="ctr" anchorCtr="0" compatLnSpc="1">
            <a:prstTxWarp prst="textNoShape">
              <a:avLst/>
            </a:prstTxWarp>
          </a:bodyPr>
          <a:lstStyle>
            <a:lvl1pPr marL="0" indent="0">
              <a:buFont typeface="Arial" pitchFamily="34" charset="0"/>
              <a:buNone/>
              <a:defRPr lang="zh-CN" altLang="en-US" sz="2800" b="1" dirty="0">
                <a:latin typeface="微软雅黑" panose="020B0503020204020204" pitchFamily="34" charset="-122"/>
                <a:ea typeface="微软雅黑" panose="020B0503020204020204" pitchFamily="34" charset="-122"/>
              </a:defRPr>
            </a:lvl1pPr>
          </a:lstStyle>
          <a:p>
            <a:pPr lvl="0"/>
            <a:r>
              <a:rPr lang="zh-CN" altLang="en-US" dirty="0" smtClean="0"/>
              <a:t>单击此处编辑母版标题样式</a:t>
            </a:r>
            <a:endParaRPr lang="zh-CN" altLang="en-US" dirty="0"/>
          </a:p>
        </p:txBody>
      </p:sp>
      <p:sp>
        <p:nvSpPr>
          <p:cNvPr id="3" name="Rectangle 53"/>
          <p:cNvSpPr>
            <a:spLocks noChangeArrowheads="1"/>
          </p:cNvSpPr>
          <p:nvPr userDrawn="1"/>
        </p:nvSpPr>
        <p:spPr bwMode="auto">
          <a:xfrm>
            <a:off x="7911543" y="6394453"/>
            <a:ext cx="1409884" cy="1101725"/>
          </a:xfrm>
          <a:prstGeom prst="rect">
            <a:avLst/>
          </a:prstGeom>
          <a:noFill/>
          <a:ln w="9525">
            <a:noFill/>
            <a:miter lim="800000"/>
            <a:headEnd/>
            <a:tailEnd/>
          </a:ln>
          <a:effectLst/>
        </p:spPr>
        <p:txBody>
          <a:bodyPr lIns="0" tIns="0" rIns="0" bIns="0"/>
          <a:lstStyle/>
          <a:p>
            <a:pPr defTabSz="783094" eaLnBrk="0" hangingPunct="0">
              <a:lnSpc>
                <a:spcPct val="85000"/>
              </a:lnSpc>
              <a:defRPr/>
            </a:pPr>
            <a:endParaRPr lang="de-DE" sz="900" dirty="0">
              <a:solidFill>
                <a:srgbClr val="080808"/>
              </a:solidFill>
              <a:latin typeface="Arial" charset="0"/>
              <a:ea typeface="ＭＳ Ｐゴシック" pitchFamily="34" charset="-128"/>
            </a:endParaRPr>
          </a:p>
          <a:p>
            <a:pPr defTabSz="783094" eaLnBrk="0" hangingPunct="0">
              <a:lnSpc>
                <a:spcPct val="85000"/>
              </a:lnSpc>
              <a:defRPr/>
            </a:pPr>
            <a:r>
              <a:rPr lang="de-DE" sz="900" dirty="0">
                <a:solidFill>
                  <a:srgbClr val="080808"/>
                </a:solidFill>
                <a:latin typeface="Arial" charset="0"/>
                <a:ea typeface="ＭＳ Ｐゴシック" pitchFamily="34" charset="-128"/>
              </a:rPr>
              <a:t>Page </a:t>
            </a:r>
            <a:fld id="{CA825B19-71A3-4AA3-8627-BD8F0BBECF7A}" type="slidenum">
              <a:rPr lang="de-DE" sz="900">
                <a:solidFill>
                  <a:srgbClr val="080808"/>
                </a:solidFill>
                <a:latin typeface="Arial" charset="0"/>
                <a:ea typeface="ＭＳ Ｐゴシック" pitchFamily="34" charset="-128"/>
              </a:rPr>
              <a:pPr defTabSz="783094" eaLnBrk="0" hangingPunct="0">
                <a:lnSpc>
                  <a:spcPct val="85000"/>
                </a:lnSpc>
                <a:defRPr/>
              </a:pPr>
              <a:t>‹#›</a:t>
            </a:fld>
            <a:endParaRPr lang="en-GB" sz="900" dirty="0">
              <a:solidFill>
                <a:srgbClr val="080808"/>
              </a:solidFill>
              <a:latin typeface="Arial" charset="0"/>
              <a:ea typeface="ＭＳ Ｐゴシック" pitchFamily="34" charset="-128"/>
            </a:endParaRPr>
          </a:p>
        </p:txBody>
      </p:sp>
    </p:spTree>
    <p:extLst>
      <p:ext uri="{BB962C8B-B14F-4D97-AF65-F5344CB8AC3E}">
        <p14:creationId xmlns:p14="http://schemas.microsoft.com/office/powerpoint/2010/main" val="38429033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381"/>
            <a:ext cx="12196763" cy="6855240"/>
          </a:xfrm>
          <a:prstGeom prst="rect">
            <a:avLst/>
          </a:prstGeom>
        </p:spPr>
      </p:pic>
    </p:spTree>
    <p:extLst>
      <p:ext uri="{BB962C8B-B14F-4D97-AF65-F5344CB8AC3E}">
        <p14:creationId xmlns:p14="http://schemas.microsoft.com/office/powerpoint/2010/main" val="1794053614"/>
      </p:ext>
    </p:extLst>
  </p:cSld>
  <p:clrMapOvr>
    <a:masterClrMapping/>
  </p:clrMapOvr>
  <p:transition advClick="0"/>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副标题 2"/>
          <p:cNvSpPr>
            <a:spLocks noGrp="1"/>
          </p:cNvSpPr>
          <p:nvPr>
            <p:ph type="subTitle" idx="1" hasCustomPrompt="1"/>
          </p:nvPr>
        </p:nvSpPr>
        <p:spPr>
          <a:xfrm>
            <a:off x="582689" y="670407"/>
            <a:ext cx="11346557" cy="840544"/>
          </a:xfrm>
          <a:prstGeom prst="rect">
            <a:avLst/>
          </a:prstGeom>
        </p:spPr>
        <p:txBody>
          <a:bodyPr lIns="121963" tIns="60981" rIns="121963" bIns="60981">
            <a:normAutofit/>
          </a:bodyPr>
          <a:lstStyle>
            <a:lvl1pPr marL="0" marR="0" indent="0" algn="l" defTabSz="1219301" rtl="0" eaLnBrk="1" fontAlgn="auto" latinLnBrk="0" hangingPunct="1">
              <a:lnSpc>
                <a:spcPct val="100000"/>
              </a:lnSpc>
              <a:spcBef>
                <a:spcPct val="20000"/>
              </a:spcBef>
              <a:spcAft>
                <a:spcPts val="0"/>
              </a:spcAft>
              <a:buClrTx/>
              <a:buSzTx/>
              <a:buFont typeface="Arial" pitchFamily="34" charset="0"/>
              <a:buNone/>
              <a:tabLst/>
              <a:defRPr sz="3699" baseline="0">
                <a:solidFill>
                  <a:srgbClr val="C00000"/>
                </a:solidFill>
                <a:latin typeface="微软雅黑" panose="020B0503020204020204" pitchFamily="34" charset="-122"/>
                <a:ea typeface="微软雅黑" panose="020B0503020204020204" pitchFamily="34" charset="-122"/>
                <a:cs typeface="Arial" pitchFamily="34" charset="0"/>
              </a:defRPr>
            </a:lvl1pPr>
            <a:lvl2pPr marL="609651" indent="0" algn="ctr">
              <a:buNone/>
              <a:defRPr>
                <a:solidFill>
                  <a:schemeClr val="tx1">
                    <a:tint val="75000"/>
                  </a:schemeClr>
                </a:solidFill>
              </a:defRPr>
            </a:lvl2pPr>
            <a:lvl3pPr marL="1219301" indent="0" algn="ctr">
              <a:buNone/>
              <a:defRPr>
                <a:solidFill>
                  <a:schemeClr val="tx1">
                    <a:tint val="75000"/>
                  </a:schemeClr>
                </a:solidFill>
              </a:defRPr>
            </a:lvl3pPr>
            <a:lvl4pPr marL="1828953" indent="0" algn="ctr">
              <a:buNone/>
              <a:defRPr>
                <a:solidFill>
                  <a:schemeClr val="tx1">
                    <a:tint val="75000"/>
                  </a:schemeClr>
                </a:solidFill>
              </a:defRPr>
            </a:lvl4pPr>
            <a:lvl5pPr marL="2438603" indent="0" algn="ctr">
              <a:buNone/>
              <a:defRPr>
                <a:solidFill>
                  <a:schemeClr val="tx1">
                    <a:tint val="75000"/>
                  </a:schemeClr>
                </a:solidFill>
              </a:defRPr>
            </a:lvl5pPr>
            <a:lvl6pPr marL="3048254" indent="0" algn="ctr">
              <a:buNone/>
              <a:defRPr>
                <a:solidFill>
                  <a:schemeClr val="tx1">
                    <a:tint val="75000"/>
                  </a:schemeClr>
                </a:solidFill>
              </a:defRPr>
            </a:lvl6pPr>
            <a:lvl7pPr marL="3657904" indent="0" algn="ctr">
              <a:buNone/>
              <a:defRPr>
                <a:solidFill>
                  <a:schemeClr val="tx1">
                    <a:tint val="75000"/>
                  </a:schemeClr>
                </a:solidFill>
              </a:defRPr>
            </a:lvl7pPr>
            <a:lvl8pPr marL="4267554" indent="0" algn="ctr">
              <a:buNone/>
              <a:defRPr>
                <a:solidFill>
                  <a:schemeClr val="tx1">
                    <a:tint val="75000"/>
                  </a:schemeClr>
                </a:solidFill>
              </a:defRPr>
            </a:lvl8pPr>
            <a:lvl9pPr marL="4877205" indent="0" algn="ctr">
              <a:buNone/>
              <a:defRPr>
                <a:solidFill>
                  <a:schemeClr val="tx1">
                    <a:tint val="75000"/>
                  </a:schemeClr>
                </a:solidFill>
              </a:defRPr>
            </a:lvl9pPr>
          </a:lstStyle>
          <a:p>
            <a:r>
              <a:rPr lang="en-US" altLang="zh-CN" dirty="0" smtClean="0"/>
              <a:t>Arial32pt , Left, only put one line</a:t>
            </a:r>
            <a:endParaRPr lang="zh-CN" altLang="en-US" dirty="0"/>
          </a:p>
        </p:txBody>
      </p:sp>
    </p:spTree>
    <p:extLst>
      <p:ext uri="{BB962C8B-B14F-4D97-AF65-F5344CB8AC3E}">
        <p14:creationId xmlns:p14="http://schemas.microsoft.com/office/powerpoint/2010/main" val="319189246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 name="Picture 2" descr="C:\Users\w00198332.CHINA\Desktop\封底.png"/>
          <p:cNvPicPr>
            <a:picLocks noChangeAspect="1" noChangeArrowheads="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1" y="5044"/>
            <a:ext cx="12196762" cy="6855240"/>
          </a:xfrm>
          <a:prstGeom prst="rect">
            <a:avLst/>
          </a:prstGeom>
          <a:noFill/>
        </p:spPr>
      </p:pic>
      <p:sp>
        <p:nvSpPr>
          <p:cNvPr id="3" name="TextBox 9"/>
          <p:cNvSpPr txBox="1"/>
          <p:nvPr userDrawn="1"/>
        </p:nvSpPr>
        <p:spPr>
          <a:xfrm>
            <a:off x="3624818" y="2277139"/>
            <a:ext cx="6803757" cy="1476708"/>
          </a:xfrm>
          <a:prstGeom prst="rect">
            <a:avLst/>
          </a:prstGeom>
          <a:noFill/>
        </p:spPr>
        <p:txBody>
          <a:bodyPr wrap="none" lIns="121935" tIns="60967" rIns="121935" bIns="60967" rtlCol="0">
            <a:spAutoFit/>
          </a:bodyPr>
          <a:lstStyle/>
          <a:p>
            <a:pPr defTabSz="914217" fontAlgn="base">
              <a:spcBef>
                <a:spcPct val="0"/>
              </a:spcBef>
              <a:spcAft>
                <a:spcPct val="0"/>
              </a:spcAft>
            </a:pPr>
            <a:r>
              <a:rPr lang="en-US" altLang="zh-CN" sz="8798" dirty="0" smtClean="0">
                <a:solidFill>
                  <a:srgbClr val="3E3E3E"/>
                </a:solidFill>
                <a:latin typeface="FrutigerNext LT LightCn" pitchFamily="34" charset="0"/>
                <a:ea typeface="宋体" pitchFamily="2" charset="-122"/>
              </a:rPr>
              <a:t>THANK YOU</a:t>
            </a:r>
            <a:endParaRPr lang="zh-CN" altLang="en-US" sz="8798" dirty="0">
              <a:solidFill>
                <a:srgbClr val="3E3E3E"/>
              </a:solidFill>
              <a:latin typeface="FrutigerNext LT LightCn" pitchFamily="34" charset="0"/>
              <a:ea typeface="宋体" pitchFamily="2" charset="-122"/>
            </a:endParaRPr>
          </a:p>
        </p:txBody>
      </p:sp>
      <p:sp>
        <p:nvSpPr>
          <p:cNvPr id="4" name="TextBox 10"/>
          <p:cNvSpPr txBox="1"/>
          <p:nvPr userDrawn="1"/>
        </p:nvSpPr>
        <p:spPr>
          <a:xfrm>
            <a:off x="582689" y="5564853"/>
            <a:ext cx="11063141" cy="738535"/>
          </a:xfrm>
          <a:prstGeom prst="rect">
            <a:avLst/>
          </a:prstGeom>
          <a:noFill/>
        </p:spPr>
        <p:txBody>
          <a:bodyPr wrap="square" lIns="121935" tIns="60967" rIns="121935" bIns="60967" rtlCol="0">
            <a:spAutoFit/>
          </a:bodyPr>
          <a:lstStyle/>
          <a:p>
            <a:pPr defTabSz="914217" fontAlgn="base">
              <a:spcBef>
                <a:spcPct val="0"/>
              </a:spcBef>
              <a:spcAft>
                <a:spcPct val="0"/>
              </a:spcAft>
            </a:pPr>
            <a:r>
              <a:rPr lang="en-US" altLang="zh-CN" sz="1000" b="1" dirty="0" smtClean="0">
                <a:solidFill>
                  <a:srgbClr val="535353"/>
                </a:solidFill>
                <a:ea typeface="宋体" charset="-122"/>
                <a:cs typeface="Arial" pitchFamily="34" charset="0"/>
              </a:rPr>
              <a:t>Copyright©2017 Huawei Technologies Co., Ltd. All Rights Reserved.</a:t>
            </a:r>
            <a:endParaRPr lang="zh-CN" altLang="zh-CN" sz="1000" dirty="0" smtClean="0">
              <a:solidFill>
                <a:srgbClr val="535353"/>
              </a:solidFill>
              <a:ea typeface="宋体" charset="-122"/>
              <a:cs typeface="Arial" pitchFamily="34" charset="0"/>
            </a:endParaRPr>
          </a:p>
          <a:p>
            <a:pPr defTabSz="914217" fontAlgn="base">
              <a:spcBef>
                <a:spcPct val="0"/>
              </a:spcBef>
              <a:spcAft>
                <a:spcPct val="0"/>
              </a:spcAft>
            </a:pPr>
            <a:r>
              <a:rPr lang="en-US" altLang="zh-CN" sz="1000" dirty="0" smtClean="0">
                <a:solidFill>
                  <a:srgbClr val="535353"/>
                </a:solidFill>
                <a:ea typeface="宋体" charset="-122"/>
                <a:cs typeface="Arial" pitchFamily="34" charset="0"/>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1000" dirty="0">
              <a:solidFill>
                <a:srgbClr val="535353"/>
              </a:solidFill>
              <a:ea typeface="宋体" charset="-122"/>
              <a:cs typeface="Arial" pitchFamily="34" charset="0"/>
            </a:endParaRPr>
          </a:p>
        </p:txBody>
      </p:sp>
    </p:spTree>
    <p:extLst>
      <p:ext uri="{BB962C8B-B14F-4D97-AF65-F5344CB8AC3E}">
        <p14:creationId xmlns:p14="http://schemas.microsoft.com/office/powerpoint/2010/main" val="3930742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 y="2"/>
            <a:ext cx="11235233" cy="935886"/>
          </a:xfrm>
          <a:prstGeom prst="rect">
            <a:avLst/>
          </a:prstGeom>
        </p:spPr>
        <p:txBody>
          <a:bodyPr lIns="91448" tIns="45724" rIns="91448" bIns="45724">
            <a:noAutofit/>
          </a:bodyPr>
          <a:lstStyle>
            <a:lvl1pPr marL="0" marR="0" indent="0" algn="l" defTabSz="1219301" rtl="0" eaLnBrk="1" fontAlgn="auto" latinLnBrk="0" hangingPunct="1">
              <a:lnSpc>
                <a:spcPct val="100000"/>
              </a:lnSpc>
              <a:spcBef>
                <a:spcPct val="0"/>
              </a:spcBef>
              <a:spcAft>
                <a:spcPts val="0"/>
              </a:spcAft>
              <a:buClrTx/>
              <a:buSzTx/>
              <a:buFontTx/>
              <a:buNone/>
              <a:tabLst/>
              <a:defRPr sz="3199" b="0">
                <a:solidFill>
                  <a:schemeClr val="tx1">
                    <a:lumMod val="75000"/>
                    <a:lumOff val="25000"/>
                  </a:schemeClr>
                </a:solidFill>
                <a:latin typeface="+mj-ea"/>
                <a:ea typeface="+mj-ea"/>
              </a:defRPr>
            </a:lvl1pPr>
          </a:lstStyle>
          <a:p>
            <a:endParaRPr lang="en-US" altLang="zh-CN" dirty="0" smtClean="0"/>
          </a:p>
        </p:txBody>
      </p:sp>
    </p:spTree>
    <p:extLst>
      <p:ext uri="{BB962C8B-B14F-4D97-AF65-F5344CB8AC3E}">
        <p14:creationId xmlns:p14="http://schemas.microsoft.com/office/powerpoint/2010/main" val="9233734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 y="2"/>
            <a:ext cx="11235233" cy="935886"/>
          </a:xfrm>
          <a:prstGeom prst="rect">
            <a:avLst/>
          </a:prstGeom>
        </p:spPr>
        <p:txBody>
          <a:bodyPr lIns="91448" tIns="45724" rIns="91448" bIns="45724">
            <a:noAutofit/>
          </a:bodyPr>
          <a:lstStyle>
            <a:lvl1pPr marL="0" marR="0" indent="0" algn="l" defTabSz="1219301" rtl="0" eaLnBrk="1" fontAlgn="auto" latinLnBrk="0" hangingPunct="1">
              <a:lnSpc>
                <a:spcPct val="100000"/>
              </a:lnSpc>
              <a:spcBef>
                <a:spcPct val="0"/>
              </a:spcBef>
              <a:spcAft>
                <a:spcPts val="0"/>
              </a:spcAft>
              <a:buClrTx/>
              <a:buSzTx/>
              <a:buFontTx/>
              <a:buNone/>
              <a:tabLst/>
              <a:defRPr sz="3199" b="0">
                <a:solidFill>
                  <a:schemeClr val="tx1">
                    <a:lumMod val="75000"/>
                    <a:lumOff val="25000"/>
                  </a:schemeClr>
                </a:solidFill>
                <a:latin typeface="+mj-ea"/>
                <a:ea typeface="+mj-ea"/>
              </a:defRPr>
            </a:lvl1pPr>
          </a:lstStyle>
          <a:p>
            <a:endParaRPr lang="en-US" altLang="zh-CN" dirty="0" smtClean="0"/>
          </a:p>
        </p:txBody>
      </p:sp>
    </p:spTree>
    <p:extLst>
      <p:ext uri="{BB962C8B-B14F-4D97-AF65-F5344CB8AC3E}">
        <p14:creationId xmlns:p14="http://schemas.microsoft.com/office/powerpoint/2010/main" val="410597232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6_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517655" y="165100"/>
            <a:ext cx="11161454" cy="888186"/>
          </a:xfrm>
          <a:prstGeom prst="rect">
            <a:avLst/>
          </a:prstGeom>
        </p:spPr>
        <p:txBody>
          <a:bodyPr lIns="91448" tIns="45724" rIns="91448" bIns="45724">
            <a:noAutofit/>
          </a:bodyPr>
          <a:lstStyle>
            <a:lvl1pPr marL="0" marR="0" indent="0" algn="l" defTabSz="1219301" rtl="0" eaLnBrk="1" fontAlgn="auto" latinLnBrk="0" hangingPunct="1">
              <a:lnSpc>
                <a:spcPct val="100000"/>
              </a:lnSpc>
              <a:spcBef>
                <a:spcPct val="0"/>
              </a:spcBef>
              <a:spcAft>
                <a:spcPts val="0"/>
              </a:spcAft>
              <a:buClrTx/>
              <a:buSzTx/>
              <a:buFontTx/>
              <a:buNone/>
              <a:tabLst/>
              <a:defRPr sz="3599" b="0">
                <a:solidFill>
                  <a:schemeClr val="bg1">
                    <a:lumMod val="85000"/>
                  </a:schemeClr>
                </a:solidFill>
              </a:defRPr>
            </a:lvl1pPr>
          </a:lstStyle>
          <a:p>
            <a:r>
              <a:rPr lang="zh-CN" altLang="en-US" dirty="0" smtClean="0"/>
              <a:t>幻灯片标题</a:t>
            </a:r>
            <a:r>
              <a:rPr lang="en-US" altLang="zh-CN" dirty="0" smtClean="0"/>
              <a:t>36</a:t>
            </a:r>
          </a:p>
        </p:txBody>
      </p:sp>
      <p:sp>
        <p:nvSpPr>
          <p:cNvPr id="3" name="副标题 2"/>
          <p:cNvSpPr>
            <a:spLocks noGrp="1"/>
          </p:cNvSpPr>
          <p:nvPr>
            <p:ph type="subTitle" idx="1" hasCustomPrompt="1"/>
          </p:nvPr>
        </p:nvSpPr>
        <p:spPr>
          <a:xfrm>
            <a:off x="517655" y="1269262"/>
            <a:ext cx="11161454" cy="5031593"/>
          </a:xfrm>
          <a:prstGeom prst="rect">
            <a:avLst/>
          </a:prstGeom>
        </p:spPr>
        <p:txBody>
          <a:bodyPr lIns="91448" tIns="45724" rIns="91448" bIns="45724">
            <a:normAutofit/>
          </a:bodyPr>
          <a:lstStyle>
            <a:lvl1pPr marL="0" marR="0" indent="0" algn="l" defTabSz="1219301" rtl="0" eaLnBrk="1" fontAlgn="auto" latinLnBrk="0" hangingPunct="1">
              <a:lnSpc>
                <a:spcPct val="100000"/>
              </a:lnSpc>
              <a:spcBef>
                <a:spcPct val="20000"/>
              </a:spcBef>
              <a:spcAft>
                <a:spcPts val="0"/>
              </a:spcAft>
              <a:buClrTx/>
              <a:buSzTx/>
              <a:buFont typeface="Arial" pitchFamily="34" charset="0"/>
              <a:buNone/>
              <a:tabLst/>
              <a:defRPr sz="2400" baseline="0">
                <a:solidFill>
                  <a:schemeClr val="bg1">
                    <a:lumMod val="85000"/>
                  </a:schemeClr>
                </a:solidFill>
              </a:defRPr>
            </a:lvl1pPr>
            <a:lvl2pPr marL="609651" indent="0" algn="ctr">
              <a:buNone/>
              <a:defRPr>
                <a:solidFill>
                  <a:schemeClr val="tx1">
                    <a:tint val="75000"/>
                  </a:schemeClr>
                </a:solidFill>
              </a:defRPr>
            </a:lvl2pPr>
            <a:lvl3pPr marL="1219301" indent="0" algn="ctr">
              <a:buNone/>
              <a:defRPr>
                <a:solidFill>
                  <a:schemeClr val="tx1">
                    <a:tint val="75000"/>
                  </a:schemeClr>
                </a:solidFill>
              </a:defRPr>
            </a:lvl3pPr>
            <a:lvl4pPr marL="1828953" indent="0" algn="ctr">
              <a:buNone/>
              <a:defRPr>
                <a:solidFill>
                  <a:schemeClr val="tx1">
                    <a:tint val="75000"/>
                  </a:schemeClr>
                </a:solidFill>
              </a:defRPr>
            </a:lvl4pPr>
            <a:lvl5pPr marL="2438603" indent="0" algn="ctr">
              <a:buNone/>
              <a:defRPr>
                <a:solidFill>
                  <a:schemeClr val="tx1">
                    <a:tint val="75000"/>
                  </a:schemeClr>
                </a:solidFill>
              </a:defRPr>
            </a:lvl5pPr>
            <a:lvl6pPr marL="3048254" indent="0" algn="ctr">
              <a:buNone/>
              <a:defRPr>
                <a:solidFill>
                  <a:schemeClr val="tx1">
                    <a:tint val="75000"/>
                  </a:schemeClr>
                </a:solidFill>
              </a:defRPr>
            </a:lvl6pPr>
            <a:lvl7pPr marL="3657904" indent="0" algn="ctr">
              <a:buNone/>
              <a:defRPr>
                <a:solidFill>
                  <a:schemeClr val="tx1">
                    <a:tint val="75000"/>
                  </a:schemeClr>
                </a:solidFill>
              </a:defRPr>
            </a:lvl7pPr>
            <a:lvl8pPr marL="4267554" indent="0" algn="ctr">
              <a:buNone/>
              <a:defRPr>
                <a:solidFill>
                  <a:schemeClr val="tx1">
                    <a:tint val="75000"/>
                  </a:schemeClr>
                </a:solidFill>
              </a:defRPr>
            </a:lvl8pPr>
            <a:lvl9pPr marL="4877205" indent="0" algn="ctr">
              <a:buNone/>
              <a:defRPr>
                <a:solidFill>
                  <a:schemeClr val="tx1">
                    <a:tint val="75000"/>
                  </a:schemeClr>
                </a:solidFill>
              </a:defRPr>
            </a:lvl9pPr>
          </a:lstStyle>
          <a:p>
            <a:r>
              <a:rPr lang="zh-CN" altLang="en-US" dirty="0" smtClean="0"/>
              <a:t>本区域常规黑体</a:t>
            </a:r>
            <a:r>
              <a:rPr lang="en-US" altLang="zh-CN" dirty="0" smtClean="0"/>
              <a:t>20-32</a:t>
            </a:r>
          </a:p>
        </p:txBody>
      </p:sp>
    </p:spTree>
    <p:extLst>
      <p:ext uri="{BB962C8B-B14F-4D97-AF65-F5344CB8AC3E}">
        <p14:creationId xmlns:p14="http://schemas.microsoft.com/office/powerpoint/2010/main" val="1560691205"/>
      </p:ext>
    </p:extLst>
  </p:cSld>
  <p:clrMapOvr>
    <a:masterClrMapping/>
  </p:clrMapOvr>
  <p:transition advTm="10000">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007928" y="325441"/>
            <a:ext cx="10180909" cy="871537"/>
          </a:xfrm>
          <a:prstGeom prst="rect">
            <a:avLst/>
          </a:prstGeom>
        </p:spPr>
        <p:txBody>
          <a:bodyPr lIns="121944" tIns="60972" rIns="121944" bIns="60972"/>
          <a:lstStyle>
            <a:lvl1pPr>
              <a:defRPr/>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1007928" y="1628777"/>
            <a:ext cx="10180909" cy="4194175"/>
          </a:xfrm>
          <a:prstGeom prst="rect">
            <a:avLst/>
          </a:prstGeom>
        </p:spPr>
        <p:txBody>
          <a:bodyPr lIns="121944" tIns="60972" rIns="121944" bIns="60972"/>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593529126"/>
      </p:ext>
    </p:extLst>
  </p:cSld>
  <p:clrMapOvr>
    <a:masterClrMapping/>
  </p:clrMapOvr>
  <p:transition advClick="0" advTm="800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07929" y="369036"/>
            <a:ext cx="10180908" cy="745784"/>
          </a:xfrm>
          <a:prstGeom prst="rect">
            <a:avLst/>
          </a:prstGeom>
        </p:spPr>
        <p:txBody>
          <a:bodyPr lIns="91458" tIns="45729" rIns="91458" bIns="45729"/>
          <a:lstStyle/>
          <a:p>
            <a:r>
              <a:rPr lang="en-US" smtClean="0"/>
              <a:t>Click to edit Master title style</a:t>
            </a:r>
            <a:endParaRPr lang="en-US"/>
          </a:p>
        </p:txBody>
      </p:sp>
      <p:sp>
        <p:nvSpPr>
          <p:cNvPr id="4" name="Content Placeholder 3"/>
          <p:cNvSpPr>
            <a:spLocks noGrp="1"/>
          </p:cNvSpPr>
          <p:nvPr>
            <p:ph sz="quarter" idx="10"/>
          </p:nvPr>
        </p:nvSpPr>
        <p:spPr>
          <a:xfrm>
            <a:off x="1007926" y="1297020"/>
            <a:ext cx="10131958" cy="4800000"/>
          </a:xfrm>
          <a:prstGeom prst="rect">
            <a:avLst/>
          </a:prstGeom>
        </p:spPr>
        <p:txBody>
          <a:bodyPr lIns="91458" tIns="45729" rIns="91458" bIns="45729"/>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1831762"/>
      </p:ext>
    </p:extLst>
  </p:cSld>
  <p:clrMapOvr>
    <a:masterClrMapping/>
  </p:clrMapOvr>
  <p:transition spd="med" advClick="0">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智能">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6763" cy="5602265"/>
          </a:xfrm>
          <a:prstGeom prst="rect">
            <a:avLst/>
          </a:prstGeom>
        </p:spPr>
      </p:pic>
      <p:sp>
        <p:nvSpPr>
          <p:cNvPr id="18" name="L 形 17"/>
          <p:cNvSpPr/>
          <p:nvPr userDrawn="1"/>
        </p:nvSpPr>
        <p:spPr>
          <a:xfrm rot="5400000">
            <a:off x="5824025" y="2568635"/>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8" name="Title 1">
            <a:extLst>
              <a:ext uri="{FF2B5EF4-FFF2-40B4-BE49-F238E27FC236}">
                <a16:creationId xmlns:a16="http://schemas.microsoft.com/office/drawing/2014/main" xmlns="" id="{62AA4863-E1EF-3342-A8CB-ECD4FD06CEB7}"/>
              </a:ext>
            </a:extLst>
          </p:cNvPr>
          <p:cNvSpPr>
            <a:spLocks noGrp="1"/>
          </p:cNvSpPr>
          <p:nvPr>
            <p:ph type="ctrTitle" hasCustomPrompt="1"/>
          </p:nvPr>
        </p:nvSpPr>
        <p:spPr>
          <a:xfrm>
            <a:off x="898996" y="907092"/>
            <a:ext cx="6559809" cy="690255"/>
          </a:xfrm>
          <a:prstGeom prst="rect">
            <a:avLst/>
          </a:prstGeom>
        </p:spPr>
        <p:txBody>
          <a:bodyPr lIns="0" tIns="0" rIns="0" bIns="0" anchor="t">
            <a:normAutofit/>
          </a:bodyPr>
          <a:lstStyle>
            <a:lvl1pPr algn="l">
              <a:defRPr sz="3200" b="0" i="0">
                <a:solidFill>
                  <a:schemeClr val="tx1"/>
                </a:solidFill>
                <a:latin typeface="Microsoft YaHei" panose="020B0503020204020204" pitchFamily="34" charset="-122"/>
                <a:ea typeface="Microsoft YaHei" panose="020B0503020204020204" pitchFamily="34" charset="-122"/>
              </a:defRPr>
            </a:lvl1pPr>
          </a:lstStyle>
          <a:p>
            <a:r>
              <a:rPr lang="zh-CN" altLang="en-US" dirty="0"/>
              <a:t>单击此处添加标题</a:t>
            </a:r>
            <a:endParaRPr lang="en-US" dirty="0"/>
          </a:p>
        </p:txBody>
      </p:sp>
      <p:sp>
        <p:nvSpPr>
          <p:cNvPr id="5" name="Text Placeholder 5">
            <a:extLst>
              <a:ext uri="{FF2B5EF4-FFF2-40B4-BE49-F238E27FC236}">
                <a16:creationId xmlns:a16="http://schemas.microsoft.com/office/drawing/2014/main" xmlns="" id="{195303EA-8491-464F-99A0-67F948701C12}"/>
              </a:ext>
            </a:extLst>
          </p:cNvPr>
          <p:cNvSpPr>
            <a:spLocks noGrp="1"/>
          </p:cNvSpPr>
          <p:nvPr>
            <p:ph type="body" sz="quarter" idx="10" hasCustomPrompt="1"/>
          </p:nvPr>
        </p:nvSpPr>
        <p:spPr>
          <a:xfrm>
            <a:off x="929260" y="1949372"/>
            <a:ext cx="6535842" cy="643926"/>
          </a:xfrm>
        </p:spPr>
        <p:txBody>
          <a:bodyPr/>
          <a:lstStyle>
            <a:lvl1pPr>
              <a:defRPr sz="1400">
                <a:solidFill>
                  <a:schemeClr val="tx1"/>
                </a:solidFill>
              </a:defRPr>
            </a:lvl1pPr>
          </a:lstStyle>
          <a:p>
            <a:pPr lvl="0"/>
            <a:r>
              <a:rPr lang="zh-CN" altLang="en-US" dirty="0"/>
              <a:t>单击此处添加文本</a:t>
            </a:r>
            <a:endParaRPr lang="en-US" dirty="0"/>
          </a:p>
        </p:txBody>
      </p:sp>
    </p:spTree>
    <p:extLst>
      <p:ext uri="{BB962C8B-B14F-4D97-AF65-F5344CB8AC3E}">
        <p14:creationId xmlns:p14="http://schemas.microsoft.com/office/powerpoint/2010/main" val="3514487387"/>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灯塔">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xmlns="" id="{C6D010F9-02DE-1949-B177-A4E0D2774E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232" b="14078"/>
          <a:stretch/>
        </p:blipFill>
        <p:spPr>
          <a:xfrm>
            <a:off x="0" y="0"/>
            <a:ext cx="12196996" cy="5602265"/>
          </a:xfrm>
          <a:prstGeom prst="rect">
            <a:avLst/>
          </a:prstGeom>
        </p:spPr>
      </p:pic>
      <p:sp>
        <p:nvSpPr>
          <p:cNvPr id="10" name="L 形 10">
            <a:extLst>
              <a:ext uri="{FF2B5EF4-FFF2-40B4-BE49-F238E27FC236}">
                <a16:creationId xmlns:a16="http://schemas.microsoft.com/office/drawing/2014/main" xmlns="" id="{0C595D57-06EA-3B46-AF21-C0EACD8F1C4E}"/>
              </a:ext>
            </a:extLst>
          </p:cNvPr>
          <p:cNvSpPr/>
          <p:nvPr userDrawn="1"/>
        </p:nvSpPr>
        <p:spPr>
          <a:xfrm rot="5400000">
            <a:off x="7881371" y="1995748"/>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1" name="Title 1">
            <a:extLst>
              <a:ext uri="{FF2B5EF4-FFF2-40B4-BE49-F238E27FC236}">
                <a16:creationId xmlns:a16="http://schemas.microsoft.com/office/drawing/2014/main" xmlns="" id="{C897A368-8F39-4049-9BB0-AEB315EB7E0D}"/>
              </a:ext>
            </a:extLst>
          </p:cNvPr>
          <p:cNvSpPr>
            <a:spLocks noGrp="1"/>
          </p:cNvSpPr>
          <p:nvPr>
            <p:ph type="ctrTitle" hasCustomPrompt="1"/>
          </p:nvPr>
        </p:nvSpPr>
        <p:spPr>
          <a:xfrm>
            <a:off x="898996" y="907092"/>
            <a:ext cx="6559809" cy="690255"/>
          </a:xfrm>
          <a:prstGeom prst="rect">
            <a:avLst/>
          </a:prstGeom>
        </p:spPr>
        <p:txBody>
          <a:bodyPr lIns="0" tIns="0" rIns="0" bIns="0" anchor="t">
            <a:normAutofit/>
          </a:bodyPr>
          <a:lstStyle>
            <a:lvl1pPr algn="l">
              <a:defRPr sz="3200" b="0" i="0">
                <a:solidFill>
                  <a:schemeClr val="tx1"/>
                </a:solidFill>
                <a:latin typeface="Microsoft YaHei" panose="020B0503020204020204" pitchFamily="34" charset="-122"/>
                <a:ea typeface="Microsoft YaHei" panose="020B0503020204020204" pitchFamily="34" charset="-122"/>
              </a:defRPr>
            </a:lvl1pPr>
          </a:lstStyle>
          <a:p>
            <a:r>
              <a:rPr lang="zh-CN" altLang="en-US" dirty="0"/>
              <a:t>单击此处添加标题</a:t>
            </a:r>
            <a:endParaRPr lang="en-US" dirty="0"/>
          </a:p>
        </p:txBody>
      </p:sp>
      <p:sp>
        <p:nvSpPr>
          <p:cNvPr id="5" name="Text Placeholder 5">
            <a:extLst>
              <a:ext uri="{FF2B5EF4-FFF2-40B4-BE49-F238E27FC236}">
                <a16:creationId xmlns:a16="http://schemas.microsoft.com/office/drawing/2014/main" xmlns="" id="{12621051-E1A4-A049-BF21-61B18B348315}"/>
              </a:ext>
            </a:extLst>
          </p:cNvPr>
          <p:cNvSpPr>
            <a:spLocks noGrp="1"/>
          </p:cNvSpPr>
          <p:nvPr>
            <p:ph type="body" sz="quarter" idx="10" hasCustomPrompt="1"/>
          </p:nvPr>
        </p:nvSpPr>
        <p:spPr>
          <a:xfrm>
            <a:off x="929260" y="1949372"/>
            <a:ext cx="6535842" cy="643926"/>
          </a:xfrm>
        </p:spPr>
        <p:txBody>
          <a:bodyPr/>
          <a:lstStyle>
            <a:lvl1pPr>
              <a:defRPr sz="1400">
                <a:solidFill>
                  <a:schemeClr val="tx1"/>
                </a:solidFill>
              </a:defRPr>
            </a:lvl1pPr>
          </a:lstStyle>
          <a:p>
            <a:pPr lvl="0"/>
            <a:r>
              <a:rPr lang="zh-CN" altLang="en-US" dirty="0"/>
              <a:t>单击此处添加文本</a:t>
            </a:r>
            <a:endParaRPr lang="en-US" dirty="0"/>
          </a:p>
        </p:txBody>
      </p:sp>
    </p:spTree>
    <p:extLst>
      <p:ext uri="{BB962C8B-B14F-4D97-AF65-F5344CB8AC3E}">
        <p14:creationId xmlns:p14="http://schemas.microsoft.com/office/powerpoint/2010/main" val="757399749"/>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创新">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6763" cy="5602265"/>
          </a:xfrm>
          <a:prstGeom prst="rect">
            <a:avLst/>
          </a:prstGeom>
        </p:spPr>
      </p:pic>
      <p:sp>
        <p:nvSpPr>
          <p:cNvPr id="9" name="L 形 8"/>
          <p:cNvSpPr/>
          <p:nvPr userDrawn="1"/>
        </p:nvSpPr>
        <p:spPr>
          <a:xfrm rot="5400000">
            <a:off x="5945516" y="2323519"/>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8" name="Title 1">
            <a:extLst>
              <a:ext uri="{FF2B5EF4-FFF2-40B4-BE49-F238E27FC236}">
                <a16:creationId xmlns:a16="http://schemas.microsoft.com/office/drawing/2014/main" xmlns="" id="{FB908F03-BBCC-164B-BE54-2E836D6E7C14}"/>
              </a:ext>
            </a:extLst>
          </p:cNvPr>
          <p:cNvSpPr>
            <a:spLocks noGrp="1"/>
          </p:cNvSpPr>
          <p:nvPr>
            <p:ph type="ctrTitle" hasCustomPrompt="1"/>
          </p:nvPr>
        </p:nvSpPr>
        <p:spPr>
          <a:xfrm>
            <a:off x="898996" y="907092"/>
            <a:ext cx="6559809" cy="690255"/>
          </a:xfrm>
          <a:prstGeom prst="rect">
            <a:avLst/>
          </a:prstGeom>
        </p:spPr>
        <p:txBody>
          <a:bodyPr lIns="0" tIns="0" rIns="0" bIns="0" anchor="t">
            <a:normAutofit/>
          </a:bodyPr>
          <a:lstStyle>
            <a:lvl1pPr algn="l">
              <a:defRPr sz="3200" b="0" i="0">
                <a:solidFill>
                  <a:schemeClr val="tx1"/>
                </a:solidFill>
                <a:latin typeface="Microsoft YaHei" panose="020B0503020204020204" pitchFamily="34" charset="-122"/>
                <a:ea typeface="Microsoft YaHei" panose="020B0503020204020204" pitchFamily="34" charset="-122"/>
              </a:defRPr>
            </a:lvl1pPr>
          </a:lstStyle>
          <a:p>
            <a:r>
              <a:rPr lang="zh-CN" altLang="en-US" dirty="0"/>
              <a:t>单击此处添加标题</a:t>
            </a:r>
            <a:endParaRPr lang="en-US" dirty="0"/>
          </a:p>
        </p:txBody>
      </p:sp>
      <p:sp>
        <p:nvSpPr>
          <p:cNvPr id="5" name="Text Placeholder 5">
            <a:extLst>
              <a:ext uri="{FF2B5EF4-FFF2-40B4-BE49-F238E27FC236}">
                <a16:creationId xmlns:a16="http://schemas.microsoft.com/office/drawing/2014/main" xmlns="" id="{A3BE9F9B-07D9-DD4C-9CEF-250804A4145A}"/>
              </a:ext>
            </a:extLst>
          </p:cNvPr>
          <p:cNvSpPr>
            <a:spLocks noGrp="1"/>
          </p:cNvSpPr>
          <p:nvPr>
            <p:ph type="body" sz="quarter" idx="10" hasCustomPrompt="1"/>
          </p:nvPr>
        </p:nvSpPr>
        <p:spPr>
          <a:xfrm>
            <a:off x="929260" y="1949372"/>
            <a:ext cx="6535842" cy="643926"/>
          </a:xfrm>
        </p:spPr>
        <p:txBody>
          <a:bodyPr/>
          <a:lstStyle>
            <a:lvl1pPr>
              <a:defRPr sz="1400">
                <a:solidFill>
                  <a:schemeClr val="tx1"/>
                </a:solidFill>
              </a:defRPr>
            </a:lvl1pPr>
          </a:lstStyle>
          <a:p>
            <a:pPr lvl="0"/>
            <a:r>
              <a:rPr lang="zh-CN" altLang="en-US" dirty="0"/>
              <a:t>单击此处添加文本</a:t>
            </a:r>
            <a:endParaRPr lang="en-US" dirty="0"/>
          </a:p>
        </p:txBody>
      </p:sp>
    </p:spTree>
    <p:extLst>
      <p:ext uri="{BB962C8B-B14F-4D97-AF65-F5344CB8AC3E}">
        <p14:creationId xmlns:p14="http://schemas.microsoft.com/office/powerpoint/2010/main" val="1749409936"/>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领航">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03" y="0"/>
            <a:ext cx="12201065" cy="5602262"/>
          </a:xfrm>
          <a:prstGeom prst="rect">
            <a:avLst/>
          </a:prstGeom>
        </p:spPr>
      </p:pic>
      <p:sp>
        <p:nvSpPr>
          <p:cNvPr id="2" name="Title 1"/>
          <p:cNvSpPr>
            <a:spLocks noGrp="1"/>
          </p:cNvSpPr>
          <p:nvPr>
            <p:ph type="ctrTitle" hasCustomPrompt="1"/>
          </p:nvPr>
        </p:nvSpPr>
        <p:spPr>
          <a:xfrm>
            <a:off x="896462" y="907581"/>
            <a:ext cx="6610328" cy="690255"/>
          </a:xfrm>
          <a:prstGeom prst="rect">
            <a:avLst/>
          </a:prstGeom>
        </p:spPr>
        <p:txBody>
          <a:bodyPr lIns="0" tIns="0" rIns="0" bIns="0" anchor="t">
            <a:normAutofit/>
          </a:bodyPr>
          <a:lstStyle>
            <a:lvl1pPr algn="l">
              <a:lnSpc>
                <a:spcPts val="3440"/>
              </a:lnSpc>
              <a:defRPr sz="3200" b="0" i="0">
                <a:solidFill>
                  <a:schemeClr val="tx1"/>
                </a:solidFill>
                <a:latin typeface="Microsoft YaHei" panose="020B0503020204020204" pitchFamily="34" charset="-122"/>
                <a:ea typeface="Microsoft YaHei" panose="020B0503020204020204" pitchFamily="34" charset="-122"/>
              </a:defRPr>
            </a:lvl1pPr>
          </a:lstStyle>
          <a:p>
            <a:r>
              <a:rPr lang="zh-CN" altLang="en-US" dirty="0"/>
              <a:t>单击此处添加标题</a:t>
            </a:r>
            <a:endParaRPr lang="en-US" dirty="0"/>
          </a:p>
        </p:txBody>
      </p:sp>
      <p:sp>
        <p:nvSpPr>
          <p:cNvPr id="8" name="L 形 7"/>
          <p:cNvSpPr/>
          <p:nvPr userDrawn="1"/>
        </p:nvSpPr>
        <p:spPr>
          <a:xfrm rot="10800000">
            <a:off x="10502896" y="1522948"/>
            <a:ext cx="717936" cy="701032"/>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6" name="Text Placeholder 5">
            <a:extLst>
              <a:ext uri="{FF2B5EF4-FFF2-40B4-BE49-F238E27FC236}">
                <a16:creationId xmlns:a16="http://schemas.microsoft.com/office/drawing/2014/main" xmlns="" id="{1878D8DD-C7E7-9345-9C0D-92472D27ADF8}"/>
              </a:ext>
            </a:extLst>
          </p:cNvPr>
          <p:cNvSpPr>
            <a:spLocks noGrp="1"/>
          </p:cNvSpPr>
          <p:nvPr>
            <p:ph type="body" sz="quarter" idx="10" hasCustomPrompt="1"/>
          </p:nvPr>
        </p:nvSpPr>
        <p:spPr>
          <a:xfrm>
            <a:off x="929260" y="1949372"/>
            <a:ext cx="6577530" cy="643926"/>
          </a:xfrm>
        </p:spPr>
        <p:txBody>
          <a:bodyPr/>
          <a:lstStyle>
            <a:lvl1pPr>
              <a:defRPr sz="1400">
                <a:solidFill>
                  <a:schemeClr val="tx1"/>
                </a:solidFill>
              </a:defRPr>
            </a:lvl1pPr>
          </a:lstStyle>
          <a:p>
            <a:pPr lvl="0"/>
            <a:r>
              <a:rPr lang="zh-CN" altLang="en-US" dirty="0"/>
              <a:t>单击此处添加文本</a:t>
            </a:r>
            <a:endParaRPr lang="en-US" dirty="0"/>
          </a:p>
        </p:txBody>
      </p:sp>
    </p:spTree>
    <p:extLst>
      <p:ext uri="{BB962C8B-B14F-4D97-AF65-F5344CB8AC3E}">
        <p14:creationId xmlns:p14="http://schemas.microsoft.com/office/powerpoint/2010/main" val="1412914551"/>
      </p:ext>
    </p:extLst>
  </p:cSld>
  <p:clrMapOvr>
    <a:masterClrMapping/>
  </p:clrMapOvr>
  <p:extLst mod="1">
    <p:ext uri="{DCECCB84-F9BA-43D5-87BE-67443E8EF086}">
      <p15:sldGuideLst xmlns:p15="http://schemas.microsoft.com/office/powerpoint/2012/main">
        <p15:guide id="1" orient="horz" pos="341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攀登">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3825" r="2034" b="5607"/>
          <a:stretch/>
        </p:blipFill>
        <p:spPr>
          <a:xfrm>
            <a:off x="1" y="-36206"/>
            <a:ext cx="12196763" cy="5638471"/>
          </a:xfrm>
          <a:prstGeom prst="rect">
            <a:avLst/>
          </a:prstGeom>
        </p:spPr>
      </p:pic>
      <p:sp>
        <p:nvSpPr>
          <p:cNvPr id="2" name="Title 1"/>
          <p:cNvSpPr>
            <a:spLocks noGrp="1"/>
          </p:cNvSpPr>
          <p:nvPr>
            <p:ph type="ctrTitle" hasCustomPrompt="1"/>
          </p:nvPr>
        </p:nvSpPr>
        <p:spPr>
          <a:xfrm>
            <a:off x="898996" y="907092"/>
            <a:ext cx="6559809" cy="690255"/>
          </a:xfrm>
          <a:prstGeom prst="rect">
            <a:avLst/>
          </a:prstGeom>
        </p:spPr>
        <p:txBody>
          <a:bodyPr lIns="0" tIns="0" rIns="0" bIns="0" anchor="t">
            <a:normAutofit/>
          </a:bodyPr>
          <a:lstStyle>
            <a:lvl1pPr algn="l">
              <a:defRPr sz="3200" b="0" i="0">
                <a:solidFill>
                  <a:schemeClr val="tx1"/>
                </a:solidFill>
                <a:latin typeface="Microsoft YaHei" panose="020B0503020204020204" pitchFamily="34" charset="-122"/>
                <a:ea typeface="Microsoft YaHei" panose="020B0503020204020204" pitchFamily="34" charset="-122"/>
              </a:defRPr>
            </a:lvl1pPr>
          </a:lstStyle>
          <a:p>
            <a:r>
              <a:rPr lang="zh-CN" altLang="en-US" dirty="0"/>
              <a:t>单击此处添加标题</a:t>
            </a:r>
            <a:endParaRPr lang="en-US" dirty="0"/>
          </a:p>
        </p:txBody>
      </p:sp>
      <p:sp>
        <p:nvSpPr>
          <p:cNvPr id="8" name="L 形 7"/>
          <p:cNvSpPr/>
          <p:nvPr userDrawn="1"/>
        </p:nvSpPr>
        <p:spPr>
          <a:xfrm rot="5400000">
            <a:off x="7929967" y="1657555"/>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5" name="Text Placeholder 5">
            <a:extLst>
              <a:ext uri="{FF2B5EF4-FFF2-40B4-BE49-F238E27FC236}">
                <a16:creationId xmlns:a16="http://schemas.microsoft.com/office/drawing/2014/main" xmlns="" id="{6BB7B2F8-0AF7-D04F-81DD-52FDB6B7326C}"/>
              </a:ext>
            </a:extLst>
          </p:cNvPr>
          <p:cNvSpPr>
            <a:spLocks noGrp="1"/>
          </p:cNvSpPr>
          <p:nvPr>
            <p:ph type="body" sz="quarter" idx="10" hasCustomPrompt="1"/>
          </p:nvPr>
        </p:nvSpPr>
        <p:spPr>
          <a:xfrm>
            <a:off x="929260" y="1949372"/>
            <a:ext cx="6535842" cy="643926"/>
          </a:xfrm>
        </p:spPr>
        <p:txBody>
          <a:bodyPr/>
          <a:lstStyle>
            <a:lvl1pPr>
              <a:defRPr sz="1400">
                <a:solidFill>
                  <a:schemeClr val="tx1"/>
                </a:solidFill>
              </a:defRPr>
            </a:lvl1pPr>
          </a:lstStyle>
          <a:p>
            <a:pPr lvl="0"/>
            <a:r>
              <a:rPr lang="zh-CN" altLang="en-US" dirty="0"/>
              <a:t>单击此处添加文本</a:t>
            </a:r>
            <a:endParaRPr lang="en-US" dirty="0"/>
          </a:p>
        </p:txBody>
      </p:sp>
    </p:spTree>
    <p:extLst>
      <p:ext uri="{BB962C8B-B14F-4D97-AF65-F5344CB8AC3E}">
        <p14:creationId xmlns:p14="http://schemas.microsoft.com/office/powerpoint/2010/main" val="537370765"/>
      </p:ext>
    </p:extLst>
  </p:cSld>
  <p:clrMapOvr>
    <a:masterClrMapping/>
  </p:clrMapOvr>
  <p:extLst mod="1">
    <p:ext uri="{DCECCB84-F9BA-43D5-87BE-67443E8EF086}">
      <p15:sldGuideLst xmlns:p15="http://schemas.microsoft.com/office/powerpoint/2012/main">
        <p15:guide id="1" orient="horz" pos="341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007929" y="325440"/>
            <a:ext cx="10180909" cy="871537"/>
          </a:xfrm>
          <a:prstGeom prst="rect">
            <a:avLst/>
          </a:prstGeom>
        </p:spPr>
        <p:txBody>
          <a:bodyPr/>
          <a:lstStyle>
            <a:lvl1pPr>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1007929" y="1628777"/>
            <a:ext cx="10180909" cy="41941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604296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page">
    <p:bg>
      <p:bgPr>
        <a:solidFill>
          <a:srgbClr val="FFFFFF"/>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2AF307D-40F4-EC4C-9108-79E948007529}"/>
              </a:ext>
            </a:extLst>
          </p:cNvPr>
          <p:cNvSpPr txBox="1"/>
          <p:nvPr userDrawn="1"/>
        </p:nvSpPr>
        <p:spPr>
          <a:xfrm>
            <a:off x="607486" y="1402064"/>
            <a:ext cx="3921034" cy="854717"/>
          </a:xfrm>
          <a:prstGeom prst="rect">
            <a:avLst/>
          </a:prstGeom>
          <a:noFill/>
        </p:spPr>
        <p:txBody>
          <a:bodyPr wrap="square" rtlCol="0">
            <a:spAutoFit/>
          </a:bodyPr>
          <a:lstStyle/>
          <a:p>
            <a:pPr algn="l"/>
            <a:r>
              <a:rPr lang="en-US" sz="4800" dirty="0">
                <a:solidFill>
                  <a:schemeClr val="tx1"/>
                </a:solidFill>
              </a:rPr>
              <a:t>Thank you.</a:t>
            </a:r>
          </a:p>
        </p:txBody>
      </p:sp>
    </p:spTree>
    <p:extLst>
      <p:ext uri="{BB962C8B-B14F-4D97-AF65-F5344CB8AC3E}">
        <p14:creationId xmlns:p14="http://schemas.microsoft.com/office/powerpoint/2010/main" val="3664786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章节页">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D2A38214-5857-FC4E-B923-056100E16BCA}"/>
              </a:ext>
            </a:extLst>
          </p:cNvPr>
          <p:cNvSpPr>
            <a:spLocks noGrp="1"/>
          </p:cNvSpPr>
          <p:nvPr>
            <p:ph type="subTitle" idx="1" hasCustomPrompt="1"/>
          </p:nvPr>
        </p:nvSpPr>
        <p:spPr>
          <a:xfrm>
            <a:off x="729175" y="456134"/>
            <a:ext cx="10740640" cy="993400"/>
          </a:xfrm>
          <a:prstGeom prst="rect">
            <a:avLst/>
          </a:prstGeom>
        </p:spPr>
        <p:txBody>
          <a:bodyPr lIns="0" tIns="0" rIns="0" bIns="0" anchor="t">
            <a:normAutofit/>
          </a:bodyPr>
          <a:lstStyle>
            <a:lvl1pPr marL="0" indent="0" algn="l">
              <a:lnSpc>
                <a:spcPts val="3430"/>
              </a:lnSpc>
              <a:spcBef>
                <a:spcPts val="0"/>
              </a:spcBef>
              <a:buNone/>
              <a:defRPr sz="3200" baseline="0">
                <a:solidFill>
                  <a:schemeClr val="tx1"/>
                </a:solidFill>
                <a:latin typeface="Microsoft YaHei" panose="020B0503020204020204" pitchFamily="34" charset="-122"/>
                <a:ea typeface="Microsoft YaHei" panose="020B0503020204020204" pitchFamily="34" charset="-122"/>
              </a:defRPr>
            </a:lvl1pPr>
            <a:lvl2pPr marL="593900" indent="0" algn="ctr">
              <a:buNone/>
              <a:defRPr sz="2598"/>
            </a:lvl2pPr>
            <a:lvl3pPr marL="1187798" indent="0" algn="ctr">
              <a:buNone/>
              <a:defRPr sz="2338"/>
            </a:lvl3pPr>
            <a:lvl4pPr marL="1781699" indent="0" algn="ctr">
              <a:buNone/>
              <a:defRPr sz="2079"/>
            </a:lvl4pPr>
            <a:lvl5pPr marL="2375598" indent="0" algn="ctr">
              <a:buNone/>
              <a:defRPr sz="2079"/>
            </a:lvl5pPr>
            <a:lvl6pPr marL="2969497" indent="0" algn="ctr">
              <a:buNone/>
              <a:defRPr sz="2079"/>
            </a:lvl6pPr>
            <a:lvl7pPr marL="3563396" indent="0" algn="ctr">
              <a:buNone/>
              <a:defRPr sz="2079"/>
            </a:lvl7pPr>
            <a:lvl8pPr marL="4157297" indent="0" algn="ctr">
              <a:buNone/>
              <a:defRPr sz="2079"/>
            </a:lvl8pPr>
            <a:lvl9pPr marL="4751195" indent="0" algn="ctr">
              <a:buNone/>
              <a:defRPr sz="2079"/>
            </a:lvl9pPr>
          </a:lstStyle>
          <a:p>
            <a:r>
              <a:rPr lang="zh-CN" altLang="en-US" dirty="0"/>
              <a:t>单击此处添加标题</a:t>
            </a:r>
            <a:endParaRPr lang="en-US" dirty="0"/>
          </a:p>
        </p:txBody>
      </p:sp>
      <p:sp>
        <p:nvSpPr>
          <p:cNvPr id="5" name="Content Placeholder 2">
            <a:extLst>
              <a:ext uri="{FF2B5EF4-FFF2-40B4-BE49-F238E27FC236}">
                <a16:creationId xmlns:a16="http://schemas.microsoft.com/office/drawing/2014/main" xmlns="" id="{CA8B3F0C-616F-224A-B32F-9F9BF5EEE1BC}"/>
              </a:ext>
            </a:extLst>
          </p:cNvPr>
          <p:cNvSpPr>
            <a:spLocks noGrp="1"/>
          </p:cNvSpPr>
          <p:nvPr>
            <p:ph idx="12" hasCustomPrompt="1"/>
          </p:nvPr>
        </p:nvSpPr>
        <p:spPr>
          <a:xfrm>
            <a:off x="726021" y="1512875"/>
            <a:ext cx="10733557" cy="4690459"/>
          </a:xfrm>
          <a:prstGeom prst="rect">
            <a:avLst/>
          </a:prstGeom>
        </p:spPr>
        <p:txBody>
          <a:bodyPr lIns="0" tIns="0" rIns="0" bIns="0"/>
          <a:lstStyle>
            <a:lvl1pPr marL="179388" marR="0" indent="-168275" algn="l" defTabSz="1187798"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1208088" algn="ctr"/>
              </a:tabLst>
              <a:defRPr sz="1800" baseline="0">
                <a:solidFill>
                  <a:schemeClr val="tx1"/>
                </a:solidFill>
                <a:latin typeface="Microsoft YaHei" panose="020B0503020204020204" pitchFamily="34" charset="-122"/>
                <a:ea typeface="Microsoft YaHei" panose="020B0503020204020204" pitchFamily="34" charset="-122"/>
                <a:cs typeface="Arial" panose="020B0604020202020204" pitchFamily="34" charset="0"/>
              </a:defRPr>
            </a:lvl1pPr>
            <a:lvl2pPr marL="329026" marR="0" indent="-168275" algn="l" defTabSz="1187798" rtl="0" eaLnBrk="1" fontAlgn="auto" latinLnBrk="0" hangingPunct="1">
              <a:lnSpc>
                <a:spcPct val="100000"/>
              </a:lnSpc>
              <a:spcBef>
                <a:spcPts val="0"/>
              </a:spcBef>
              <a:spcAft>
                <a:spcPts val="600"/>
              </a:spcAft>
              <a:buClr>
                <a:schemeClr val="tx1"/>
              </a:buClr>
              <a:buSzTx/>
              <a:buFont typeface=".AppleSystemUIFont"/>
              <a:buChar char="&gt;"/>
              <a:tabLst>
                <a:tab pos="1208088" algn="ctr"/>
              </a:tabLst>
              <a:defRPr sz="1600" baseline="0">
                <a:latin typeface="Microsoft YaHei" panose="020B0503020204020204" pitchFamily="34" charset="-122"/>
                <a:ea typeface="Microsoft YaHei" panose="020B0503020204020204" pitchFamily="34" charset="-122"/>
              </a:defRPr>
            </a:lvl2pPr>
            <a:lvl3pPr marL="1098575" marR="0" indent="-168275" algn="l" defTabSz="1187798" rtl="0" eaLnBrk="1" fontAlgn="auto" latinLnBrk="0" hangingPunct="1">
              <a:lnSpc>
                <a:spcPct val="100000"/>
              </a:lnSpc>
              <a:spcBef>
                <a:spcPts val="0"/>
              </a:spcBef>
              <a:spcAft>
                <a:spcPts val="600"/>
              </a:spcAft>
              <a:buClr>
                <a:schemeClr val="tx1"/>
              </a:buClr>
              <a:buSzTx/>
              <a:buFont typeface=".AppleSystemUIFont"/>
              <a:buChar char="-"/>
              <a:tabLst>
                <a:tab pos="1208088" algn="ctr"/>
              </a:tabLst>
              <a:defRPr sz="1299" baseline="0">
                <a:latin typeface="Microsoft YaHei" panose="020B0503020204020204" pitchFamily="34" charset="-122"/>
                <a:ea typeface="Microsoft YaHei" panose="020B0503020204020204" pitchFamily="34" charset="-122"/>
              </a:defRPr>
            </a:lvl3pPr>
            <a:lvl4pPr marL="525850" indent="-171159">
              <a:buFont typeface="Arial" panose="020B0604020202020204" pitchFamily="34" charset="0"/>
              <a:buChar char="•"/>
              <a:tabLst>
                <a:tab pos="1208420" algn="ctr"/>
              </a:tabLst>
              <a:defRPr sz="1299" baseline="0"/>
            </a:lvl4pPr>
            <a:lvl5pPr marL="525850" indent="-171159">
              <a:buFont typeface="Arial" panose="020B0604020202020204" pitchFamily="34" charset="0"/>
              <a:buChar char="•"/>
              <a:tabLst>
                <a:tab pos="1208420" algn="ctr"/>
              </a:tabLst>
              <a:defRPr sz="1299" baseline="0"/>
            </a:lvl5pPr>
          </a:lstStyle>
          <a:p>
            <a:pPr lvl="0"/>
            <a:r>
              <a:rPr lang="zh-CN" altLang="en-US" dirty="0"/>
              <a:t>单击此处添加文本</a:t>
            </a:r>
            <a:endParaRPr lang="en-US" dirty="0"/>
          </a:p>
          <a:p>
            <a:pPr marL="329026" marR="0" lvl="1" indent="-168275" algn="l" defTabSz="1187798"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8088" algn="ctr"/>
              </a:tabLst>
              <a:defRPr/>
            </a:pPr>
            <a:r>
              <a:rPr lang="zh-CN" altLang="en-US" dirty="0"/>
              <a:t>单击此处添加文本</a:t>
            </a:r>
            <a:endParaRPr lang="en-US" dirty="0"/>
          </a:p>
          <a:p>
            <a:pPr marL="1098575" marR="0" lvl="2" indent="-168275" algn="l" defTabSz="1187798"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8088" algn="ctr"/>
              </a:tabLst>
              <a:defRPr/>
            </a:pPr>
            <a:r>
              <a:rPr lang="zh-CN" altLang="en-US" dirty="0"/>
              <a:t>单击此处添加文本</a:t>
            </a:r>
            <a:endParaRPr lang="en-US" dirty="0"/>
          </a:p>
          <a:p>
            <a:pPr marL="1098575" marR="0" lvl="2" indent="-168275" algn="l" defTabSz="1187798"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8088" algn="ctr"/>
              </a:tabLst>
              <a:defRPr/>
            </a:pPr>
            <a:endParaRPr lang="en-US" altLang="zh-CN" dirty="0"/>
          </a:p>
        </p:txBody>
      </p:sp>
    </p:spTree>
    <p:extLst>
      <p:ext uri="{BB962C8B-B14F-4D97-AF65-F5344CB8AC3E}">
        <p14:creationId xmlns:p14="http://schemas.microsoft.com/office/powerpoint/2010/main" val="1018149544"/>
      </p:ext>
    </p:extLst>
  </p:cSld>
  <p:clrMapOvr>
    <a:masterClrMapping/>
  </p:clrMapOvr>
  <p:extLst mod="1">
    <p:ext uri="{DCECCB84-F9BA-43D5-87BE-67443E8EF086}">
      <p15:sldGuideLst xmlns:p15="http://schemas.microsoft.com/office/powerpoint/2012/main">
        <p15:guide id="1" pos="384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1.png"/><Relationship Id="rId5" Type="http://schemas.openxmlformats.org/officeDocument/2006/relationships/slideLayout" Target="../slideLayouts/slideLayout15.xml"/><Relationship Id="rId10" Type="http://schemas.openxmlformats.org/officeDocument/2006/relationships/image" Target="../media/image10.wmf"/><Relationship Id="rId4" Type="http://schemas.openxmlformats.org/officeDocument/2006/relationships/slideLayout" Target="../slideLayouts/slideLayout14.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xmlns="" id="{AF72FAD7-C8C3-754A-A498-D3A7EC29AB73}"/>
              </a:ext>
            </a:extLst>
          </p:cNvPr>
          <p:cNvSpPr>
            <a:spLocks noGrp="1"/>
          </p:cNvSpPr>
          <p:nvPr>
            <p:ph type="body" idx="1"/>
          </p:nvPr>
        </p:nvSpPr>
        <p:spPr>
          <a:xfrm>
            <a:off x="909309" y="6270651"/>
            <a:ext cx="1982316" cy="153611"/>
          </a:xfrm>
          <a:prstGeom prst="rect">
            <a:avLst/>
          </a:prstGeom>
        </p:spPr>
        <p:txBody>
          <a:bodyPr vert="horz" lIns="0" tIns="0" rIns="0" bIns="0" rtlCol="0">
            <a:noAutofit/>
          </a:bodyPr>
          <a:lstStyle/>
          <a:p>
            <a:pPr lvl="0"/>
            <a:r>
              <a:rPr lang="en-US" dirty="0"/>
              <a:t>Edit Master text styles</a:t>
            </a:r>
          </a:p>
        </p:txBody>
      </p:sp>
      <p:pic>
        <p:nvPicPr>
          <p:cNvPr id="4" name="图片 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206684" y="5970030"/>
            <a:ext cx="2256665" cy="493531"/>
          </a:xfrm>
          <a:prstGeom prst="rect">
            <a:avLst/>
          </a:prstGeom>
        </p:spPr>
      </p:pic>
    </p:spTree>
    <p:extLst>
      <p:ext uri="{BB962C8B-B14F-4D97-AF65-F5344CB8AC3E}">
        <p14:creationId xmlns:p14="http://schemas.microsoft.com/office/powerpoint/2010/main" val="4087104836"/>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2" r:id="rId3"/>
    <p:sldLayoutId id="2147483821" r:id="rId4"/>
    <p:sldLayoutId id="2147483823" r:id="rId5"/>
    <p:sldLayoutId id="2147483824" r:id="rId6"/>
    <p:sldLayoutId id="2147483922" r:id="rId7"/>
  </p:sldLayoutIdLst>
  <p:hf hdr="0" ftr="0" dt="0"/>
  <p:txStyles>
    <p:titleStyle>
      <a:lvl1pPr algn="l" defTabSz="914400" rtl="0" eaLnBrk="1" latinLnBrk="0" hangingPunct="1">
        <a:lnSpc>
          <a:spcPts val="3440"/>
        </a:lnSpc>
        <a:spcBef>
          <a:spcPct val="0"/>
        </a:spcBef>
        <a:buNone/>
        <a:defRPr sz="3200" kern="1200">
          <a:solidFill>
            <a:schemeClr val="tx1"/>
          </a:solidFill>
          <a:latin typeface="Microsoft YaHei" panose="020B0503020204020204" pitchFamily="34" charset="-122"/>
          <a:ea typeface="Microsoft YaHei" panose="020B0503020204020204" pitchFamily="34" charset="-122"/>
          <a:cs typeface="+mj-cs"/>
        </a:defRPr>
      </a:lvl1pPr>
    </p:titleStyle>
    <p:bodyStyle>
      <a:lvl1pPr marL="0" indent="0" algn="l" defTabSz="914400" rtl="0" eaLnBrk="1" latinLnBrk="0" hangingPunct="1">
        <a:lnSpc>
          <a:spcPct val="100000"/>
        </a:lnSpc>
        <a:spcBef>
          <a:spcPts val="0"/>
        </a:spcBef>
        <a:buFontTx/>
        <a:buNone/>
        <a:defRPr sz="1000" kern="1200">
          <a:solidFill>
            <a:srgbClr val="1D1D1B"/>
          </a:solidFill>
          <a:latin typeface="Arial" panose="020B0604020202020204" pitchFamily="34" charset="0"/>
          <a:ea typeface="Microsoft YaHei" panose="020B0503020204020204" pitchFamily="34" charset="-122"/>
          <a:cs typeface="Arial" panose="020B0604020202020204" pitchFamily="34" charset="0"/>
        </a:defRPr>
      </a:lvl1pPr>
      <a:lvl2pPr marL="457200" indent="0" algn="l" defTabSz="914400"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59" userDrawn="1">
          <p15:clr>
            <a:srgbClr val="F26B43"/>
          </p15:clr>
        </p15:guide>
        <p15:guide id="2" pos="3841" userDrawn="1">
          <p15:clr>
            <a:srgbClr val="F26B43"/>
          </p15:clr>
        </p15:guide>
        <p15:guide id="3" pos="565" userDrawn="1">
          <p15:clr>
            <a:srgbClr val="F26B43"/>
          </p15:clr>
        </p15:guide>
        <p15:guide id="4" orient="horz" pos="4007" userDrawn="1">
          <p15:clr>
            <a:srgbClr val="F26B43"/>
          </p15:clr>
        </p15:guide>
        <p15:guide id="5" orient="horz" pos="1235" userDrawn="1">
          <p15:clr>
            <a:srgbClr val="F26B43"/>
          </p15:clr>
        </p15:guide>
        <p15:guide id="6" orient="horz" pos="55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239436"/>
      </p:ext>
    </p:extLst>
  </p:cSld>
  <p:clrMap bg1="lt1" tx1="dk1" bg2="lt2" tx2="dk2" accent1="accent1" accent2="accent2" accent3="accent3" accent4="accent4" accent5="accent5" accent6="accent6" hlink="hlink" folHlink="folHlink"/>
  <p:hf hdr="0" ftr="0" dt="0"/>
  <p:txStyles>
    <p:titleStyle>
      <a:lvl1pPr algn="l" defTabSz="1187798" rtl="0" eaLnBrk="1" latinLnBrk="0" hangingPunct="1">
        <a:lnSpc>
          <a:spcPct val="90000"/>
        </a:lnSpc>
        <a:spcBef>
          <a:spcPct val="0"/>
        </a:spcBef>
        <a:buNone/>
        <a:defRPr sz="5716" kern="1200">
          <a:solidFill>
            <a:schemeClr val="tx1"/>
          </a:solidFill>
          <a:latin typeface="+mj-lt"/>
          <a:ea typeface="+mj-ea"/>
          <a:cs typeface="+mj-cs"/>
        </a:defRPr>
      </a:lvl1pPr>
    </p:titleStyle>
    <p:bodyStyle>
      <a:lvl1pPr marL="296950" indent="-296950" algn="l" defTabSz="1187798" rtl="0" eaLnBrk="1" latinLnBrk="0" hangingPunct="1">
        <a:lnSpc>
          <a:spcPct val="90000"/>
        </a:lnSpc>
        <a:spcBef>
          <a:spcPts val="1299"/>
        </a:spcBef>
        <a:buFont typeface="Arial" panose="020B0604020202020204" pitchFamily="34" charset="0"/>
        <a:buChar char="•"/>
        <a:defRPr sz="3636" kern="1200">
          <a:solidFill>
            <a:schemeClr val="tx1"/>
          </a:solidFill>
          <a:latin typeface="+mn-lt"/>
          <a:ea typeface="+mn-ea"/>
          <a:cs typeface="+mn-cs"/>
        </a:defRPr>
      </a:lvl1pPr>
      <a:lvl2pPr marL="890849" indent="-296950" algn="l" defTabSz="1187798" rtl="0" eaLnBrk="1" latinLnBrk="0" hangingPunct="1">
        <a:lnSpc>
          <a:spcPct val="90000"/>
        </a:lnSpc>
        <a:spcBef>
          <a:spcPts val="650"/>
        </a:spcBef>
        <a:buFont typeface="Arial" panose="020B0604020202020204" pitchFamily="34" charset="0"/>
        <a:buChar char="•"/>
        <a:defRPr sz="3118" kern="1200">
          <a:solidFill>
            <a:schemeClr val="tx1"/>
          </a:solidFill>
          <a:latin typeface="+mn-lt"/>
          <a:ea typeface="+mn-ea"/>
          <a:cs typeface="+mn-cs"/>
        </a:defRPr>
      </a:lvl2pPr>
      <a:lvl3pPr marL="1484748" indent="-296950" algn="l" defTabSz="1187798" rtl="0" eaLnBrk="1" latinLnBrk="0" hangingPunct="1">
        <a:lnSpc>
          <a:spcPct val="90000"/>
        </a:lnSpc>
        <a:spcBef>
          <a:spcPts val="650"/>
        </a:spcBef>
        <a:buFont typeface="Arial" panose="020B0604020202020204" pitchFamily="34" charset="0"/>
        <a:buChar char="•"/>
        <a:defRPr sz="2598" kern="1200">
          <a:solidFill>
            <a:schemeClr val="tx1"/>
          </a:solidFill>
          <a:latin typeface="+mn-lt"/>
          <a:ea typeface="+mn-ea"/>
          <a:cs typeface="+mn-cs"/>
        </a:defRPr>
      </a:lvl3pPr>
      <a:lvl4pPr marL="2078648"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4pPr>
      <a:lvl5pPr marL="26725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p:bodyStyle>
    <p:otherStyle>
      <a:defPPr>
        <a:defRPr lang="en-US"/>
      </a:defPPr>
      <a:lvl1pPr marL="0" algn="l" defTabSz="1187798" rtl="0" eaLnBrk="1" latinLnBrk="0" hangingPunct="1">
        <a:defRPr sz="2338" kern="1200">
          <a:solidFill>
            <a:schemeClr val="tx1"/>
          </a:solidFill>
          <a:latin typeface="+mn-lt"/>
          <a:ea typeface="+mn-ea"/>
          <a:cs typeface="+mn-cs"/>
        </a:defRPr>
      </a:lvl1pPr>
      <a:lvl2pPr marL="593900" algn="l" defTabSz="1187798" rtl="0" eaLnBrk="1" latinLnBrk="0" hangingPunct="1">
        <a:defRPr sz="2338" kern="1200">
          <a:solidFill>
            <a:schemeClr val="tx1"/>
          </a:solidFill>
          <a:latin typeface="+mn-lt"/>
          <a:ea typeface="+mn-ea"/>
          <a:cs typeface="+mn-cs"/>
        </a:defRPr>
      </a:lvl2pPr>
      <a:lvl3pPr marL="1187798" algn="l" defTabSz="1187798" rtl="0" eaLnBrk="1" latinLnBrk="0" hangingPunct="1">
        <a:defRPr sz="2338" kern="1200">
          <a:solidFill>
            <a:schemeClr val="tx1"/>
          </a:solidFill>
          <a:latin typeface="+mn-lt"/>
          <a:ea typeface="+mn-ea"/>
          <a:cs typeface="+mn-cs"/>
        </a:defRPr>
      </a:lvl3pPr>
      <a:lvl4pPr marL="1781699" algn="l" defTabSz="1187798" rtl="0" eaLnBrk="1" latinLnBrk="0" hangingPunct="1">
        <a:defRPr sz="2338" kern="1200">
          <a:solidFill>
            <a:schemeClr val="tx1"/>
          </a:solidFill>
          <a:latin typeface="+mn-lt"/>
          <a:ea typeface="+mn-ea"/>
          <a:cs typeface="+mn-cs"/>
        </a:defRPr>
      </a:lvl4pPr>
      <a:lvl5pPr marL="2375598" algn="l" defTabSz="1187798" rtl="0" eaLnBrk="1" latinLnBrk="0" hangingPunct="1">
        <a:defRPr sz="2338" kern="1200">
          <a:solidFill>
            <a:schemeClr val="tx1"/>
          </a:solidFill>
          <a:latin typeface="+mn-lt"/>
          <a:ea typeface="+mn-ea"/>
          <a:cs typeface="+mn-cs"/>
        </a:defRPr>
      </a:lvl5pPr>
      <a:lvl6pPr marL="2969497" algn="l" defTabSz="1187798" rtl="0" eaLnBrk="1" latinLnBrk="0" hangingPunct="1">
        <a:defRPr sz="2338" kern="1200">
          <a:solidFill>
            <a:schemeClr val="tx1"/>
          </a:solidFill>
          <a:latin typeface="+mn-lt"/>
          <a:ea typeface="+mn-ea"/>
          <a:cs typeface="+mn-cs"/>
        </a:defRPr>
      </a:lvl6pPr>
      <a:lvl7pPr marL="3563396" algn="l" defTabSz="1187798" rtl="0" eaLnBrk="1" latinLnBrk="0" hangingPunct="1">
        <a:defRPr sz="2338" kern="1200">
          <a:solidFill>
            <a:schemeClr val="tx1"/>
          </a:solidFill>
          <a:latin typeface="+mn-lt"/>
          <a:ea typeface="+mn-ea"/>
          <a:cs typeface="+mn-cs"/>
        </a:defRPr>
      </a:lvl7pPr>
      <a:lvl8pPr marL="4157297" algn="l" defTabSz="1187798" rtl="0" eaLnBrk="1" latinLnBrk="0" hangingPunct="1">
        <a:defRPr sz="2338" kern="1200">
          <a:solidFill>
            <a:schemeClr val="tx1"/>
          </a:solidFill>
          <a:latin typeface="+mn-lt"/>
          <a:ea typeface="+mn-ea"/>
          <a:cs typeface="+mn-cs"/>
        </a:defRPr>
      </a:lvl8pPr>
      <a:lvl9pPr marL="4751195" algn="l" defTabSz="1187798" rtl="0" eaLnBrk="1" latinLnBrk="0" hangingPunct="1">
        <a:defRPr sz="233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userDrawn="1">
          <p15:clr>
            <a:srgbClr val="F26B43"/>
          </p15:clr>
        </p15:guide>
        <p15:guide id="2" pos="3842" userDrawn="1">
          <p15:clr>
            <a:srgbClr val="F26B43"/>
          </p15:clr>
        </p15:guide>
        <p15:guide id="3" pos="458" userDrawn="1">
          <p15:clr>
            <a:srgbClr val="F26B43"/>
          </p15:clr>
        </p15:guide>
        <p15:guide id="4" pos="7225" userDrawn="1">
          <p15:clr>
            <a:srgbClr val="F26B43"/>
          </p15:clr>
        </p15:guide>
        <p15:guide id="5" orient="horz" pos="410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785A3D6-1271-D247-9E96-1B376F4BE7BE}"/>
              </a:ext>
            </a:extLst>
          </p:cNvPr>
          <p:cNvSpPr txBox="1"/>
          <p:nvPr userDrawn="1"/>
        </p:nvSpPr>
        <p:spPr>
          <a:xfrm>
            <a:off x="1095467" y="6356939"/>
            <a:ext cx="1463467" cy="246221"/>
          </a:xfrm>
          <a:prstGeom prst="rect">
            <a:avLst/>
          </a:prstGeom>
          <a:noFill/>
        </p:spPr>
        <p:txBody>
          <a:bodyPr wrap="square" rtlCol="0">
            <a:spAutoFit/>
          </a:bodyPr>
          <a:lstStyle/>
          <a:p>
            <a:r>
              <a:rPr lang="en-US" sz="1000" b="0" baseline="0" dirty="0">
                <a:solidFill>
                  <a:srgbClr val="1D1D1B"/>
                </a:solidFill>
                <a:latin typeface="Arial" panose="020B0604020202020204" pitchFamily="34" charset="0"/>
                <a:cs typeface="Arial" panose="020B0604020202020204" pitchFamily="34" charset="0"/>
              </a:rPr>
              <a:t>Huawei Confidential</a:t>
            </a:r>
          </a:p>
        </p:txBody>
      </p:sp>
      <p:sp>
        <p:nvSpPr>
          <p:cNvPr id="4" name="TextBox 3">
            <a:extLst>
              <a:ext uri="{FF2B5EF4-FFF2-40B4-BE49-F238E27FC236}">
                <a16:creationId xmlns:a16="http://schemas.microsoft.com/office/drawing/2014/main" xmlns=""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smtClean="0">
                <a:solidFill>
                  <a:srgbClr val="1D1D1B"/>
                </a:solidFill>
                <a:latin typeface="Arial" panose="020B0604020202020204" pitchFamily="34" charset="0"/>
                <a:cs typeface="Arial" panose="020B0604020202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dirty="0">
              <a:solidFill>
                <a:srgbClr val="1D1D1B"/>
              </a:solidFill>
              <a:latin typeface="Arial" panose="020B0604020202020204" pitchFamily="34" charset="0"/>
              <a:cs typeface="Arial" panose="020B0604020202020204" pitchFamily="34" charset="0"/>
            </a:endParaRPr>
          </a:p>
        </p:txBody>
      </p:sp>
      <p:grpSp>
        <p:nvGrpSpPr>
          <p:cNvPr id="25" name="组合 24"/>
          <p:cNvGrpSpPr/>
          <p:nvPr userDrawn="1"/>
        </p:nvGrpSpPr>
        <p:grpSpPr>
          <a:xfrm>
            <a:off x="12216278" y="2931937"/>
            <a:ext cx="1982916" cy="3934682"/>
            <a:chOff x="12216278" y="2262477"/>
            <a:chExt cx="1982916" cy="4604143"/>
          </a:xfrm>
        </p:grpSpPr>
        <p:grpSp>
          <p:nvGrpSpPr>
            <p:cNvPr id="26" name="组合 25"/>
            <p:cNvGrpSpPr/>
            <p:nvPr userDrawn="1"/>
          </p:nvGrpSpPr>
          <p:grpSpPr>
            <a:xfrm>
              <a:off x="12315635" y="2262477"/>
              <a:ext cx="1883559" cy="692624"/>
              <a:chOff x="12315635" y="2207613"/>
              <a:chExt cx="1883559" cy="692624"/>
            </a:xfrm>
          </p:grpSpPr>
          <p:sp>
            <p:nvSpPr>
              <p:cNvPr id="44" name="矩形 5">
                <a:extLst>
                  <a:ext uri="{FF2B5EF4-FFF2-40B4-BE49-F238E27FC236}">
                    <a16:creationId xmlns:a16="http://schemas.microsoft.com/office/drawing/2014/main" xmlns="" id="{3B0B5EC2-EA55-CC45-A9D0-D5EA5D768C99}"/>
                  </a:ext>
                </a:extLst>
              </p:cNvPr>
              <p:cNvSpPr/>
              <p:nvPr userDrawn="1"/>
            </p:nvSpPr>
            <p:spPr>
              <a:xfrm>
                <a:off x="12315635" y="2401808"/>
                <a:ext cx="911019" cy="498429"/>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tx2"/>
                    </a:solidFill>
                    <a:latin typeface="Arial" charset="0"/>
                    <a:ea typeface="Arial" charset="0"/>
                    <a:cs typeface="Arial" charset="0"/>
                  </a:rPr>
                  <a:t>P</a:t>
                </a:r>
                <a:r>
                  <a:rPr kumimoji="1" lang="en-US" altLang="zh-Hant" sz="700" b="1" dirty="0">
                    <a:solidFill>
                      <a:schemeClr val="tx2"/>
                    </a:solidFill>
                    <a:latin typeface="Arial" charset="0"/>
                    <a:ea typeface="Arial" charset="0"/>
                    <a:cs typeface="Arial" charset="0"/>
                  </a:rPr>
                  <a:t>ANTONE</a:t>
                </a:r>
                <a:r>
                  <a:rPr kumimoji="1" lang="en-US" altLang="zh-CN" sz="700" b="1" dirty="0">
                    <a:solidFill>
                      <a:schemeClr val="tx2"/>
                    </a:solidFill>
                    <a:latin typeface="Arial" charset="0"/>
                    <a:ea typeface="Arial" charset="0"/>
                    <a:cs typeface="Arial" charset="0"/>
                  </a:rPr>
                  <a:t> 186C</a:t>
                </a:r>
              </a:p>
              <a:p>
                <a:pPr algn="ctr">
                  <a:lnSpc>
                    <a:spcPct val="100000"/>
                  </a:lnSpc>
                </a:pPr>
                <a:r>
                  <a:rPr kumimoji="1" lang="en-US" altLang="zh-CN" sz="700" b="1" dirty="0" smtClean="0">
                    <a:solidFill>
                      <a:schemeClr val="tx2"/>
                    </a:solidFill>
                    <a:latin typeface="Arial" charset="0"/>
                    <a:ea typeface="Arial" charset="0"/>
                    <a:cs typeface="Arial" charset="0"/>
                  </a:rPr>
                  <a:t>RGB </a:t>
                </a:r>
                <a:r>
                  <a:rPr kumimoji="1" lang="en-US" altLang="zh-CN" sz="700" b="1" dirty="0">
                    <a:solidFill>
                      <a:schemeClr val="tx2"/>
                    </a:solidFill>
                    <a:latin typeface="Arial" charset="0"/>
                    <a:ea typeface="Arial" charset="0"/>
                    <a:cs typeface="Arial" charset="0"/>
                  </a:rPr>
                  <a:t>200/16/46</a:t>
                </a:r>
              </a:p>
            </p:txBody>
          </p:sp>
          <p:sp>
            <p:nvSpPr>
              <p:cNvPr id="45" name="矩形 9">
                <a:extLst>
                  <a:ext uri="{FF2B5EF4-FFF2-40B4-BE49-F238E27FC236}">
                    <a16:creationId xmlns:a16="http://schemas.microsoft.com/office/drawing/2014/main" xmlns="" id="{992224C5-04A6-C041-B257-13137945DBB8}"/>
                  </a:ext>
                </a:extLst>
              </p:cNvPr>
              <p:cNvSpPr/>
              <p:nvPr userDrawn="1"/>
            </p:nvSpPr>
            <p:spPr>
              <a:xfrm>
                <a:off x="13288175" y="2401808"/>
                <a:ext cx="911019" cy="498429"/>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tx2"/>
                    </a:solidFill>
                    <a:latin typeface="Arial" charset="0"/>
                    <a:ea typeface="Arial" charset="0"/>
                    <a:cs typeface="Arial" charset="0"/>
                  </a:rPr>
                  <a:t>P</a:t>
                </a:r>
                <a:r>
                  <a:rPr kumimoji="1" lang="en-US" altLang="zh-Hant" sz="700" b="1" dirty="0">
                    <a:solidFill>
                      <a:schemeClr val="tx2"/>
                    </a:solidFill>
                    <a:latin typeface="Arial" charset="0"/>
                    <a:ea typeface="Arial" charset="0"/>
                    <a:cs typeface="Arial" charset="0"/>
                  </a:rPr>
                  <a:t>ANTONE</a:t>
                </a:r>
                <a:r>
                  <a:rPr kumimoji="1" lang="en-US" altLang="zh-CN" sz="700" b="1" dirty="0">
                    <a:solidFill>
                      <a:schemeClr val="tx2"/>
                    </a:solidFill>
                    <a:latin typeface="Arial" charset="0"/>
                    <a:ea typeface="Arial" charset="0"/>
                    <a:cs typeface="Arial" charset="0"/>
                  </a:rPr>
                  <a:t> 185C</a:t>
                </a:r>
              </a:p>
              <a:p>
                <a:pPr algn="ctr">
                  <a:lnSpc>
                    <a:spcPct val="100000"/>
                  </a:lnSpc>
                </a:pPr>
                <a:r>
                  <a:rPr kumimoji="1" lang="en-US" altLang="zh-CN" sz="700" b="1" dirty="0" smtClean="0">
                    <a:solidFill>
                      <a:schemeClr val="tx2"/>
                    </a:solidFill>
                    <a:latin typeface="Arial" charset="0"/>
                    <a:ea typeface="Arial" charset="0"/>
                    <a:cs typeface="Arial" charset="0"/>
                  </a:rPr>
                  <a:t>RGB </a:t>
                </a:r>
                <a:r>
                  <a:rPr kumimoji="1" lang="en-US" altLang="zh-CN" sz="700" b="1" dirty="0">
                    <a:solidFill>
                      <a:schemeClr val="tx2"/>
                    </a:solidFill>
                    <a:latin typeface="Arial" charset="0"/>
                    <a:ea typeface="Arial" charset="0"/>
                    <a:cs typeface="Arial" charset="0"/>
                  </a:rPr>
                  <a:t>199/0/11</a:t>
                </a:r>
              </a:p>
            </p:txBody>
          </p:sp>
          <p:sp>
            <p:nvSpPr>
              <p:cNvPr id="46" name="文本框 31">
                <a:extLst>
                  <a:ext uri="{FF2B5EF4-FFF2-40B4-BE49-F238E27FC236}">
                    <a16:creationId xmlns:a16="http://schemas.microsoft.com/office/drawing/2014/main" xmlns="" id="{58918196-0639-EE4B-AFC2-315BE04587B9}"/>
                  </a:ext>
                </a:extLst>
              </p:cNvPr>
              <p:cNvSpPr txBox="1"/>
              <p:nvPr userDrawn="1"/>
            </p:nvSpPr>
            <p:spPr>
              <a:xfrm>
                <a:off x="12326898" y="2207613"/>
                <a:ext cx="384721" cy="153888"/>
              </a:xfrm>
              <a:prstGeom prst="rect">
                <a:avLst/>
              </a:prstGeom>
              <a:noFill/>
            </p:spPr>
            <p:txBody>
              <a:bodyPr wrap="none" lIns="0" tIns="0" rIns="0" bIns="0" rtlCol="0">
                <a:spAutoFit/>
              </a:bodyPr>
              <a:lstStyle/>
              <a:p>
                <a:pPr algn="ctr">
                  <a:lnSpc>
                    <a:spcPct val="100000"/>
                  </a:lnSpc>
                </a:pPr>
                <a:r>
                  <a:rPr kumimoji="1" lang="zh-CN" altLang="en-US" sz="1000" dirty="0" smtClean="0">
                    <a:solidFill>
                      <a:schemeClr val="tx1"/>
                    </a:solidFill>
                    <a:latin typeface="Microsoft YaHei" panose="020B0503020204020204" pitchFamily="34" charset="-122"/>
                    <a:ea typeface="Microsoft YaHei" panose="020B0503020204020204" pitchFamily="34" charset="-122"/>
                  </a:rPr>
                  <a:t>品牌色</a:t>
                </a:r>
                <a:endParaRPr kumimoji="1" lang="zh-CN" altLang="en-US" sz="1000" dirty="0">
                  <a:solidFill>
                    <a:schemeClr val="tx1"/>
                  </a:solidFill>
                  <a:latin typeface="Microsoft YaHei" panose="020B0503020204020204" pitchFamily="34" charset="-122"/>
                  <a:ea typeface="Microsoft YaHei" panose="020B0503020204020204" pitchFamily="34" charset="-122"/>
                </a:endParaRPr>
              </a:p>
            </p:txBody>
          </p:sp>
        </p:grpSp>
        <p:grpSp>
          <p:nvGrpSpPr>
            <p:cNvPr id="27" name="组合 26"/>
            <p:cNvGrpSpPr/>
            <p:nvPr userDrawn="1"/>
          </p:nvGrpSpPr>
          <p:grpSpPr>
            <a:xfrm>
              <a:off x="12216278" y="3080825"/>
              <a:ext cx="1982912" cy="3785795"/>
              <a:chOff x="12216278" y="3080825"/>
              <a:chExt cx="1982912" cy="3785795"/>
            </a:xfrm>
          </p:grpSpPr>
          <p:sp>
            <p:nvSpPr>
              <p:cNvPr id="28" name="矩形 12">
                <a:extLst>
                  <a:ext uri="{FF2B5EF4-FFF2-40B4-BE49-F238E27FC236}">
                    <a16:creationId xmlns:a16="http://schemas.microsoft.com/office/drawing/2014/main" xmlns="" id="{DCA8B73C-0B87-284F-805F-752EBF20B768}"/>
                  </a:ext>
                </a:extLst>
              </p:cNvPr>
              <p:cNvSpPr/>
              <p:nvPr userDrawn="1"/>
            </p:nvSpPr>
            <p:spPr>
              <a:xfrm>
                <a:off x="12315640" y="3785971"/>
                <a:ext cx="885201" cy="462672"/>
              </a:xfrm>
              <a:prstGeom prst="rect">
                <a:avLst/>
              </a:prstGeom>
              <a:solidFill>
                <a:srgbClr val="EA5A4F"/>
              </a:solidFill>
              <a:ln>
                <a:solidFill>
                  <a:srgbClr val="EA5A4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234</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90/79</a:t>
                </a:r>
                <a:endParaRPr kumimoji="1" lang="mr-IN" altLang="zh-CN" sz="700" b="1" dirty="0">
                  <a:solidFill>
                    <a:schemeClr val="tx2"/>
                  </a:solidFill>
                  <a:latin typeface="Arial" charset="0"/>
                  <a:ea typeface="Arial" charset="0"/>
                  <a:cs typeface="Arial" charset="0"/>
                </a:endParaRPr>
              </a:p>
            </p:txBody>
          </p:sp>
          <p:sp>
            <p:nvSpPr>
              <p:cNvPr id="29" name="矩形 13">
                <a:extLst>
                  <a:ext uri="{FF2B5EF4-FFF2-40B4-BE49-F238E27FC236}">
                    <a16:creationId xmlns:a16="http://schemas.microsoft.com/office/drawing/2014/main" xmlns="" id="{138A39A8-BB4E-CD4E-9201-F1785C874F92}"/>
                  </a:ext>
                </a:extLst>
              </p:cNvPr>
              <p:cNvSpPr/>
              <p:nvPr userDrawn="1"/>
            </p:nvSpPr>
            <p:spPr>
              <a:xfrm>
                <a:off x="12315640" y="3259312"/>
                <a:ext cx="885201" cy="462672"/>
              </a:xfrm>
              <a:prstGeom prst="rect">
                <a:avLst/>
              </a:prstGeom>
              <a:solidFill>
                <a:srgbClr val="78000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120</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0/15</a:t>
                </a:r>
                <a:endParaRPr kumimoji="1" lang="mr-IN" altLang="zh-CN" sz="700" b="1" dirty="0">
                  <a:solidFill>
                    <a:schemeClr val="tx2"/>
                  </a:solidFill>
                  <a:latin typeface="Arial" charset="0"/>
                  <a:ea typeface="Arial" charset="0"/>
                  <a:cs typeface="Arial" charset="0"/>
                </a:endParaRPr>
              </a:p>
            </p:txBody>
          </p:sp>
          <p:sp>
            <p:nvSpPr>
              <p:cNvPr id="30" name="文本框 15">
                <a:extLst>
                  <a:ext uri="{FF2B5EF4-FFF2-40B4-BE49-F238E27FC236}">
                    <a16:creationId xmlns:a16="http://schemas.microsoft.com/office/drawing/2014/main" xmlns="" id="{8F53C07A-1022-C740-8F8D-97538E174D38}"/>
                  </a:ext>
                </a:extLst>
              </p:cNvPr>
              <p:cNvSpPr txBox="1"/>
              <p:nvPr userDrawn="1"/>
            </p:nvSpPr>
            <p:spPr>
              <a:xfrm>
                <a:off x="12216278" y="3080825"/>
                <a:ext cx="569387" cy="153888"/>
              </a:xfrm>
              <a:prstGeom prst="rect">
                <a:avLst/>
              </a:prstGeom>
              <a:noFill/>
            </p:spPr>
            <p:txBody>
              <a:bodyPr wrap="square" lIns="0" tIns="0" rIns="0" bIns="0" rtlCol="0" anchor="b" anchorCtr="0">
                <a:spAutoFit/>
              </a:bodyPr>
              <a:lstStyle/>
              <a:p>
                <a:pPr algn="ctr">
                  <a:lnSpc>
                    <a:spcPct val="100000"/>
                  </a:lnSpc>
                </a:pPr>
                <a:r>
                  <a:rPr kumimoji="1" lang="zh-CN" altLang="en-US" sz="1000" dirty="0">
                    <a:solidFill>
                      <a:schemeClr val="tx1"/>
                    </a:solidFill>
                    <a:latin typeface="Microsoft YaHei" panose="020B0503020204020204" pitchFamily="34" charset="-122"/>
                    <a:ea typeface="Microsoft YaHei" panose="020B0503020204020204" pitchFamily="34" charset="-122"/>
                  </a:rPr>
                  <a:t>辅助色</a:t>
                </a:r>
              </a:p>
            </p:txBody>
          </p:sp>
          <p:sp>
            <p:nvSpPr>
              <p:cNvPr id="31" name="矩形 16">
                <a:extLst>
                  <a:ext uri="{FF2B5EF4-FFF2-40B4-BE49-F238E27FC236}">
                    <a16:creationId xmlns:a16="http://schemas.microsoft.com/office/drawing/2014/main" xmlns="" id="{306A7598-C00D-994F-82DA-B39F3C2E0AAD}"/>
                  </a:ext>
                </a:extLst>
              </p:cNvPr>
              <p:cNvSpPr/>
              <p:nvPr userDrawn="1"/>
            </p:nvSpPr>
            <p:spPr>
              <a:xfrm>
                <a:off x="12315640" y="4836793"/>
                <a:ext cx="885201" cy="462672"/>
              </a:xfrm>
              <a:prstGeom prst="rect">
                <a:avLst/>
              </a:prstGeom>
              <a:solidFill>
                <a:srgbClr val="F8B5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248</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181/60</a:t>
                </a:r>
                <a:endParaRPr kumimoji="1" lang="mr-IN" altLang="zh-CN" sz="700" b="1" dirty="0">
                  <a:solidFill>
                    <a:schemeClr val="tx2"/>
                  </a:solidFill>
                  <a:latin typeface="Arial" charset="0"/>
                  <a:ea typeface="Arial" charset="0"/>
                  <a:cs typeface="Arial" charset="0"/>
                </a:endParaRPr>
              </a:p>
            </p:txBody>
          </p:sp>
          <p:sp>
            <p:nvSpPr>
              <p:cNvPr id="32" name="矩形 17">
                <a:extLst>
                  <a:ext uri="{FF2B5EF4-FFF2-40B4-BE49-F238E27FC236}">
                    <a16:creationId xmlns:a16="http://schemas.microsoft.com/office/drawing/2014/main" xmlns="" id="{C1423292-FF2F-A74C-943E-1C3C47534098}"/>
                  </a:ext>
                </a:extLst>
              </p:cNvPr>
              <p:cNvSpPr/>
              <p:nvPr userDrawn="1"/>
            </p:nvSpPr>
            <p:spPr>
              <a:xfrm>
                <a:off x="12315640" y="4319278"/>
                <a:ext cx="885201" cy="462672"/>
              </a:xfrm>
              <a:prstGeom prst="rect">
                <a:avLst/>
              </a:prstGeom>
              <a:solidFill>
                <a:srgbClr val="EB5C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235</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92/1</a:t>
                </a:r>
                <a:endParaRPr kumimoji="1" lang="mr-IN" altLang="zh-CN" sz="700" b="1" dirty="0">
                  <a:solidFill>
                    <a:schemeClr val="tx2"/>
                  </a:solidFill>
                  <a:latin typeface="Arial" charset="0"/>
                  <a:ea typeface="Arial" charset="0"/>
                  <a:cs typeface="Arial" charset="0"/>
                </a:endParaRPr>
              </a:p>
            </p:txBody>
          </p:sp>
          <p:sp>
            <p:nvSpPr>
              <p:cNvPr id="33" name="矩形 18">
                <a:extLst>
                  <a:ext uri="{FF2B5EF4-FFF2-40B4-BE49-F238E27FC236}">
                    <a16:creationId xmlns:a16="http://schemas.microsoft.com/office/drawing/2014/main" xmlns="" id="{2A29AF15-F5C4-A842-A63B-5DBA549CB92F}"/>
                  </a:ext>
                </a:extLst>
              </p:cNvPr>
              <p:cNvSpPr/>
              <p:nvPr userDrawn="1"/>
            </p:nvSpPr>
            <p:spPr>
              <a:xfrm>
                <a:off x="12315636" y="5880294"/>
                <a:ext cx="911019" cy="462672"/>
              </a:xfrm>
              <a:prstGeom prst="rect">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137/137/137</a:t>
                </a:r>
                <a:endParaRPr kumimoji="1" lang="mr-IN" altLang="zh-CN" sz="700" b="1" dirty="0">
                  <a:solidFill>
                    <a:schemeClr val="tx2"/>
                  </a:solidFill>
                  <a:latin typeface="Arial" charset="0"/>
                  <a:ea typeface="Arial" charset="0"/>
                  <a:cs typeface="Arial" charset="0"/>
                </a:endParaRPr>
              </a:p>
            </p:txBody>
          </p:sp>
          <p:sp>
            <p:nvSpPr>
              <p:cNvPr id="34" name="矩形 19">
                <a:extLst>
                  <a:ext uri="{FF2B5EF4-FFF2-40B4-BE49-F238E27FC236}">
                    <a16:creationId xmlns:a16="http://schemas.microsoft.com/office/drawing/2014/main" xmlns="" id="{E9EA970A-4D36-BC41-B8BE-40DF553320E7}"/>
                  </a:ext>
                </a:extLst>
              </p:cNvPr>
              <p:cNvSpPr/>
              <p:nvPr userDrawn="1"/>
            </p:nvSpPr>
            <p:spPr>
              <a:xfrm>
                <a:off x="12315636" y="5362779"/>
                <a:ext cx="911019" cy="462672"/>
              </a:xfrm>
              <a:prstGeom prst="rect">
                <a:avLst/>
              </a:prstGeom>
              <a:solidFill>
                <a:srgbClr val="23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35/24/21</a:t>
                </a:r>
                <a:endParaRPr kumimoji="1" lang="mr-IN" altLang="zh-CN" sz="700" b="1" dirty="0">
                  <a:solidFill>
                    <a:schemeClr val="tx2"/>
                  </a:solidFill>
                  <a:latin typeface="Arial" charset="0"/>
                  <a:ea typeface="Arial" charset="0"/>
                  <a:cs typeface="Arial" charset="0"/>
                </a:endParaRPr>
              </a:p>
            </p:txBody>
          </p:sp>
          <p:sp>
            <p:nvSpPr>
              <p:cNvPr id="35" name="矩形 22">
                <a:extLst>
                  <a:ext uri="{FF2B5EF4-FFF2-40B4-BE49-F238E27FC236}">
                    <a16:creationId xmlns:a16="http://schemas.microsoft.com/office/drawing/2014/main" xmlns="" id="{14EE21FB-1D92-0241-ABA5-5E9A6AEE0DC8}"/>
                  </a:ext>
                </a:extLst>
              </p:cNvPr>
              <p:cNvSpPr/>
              <p:nvPr userDrawn="1"/>
            </p:nvSpPr>
            <p:spPr>
              <a:xfrm>
                <a:off x="12315636" y="6403948"/>
                <a:ext cx="911019" cy="462672"/>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bg1"/>
                    </a:solidFill>
                    <a:latin typeface="Arial" charset="0"/>
                    <a:ea typeface="Arial" charset="0"/>
                    <a:cs typeface="Arial" charset="0"/>
                  </a:rPr>
                  <a:t>RGB</a:t>
                </a:r>
                <a:r>
                  <a:rPr kumimoji="1" lang="en-US" altLang="zh-CN" sz="700" b="1" dirty="0" smtClean="0">
                    <a:solidFill>
                      <a:schemeClr val="bg1"/>
                    </a:solidFill>
                    <a:latin typeface="Arial" charset="0"/>
                    <a:ea typeface="Arial" charset="0"/>
                    <a:cs typeface="Arial" charset="0"/>
                  </a:rPr>
                  <a:t> </a:t>
                </a:r>
                <a:r>
                  <a:rPr kumimoji="1" lang="en-US" altLang="zh-CN" sz="700" b="1" dirty="0">
                    <a:solidFill>
                      <a:schemeClr val="bg1"/>
                    </a:solidFill>
                    <a:latin typeface="Arial" charset="0"/>
                    <a:ea typeface="Arial" charset="0"/>
                    <a:cs typeface="Arial" charset="0"/>
                  </a:rPr>
                  <a:t>221</a:t>
                </a:r>
                <a:r>
                  <a:rPr kumimoji="1" lang="mr-IN" altLang="zh-CN" sz="700" b="1" dirty="0">
                    <a:solidFill>
                      <a:schemeClr val="bg1"/>
                    </a:solidFill>
                    <a:latin typeface="Arial" charset="0"/>
                    <a:ea typeface="Arial" charset="0"/>
                    <a:cs typeface="Arial" charset="0"/>
                  </a:rPr>
                  <a:t>/</a:t>
                </a:r>
                <a:r>
                  <a:rPr kumimoji="1" lang="en-US" altLang="zh-CN" sz="700" b="1" dirty="0">
                    <a:solidFill>
                      <a:schemeClr val="bg1"/>
                    </a:solidFill>
                    <a:latin typeface="Arial" charset="0"/>
                    <a:ea typeface="Arial" charset="0"/>
                    <a:cs typeface="Arial" charset="0"/>
                  </a:rPr>
                  <a:t>221/221</a:t>
                </a:r>
                <a:endParaRPr kumimoji="1" lang="mr-IN" altLang="zh-CN" sz="700" b="1" dirty="0">
                  <a:solidFill>
                    <a:schemeClr val="bg1"/>
                  </a:solidFill>
                  <a:latin typeface="Arial" charset="0"/>
                  <a:ea typeface="Arial" charset="0"/>
                  <a:cs typeface="Arial" charset="0"/>
                </a:endParaRPr>
              </a:p>
            </p:txBody>
          </p:sp>
          <p:sp>
            <p:nvSpPr>
              <p:cNvPr id="36" name="矩形 12">
                <a:extLst>
                  <a:ext uri="{FF2B5EF4-FFF2-40B4-BE49-F238E27FC236}">
                    <a16:creationId xmlns:a16="http://schemas.microsoft.com/office/drawing/2014/main" xmlns="" id="{883734A3-2645-434A-9DCC-1416B6C687CC}"/>
                  </a:ext>
                </a:extLst>
              </p:cNvPr>
              <p:cNvSpPr/>
              <p:nvPr userDrawn="1"/>
            </p:nvSpPr>
            <p:spPr>
              <a:xfrm>
                <a:off x="13288175" y="3785971"/>
                <a:ext cx="885201" cy="462672"/>
              </a:xfrm>
              <a:prstGeom prst="rect">
                <a:avLst/>
              </a:prstGeom>
              <a:solidFill>
                <a:srgbClr val="E98C8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233</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140/128</a:t>
                </a:r>
                <a:endParaRPr kumimoji="1" lang="mr-IN" altLang="zh-CN" sz="700" b="1" dirty="0">
                  <a:solidFill>
                    <a:schemeClr val="tx2"/>
                  </a:solidFill>
                  <a:latin typeface="Arial" charset="0"/>
                  <a:ea typeface="Arial" charset="0"/>
                  <a:cs typeface="Arial" charset="0"/>
                </a:endParaRPr>
              </a:p>
            </p:txBody>
          </p:sp>
          <p:sp>
            <p:nvSpPr>
              <p:cNvPr id="37" name="矩形 13">
                <a:extLst>
                  <a:ext uri="{FF2B5EF4-FFF2-40B4-BE49-F238E27FC236}">
                    <a16:creationId xmlns:a16="http://schemas.microsoft.com/office/drawing/2014/main" xmlns="" id="{1FF13552-FB3D-134A-A80A-6CFB35DFE1A1}"/>
                  </a:ext>
                </a:extLst>
              </p:cNvPr>
              <p:cNvSpPr/>
              <p:nvPr userDrawn="1"/>
            </p:nvSpPr>
            <p:spPr>
              <a:xfrm>
                <a:off x="13288175" y="3259312"/>
                <a:ext cx="885201" cy="462672"/>
              </a:xfrm>
              <a:prstGeom prst="rect">
                <a:avLst/>
              </a:prstGeom>
              <a:solidFill>
                <a:srgbClr val="A72126"/>
              </a:solidFill>
              <a:ln>
                <a:solidFill>
                  <a:srgbClr val="9F000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159</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0/1</a:t>
                </a:r>
                <a:endParaRPr kumimoji="1" lang="mr-IN" altLang="zh-CN" sz="700" b="1" dirty="0">
                  <a:solidFill>
                    <a:schemeClr val="tx2"/>
                  </a:solidFill>
                  <a:latin typeface="Arial" charset="0"/>
                  <a:ea typeface="Arial" charset="0"/>
                  <a:cs typeface="Arial" charset="0"/>
                </a:endParaRPr>
              </a:p>
            </p:txBody>
          </p:sp>
          <p:sp>
            <p:nvSpPr>
              <p:cNvPr id="38" name="矩形 16">
                <a:extLst>
                  <a:ext uri="{FF2B5EF4-FFF2-40B4-BE49-F238E27FC236}">
                    <a16:creationId xmlns:a16="http://schemas.microsoft.com/office/drawing/2014/main" xmlns="" id="{0A96471B-CB12-1443-B01F-C14C9112C149}"/>
                  </a:ext>
                </a:extLst>
              </p:cNvPr>
              <p:cNvSpPr/>
              <p:nvPr userDrawn="1"/>
            </p:nvSpPr>
            <p:spPr>
              <a:xfrm>
                <a:off x="13288175" y="4836793"/>
                <a:ext cx="885201" cy="462672"/>
              </a:xfrm>
              <a:prstGeom prst="rect">
                <a:avLst/>
              </a:prstGeom>
              <a:solidFill>
                <a:srgbClr val="F5DC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bg1"/>
                    </a:solidFill>
                    <a:latin typeface="Arial" charset="0"/>
                    <a:ea typeface="Arial" charset="0"/>
                    <a:cs typeface="Arial" charset="0"/>
                  </a:rPr>
                  <a:t>RGB</a:t>
                </a:r>
                <a:r>
                  <a:rPr kumimoji="1" lang="en-US" altLang="zh-CN" sz="700" b="1" dirty="0" smtClean="0">
                    <a:solidFill>
                      <a:schemeClr val="bg1"/>
                    </a:solidFill>
                    <a:latin typeface="Arial" charset="0"/>
                    <a:ea typeface="Arial" charset="0"/>
                    <a:cs typeface="Arial" charset="0"/>
                  </a:rPr>
                  <a:t> </a:t>
                </a:r>
                <a:r>
                  <a:rPr kumimoji="1" lang="en-US" altLang="zh-CN" sz="700" b="1" dirty="0">
                    <a:solidFill>
                      <a:schemeClr val="bg1"/>
                    </a:solidFill>
                    <a:latin typeface="Arial" charset="0"/>
                    <a:ea typeface="Arial" charset="0"/>
                    <a:cs typeface="Arial" charset="0"/>
                  </a:rPr>
                  <a:t>245</a:t>
                </a:r>
                <a:r>
                  <a:rPr kumimoji="1" lang="mr-IN" altLang="zh-CN" sz="700" b="1" dirty="0">
                    <a:solidFill>
                      <a:schemeClr val="bg1"/>
                    </a:solidFill>
                    <a:latin typeface="Arial" charset="0"/>
                    <a:ea typeface="Arial" charset="0"/>
                    <a:cs typeface="Arial" charset="0"/>
                  </a:rPr>
                  <a:t>/</a:t>
                </a:r>
                <a:r>
                  <a:rPr kumimoji="1" lang="en-US" altLang="zh-CN" sz="700" b="1" dirty="0">
                    <a:solidFill>
                      <a:schemeClr val="bg1"/>
                    </a:solidFill>
                    <a:latin typeface="Arial" charset="0"/>
                    <a:ea typeface="Arial" charset="0"/>
                    <a:cs typeface="Arial" charset="0"/>
                  </a:rPr>
                  <a:t>220/87</a:t>
                </a:r>
                <a:endParaRPr kumimoji="1" lang="mr-IN" altLang="zh-CN" sz="700" b="1" dirty="0">
                  <a:solidFill>
                    <a:schemeClr val="bg1"/>
                  </a:solidFill>
                  <a:latin typeface="Arial" charset="0"/>
                  <a:ea typeface="Arial" charset="0"/>
                  <a:cs typeface="Arial" charset="0"/>
                </a:endParaRPr>
              </a:p>
            </p:txBody>
          </p:sp>
          <p:sp>
            <p:nvSpPr>
              <p:cNvPr id="39" name="矩形 17">
                <a:extLst>
                  <a:ext uri="{FF2B5EF4-FFF2-40B4-BE49-F238E27FC236}">
                    <a16:creationId xmlns:a16="http://schemas.microsoft.com/office/drawing/2014/main" xmlns="" id="{61890D59-CF8B-1449-A836-3A304EC9A907}"/>
                  </a:ext>
                </a:extLst>
              </p:cNvPr>
              <p:cNvSpPr/>
              <p:nvPr userDrawn="1"/>
            </p:nvSpPr>
            <p:spPr>
              <a:xfrm>
                <a:off x="13288175" y="4319278"/>
                <a:ext cx="885201" cy="462672"/>
              </a:xfrm>
              <a:prstGeom prst="rect">
                <a:avLst/>
              </a:prstGeom>
              <a:solidFill>
                <a:srgbClr val="F085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240</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133/0</a:t>
                </a:r>
                <a:endParaRPr kumimoji="1" lang="mr-IN" altLang="zh-CN" sz="700" b="1" dirty="0">
                  <a:solidFill>
                    <a:schemeClr val="tx2"/>
                  </a:solidFill>
                  <a:latin typeface="Arial" charset="0"/>
                  <a:ea typeface="Arial" charset="0"/>
                  <a:cs typeface="Arial" charset="0"/>
                </a:endParaRPr>
              </a:p>
            </p:txBody>
          </p:sp>
          <p:sp>
            <p:nvSpPr>
              <p:cNvPr id="40" name="矩形 18">
                <a:extLst>
                  <a:ext uri="{FF2B5EF4-FFF2-40B4-BE49-F238E27FC236}">
                    <a16:creationId xmlns:a16="http://schemas.microsoft.com/office/drawing/2014/main" xmlns="" id="{0466A1E1-E7C7-FD49-9880-9E44BED19FF5}"/>
                  </a:ext>
                </a:extLst>
              </p:cNvPr>
              <p:cNvSpPr/>
              <p:nvPr userDrawn="1"/>
            </p:nvSpPr>
            <p:spPr>
              <a:xfrm>
                <a:off x="13288171" y="5880294"/>
                <a:ext cx="911019" cy="46267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181</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181/181</a:t>
                </a:r>
                <a:endParaRPr kumimoji="1" lang="mr-IN" altLang="zh-CN" sz="700" b="1" dirty="0">
                  <a:solidFill>
                    <a:schemeClr val="tx2"/>
                  </a:solidFill>
                  <a:latin typeface="Arial" charset="0"/>
                  <a:ea typeface="Arial" charset="0"/>
                  <a:cs typeface="Arial" charset="0"/>
                </a:endParaRPr>
              </a:p>
            </p:txBody>
          </p:sp>
          <p:sp>
            <p:nvSpPr>
              <p:cNvPr id="42" name="矩形 19">
                <a:extLst>
                  <a:ext uri="{FF2B5EF4-FFF2-40B4-BE49-F238E27FC236}">
                    <a16:creationId xmlns:a16="http://schemas.microsoft.com/office/drawing/2014/main" xmlns="" id="{B21AD6AC-1275-0142-A9EA-D77B26CB40EF}"/>
                  </a:ext>
                </a:extLst>
              </p:cNvPr>
              <p:cNvSpPr/>
              <p:nvPr userDrawn="1"/>
            </p:nvSpPr>
            <p:spPr>
              <a:xfrm>
                <a:off x="13288171" y="5362779"/>
                <a:ext cx="911019" cy="462672"/>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89</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87/87</a:t>
                </a:r>
                <a:endParaRPr kumimoji="1" lang="mr-IN" altLang="zh-CN" sz="700" b="1" dirty="0">
                  <a:solidFill>
                    <a:schemeClr val="tx2"/>
                  </a:solidFill>
                  <a:latin typeface="Arial" charset="0"/>
                  <a:ea typeface="Arial" charset="0"/>
                  <a:cs typeface="Arial" charset="0"/>
                </a:endParaRPr>
              </a:p>
            </p:txBody>
          </p:sp>
          <p:sp>
            <p:nvSpPr>
              <p:cNvPr id="43" name="矩形 22">
                <a:extLst>
                  <a:ext uri="{FF2B5EF4-FFF2-40B4-BE49-F238E27FC236}">
                    <a16:creationId xmlns:a16="http://schemas.microsoft.com/office/drawing/2014/main" xmlns="" id="{238BAC2A-AE09-A84D-875D-8472236D6610}"/>
                  </a:ext>
                </a:extLst>
              </p:cNvPr>
              <p:cNvSpPr/>
              <p:nvPr userDrawn="1"/>
            </p:nvSpPr>
            <p:spPr>
              <a:xfrm>
                <a:off x="13288171" y="6403948"/>
                <a:ext cx="911019" cy="462672"/>
              </a:xfrm>
              <a:prstGeom prst="rect">
                <a:avLst/>
              </a:prstGeom>
              <a:solidFill>
                <a:srgbClr val="FFFFFF"/>
              </a:solidFill>
              <a:ln w="6350">
                <a:solidFill>
                  <a:schemeClr val="bg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bg1"/>
                    </a:solidFill>
                    <a:latin typeface="Arial" charset="0"/>
                    <a:ea typeface="Arial" charset="0"/>
                    <a:cs typeface="Arial" charset="0"/>
                  </a:rPr>
                  <a:t>RGB</a:t>
                </a:r>
                <a:r>
                  <a:rPr kumimoji="1" lang="en-US" altLang="zh-CN" sz="700" b="1" dirty="0" smtClean="0">
                    <a:solidFill>
                      <a:schemeClr val="bg1"/>
                    </a:solidFill>
                    <a:latin typeface="Arial" charset="0"/>
                    <a:ea typeface="Arial" charset="0"/>
                    <a:cs typeface="Arial" charset="0"/>
                  </a:rPr>
                  <a:t> </a:t>
                </a:r>
                <a:r>
                  <a:rPr kumimoji="1" lang="en-US" altLang="zh-CN" sz="700" b="1" dirty="0">
                    <a:solidFill>
                      <a:schemeClr val="bg1"/>
                    </a:solidFill>
                    <a:latin typeface="Arial" charset="0"/>
                    <a:ea typeface="Arial" charset="0"/>
                    <a:cs typeface="Arial" charset="0"/>
                  </a:rPr>
                  <a:t>255</a:t>
                </a:r>
                <a:r>
                  <a:rPr kumimoji="1" lang="mr-IN" altLang="zh-CN" sz="700" b="1" dirty="0">
                    <a:solidFill>
                      <a:schemeClr val="bg1"/>
                    </a:solidFill>
                    <a:latin typeface="Arial" charset="0"/>
                    <a:ea typeface="Arial" charset="0"/>
                    <a:cs typeface="Arial" charset="0"/>
                  </a:rPr>
                  <a:t>/</a:t>
                </a:r>
                <a:r>
                  <a:rPr kumimoji="1" lang="en-US" altLang="zh-CN" sz="700" b="1" dirty="0">
                    <a:solidFill>
                      <a:schemeClr val="bg1"/>
                    </a:solidFill>
                    <a:latin typeface="Arial" charset="0"/>
                    <a:ea typeface="Arial" charset="0"/>
                    <a:cs typeface="Arial" charset="0"/>
                  </a:rPr>
                  <a:t>255/255</a:t>
                </a:r>
                <a:endParaRPr kumimoji="1" lang="mr-IN" altLang="zh-CN" sz="700" b="1" dirty="0">
                  <a:solidFill>
                    <a:schemeClr val="bg1"/>
                  </a:solidFill>
                  <a:latin typeface="Arial" charset="0"/>
                  <a:ea typeface="Arial" charset="0"/>
                  <a:cs typeface="Arial" charset="0"/>
                </a:endParaRPr>
              </a:p>
            </p:txBody>
          </p:sp>
        </p:grpSp>
      </p:grpSp>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95998" y="6321130"/>
            <a:ext cx="1269075" cy="277546"/>
          </a:xfrm>
          <a:prstGeom prst="rect">
            <a:avLst/>
          </a:prstGeom>
        </p:spPr>
      </p:pic>
    </p:spTree>
    <p:extLst>
      <p:ext uri="{BB962C8B-B14F-4D97-AF65-F5344CB8AC3E}">
        <p14:creationId xmlns:p14="http://schemas.microsoft.com/office/powerpoint/2010/main" val="99056531"/>
      </p:ext>
    </p:extLst>
  </p:cSld>
  <p:clrMap bg1="lt1" tx1="dk1" bg2="lt2" tx2="dk2" accent1="accent1" accent2="accent2" accent3="accent3" accent4="accent4" accent5="accent5" accent6="accent6" hlink="hlink" folHlink="folHlink"/>
  <p:hf hdr="0" ftr="0" dt="0"/>
  <p:txStyles>
    <p:titleStyle>
      <a:lvl1pPr algn="l" defTabSz="1187798" rtl="0" eaLnBrk="1" latinLnBrk="0" hangingPunct="1">
        <a:lnSpc>
          <a:spcPct val="90000"/>
        </a:lnSpc>
        <a:spcBef>
          <a:spcPct val="0"/>
        </a:spcBef>
        <a:buNone/>
        <a:defRPr sz="5716" kern="1200">
          <a:solidFill>
            <a:schemeClr val="tx1"/>
          </a:solidFill>
          <a:latin typeface="+mj-lt"/>
          <a:ea typeface="+mj-ea"/>
          <a:cs typeface="+mj-cs"/>
        </a:defRPr>
      </a:lvl1pPr>
    </p:titleStyle>
    <p:bodyStyle>
      <a:lvl1pPr marL="296950" indent="-296950" algn="l" defTabSz="1187798" rtl="0" eaLnBrk="1" latinLnBrk="0" hangingPunct="1">
        <a:lnSpc>
          <a:spcPct val="90000"/>
        </a:lnSpc>
        <a:spcBef>
          <a:spcPts val="1299"/>
        </a:spcBef>
        <a:buFont typeface="Arial" panose="020B0604020202020204" pitchFamily="34" charset="0"/>
        <a:buChar char="•"/>
        <a:defRPr sz="3636" kern="1200">
          <a:solidFill>
            <a:schemeClr val="tx1"/>
          </a:solidFill>
          <a:latin typeface="+mn-lt"/>
          <a:ea typeface="+mn-ea"/>
          <a:cs typeface="+mn-cs"/>
        </a:defRPr>
      </a:lvl1pPr>
      <a:lvl2pPr marL="890849" indent="-296950" algn="l" defTabSz="1187798" rtl="0" eaLnBrk="1" latinLnBrk="0" hangingPunct="1">
        <a:lnSpc>
          <a:spcPct val="90000"/>
        </a:lnSpc>
        <a:spcBef>
          <a:spcPts val="650"/>
        </a:spcBef>
        <a:buFont typeface="Arial" panose="020B0604020202020204" pitchFamily="34" charset="0"/>
        <a:buChar char="•"/>
        <a:defRPr sz="3118" kern="1200">
          <a:solidFill>
            <a:schemeClr val="tx1"/>
          </a:solidFill>
          <a:latin typeface="+mn-lt"/>
          <a:ea typeface="+mn-ea"/>
          <a:cs typeface="+mn-cs"/>
        </a:defRPr>
      </a:lvl2pPr>
      <a:lvl3pPr marL="1484748" indent="-296950" algn="l" defTabSz="1187798" rtl="0" eaLnBrk="1" latinLnBrk="0" hangingPunct="1">
        <a:lnSpc>
          <a:spcPct val="90000"/>
        </a:lnSpc>
        <a:spcBef>
          <a:spcPts val="650"/>
        </a:spcBef>
        <a:buFont typeface="Arial" panose="020B0604020202020204" pitchFamily="34" charset="0"/>
        <a:buChar char="•"/>
        <a:defRPr sz="2598" kern="1200">
          <a:solidFill>
            <a:schemeClr val="tx1"/>
          </a:solidFill>
          <a:latin typeface="+mn-lt"/>
          <a:ea typeface="+mn-ea"/>
          <a:cs typeface="+mn-cs"/>
        </a:defRPr>
      </a:lvl3pPr>
      <a:lvl4pPr marL="2078648"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4pPr>
      <a:lvl5pPr marL="26725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p:bodyStyle>
    <p:otherStyle>
      <a:defPPr>
        <a:defRPr lang="en-US"/>
      </a:defPPr>
      <a:lvl1pPr marL="0" algn="l" defTabSz="1187798" rtl="0" eaLnBrk="1" latinLnBrk="0" hangingPunct="1">
        <a:defRPr sz="2338" kern="1200">
          <a:solidFill>
            <a:schemeClr val="tx1"/>
          </a:solidFill>
          <a:latin typeface="+mn-lt"/>
          <a:ea typeface="+mn-ea"/>
          <a:cs typeface="+mn-cs"/>
        </a:defRPr>
      </a:lvl1pPr>
      <a:lvl2pPr marL="593900" algn="l" defTabSz="1187798" rtl="0" eaLnBrk="1" latinLnBrk="0" hangingPunct="1">
        <a:defRPr sz="2338" kern="1200">
          <a:solidFill>
            <a:schemeClr val="tx1"/>
          </a:solidFill>
          <a:latin typeface="+mn-lt"/>
          <a:ea typeface="+mn-ea"/>
          <a:cs typeface="+mn-cs"/>
        </a:defRPr>
      </a:lvl2pPr>
      <a:lvl3pPr marL="1187798" algn="l" defTabSz="1187798" rtl="0" eaLnBrk="1" latinLnBrk="0" hangingPunct="1">
        <a:defRPr sz="2338" kern="1200">
          <a:solidFill>
            <a:schemeClr val="tx1"/>
          </a:solidFill>
          <a:latin typeface="+mn-lt"/>
          <a:ea typeface="+mn-ea"/>
          <a:cs typeface="+mn-cs"/>
        </a:defRPr>
      </a:lvl3pPr>
      <a:lvl4pPr marL="1781699" algn="l" defTabSz="1187798" rtl="0" eaLnBrk="1" latinLnBrk="0" hangingPunct="1">
        <a:defRPr sz="2338" kern="1200">
          <a:solidFill>
            <a:schemeClr val="tx1"/>
          </a:solidFill>
          <a:latin typeface="+mn-lt"/>
          <a:ea typeface="+mn-ea"/>
          <a:cs typeface="+mn-cs"/>
        </a:defRPr>
      </a:lvl4pPr>
      <a:lvl5pPr marL="2375598" algn="l" defTabSz="1187798" rtl="0" eaLnBrk="1" latinLnBrk="0" hangingPunct="1">
        <a:defRPr sz="2338" kern="1200">
          <a:solidFill>
            <a:schemeClr val="tx1"/>
          </a:solidFill>
          <a:latin typeface="+mn-lt"/>
          <a:ea typeface="+mn-ea"/>
          <a:cs typeface="+mn-cs"/>
        </a:defRPr>
      </a:lvl5pPr>
      <a:lvl6pPr marL="2969497" algn="l" defTabSz="1187798" rtl="0" eaLnBrk="1" latinLnBrk="0" hangingPunct="1">
        <a:defRPr sz="2338" kern="1200">
          <a:solidFill>
            <a:schemeClr val="tx1"/>
          </a:solidFill>
          <a:latin typeface="+mn-lt"/>
          <a:ea typeface="+mn-ea"/>
          <a:cs typeface="+mn-cs"/>
        </a:defRPr>
      </a:lvl6pPr>
      <a:lvl7pPr marL="3563396" algn="l" defTabSz="1187798" rtl="0" eaLnBrk="1" latinLnBrk="0" hangingPunct="1">
        <a:defRPr sz="2338" kern="1200">
          <a:solidFill>
            <a:schemeClr val="tx1"/>
          </a:solidFill>
          <a:latin typeface="+mn-lt"/>
          <a:ea typeface="+mn-ea"/>
          <a:cs typeface="+mn-cs"/>
        </a:defRPr>
      </a:lvl7pPr>
      <a:lvl8pPr marL="4157297" algn="l" defTabSz="1187798" rtl="0" eaLnBrk="1" latinLnBrk="0" hangingPunct="1">
        <a:defRPr sz="2338" kern="1200">
          <a:solidFill>
            <a:schemeClr val="tx1"/>
          </a:solidFill>
          <a:latin typeface="+mn-lt"/>
          <a:ea typeface="+mn-ea"/>
          <a:cs typeface="+mn-cs"/>
        </a:defRPr>
      </a:lvl8pPr>
      <a:lvl9pPr marL="4751195" algn="l" defTabSz="1187798" rtl="0" eaLnBrk="1" latinLnBrk="0" hangingPunct="1">
        <a:defRPr sz="233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userDrawn="1">
          <p15:clr>
            <a:srgbClr val="F26B43"/>
          </p15:clr>
        </p15:guide>
        <p15:guide id="2" pos="3842" userDrawn="1">
          <p15:clr>
            <a:srgbClr val="F26B43"/>
          </p15:clr>
        </p15:guide>
        <p15:guide id="3" pos="458" userDrawn="1">
          <p15:clr>
            <a:srgbClr val="F26B43"/>
          </p15:clr>
        </p15:guide>
        <p15:guide id="4" pos="7225" userDrawn="1">
          <p15:clr>
            <a:srgbClr val="F26B43"/>
          </p15:clr>
        </p15:guide>
        <p15:guide id="5" orient="horz" pos="410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45F1158-B1AA-8F41-AF0A-FEA0EC1874AC}"/>
              </a:ext>
            </a:extLst>
          </p:cNvPr>
          <p:cNvSpPr>
            <a:spLocks noGrp="1"/>
          </p:cNvSpPr>
          <p:nvPr>
            <p:ph type="title"/>
          </p:nvPr>
        </p:nvSpPr>
        <p:spPr>
          <a:xfrm>
            <a:off x="616573" y="1474269"/>
            <a:ext cx="3984232" cy="2816080"/>
          </a:xfrm>
          <a:prstGeom prst="rect">
            <a:avLst/>
          </a:prstGeom>
        </p:spPr>
        <p:txBody>
          <a:bodyPr vert="horz" lIns="91440" tIns="45720" rIns="91440" bIns="45720" rtlCol="0" anchor="t">
            <a:normAutofit/>
          </a:bodyPr>
          <a:lstStyle/>
          <a:p>
            <a:r>
              <a:rPr lang="en-US" dirty="0"/>
              <a:t>Click to edit Master title style</a:t>
            </a:r>
          </a:p>
        </p:txBody>
      </p:sp>
      <p:sp>
        <p:nvSpPr>
          <p:cNvPr id="5" name="Text Placeholder 1">
            <a:extLst>
              <a:ext uri="{FF2B5EF4-FFF2-40B4-BE49-F238E27FC236}">
                <a16:creationId xmlns:a16="http://schemas.microsoft.com/office/drawing/2014/main" xmlns="" id="{F8FC7CCD-75EB-9C44-BC7D-29679334A8CA}"/>
              </a:ext>
            </a:extLst>
          </p:cNvPr>
          <p:cNvSpPr txBox="1">
            <a:spLocks/>
          </p:cNvSpPr>
          <p:nvPr userDrawn="1"/>
        </p:nvSpPr>
        <p:spPr>
          <a:xfrm>
            <a:off x="7979357" y="2794960"/>
            <a:ext cx="3225168" cy="2029962"/>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65"/>
              </a:lnSpc>
            </a:pPr>
            <a:r>
              <a:rPr kumimoji="1" lang="en-US" altLang="zh-CN" sz="850" b="1" baseline="0" dirty="0">
                <a:solidFill>
                  <a:srgbClr val="1D1D1B"/>
                </a:solidFill>
                <a:latin typeface="+mj-lt"/>
              </a:rPr>
              <a:t>Copyright©2018 Huawei Technologies Co., Ltd.</a:t>
            </a:r>
            <a:br>
              <a:rPr kumimoji="1" lang="en-US" altLang="zh-CN" sz="850" b="1" baseline="0" dirty="0">
                <a:solidFill>
                  <a:srgbClr val="1D1D1B"/>
                </a:solidFill>
                <a:latin typeface="+mj-lt"/>
              </a:rPr>
            </a:br>
            <a:r>
              <a:rPr kumimoji="1" lang="en-US" altLang="zh-CN" sz="850" b="1" baseline="0" dirty="0">
                <a:solidFill>
                  <a:srgbClr val="1D1D1B"/>
                </a:solidFill>
                <a:latin typeface="+mj-lt"/>
              </a:rPr>
              <a:t>All Rights Reserved.</a:t>
            </a:r>
            <a:r>
              <a:rPr kumimoji="1" lang="en-US" altLang="zh-CN" sz="779" dirty="0">
                <a:solidFill>
                  <a:srgbClr val="1D1D1B"/>
                </a:solidFill>
                <a:latin typeface="+mn-lt"/>
              </a:rPr>
              <a:t/>
            </a:r>
            <a:br>
              <a:rPr kumimoji="1" lang="en-US" altLang="zh-CN" sz="779" dirty="0">
                <a:solidFill>
                  <a:srgbClr val="1D1D1B"/>
                </a:solidFill>
                <a:latin typeface="+mn-lt"/>
              </a:rPr>
            </a:br>
            <a:r>
              <a:rPr kumimoji="1" lang="en-US" altLang="zh-CN" sz="779" dirty="0">
                <a:solidFill>
                  <a:srgbClr val="1D1D1B"/>
                </a:solidFill>
                <a:latin typeface="+mn-lt"/>
              </a:rPr>
              <a:t/>
            </a:r>
            <a:br>
              <a:rPr kumimoji="1" lang="en-US" altLang="zh-CN" sz="779" dirty="0">
                <a:solidFill>
                  <a:srgbClr val="1D1D1B"/>
                </a:solidFill>
                <a:latin typeface="+mn-lt"/>
              </a:rPr>
            </a:br>
            <a:r>
              <a:rPr kumimoji="1" lang="en-US" altLang="zh-CN" sz="850" baseline="0" dirty="0">
                <a:solidFill>
                  <a:srgbClr val="1D1D1B"/>
                </a:solidFill>
                <a:latin typeface="+mn-lt"/>
                <a:cs typeface="Arial" panose="020B0604020202020204" pitchFamily="34" charset="0"/>
              </a:rPr>
              <a:t>The information in this document may contain predictive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statements including, without limitation, statements regarding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the future financial and operating results, future product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portfolio, new technology, etc. There are a number of factors that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could cause actual results and developments to differ materially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from those expressed or implied in the predictive statements.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Therefore, such information is provided for reference purpose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only and constitutes neither an offer nor an acceptance. Huawei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may change the information at any time without notice. </a:t>
            </a:r>
          </a:p>
          <a:p>
            <a:pPr>
              <a:lnSpc>
                <a:spcPts val="1065"/>
              </a:lnSpc>
            </a:pPr>
            <a:endParaRPr kumimoji="1" lang="zh-CN" altLang="en-US" sz="779" dirty="0">
              <a:solidFill>
                <a:srgbClr val="1D1D1B"/>
              </a:solidFill>
              <a:latin typeface="+mn-lt"/>
            </a:endParaRPr>
          </a:p>
        </p:txBody>
      </p:sp>
      <p:sp>
        <p:nvSpPr>
          <p:cNvPr id="6" name="Subtitle 6">
            <a:extLst>
              <a:ext uri="{FF2B5EF4-FFF2-40B4-BE49-F238E27FC236}">
                <a16:creationId xmlns:a16="http://schemas.microsoft.com/office/drawing/2014/main" xmlns="" id="{12B8F806-ABD5-064C-8793-5E22C72554FD}"/>
              </a:ext>
            </a:extLst>
          </p:cNvPr>
          <p:cNvSpPr txBox="1">
            <a:spLocks/>
          </p:cNvSpPr>
          <p:nvPr userDrawn="1"/>
        </p:nvSpPr>
        <p:spPr>
          <a:xfrm>
            <a:off x="7987276" y="1631849"/>
            <a:ext cx="3477701" cy="491114"/>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81"/>
              </a:lnSpc>
              <a:spcBef>
                <a:spcPts val="0"/>
              </a:spcBef>
            </a:pPr>
            <a:r>
              <a:rPr kumimoji="1" lang="zh-CN" altLang="en-US" sz="1300" dirty="0">
                <a:solidFill>
                  <a:srgbClr val="1D1D1B"/>
                </a:solidFill>
                <a:latin typeface="Microsoft YaHei" charset="-122"/>
                <a:ea typeface="Microsoft YaHei" charset="-122"/>
                <a:cs typeface="Microsoft YaHei" charset="-122"/>
              </a:rPr>
              <a:t>把数字世界带入每个人、每个家庭、</a:t>
            </a:r>
            <a:r>
              <a:rPr kumimoji="1" lang="en-US" altLang="zh-CN" sz="1300" dirty="0">
                <a:solidFill>
                  <a:srgbClr val="1D1D1B"/>
                </a:solidFill>
                <a:latin typeface="Microsoft YaHei" charset="-122"/>
                <a:ea typeface="Microsoft YaHei" charset="-122"/>
                <a:cs typeface="Microsoft YaHei" charset="-122"/>
              </a:rPr>
              <a:t/>
            </a:r>
            <a:br>
              <a:rPr kumimoji="1" lang="en-US" altLang="zh-CN" sz="1300" dirty="0">
                <a:solidFill>
                  <a:srgbClr val="1D1D1B"/>
                </a:solidFill>
                <a:latin typeface="Microsoft YaHei" charset="-122"/>
                <a:ea typeface="Microsoft YaHei" charset="-122"/>
                <a:cs typeface="Microsoft YaHei" charset="-122"/>
              </a:rPr>
            </a:br>
            <a:r>
              <a:rPr kumimoji="1" lang="zh-CN" altLang="en-US" sz="1300" dirty="0">
                <a:solidFill>
                  <a:srgbClr val="1D1D1B"/>
                </a:solidFill>
                <a:latin typeface="Microsoft YaHei" charset="-122"/>
                <a:ea typeface="Microsoft YaHei" charset="-122"/>
                <a:cs typeface="Microsoft YaHei" charset="-122"/>
              </a:rPr>
              <a:t>每个组织，构建万物互联的智能世界。</a:t>
            </a:r>
          </a:p>
        </p:txBody>
      </p:sp>
      <p:sp>
        <p:nvSpPr>
          <p:cNvPr id="7" name="Subtitle 6">
            <a:extLst>
              <a:ext uri="{FF2B5EF4-FFF2-40B4-BE49-F238E27FC236}">
                <a16:creationId xmlns:a16="http://schemas.microsoft.com/office/drawing/2014/main" xmlns="" id="{F1235B6F-D691-2C40-93D4-EC5427ADDFB0}"/>
              </a:ext>
            </a:extLst>
          </p:cNvPr>
          <p:cNvSpPr txBox="1">
            <a:spLocks/>
          </p:cNvSpPr>
          <p:nvPr userDrawn="1"/>
        </p:nvSpPr>
        <p:spPr>
          <a:xfrm>
            <a:off x="7977672" y="2106124"/>
            <a:ext cx="3481833" cy="58280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icrosoft YaHei" panose="020B0503020204020204" pitchFamily="34" charset="-122"/>
                <a:ea typeface="Microsoft YaHei" panose="020B0503020204020204" pitchFamily="34"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94"/>
              </a:lnSpc>
            </a:pPr>
            <a:r>
              <a:rPr kumimoji="1" lang="en-US" altLang="zh-CN" sz="1200" dirty="0">
                <a:solidFill>
                  <a:srgbClr val="1D1D1B"/>
                </a:solidFill>
                <a:latin typeface="+mn-lt"/>
                <a:cs typeface="Arial" panose="020B0604020202020204" pitchFamily="34" charset="0"/>
              </a:rPr>
              <a:t>Bring digital to every person, home, and </a:t>
            </a:r>
            <a:br>
              <a:rPr kumimoji="1" lang="en-US" altLang="zh-CN" sz="1200" dirty="0">
                <a:solidFill>
                  <a:srgbClr val="1D1D1B"/>
                </a:solidFill>
                <a:latin typeface="+mn-lt"/>
                <a:cs typeface="Arial" panose="020B0604020202020204" pitchFamily="34" charset="0"/>
              </a:rPr>
            </a:br>
            <a:r>
              <a:rPr kumimoji="1" lang="en-US" altLang="zh-CN" sz="1200" dirty="0">
                <a:solidFill>
                  <a:srgbClr val="1D1D1B"/>
                </a:solidFill>
                <a:latin typeface="+mn-lt"/>
                <a:cs typeface="Arial" panose="020B0604020202020204" pitchFamily="34" charset="0"/>
              </a:rPr>
              <a:t>organization for a fully connected, </a:t>
            </a:r>
            <a:br>
              <a:rPr kumimoji="1" lang="en-US" altLang="zh-CN" sz="1200" dirty="0">
                <a:solidFill>
                  <a:srgbClr val="1D1D1B"/>
                </a:solidFill>
                <a:latin typeface="+mn-lt"/>
                <a:cs typeface="Arial" panose="020B0604020202020204" pitchFamily="34" charset="0"/>
              </a:rPr>
            </a:br>
            <a:r>
              <a:rPr kumimoji="1" lang="en-US" altLang="zh-CN" sz="1200" dirty="0">
                <a:solidFill>
                  <a:srgbClr val="1D1D1B"/>
                </a:solidFill>
                <a:latin typeface="+mn-lt"/>
                <a:cs typeface="Arial" panose="020B0604020202020204" pitchFamily="34" charset="0"/>
              </a:rPr>
              <a:t>intelligent world.</a:t>
            </a:r>
            <a:endParaRPr kumimoji="1" lang="zh-CN" altLang="en-US" sz="1200" dirty="0">
              <a:solidFill>
                <a:srgbClr val="1D1D1B"/>
              </a:solidFill>
              <a:latin typeface="+mn-lt"/>
              <a:ea typeface="Microsoft YaHei" charset="-122"/>
              <a:cs typeface="Microsoft YaHei" charset="-122"/>
            </a:endParaRPr>
          </a:p>
        </p:txBody>
      </p:sp>
      <p:pic>
        <p:nvPicPr>
          <p:cNvPr id="3" name="图片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75498" y="5237637"/>
            <a:ext cx="1869596" cy="408880"/>
          </a:xfrm>
          <a:prstGeom prst="rect">
            <a:avLst/>
          </a:prstGeom>
        </p:spPr>
      </p:pic>
    </p:spTree>
    <p:extLst>
      <p:ext uri="{BB962C8B-B14F-4D97-AF65-F5344CB8AC3E}">
        <p14:creationId xmlns:p14="http://schemas.microsoft.com/office/powerpoint/2010/main" val="2848406896"/>
      </p:ext>
    </p:extLst>
  </p:cSld>
  <p:clrMap bg1="lt1" tx1="dk1" bg2="lt2" tx2="dk2" accent1="accent1" accent2="accent2" accent3="accent3" accent4="accent4" accent5="accent5" accent6="accent6" hlink="hlink" folHlink="folHlink"/>
  <p:sldLayoutIdLst>
    <p:sldLayoutId id="2147483686" r:id="rId1"/>
    <p:sldLayoutId id="2147483905" r:id="rId2"/>
    <p:sldLayoutId id="2147483911" r:id="rId3"/>
  </p:sldLayoutIdLst>
  <p:hf hdr="0" ftr="0" dt="0"/>
  <p:txStyles>
    <p:titleStyle>
      <a:lvl1pPr algn="l" defTabSz="1187798" rtl="0" eaLnBrk="1" latinLnBrk="0" hangingPunct="1">
        <a:lnSpc>
          <a:spcPct val="90000"/>
        </a:lnSpc>
        <a:spcBef>
          <a:spcPct val="0"/>
        </a:spcBef>
        <a:buNone/>
        <a:defRPr sz="5000" b="0" kern="1200">
          <a:solidFill>
            <a:schemeClr val="tx1"/>
          </a:solidFill>
          <a:latin typeface="Arial" panose="020B0604020202020204" pitchFamily="34" charset="0"/>
          <a:ea typeface="Microsoft YaHei" panose="020B0503020204020204" pitchFamily="34" charset="-122"/>
          <a:cs typeface="Arial" panose="020B0604020202020204" pitchFamily="34" charset="0"/>
        </a:defRPr>
      </a:lvl1pPr>
    </p:titleStyle>
    <p:bodyStyle>
      <a:lvl1pPr marL="0" indent="0" algn="l" defTabSz="1187798" rtl="0" eaLnBrk="1" latinLnBrk="0" hangingPunct="1">
        <a:lnSpc>
          <a:spcPct val="90000"/>
        </a:lnSpc>
        <a:spcBef>
          <a:spcPts val="1299"/>
        </a:spcBef>
        <a:buFont typeface="Arial" panose="020B0604020202020204" pitchFamily="34" charset="0"/>
        <a:buNone/>
        <a:defRPr sz="1819" kern="1200">
          <a:solidFill>
            <a:srgbClr val="FFFFFF"/>
          </a:solidFill>
          <a:latin typeface="Microsoft YaHei" panose="020B0503020204020204" pitchFamily="34" charset="-122"/>
          <a:ea typeface="Microsoft YaHei" panose="020B0503020204020204" pitchFamily="34" charset="-122"/>
          <a:cs typeface="+mn-cs"/>
        </a:defRPr>
      </a:lvl1pPr>
      <a:lvl2pPr marL="593900" indent="0" algn="l" defTabSz="1187798" rtl="0" eaLnBrk="1" latinLnBrk="0" hangingPunct="1">
        <a:lnSpc>
          <a:spcPct val="90000"/>
        </a:lnSpc>
        <a:spcBef>
          <a:spcPts val="650"/>
        </a:spcBef>
        <a:buFont typeface="Arial" panose="020B0604020202020204" pitchFamily="34" charset="0"/>
        <a:buNone/>
        <a:defRPr sz="3118" kern="1200">
          <a:solidFill>
            <a:schemeClr val="tx1"/>
          </a:solidFill>
          <a:latin typeface="+mn-lt"/>
          <a:ea typeface="+mn-ea"/>
          <a:cs typeface="+mn-cs"/>
        </a:defRPr>
      </a:lvl2pPr>
      <a:lvl3pPr marL="1187798" indent="0" algn="l" defTabSz="1187798" rtl="0" eaLnBrk="1" latinLnBrk="0" hangingPunct="1">
        <a:lnSpc>
          <a:spcPct val="90000"/>
        </a:lnSpc>
        <a:spcBef>
          <a:spcPts val="650"/>
        </a:spcBef>
        <a:buFont typeface="Arial" panose="020B0604020202020204" pitchFamily="34" charset="0"/>
        <a:buNone/>
        <a:defRPr sz="2598" kern="1200">
          <a:solidFill>
            <a:schemeClr val="tx1"/>
          </a:solidFill>
          <a:latin typeface="+mn-lt"/>
          <a:ea typeface="+mn-ea"/>
          <a:cs typeface="+mn-cs"/>
        </a:defRPr>
      </a:lvl3pPr>
      <a:lvl4pPr marL="1781699" indent="0" algn="l" defTabSz="1187798" rtl="0" eaLnBrk="1" latinLnBrk="0" hangingPunct="1">
        <a:lnSpc>
          <a:spcPct val="90000"/>
        </a:lnSpc>
        <a:spcBef>
          <a:spcPts val="650"/>
        </a:spcBef>
        <a:buFont typeface="Arial" panose="020B0604020202020204" pitchFamily="34" charset="0"/>
        <a:buNone/>
        <a:defRPr sz="2338" kern="1200">
          <a:solidFill>
            <a:schemeClr val="tx1"/>
          </a:solidFill>
          <a:latin typeface="+mn-lt"/>
          <a:ea typeface="+mn-ea"/>
          <a:cs typeface="+mn-cs"/>
        </a:defRPr>
      </a:lvl4pPr>
      <a:lvl5pPr marL="2375598" indent="0" algn="l" defTabSz="1187798" rtl="0" eaLnBrk="1" latinLnBrk="0" hangingPunct="1">
        <a:lnSpc>
          <a:spcPct val="90000"/>
        </a:lnSpc>
        <a:spcBef>
          <a:spcPts val="650"/>
        </a:spcBef>
        <a:buFont typeface="Arial" panose="020B0604020202020204" pitchFamily="34" charset="0"/>
        <a:buNone/>
        <a:defRPr sz="2338" kern="120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p:bodyStyle>
    <p:otherStyle>
      <a:defPPr>
        <a:defRPr lang="en-US"/>
      </a:defPPr>
      <a:lvl1pPr marL="0" algn="l" defTabSz="1187798" rtl="0" eaLnBrk="1" latinLnBrk="0" hangingPunct="1">
        <a:defRPr sz="2338" kern="1200">
          <a:solidFill>
            <a:schemeClr val="tx1"/>
          </a:solidFill>
          <a:latin typeface="+mn-lt"/>
          <a:ea typeface="+mn-ea"/>
          <a:cs typeface="+mn-cs"/>
        </a:defRPr>
      </a:lvl1pPr>
      <a:lvl2pPr marL="593900" algn="l" defTabSz="1187798" rtl="0" eaLnBrk="1" latinLnBrk="0" hangingPunct="1">
        <a:defRPr sz="2338" kern="1200">
          <a:solidFill>
            <a:schemeClr val="tx1"/>
          </a:solidFill>
          <a:latin typeface="+mn-lt"/>
          <a:ea typeface="+mn-ea"/>
          <a:cs typeface="+mn-cs"/>
        </a:defRPr>
      </a:lvl2pPr>
      <a:lvl3pPr marL="1187798" algn="l" defTabSz="1187798" rtl="0" eaLnBrk="1" latinLnBrk="0" hangingPunct="1">
        <a:defRPr sz="2338" kern="1200">
          <a:solidFill>
            <a:schemeClr val="tx1"/>
          </a:solidFill>
          <a:latin typeface="+mn-lt"/>
          <a:ea typeface="+mn-ea"/>
          <a:cs typeface="+mn-cs"/>
        </a:defRPr>
      </a:lvl3pPr>
      <a:lvl4pPr marL="1781699" algn="l" defTabSz="1187798" rtl="0" eaLnBrk="1" latinLnBrk="0" hangingPunct="1">
        <a:defRPr sz="2338" kern="1200">
          <a:solidFill>
            <a:schemeClr val="tx1"/>
          </a:solidFill>
          <a:latin typeface="+mn-lt"/>
          <a:ea typeface="+mn-ea"/>
          <a:cs typeface="+mn-cs"/>
        </a:defRPr>
      </a:lvl4pPr>
      <a:lvl5pPr marL="2375598" algn="l" defTabSz="1187798" rtl="0" eaLnBrk="1" latinLnBrk="0" hangingPunct="1">
        <a:defRPr sz="2338" kern="1200">
          <a:solidFill>
            <a:schemeClr val="tx1"/>
          </a:solidFill>
          <a:latin typeface="+mn-lt"/>
          <a:ea typeface="+mn-ea"/>
          <a:cs typeface="+mn-cs"/>
        </a:defRPr>
      </a:lvl5pPr>
      <a:lvl6pPr marL="2969497" algn="l" defTabSz="1187798" rtl="0" eaLnBrk="1" latinLnBrk="0" hangingPunct="1">
        <a:defRPr sz="2338" kern="1200">
          <a:solidFill>
            <a:schemeClr val="tx1"/>
          </a:solidFill>
          <a:latin typeface="+mn-lt"/>
          <a:ea typeface="+mn-ea"/>
          <a:cs typeface="+mn-cs"/>
        </a:defRPr>
      </a:lvl6pPr>
      <a:lvl7pPr marL="3563396" algn="l" defTabSz="1187798" rtl="0" eaLnBrk="1" latinLnBrk="0" hangingPunct="1">
        <a:defRPr sz="2338" kern="1200">
          <a:solidFill>
            <a:schemeClr val="tx1"/>
          </a:solidFill>
          <a:latin typeface="+mn-lt"/>
          <a:ea typeface="+mn-ea"/>
          <a:cs typeface="+mn-cs"/>
        </a:defRPr>
      </a:lvl7pPr>
      <a:lvl8pPr marL="4157297" algn="l" defTabSz="1187798" rtl="0" eaLnBrk="1" latinLnBrk="0" hangingPunct="1">
        <a:defRPr sz="2338" kern="1200">
          <a:solidFill>
            <a:schemeClr val="tx1"/>
          </a:solidFill>
          <a:latin typeface="+mn-lt"/>
          <a:ea typeface="+mn-ea"/>
          <a:cs typeface="+mn-cs"/>
        </a:defRPr>
      </a:lvl8pPr>
      <a:lvl9pPr marL="4751195" algn="l" defTabSz="1187798" rtl="0" eaLnBrk="1" latinLnBrk="0" hangingPunct="1">
        <a:defRPr sz="233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userDrawn="1">
          <p15:clr>
            <a:srgbClr val="F26B43"/>
          </p15:clr>
        </p15:guide>
        <p15:guide id="2" pos="3842" userDrawn="1">
          <p15:clr>
            <a:srgbClr val="F26B43"/>
          </p15:clr>
        </p15:guide>
        <p15:guide id="3" pos="458" userDrawn="1">
          <p15:clr>
            <a:srgbClr val="F26B43"/>
          </p15:clr>
        </p15:guide>
        <p15:guide id="4" pos="7216"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直接连接符 8"/>
          <p:cNvCxnSpPr/>
          <p:nvPr userDrawn="1"/>
        </p:nvCxnSpPr>
        <p:spPr>
          <a:xfrm>
            <a:off x="302458" y="468676"/>
            <a:ext cx="1154104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5"/>
          <p:cNvSpPr>
            <a:spLocks noChangeArrowheads="1"/>
          </p:cNvSpPr>
          <p:nvPr userDrawn="1"/>
        </p:nvSpPr>
        <p:spPr bwMode="auto">
          <a:xfrm>
            <a:off x="3040916" y="6537795"/>
            <a:ext cx="272091" cy="195898"/>
          </a:xfrm>
          <a:prstGeom prst="rect">
            <a:avLst/>
          </a:prstGeom>
          <a:noFill/>
          <a:ln w="9525">
            <a:noFill/>
            <a:miter lim="800000"/>
            <a:headEnd/>
            <a:tailEnd/>
          </a:ln>
        </p:spPr>
        <p:txBody>
          <a:bodyPr lIns="0" tIns="0" rIns="0" bIns="0"/>
          <a:lstStyle/>
          <a:p>
            <a:pPr defTabSz="914217" eaLnBrk="0" fontAlgn="base" hangingPunct="0">
              <a:lnSpc>
                <a:spcPct val="85000"/>
              </a:lnSpc>
              <a:spcBef>
                <a:spcPct val="0"/>
              </a:spcBef>
              <a:spcAft>
                <a:spcPct val="0"/>
              </a:spcAft>
              <a:defRPr/>
            </a:pPr>
            <a:fld id="{F350CB96-EF0E-44F1-90D2-2D2DCEB1810F}" type="slidenum">
              <a:rPr lang="de-DE" altLang="zh-CN" sz="900" smtClean="0">
                <a:solidFill>
                  <a:prstClr val="white">
                    <a:lumMod val="65000"/>
                  </a:prstClr>
                </a:solidFill>
              </a:rPr>
              <a:pPr defTabSz="914217" eaLnBrk="0" fontAlgn="base" hangingPunct="0">
                <a:lnSpc>
                  <a:spcPct val="85000"/>
                </a:lnSpc>
                <a:spcBef>
                  <a:spcPct val="0"/>
                </a:spcBef>
                <a:spcAft>
                  <a:spcPct val="0"/>
                </a:spcAft>
                <a:defRPr/>
              </a:pPr>
              <a:t>‹#›</a:t>
            </a:fld>
            <a:endParaRPr lang="en-GB" altLang="zh-CN" sz="900" dirty="0">
              <a:solidFill>
                <a:prstClr val="white">
                  <a:lumMod val="65000"/>
                </a:prstClr>
              </a:solidFill>
            </a:endParaRPr>
          </a:p>
        </p:txBody>
      </p:sp>
      <p:pic>
        <p:nvPicPr>
          <p:cNvPr id="13" name="Picture 2" descr="C:\Users\z00124665\Desktop\图形1.wmf"/>
          <p:cNvPicPr>
            <a:picLocks noChangeAspect="1" noChangeArrowheads="1"/>
          </p:cNvPicPr>
          <p:nvPr userDrawn="1"/>
        </p:nvPicPr>
        <p:blipFill>
          <a:blip r:embed="rId10" cstate="print">
            <a:extLst>
              <a:ext uri="{28A0092B-C50C-407E-A947-70E740481C1C}">
                <a14:useLocalDpi xmlns:a14="http://schemas.microsoft.com/office/drawing/2010/main"/>
              </a:ext>
            </a:extLst>
          </a:blip>
          <a:srcRect/>
          <a:stretch>
            <a:fillRect/>
          </a:stretch>
        </p:blipFill>
        <p:spPr bwMode="auto">
          <a:xfrm>
            <a:off x="322307" y="6524434"/>
            <a:ext cx="2656233" cy="120939"/>
          </a:xfrm>
          <a:prstGeom prst="rect">
            <a:avLst/>
          </a:prstGeom>
          <a:noFill/>
        </p:spPr>
      </p:pic>
      <p:pic>
        <p:nvPicPr>
          <p:cNvPr id="14" name="Picture 2" descr="E:\01 日常工作\03 品牌规范设计\公司广告源文档\HW LOGO(horizontal）111.png"/>
          <p:cNvPicPr>
            <a:picLocks noChangeAspect="1" noChangeArrowheads="1"/>
          </p:cNvPicPr>
          <p:nvPr userDrawn="1"/>
        </p:nvPicPr>
        <p:blipFill>
          <a:blip r:embed="rId11" cstate="print">
            <a:extLst>
              <a:ext uri="{28A0092B-C50C-407E-A947-70E740481C1C}">
                <a14:useLocalDpi xmlns:a14="http://schemas.microsoft.com/office/drawing/2010/main"/>
              </a:ext>
            </a:extLst>
          </a:blip>
          <a:srcRect/>
          <a:stretch>
            <a:fillRect/>
          </a:stretch>
        </p:blipFill>
        <p:spPr bwMode="auto">
          <a:xfrm>
            <a:off x="10619540" y="6430759"/>
            <a:ext cx="1249362" cy="302933"/>
          </a:xfrm>
          <a:prstGeom prst="rect">
            <a:avLst/>
          </a:prstGeom>
          <a:noFill/>
        </p:spPr>
      </p:pic>
      <p:cxnSp>
        <p:nvCxnSpPr>
          <p:cNvPr id="15" name="直接连接符 14"/>
          <p:cNvCxnSpPr/>
          <p:nvPr userDrawn="1"/>
        </p:nvCxnSpPr>
        <p:spPr>
          <a:xfrm>
            <a:off x="327862" y="6371800"/>
            <a:ext cx="1154104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图片 15" descr="leading-new-ict.pn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10436945" y="243378"/>
            <a:ext cx="1431958" cy="107975"/>
          </a:xfrm>
          <a:prstGeom prst="rect">
            <a:avLst/>
          </a:prstGeom>
        </p:spPr>
      </p:pic>
    </p:spTree>
    <p:extLst>
      <p:ext uri="{BB962C8B-B14F-4D97-AF65-F5344CB8AC3E}">
        <p14:creationId xmlns:p14="http://schemas.microsoft.com/office/powerpoint/2010/main" val="4229555619"/>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Lst>
  <p:timing>
    <p:tnLst>
      <p:par>
        <p:cTn id="1" dur="indefinite" restart="never" nodeType="tmRoot"/>
      </p:par>
    </p:tnLst>
  </p:timing>
  <p:txStyles>
    <p:titleStyle>
      <a:lvl1pPr algn="ctr" defTabSz="1219301" rtl="0" eaLnBrk="1" latinLnBrk="0" hangingPunct="1">
        <a:spcBef>
          <a:spcPct val="0"/>
        </a:spcBef>
        <a:buNone/>
        <a:defRPr sz="5899" kern="1200">
          <a:solidFill>
            <a:schemeClr val="bg1"/>
          </a:solidFill>
          <a:latin typeface="+mj-lt"/>
          <a:ea typeface="+mj-ea"/>
          <a:cs typeface="+mj-cs"/>
        </a:defRPr>
      </a:lvl1pPr>
    </p:titleStyle>
    <p:bodyStyle>
      <a:lvl1pPr marL="457238" indent="-457238" algn="l" defTabSz="1219301" rtl="0" eaLnBrk="1" latinLnBrk="0" hangingPunct="1">
        <a:spcBef>
          <a:spcPct val="20000"/>
        </a:spcBef>
        <a:buFont typeface="Arial" pitchFamily="34" charset="0"/>
        <a:buChar char="•"/>
        <a:defRPr sz="4299" kern="1200">
          <a:solidFill>
            <a:schemeClr val="bg1"/>
          </a:solidFill>
          <a:latin typeface="+mn-lt"/>
          <a:ea typeface="+mn-ea"/>
          <a:cs typeface="+mn-cs"/>
        </a:defRPr>
      </a:lvl1pPr>
      <a:lvl2pPr marL="990682" indent="-381032" algn="l" defTabSz="1219301" rtl="0" eaLnBrk="1" latinLnBrk="0" hangingPunct="1">
        <a:spcBef>
          <a:spcPct val="20000"/>
        </a:spcBef>
        <a:buFont typeface="Arial" pitchFamily="34" charset="0"/>
        <a:buChar char="–"/>
        <a:defRPr sz="3699" kern="1200">
          <a:solidFill>
            <a:schemeClr val="bg1"/>
          </a:solidFill>
          <a:latin typeface="+mn-lt"/>
          <a:ea typeface="+mn-ea"/>
          <a:cs typeface="+mn-cs"/>
        </a:defRPr>
      </a:lvl2pPr>
      <a:lvl3pPr marL="1524127" indent="-304826" algn="l" defTabSz="1219301" rtl="0" eaLnBrk="1" latinLnBrk="0" hangingPunct="1">
        <a:spcBef>
          <a:spcPct val="20000"/>
        </a:spcBef>
        <a:buFont typeface="Arial" pitchFamily="34" charset="0"/>
        <a:buChar char="•"/>
        <a:defRPr sz="3199" kern="1200">
          <a:solidFill>
            <a:schemeClr val="bg1"/>
          </a:solidFill>
          <a:latin typeface="+mn-lt"/>
          <a:ea typeface="+mn-ea"/>
          <a:cs typeface="+mn-cs"/>
        </a:defRPr>
      </a:lvl3pPr>
      <a:lvl4pPr marL="2133777" indent="-304826" algn="l" defTabSz="1219301" rtl="0" eaLnBrk="1" latinLnBrk="0" hangingPunct="1">
        <a:spcBef>
          <a:spcPct val="20000"/>
        </a:spcBef>
        <a:buFont typeface="Arial" pitchFamily="34" charset="0"/>
        <a:buChar char="–"/>
        <a:defRPr sz="2699" kern="1200">
          <a:solidFill>
            <a:schemeClr val="bg1"/>
          </a:solidFill>
          <a:latin typeface="+mn-lt"/>
          <a:ea typeface="+mn-ea"/>
          <a:cs typeface="+mn-cs"/>
        </a:defRPr>
      </a:lvl4pPr>
      <a:lvl5pPr marL="2743428" indent="-304826" algn="l" defTabSz="1219301" rtl="0" eaLnBrk="1" latinLnBrk="0" hangingPunct="1">
        <a:spcBef>
          <a:spcPct val="20000"/>
        </a:spcBef>
        <a:buFont typeface="Arial" pitchFamily="34" charset="0"/>
        <a:buChar char="»"/>
        <a:defRPr sz="2699" kern="1200">
          <a:solidFill>
            <a:schemeClr val="bg1"/>
          </a:solidFill>
          <a:latin typeface="+mn-lt"/>
          <a:ea typeface="+mn-ea"/>
          <a:cs typeface="+mn-cs"/>
        </a:defRPr>
      </a:lvl5pPr>
      <a:lvl6pPr marL="3353080" indent="-304826" algn="l" defTabSz="1219301"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2728" indent="-304826" algn="l" defTabSz="1219301"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2380" indent="-304826" algn="l" defTabSz="1219301"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2030" indent="-304826" algn="l" defTabSz="1219301"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zh-CN"/>
      </a:defPPr>
      <a:lvl1pPr marL="0" algn="l" defTabSz="1219301" rtl="0" eaLnBrk="1" latinLnBrk="0" hangingPunct="1">
        <a:defRPr sz="2400" kern="1200">
          <a:solidFill>
            <a:schemeClr val="tx1"/>
          </a:solidFill>
          <a:latin typeface="+mn-lt"/>
          <a:ea typeface="+mn-ea"/>
          <a:cs typeface="+mn-cs"/>
        </a:defRPr>
      </a:lvl1pPr>
      <a:lvl2pPr marL="609651" algn="l" defTabSz="1219301" rtl="0" eaLnBrk="1" latinLnBrk="0" hangingPunct="1">
        <a:defRPr sz="2400" kern="1200">
          <a:solidFill>
            <a:schemeClr val="tx1"/>
          </a:solidFill>
          <a:latin typeface="+mn-lt"/>
          <a:ea typeface="+mn-ea"/>
          <a:cs typeface="+mn-cs"/>
        </a:defRPr>
      </a:lvl2pPr>
      <a:lvl3pPr marL="1219301" algn="l" defTabSz="1219301" rtl="0" eaLnBrk="1" latinLnBrk="0" hangingPunct="1">
        <a:defRPr sz="2400" kern="1200">
          <a:solidFill>
            <a:schemeClr val="tx1"/>
          </a:solidFill>
          <a:latin typeface="+mn-lt"/>
          <a:ea typeface="+mn-ea"/>
          <a:cs typeface="+mn-cs"/>
        </a:defRPr>
      </a:lvl3pPr>
      <a:lvl4pPr marL="1828953" algn="l" defTabSz="1219301" rtl="0" eaLnBrk="1" latinLnBrk="0" hangingPunct="1">
        <a:defRPr sz="2400" kern="1200">
          <a:solidFill>
            <a:schemeClr val="tx1"/>
          </a:solidFill>
          <a:latin typeface="+mn-lt"/>
          <a:ea typeface="+mn-ea"/>
          <a:cs typeface="+mn-cs"/>
        </a:defRPr>
      </a:lvl4pPr>
      <a:lvl5pPr marL="2438603" algn="l" defTabSz="1219301" rtl="0" eaLnBrk="1" latinLnBrk="0" hangingPunct="1">
        <a:defRPr sz="2400" kern="1200">
          <a:solidFill>
            <a:schemeClr val="tx1"/>
          </a:solidFill>
          <a:latin typeface="+mn-lt"/>
          <a:ea typeface="+mn-ea"/>
          <a:cs typeface="+mn-cs"/>
        </a:defRPr>
      </a:lvl5pPr>
      <a:lvl6pPr marL="3048254" algn="l" defTabSz="1219301" rtl="0" eaLnBrk="1" latinLnBrk="0" hangingPunct="1">
        <a:defRPr sz="2400" kern="1200">
          <a:solidFill>
            <a:schemeClr val="tx1"/>
          </a:solidFill>
          <a:latin typeface="+mn-lt"/>
          <a:ea typeface="+mn-ea"/>
          <a:cs typeface="+mn-cs"/>
        </a:defRPr>
      </a:lvl6pPr>
      <a:lvl7pPr marL="3657904" algn="l" defTabSz="1219301" rtl="0" eaLnBrk="1" latinLnBrk="0" hangingPunct="1">
        <a:defRPr sz="2400" kern="1200">
          <a:solidFill>
            <a:schemeClr val="tx1"/>
          </a:solidFill>
          <a:latin typeface="+mn-lt"/>
          <a:ea typeface="+mn-ea"/>
          <a:cs typeface="+mn-cs"/>
        </a:defRPr>
      </a:lvl7pPr>
      <a:lvl8pPr marL="4267554" algn="l" defTabSz="1219301" rtl="0" eaLnBrk="1" latinLnBrk="0" hangingPunct="1">
        <a:defRPr sz="2400" kern="1200">
          <a:solidFill>
            <a:schemeClr val="tx1"/>
          </a:solidFill>
          <a:latin typeface="+mn-lt"/>
          <a:ea typeface="+mn-ea"/>
          <a:cs typeface="+mn-cs"/>
        </a:defRPr>
      </a:lvl8pPr>
      <a:lvl9pPr marL="4877205" algn="l" defTabSz="1219301"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898995" y="907092"/>
            <a:ext cx="7791923" cy="690255"/>
          </a:xfrm>
        </p:spPr>
        <p:txBody>
          <a:bodyPr>
            <a:normAutofit/>
          </a:bodyPr>
          <a:lstStyle/>
          <a:p>
            <a:r>
              <a:rPr lang="en-US" altLang="zh-CN" b="1" dirty="0" err="1" smtClean="0">
                <a:latin typeface="微软雅黑" pitchFamily="34" charset="-122"/>
                <a:ea typeface="微软雅黑" pitchFamily="34" charset="-122"/>
              </a:rPr>
              <a:t>openEuler</a:t>
            </a:r>
            <a:r>
              <a:rPr lang="zh-CN" altLang="en-US" b="1" dirty="0" smtClean="0">
                <a:latin typeface="微软雅黑" pitchFamily="34" charset="-122"/>
                <a:ea typeface="微软雅黑" pitchFamily="34" charset="-122"/>
              </a:rPr>
              <a:t>社区</a:t>
            </a:r>
            <a:r>
              <a:rPr lang="en-US" altLang="zh-CN" b="1" dirty="0" err="1" smtClean="0">
                <a:latin typeface="微软雅黑" pitchFamily="34" charset="-122"/>
                <a:ea typeface="微软雅黑" pitchFamily="34" charset="-122"/>
              </a:rPr>
              <a:t>gcc</a:t>
            </a:r>
            <a:r>
              <a:rPr lang="zh-CN" altLang="en-US" b="1" dirty="0" smtClean="0">
                <a:latin typeface="微软雅黑" pitchFamily="34" charset="-122"/>
                <a:ea typeface="微软雅黑" pitchFamily="34" charset="-122"/>
              </a:rPr>
              <a:t>编译器版本计划</a:t>
            </a:r>
            <a:endParaRPr lang="zh-CN" altLang="en-US" b="1" dirty="0">
              <a:latin typeface="微软雅黑" pitchFamily="34" charset="-122"/>
              <a:ea typeface="微软雅黑" pitchFamily="34" charset="-122"/>
            </a:endParaRPr>
          </a:p>
        </p:txBody>
      </p:sp>
    </p:spTree>
    <p:extLst>
      <p:ext uri="{BB962C8B-B14F-4D97-AF65-F5344CB8AC3E}">
        <p14:creationId xmlns:p14="http://schemas.microsoft.com/office/powerpoint/2010/main" val="3537301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1128" y="351685"/>
            <a:ext cx="10176933" cy="549319"/>
          </a:xfrm>
        </p:spPr>
        <p:txBody>
          <a:bodyPr/>
          <a:lstStyle/>
          <a:p>
            <a:pPr marL="285750" indent="-285750">
              <a:buFont typeface="Wingdings" panose="05000000000000000000" pitchFamily="2" charset="2"/>
              <a:buChar char="Ø"/>
            </a:pPr>
            <a:r>
              <a:rPr lang="en-US" altLang="zh-CN" sz="1400" b="1" dirty="0">
                <a:solidFill>
                  <a:srgbClr val="C00000"/>
                </a:solidFill>
                <a:latin typeface="微软雅黑" pitchFamily="34" charset="-122"/>
                <a:ea typeface="微软雅黑" pitchFamily="34" charset="-122"/>
                <a:cs typeface="+mn-cs"/>
              </a:rPr>
              <a:t>GCC</a:t>
            </a:r>
            <a:r>
              <a:rPr lang="zh-CN" altLang="en-US" sz="1400" b="1" dirty="0">
                <a:solidFill>
                  <a:srgbClr val="C00000"/>
                </a:solidFill>
                <a:latin typeface="微软雅黑" pitchFamily="34" charset="-122"/>
                <a:ea typeface="微软雅黑" pitchFamily="34" charset="-122"/>
                <a:cs typeface="+mn-cs"/>
              </a:rPr>
              <a:t>社区版本规划</a:t>
            </a:r>
            <a:r>
              <a:rPr lang="en-US" altLang="zh-CN" sz="1400" b="1" dirty="0">
                <a:solidFill>
                  <a:srgbClr val="C00000"/>
                </a:solidFill>
                <a:latin typeface="微软雅黑" pitchFamily="34" charset="-122"/>
                <a:ea typeface="微软雅黑" pitchFamily="34" charset="-122"/>
                <a:cs typeface="+mn-cs"/>
              </a:rPr>
              <a:t> -- </a:t>
            </a:r>
            <a:r>
              <a:rPr lang="zh-CN" altLang="en-US" sz="1400" b="1" dirty="0">
                <a:solidFill>
                  <a:srgbClr val="C00000"/>
                </a:solidFill>
                <a:latin typeface="微软雅黑" pitchFamily="34" charset="-122"/>
                <a:ea typeface="微软雅黑" pitchFamily="34" charset="-122"/>
                <a:cs typeface="+mn-cs"/>
              </a:rPr>
              <a:t>同一个大版本系列下最后一个版本是</a:t>
            </a:r>
            <a:r>
              <a:rPr lang="en-US" altLang="zh-CN" sz="1400" b="1" dirty="0">
                <a:solidFill>
                  <a:srgbClr val="C00000"/>
                </a:solidFill>
                <a:latin typeface="微软雅黑" pitchFamily="34" charset="-122"/>
                <a:ea typeface="微软雅黑" pitchFamily="34" charset="-122"/>
                <a:cs typeface="+mn-cs"/>
              </a:rPr>
              <a:t>PR</a:t>
            </a:r>
            <a:r>
              <a:rPr lang="zh-CN" altLang="en-US" sz="1400" b="1" dirty="0">
                <a:solidFill>
                  <a:srgbClr val="C00000"/>
                </a:solidFill>
                <a:latin typeface="微软雅黑" pitchFamily="34" charset="-122"/>
                <a:ea typeface="微软雅黑" pitchFamily="34" charset="-122"/>
                <a:cs typeface="+mn-cs"/>
              </a:rPr>
              <a:t>较少的质量稳定版本</a:t>
            </a:r>
            <a:endParaRPr lang="en-US" sz="1400" b="1" dirty="0">
              <a:solidFill>
                <a:srgbClr val="C00000"/>
              </a:solidFill>
              <a:latin typeface="微软雅黑" pitchFamily="34" charset="-122"/>
              <a:ea typeface="微软雅黑" pitchFamily="34" charset="-122"/>
              <a:cs typeface="+mn-cs"/>
            </a:endParaRPr>
          </a:p>
        </p:txBody>
      </p:sp>
      <p:graphicFrame>
        <p:nvGraphicFramePr>
          <p:cNvPr id="17" name="表格 16"/>
          <p:cNvGraphicFramePr>
            <a:graphicFrameLocks noGrp="1"/>
          </p:cNvGraphicFramePr>
          <p:nvPr>
            <p:extLst>
              <p:ext uri="{D42A27DB-BD31-4B8C-83A1-F6EECF244321}">
                <p14:modId xmlns:p14="http://schemas.microsoft.com/office/powerpoint/2010/main" val="1337000874"/>
              </p:ext>
            </p:extLst>
          </p:nvPr>
        </p:nvGraphicFramePr>
        <p:xfrm>
          <a:off x="741129" y="1588869"/>
          <a:ext cx="9968060" cy="3286812"/>
        </p:xfrm>
        <a:graphic>
          <a:graphicData uri="http://schemas.openxmlformats.org/drawingml/2006/table">
            <a:tbl>
              <a:tblPr firstRow="1" bandRow="1">
                <a:tableStyleId>{5C22544A-7EE6-4342-B048-85BDC9FD1C3A}</a:tableStyleId>
              </a:tblPr>
              <a:tblGrid>
                <a:gridCol w="1977357"/>
                <a:gridCol w="1977082"/>
                <a:gridCol w="1985318"/>
                <a:gridCol w="1993557"/>
                <a:gridCol w="2034746"/>
              </a:tblGrid>
              <a:tr h="726492">
                <a:tc>
                  <a:txBody>
                    <a:bodyPr/>
                    <a:lstStyle/>
                    <a:p>
                      <a:r>
                        <a:rPr lang="en-US" altLang="zh-CN" b="0" dirty="0" smtClean="0">
                          <a:solidFill>
                            <a:schemeClr val="tx1"/>
                          </a:solidFill>
                          <a:latin typeface="宋体" panose="02010600030101010101" pitchFamily="2" charset="-122"/>
                          <a:ea typeface="宋体" panose="02010600030101010101" pitchFamily="2" charset="-122"/>
                        </a:rPr>
                        <a:t>GCC 6.1 release</a:t>
                      </a:r>
                      <a:r>
                        <a:rPr lang="zh-CN" altLang="en-US" b="0" dirty="0" smtClean="0">
                          <a:solidFill>
                            <a:schemeClr val="tx1"/>
                          </a:solidFill>
                          <a:latin typeface="宋体" panose="02010600030101010101" pitchFamily="2" charset="-122"/>
                          <a:ea typeface="宋体" panose="02010600030101010101" pitchFamily="2" charset="-122"/>
                        </a:rPr>
                        <a:t>（</a:t>
                      </a:r>
                      <a:r>
                        <a:rPr lang="en-US" altLang="zh-CN" b="0" dirty="0" smtClean="0">
                          <a:solidFill>
                            <a:schemeClr val="tx1"/>
                          </a:solidFill>
                          <a:latin typeface="宋体" panose="02010600030101010101" pitchFamily="2" charset="-122"/>
                          <a:ea typeface="宋体" panose="02010600030101010101" pitchFamily="2" charset="-122"/>
                        </a:rPr>
                        <a:t>2016-04-27</a:t>
                      </a:r>
                      <a:r>
                        <a:rPr lang="zh-CN" altLang="en-US" b="0" dirty="0" smtClean="0">
                          <a:solidFill>
                            <a:schemeClr val="tx1"/>
                          </a:solidFill>
                          <a:latin typeface="宋体" panose="02010600030101010101" pitchFamily="2" charset="-122"/>
                          <a:ea typeface="宋体" panose="02010600030101010101" pitchFamily="2" charset="-122"/>
                        </a:rPr>
                        <a:t>）</a:t>
                      </a:r>
                      <a:endParaRPr lang="zh-CN" altLang="en-US" b="0" dirty="0">
                        <a:solidFill>
                          <a:schemeClr val="tx1"/>
                        </a:solidFill>
                        <a:latin typeface="宋体" panose="02010600030101010101" pitchFamily="2" charset="-122"/>
                        <a:ea typeface="宋体"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6FB"/>
                    </a:solidFill>
                  </a:tcPr>
                </a:tc>
                <a:tc>
                  <a:txBody>
                    <a:bodyPr/>
                    <a:lstStyle/>
                    <a:p>
                      <a:r>
                        <a:rPr lang="en-US" altLang="zh-CN" b="0" dirty="0" smtClean="0">
                          <a:solidFill>
                            <a:schemeClr val="tx1"/>
                          </a:solidFill>
                          <a:latin typeface="宋体" panose="02010600030101010101" pitchFamily="2" charset="-122"/>
                          <a:ea typeface="宋体" panose="02010600030101010101" pitchFamily="2" charset="-122"/>
                        </a:rPr>
                        <a:t>GCC 7.1 release</a:t>
                      </a:r>
                      <a:r>
                        <a:rPr lang="zh-CN" altLang="en-US" b="0" dirty="0" smtClean="0">
                          <a:solidFill>
                            <a:schemeClr val="tx1"/>
                          </a:solidFill>
                          <a:latin typeface="宋体" panose="02010600030101010101" pitchFamily="2" charset="-122"/>
                          <a:ea typeface="宋体" panose="02010600030101010101" pitchFamily="2" charset="-122"/>
                        </a:rPr>
                        <a:t>（</a:t>
                      </a:r>
                      <a:r>
                        <a:rPr lang="en-US" altLang="zh-CN" b="0" dirty="0" smtClean="0">
                          <a:solidFill>
                            <a:schemeClr val="tx1"/>
                          </a:solidFill>
                          <a:latin typeface="宋体" panose="02010600030101010101" pitchFamily="2" charset="-122"/>
                          <a:ea typeface="宋体" panose="02010600030101010101" pitchFamily="2" charset="-122"/>
                        </a:rPr>
                        <a:t>2017-05-02</a:t>
                      </a:r>
                      <a:r>
                        <a:rPr lang="zh-CN" altLang="en-US" b="0" dirty="0" smtClean="0">
                          <a:solidFill>
                            <a:schemeClr val="tx1"/>
                          </a:solidFill>
                          <a:latin typeface="宋体" panose="02010600030101010101" pitchFamily="2" charset="-122"/>
                          <a:ea typeface="宋体" panose="02010600030101010101" pitchFamily="2" charset="-122"/>
                        </a:rPr>
                        <a:t>）</a:t>
                      </a:r>
                      <a:endParaRPr lang="zh-CN" altLang="en-US" b="0" dirty="0">
                        <a:solidFill>
                          <a:schemeClr val="tx1"/>
                        </a:solidFill>
                        <a:latin typeface="宋体" panose="02010600030101010101" pitchFamily="2" charset="-122"/>
                        <a:ea typeface="宋体"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6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smtClean="0">
                          <a:solidFill>
                            <a:schemeClr val="tx1"/>
                          </a:solidFill>
                          <a:latin typeface="宋体" panose="02010600030101010101" pitchFamily="2" charset="-122"/>
                          <a:ea typeface="宋体" panose="02010600030101010101" pitchFamily="2" charset="-122"/>
                        </a:rPr>
                        <a:t>GCC 8.1 release</a:t>
                      </a:r>
                      <a:r>
                        <a:rPr lang="zh-CN" altLang="en-US" b="0" dirty="0" smtClean="0">
                          <a:solidFill>
                            <a:schemeClr val="tx1"/>
                          </a:solidFill>
                          <a:latin typeface="宋体" panose="02010600030101010101" pitchFamily="2" charset="-122"/>
                          <a:ea typeface="宋体" panose="02010600030101010101" pitchFamily="2" charset="-122"/>
                        </a:rPr>
                        <a:t>（</a:t>
                      </a:r>
                      <a:r>
                        <a:rPr lang="en-US" altLang="zh-CN" b="0" dirty="0" smtClean="0">
                          <a:solidFill>
                            <a:schemeClr val="tx1"/>
                          </a:solidFill>
                          <a:latin typeface="宋体" panose="02010600030101010101" pitchFamily="2" charset="-122"/>
                          <a:ea typeface="宋体" panose="02010600030101010101" pitchFamily="2" charset="-122"/>
                        </a:rPr>
                        <a:t>2018-05-02</a:t>
                      </a:r>
                      <a:r>
                        <a:rPr lang="zh-CN" altLang="en-US" b="0" dirty="0" smtClean="0">
                          <a:solidFill>
                            <a:schemeClr val="tx1"/>
                          </a:solidFill>
                          <a:latin typeface="宋体" panose="02010600030101010101" pitchFamily="2" charset="-122"/>
                          <a:ea typeface="宋体" panose="02010600030101010101" pitchFamily="2" charset="-122"/>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6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smtClean="0">
                          <a:solidFill>
                            <a:schemeClr val="tx1"/>
                          </a:solidFill>
                          <a:latin typeface="宋体" panose="02010600030101010101" pitchFamily="2" charset="-122"/>
                          <a:ea typeface="宋体" panose="02010600030101010101" pitchFamily="2" charset="-122"/>
                        </a:rPr>
                        <a:t>GCC 9.1 release</a:t>
                      </a:r>
                      <a:r>
                        <a:rPr lang="zh-CN" altLang="en-US" b="0" dirty="0" smtClean="0">
                          <a:solidFill>
                            <a:schemeClr val="tx1"/>
                          </a:solidFill>
                          <a:latin typeface="宋体" panose="02010600030101010101" pitchFamily="2" charset="-122"/>
                          <a:ea typeface="宋体" panose="02010600030101010101" pitchFamily="2" charset="-122"/>
                        </a:rPr>
                        <a:t>（</a:t>
                      </a:r>
                      <a:r>
                        <a:rPr lang="en-US" altLang="zh-CN" b="0" dirty="0" smtClean="0">
                          <a:solidFill>
                            <a:schemeClr val="tx1"/>
                          </a:solidFill>
                          <a:latin typeface="宋体" panose="02010600030101010101" pitchFamily="2" charset="-122"/>
                          <a:ea typeface="宋体" panose="02010600030101010101" pitchFamily="2" charset="-122"/>
                        </a:rPr>
                        <a:t>2019-05-03</a:t>
                      </a:r>
                      <a:r>
                        <a:rPr lang="zh-CN" altLang="en-US" b="0" dirty="0" smtClean="0">
                          <a:solidFill>
                            <a:schemeClr val="tx1"/>
                          </a:solidFill>
                          <a:latin typeface="宋体" panose="02010600030101010101" pitchFamily="2" charset="-122"/>
                          <a:ea typeface="宋体" panose="02010600030101010101" pitchFamily="2" charset="-122"/>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6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smtClean="0">
                          <a:solidFill>
                            <a:schemeClr val="tx1"/>
                          </a:solidFill>
                          <a:latin typeface="宋体" panose="02010600030101010101" pitchFamily="2" charset="-122"/>
                          <a:ea typeface="宋体" panose="02010600030101010101" pitchFamily="2" charset="-122"/>
                        </a:rPr>
                        <a:t>GCC 10.1 release</a:t>
                      </a:r>
                      <a:r>
                        <a:rPr lang="zh-CN" altLang="en-US" b="0" dirty="0" smtClean="0">
                          <a:solidFill>
                            <a:schemeClr val="tx1"/>
                          </a:solidFill>
                          <a:latin typeface="宋体" panose="02010600030101010101" pitchFamily="2" charset="-122"/>
                          <a:ea typeface="宋体" panose="02010600030101010101" pitchFamily="2" charset="-122"/>
                        </a:rPr>
                        <a:t>（</a:t>
                      </a:r>
                      <a:r>
                        <a:rPr lang="en-US" altLang="zh-CN" b="0" dirty="0" smtClean="0">
                          <a:solidFill>
                            <a:schemeClr val="tx1"/>
                          </a:solidFill>
                          <a:latin typeface="宋体" panose="02010600030101010101" pitchFamily="2" charset="-122"/>
                          <a:ea typeface="宋体" panose="02010600030101010101" pitchFamily="2" charset="-122"/>
                        </a:rPr>
                        <a:t>2020-05-07</a:t>
                      </a:r>
                      <a:r>
                        <a:rPr lang="zh-CN" altLang="en-US" b="0" dirty="0" smtClean="0">
                          <a:solidFill>
                            <a:schemeClr val="tx1"/>
                          </a:solidFill>
                          <a:latin typeface="宋体" panose="02010600030101010101" pitchFamily="2" charset="-122"/>
                          <a:ea typeface="宋体" panose="02010600030101010101" pitchFamily="2" charset="-122"/>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6FB"/>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smtClean="0">
                          <a:solidFill>
                            <a:schemeClr val="tx1"/>
                          </a:solidFill>
                          <a:latin typeface="宋体" panose="02010600030101010101" pitchFamily="2" charset="-122"/>
                          <a:ea typeface="宋体" panose="02010600030101010101" pitchFamily="2" charset="-122"/>
                        </a:rPr>
                        <a:t>GCC 6.2 release</a:t>
                      </a:r>
                      <a:r>
                        <a:rPr lang="zh-CN" altLang="en-US" b="0" dirty="0" smtClean="0">
                          <a:solidFill>
                            <a:schemeClr val="tx1"/>
                          </a:solidFill>
                          <a:latin typeface="宋体" panose="02010600030101010101" pitchFamily="2" charset="-122"/>
                          <a:ea typeface="宋体" panose="02010600030101010101" pitchFamily="2" charset="-122"/>
                        </a:rPr>
                        <a:t>（</a:t>
                      </a:r>
                      <a:r>
                        <a:rPr lang="en-US" altLang="zh-CN" b="0" dirty="0" smtClean="0">
                          <a:solidFill>
                            <a:schemeClr val="tx1"/>
                          </a:solidFill>
                          <a:latin typeface="宋体" panose="02010600030101010101" pitchFamily="2" charset="-122"/>
                          <a:ea typeface="宋体" panose="02010600030101010101" pitchFamily="2" charset="-122"/>
                        </a:rPr>
                        <a:t>2016-08-22</a:t>
                      </a:r>
                      <a:r>
                        <a:rPr lang="zh-CN" altLang="en-US" b="0" dirty="0" smtClean="0">
                          <a:solidFill>
                            <a:schemeClr val="tx1"/>
                          </a:solidFill>
                          <a:latin typeface="宋体" panose="02010600030101010101" pitchFamily="2" charset="-122"/>
                          <a:ea typeface="宋体" panose="02010600030101010101" pitchFamily="2" charset="-122"/>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6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smtClean="0">
                          <a:solidFill>
                            <a:schemeClr val="tx1"/>
                          </a:solidFill>
                          <a:latin typeface="宋体" panose="02010600030101010101" pitchFamily="2" charset="-122"/>
                          <a:ea typeface="宋体" panose="02010600030101010101" pitchFamily="2" charset="-122"/>
                        </a:rPr>
                        <a:t>GCC 7.2 release</a:t>
                      </a:r>
                      <a:r>
                        <a:rPr lang="zh-CN" altLang="en-US" b="0" dirty="0" smtClean="0">
                          <a:solidFill>
                            <a:schemeClr val="tx1"/>
                          </a:solidFill>
                          <a:latin typeface="宋体" panose="02010600030101010101" pitchFamily="2" charset="-122"/>
                          <a:ea typeface="宋体" panose="02010600030101010101" pitchFamily="2" charset="-122"/>
                        </a:rPr>
                        <a:t>（</a:t>
                      </a:r>
                      <a:r>
                        <a:rPr lang="en-US" altLang="zh-CN" b="0" dirty="0" smtClean="0">
                          <a:solidFill>
                            <a:schemeClr val="tx1"/>
                          </a:solidFill>
                          <a:latin typeface="宋体" panose="02010600030101010101" pitchFamily="2" charset="-122"/>
                          <a:ea typeface="宋体" panose="02010600030101010101" pitchFamily="2" charset="-122"/>
                        </a:rPr>
                        <a:t>2017-08-14</a:t>
                      </a:r>
                      <a:r>
                        <a:rPr lang="zh-CN" altLang="en-US" b="0" dirty="0" smtClean="0">
                          <a:solidFill>
                            <a:schemeClr val="tx1"/>
                          </a:solidFill>
                          <a:latin typeface="宋体" panose="02010600030101010101" pitchFamily="2" charset="-122"/>
                          <a:ea typeface="宋体" panose="02010600030101010101" pitchFamily="2" charset="-122"/>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6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smtClean="0">
                          <a:solidFill>
                            <a:schemeClr val="tx1"/>
                          </a:solidFill>
                          <a:latin typeface="宋体" panose="02010600030101010101" pitchFamily="2" charset="-122"/>
                          <a:ea typeface="宋体" panose="02010600030101010101" pitchFamily="2" charset="-122"/>
                        </a:rPr>
                        <a:t>GCC 8.2 release</a:t>
                      </a:r>
                      <a:r>
                        <a:rPr lang="zh-CN" altLang="en-US" b="0" dirty="0" smtClean="0">
                          <a:solidFill>
                            <a:schemeClr val="tx1"/>
                          </a:solidFill>
                          <a:latin typeface="宋体" panose="02010600030101010101" pitchFamily="2" charset="-122"/>
                          <a:ea typeface="宋体" panose="02010600030101010101" pitchFamily="2" charset="-122"/>
                        </a:rPr>
                        <a:t>（</a:t>
                      </a:r>
                      <a:r>
                        <a:rPr lang="en-US" altLang="zh-CN" b="0" dirty="0" smtClean="0">
                          <a:solidFill>
                            <a:schemeClr val="tx1"/>
                          </a:solidFill>
                          <a:latin typeface="宋体" panose="02010600030101010101" pitchFamily="2" charset="-122"/>
                          <a:ea typeface="宋体" panose="02010600030101010101" pitchFamily="2" charset="-122"/>
                        </a:rPr>
                        <a:t>2018-07-26</a:t>
                      </a:r>
                      <a:r>
                        <a:rPr lang="zh-CN" altLang="en-US" b="0" dirty="0" smtClean="0">
                          <a:solidFill>
                            <a:schemeClr val="tx1"/>
                          </a:solidFill>
                          <a:latin typeface="宋体" panose="02010600030101010101" pitchFamily="2" charset="-122"/>
                          <a:ea typeface="宋体" panose="02010600030101010101" pitchFamily="2" charset="-122"/>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6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smtClean="0">
                          <a:solidFill>
                            <a:schemeClr val="tx1"/>
                          </a:solidFill>
                          <a:latin typeface="宋体" panose="02010600030101010101" pitchFamily="2" charset="-122"/>
                          <a:ea typeface="宋体" panose="02010600030101010101" pitchFamily="2" charset="-122"/>
                        </a:rPr>
                        <a:t>GCC 9.2 release</a:t>
                      </a:r>
                      <a:r>
                        <a:rPr lang="zh-CN" altLang="en-US" b="0" dirty="0" smtClean="0">
                          <a:solidFill>
                            <a:schemeClr val="tx1"/>
                          </a:solidFill>
                          <a:latin typeface="宋体" panose="02010600030101010101" pitchFamily="2" charset="-122"/>
                          <a:ea typeface="宋体" panose="02010600030101010101" pitchFamily="2" charset="-122"/>
                        </a:rPr>
                        <a:t>（</a:t>
                      </a:r>
                      <a:r>
                        <a:rPr lang="en-US" altLang="zh-CN" b="0" dirty="0" smtClean="0">
                          <a:solidFill>
                            <a:schemeClr val="tx1"/>
                          </a:solidFill>
                          <a:latin typeface="宋体" panose="02010600030101010101" pitchFamily="2" charset="-122"/>
                          <a:ea typeface="宋体" panose="02010600030101010101" pitchFamily="2" charset="-122"/>
                        </a:rPr>
                        <a:t>2019-08-12</a:t>
                      </a:r>
                      <a:r>
                        <a:rPr lang="zh-CN" altLang="en-US" b="0" dirty="0" smtClean="0">
                          <a:solidFill>
                            <a:schemeClr val="tx1"/>
                          </a:solidFill>
                          <a:latin typeface="宋体" panose="02010600030101010101" pitchFamily="2" charset="-122"/>
                          <a:ea typeface="宋体" panose="02010600030101010101" pitchFamily="2" charset="-122"/>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6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smtClean="0">
                          <a:solidFill>
                            <a:schemeClr val="tx1"/>
                          </a:solidFill>
                          <a:latin typeface="宋体" panose="02010600030101010101" pitchFamily="2" charset="-122"/>
                          <a:ea typeface="宋体" panose="02010600030101010101" pitchFamily="2" charset="-122"/>
                        </a:rPr>
                        <a:t>GCC 10.2 release</a:t>
                      </a:r>
                      <a:r>
                        <a:rPr lang="zh-CN" altLang="en-US" b="0" dirty="0" smtClean="0">
                          <a:solidFill>
                            <a:schemeClr val="tx1"/>
                          </a:solidFill>
                          <a:latin typeface="宋体" panose="02010600030101010101" pitchFamily="2" charset="-122"/>
                          <a:ea typeface="宋体" panose="02010600030101010101" pitchFamily="2" charset="-122"/>
                        </a:rPr>
                        <a:t>（</a:t>
                      </a:r>
                      <a:r>
                        <a:rPr lang="en-US" altLang="zh-CN" b="0" dirty="0" smtClean="0">
                          <a:solidFill>
                            <a:schemeClr val="tx1"/>
                          </a:solidFill>
                          <a:latin typeface="宋体" panose="02010600030101010101" pitchFamily="2" charset="-122"/>
                          <a:ea typeface="宋体" panose="02010600030101010101" pitchFamily="2" charset="-122"/>
                        </a:rPr>
                        <a:t>2020-07-23</a:t>
                      </a:r>
                      <a:r>
                        <a:rPr lang="zh-CN" altLang="en-US" b="0" dirty="0" smtClean="0">
                          <a:solidFill>
                            <a:schemeClr val="tx1"/>
                          </a:solidFill>
                          <a:latin typeface="宋体" panose="02010600030101010101" pitchFamily="2" charset="-122"/>
                          <a:ea typeface="宋体" panose="02010600030101010101" pitchFamily="2" charset="-122"/>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6FB"/>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smtClean="0">
                          <a:solidFill>
                            <a:schemeClr val="tx1"/>
                          </a:solidFill>
                          <a:latin typeface="宋体" panose="02010600030101010101" pitchFamily="2" charset="-122"/>
                          <a:ea typeface="宋体" panose="02010600030101010101" pitchFamily="2" charset="-122"/>
                        </a:rPr>
                        <a:t>GCC 6.3 release</a:t>
                      </a:r>
                      <a:r>
                        <a:rPr lang="zh-CN" altLang="en-US" b="0" dirty="0" smtClean="0">
                          <a:solidFill>
                            <a:schemeClr val="tx1"/>
                          </a:solidFill>
                          <a:latin typeface="宋体" panose="02010600030101010101" pitchFamily="2" charset="-122"/>
                          <a:ea typeface="宋体" panose="02010600030101010101" pitchFamily="2" charset="-122"/>
                        </a:rPr>
                        <a:t>（</a:t>
                      </a:r>
                      <a:r>
                        <a:rPr lang="en-US" altLang="zh-CN" b="0" dirty="0" smtClean="0">
                          <a:solidFill>
                            <a:schemeClr val="tx1"/>
                          </a:solidFill>
                          <a:latin typeface="宋体" panose="02010600030101010101" pitchFamily="2" charset="-122"/>
                          <a:ea typeface="宋体" panose="02010600030101010101" pitchFamily="2" charset="-122"/>
                        </a:rPr>
                        <a:t>2016-12-21</a:t>
                      </a:r>
                      <a:r>
                        <a:rPr lang="zh-CN" altLang="en-US" b="0" dirty="0" smtClean="0">
                          <a:solidFill>
                            <a:schemeClr val="tx1"/>
                          </a:solidFill>
                          <a:latin typeface="宋体" panose="02010600030101010101" pitchFamily="2" charset="-122"/>
                          <a:ea typeface="宋体" panose="02010600030101010101" pitchFamily="2" charset="-122"/>
                        </a:rPr>
                        <a:t>）</a:t>
                      </a:r>
                    </a:p>
                  </a:txBody>
                  <a:tcPr>
                    <a:lnT w="12700" cap="flat" cmpd="sng" algn="ctr">
                      <a:solidFill>
                        <a:schemeClr val="tx1"/>
                      </a:solidFill>
                      <a:prstDash val="solid"/>
                      <a:round/>
                      <a:headEnd type="none" w="med" len="med"/>
                      <a:tailEnd type="none" w="med" len="med"/>
                    </a:lnT>
                    <a:solidFill>
                      <a:srgbClr val="EFF6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smtClean="0">
                          <a:solidFill>
                            <a:schemeClr val="tx1"/>
                          </a:solidFill>
                          <a:latin typeface="宋体" panose="02010600030101010101" pitchFamily="2" charset="-122"/>
                          <a:ea typeface="宋体" panose="02010600030101010101" pitchFamily="2" charset="-122"/>
                        </a:rPr>
                        <a:t>GCC 7.3 release</a:t>
                      </a:r>
                      <a:r>
                        <a:rPr lang="zh-CN" altLang="en-US" b="0" dirty="0" smtClean="0">
                          <a:solidFill>
                            <a:schemeClr val="tx1"/>
                          </a:solidFill>
                          <a:latin typeface="宋体" panose="02010600030101010101" pitchFamily="2" charset="-122"/>
                          <a:ea typeface="宋体" panose="02010600030101010101" pitchFamily="2" charset="-122"/>
                        </a:rPr>
                        <a:t>（</a:t>
                      </a:r>
                      <a:r>
                        <a:rPr lang="en-US" altLang="zh-CN" b="0" dirty="0" smtClean="0">
                          <a:solidFill>
                            <a:schemeClr val="tx1"/>
                          </a:solidFill>
                          <a:latin typeface="宋体" panose="02010600030101010101" pitchFamily="2" charset="-122"/>
                          <a:ea typeface="宋体" panose="02010600030101010101" pitchFamily="2" charset="-122"/>
                        </a:rPr>
                        <a:t>2018-01-25</a:t>
                      </a:r>
                      <a:r>
                        <a:rPr lang="zh-CN" altLang="en-US" b="0" dirty="0" smtClean="0">
                          <a:solidFill>
                            <a:schemeClr val="tx1"/>
                          </a:solidFill>
                          <a:latin typeface="宋体" panose="02010600030101010101" pitchFamily="2" charset="-122"/>
                          <a:ea typeface="宋体" panose="02010600030101010101" pitchFamily="2" charset="-122"/>
                        </a:rPr>
                        <a:t>）</a:t>
                      </a:r>
                    </a:p>
                  </a:txBody>
                  <a:tcPr>
                    <a:lnT w="12700" cap="flat" cmpd="sng" algn="ctr">
                      <a:solidFill>
                        <a:schemeClr val="tx1"/>
                      </a:solidFill>
                      <a:prstDash val="solid"/>
                      <a:round/>
                      <a:headEnd type="none" w="med" len="med"/>
                      <a:tailEnd type="none" w="med" len="med"/>
                    </a:lnT>
                    <a:solidFill>
                      <a:srgbClr val="EFF6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smtClean="0">
                          <a:solidFill>
                            <a:schemeClr val="tx1"/>
                          </a:solidFill>
                          <a:latin typeface="宋体" panose="02010600030101010101" pitchFamily="2" charset="-122"/>
                          <a:ea typeface="宋体" panose="02010600030101010101" pitchFamily="2" charset="-122"/>
                        </a:rPr>
                        <a:t>GCC 8.3 release</a:t>
                      </a:r>
                      <a:r>
                        <a:rPr lang="zh-CN" altLang="en-US" b="0" dirty="0" smtClean="0">
                          <a:solidFill>
                            <a:schemeClr val="tx1"/>
                          </a:solidFill>
                          <a:latin typeface="宋体" panose="02010600030101010101" pitchFamily="2" charset="-122"/>
                          <a:ea typeface="宋体" panose="02010600030101010101" pitchFamily="2" charset="-122"/>
                        </a:rPr>
                        <a:t>（</a:t>
                      </a:r>
                      <a:r>
                        <a:rPr lang="en-US" altLang="zh-CN" b="0" dirty="0" smtClean="0">
                          <a:solidFill>
                            <a:schemeClr val="tx1"/>
                          </a:solidFill>
                          <a:latin typeface="宋体" panose="02010600030101010101" pitchFamily="2" charset="-122"/>
                          <a:ea typeface="宋体" panose="02010600030101010101" pitchFamily="2" charset="-122"/>
                        </a:rPr>
                        <a:t>2019-02-22</a:t>
                      </a:r>
                      <a:r>
                        <a:rPr lang="zh-CN" altLang="en-US" b="0" dirty="0" smtClean="0">
                          <a:solidFill>
                            <a:schemeClr val="tx1"/>
                          </a:solidFill>
                          <a:latin typeface="宋体" panose="02010600030101010101" pitchFamily="2" charset="-122"/>
                          <a:ea typeface="宋体" panose="02010600030101010101" pitchFamily="2" charset="-122"/>
                        </a:rPr>
                        <a:t>）</a:t>
                      </a:r>
                    </a:p>
                  </a:txBody>
                  <a:tcPr>
                    <a:lnT w="12700" cap="flat" cmpd="sng" algn="ctr">
                      <a:solidFill>
                        <a:schemeClr val="tx1"/>
                      </a:solidFill>
                      <a:prstDash val="solid"/>
                      <a:round/>
                      <a:headEnd type="none" w="med" len="med"/>
                      <a:tailEnd type="none" w="med" len="med"/>
                    </a:lnT>
                    <a:solidFill>
                      <a:srgbClr val="EFF6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smtClean="0">
                          <a:solidFill>
                            <a:schemeClr val="tx1"/>
                          </a:solidFill>
                          <a:latin typeface="宋体" panose="02010600030101010101" pitchFamily="2" charset="-122"/>
                          <a:ea typeface="宋体" panose="02010600030101010101" pitchFamily="2" charset="-122"/>
                        </a:rPr>
                        <a:t>GCC 9.3 release</a:t>
                      </a:r>
                      <a:r>
                        <a:rPr lang="zh-CN" altLang="en-US" b="0" dirty="0" smtClean="0">
                          <a:solidFill>
                            <a:schemeClr val="tx1"/>
                          </a:solidFill>
                          <a:latin typeface="宋体" panose="02010600030101010101" pitchFamily="2" charset="-122"/>
                          <a:ea typeface="宋体" panose="02010600030101010101" pitchFamily="2" charset="-122"/>
                        </a:rPr>
                        <a:t>（</a:t>
                      </a:r>
                      <a:r>
                        <a:rPr lang="en-US" altLang="zh-CN" b="0" dirty="0" smtClean="0">
                          <a:solidFill>
                            <a:schemeClr val="tx1"/>
                          </a:solidFill>
                          <a:latin typeface="宋体" panose="02010600030101010101" pitchFamily="2" charset="-122"/>
                          <a:ea typeface="宋体" panose="02010600030101010101" pitchFamily="2" charset="-122"/>
                        </a:rPr>
                        <a:t>2020-03-12</a:t>
                      </a:r>
                      <a:r>
                        <a:rPr lang="zh-CN" altLang="en-US" b="0" dirty="0" smtClean="0">
                          <a:solidFill>
                            <a:schemeClr val="tx1"/>
                          </a:solidFill>
                          <a:latin typeface="宋体" panose="02010600030101010101" pitchFamily="2" charset="-122"/>
                          <a:ea typeface="宋体" panose="02010600030101010101" pitchFamily="2" charset="-122"/>
                        </a:rPr>
                        <a:t>）</a:t>
                      </a:r>
                    </a:p>
                  </a:txBody>
                  <a:tcPr>
                    <a:lnT w="12700" cap="flat" cmpd="sng" algn="ctr">
                      <a:solidFill>
                        <a:schemeClr val="tx1"/>
                      </a:solidFill>
                      <a:prstDash val="solid"/>
                      <a:round/>
                      <a:headEnd type="none" w="med" len="med"/>
                      <a:tailEnd type="none" w="med" len="med"/>
                    </a:lnT>
                    <a:solidFill>
                      <a:srgbClr val="EFF6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b="0" dirty="0" smtClean="0">
                        <a:solidFill>
                          <a:schemeClr val="tx1"/>
                        </a:solidFill>
                        <a:latin typeface="宋体" panose="02010600030101010101" pitchFamily="2" charset="-122"/>
                        <a:ea typeface="宋体" panose="02010600030101010101" pitchFamily="2" charset="-122"/>
                      </a:endParaRPr>
                    </a:p>
                  </a:txBody>
                  <a:tcPr>
                    <a:lnT w="12700" cap="flat" cmpd="sng" algn="ctr">
                      <a:solidFill>
                        <a:schemeClr val="tx1"/>
                      </a:solidFill>
                      <a:prstDash val="solid"/>
                      <a:round/>
                      <a:headEnd type="none" w="med" len="med"/>
                      <a:tailEnd type="none" w="med" len="med"/>
                    </a:lnT>
                    <a:solidFill>
                      <a:srgbClr val="EFF6FB"/>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smtClean="0">
                          <a:solidFill>
                            <a:schemeClr val="tx1"/>
                          </a:solidFill>
                          <a:latin typeface="宋体" panose="02010600030101010101" pitchFamily="2" charset="-122"/>
                          <a:ea typeface="宋体" panose="02010600030101010101" pitchFamily="2" charset="-122"/>
                        </a:rPr>
                        <a:t>GCC 6.4 release</a:t>
                      </a:r>
                      <a:r>
                        <a:rPr lang="zh-CN" altLang="en-US" b="0" dirty="0" smtClean="0">
                          <a:solidFill>
                            <a:schemeClr val="tx1"/>
                          </a:solidFill>
                          <a:latin typeface="宋体" panose="02010600030101010101" pitchFamily="2" charset="-122"/>
                          <a:ea typeface="宋体" panose="02010600030101010101" pitchFamily="2" charset="-122"/>
                        </a:rPr>
                        <a:t>（</a:t>
                      </a:r>
                      <a:r>
                        <a:rPr lang="en-US" altLang="zh-CN" b="0" dirty="0" smtClean="0">
                          <a:solidFill>
                            <a:schemeClr val="tx1"/>
                          </a:solidFill>
                          <a:latin typeface="宋体" panose="02010600030101010101" pitchFamily="2" charset="-122"/>
                          <a:ea typeface="宋体" panose="02010600030101010101" pitchFamily="2" charset="-122"/>
                        </a:rPr>
                        <a:t>2017-07-04</a:t>
                      </a:r>
                      <a:r>
                        <a:rPr lang="zh-CN" altLang="en-US" b="0" dirty="0" smtClean="0">
                          <a:solidFill>
                            <a:schemeClr val="tx1"/>
                          </a:solidFill>
                          <a:latin typeface="宋体" panose="02010600030101010101" pitchFamily="2" charset="-122"/>
                          <a:ea typeface="宋体" panose="02010600030101010101" pitchFamily="2" charset="-122"/>
                        </a:rPr>
                        <a:t>）</a:t>
                      </a:r>
                    </a:p>
                  </a:txBody>
                  <a:tcPr>
                    <a:solidFill>
                      <a:srgbClr val="EFF6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smtClean="0">
                          <a:solidFill>
                            <a:schemeClr val="tx1"/>
                          </a:solidFill>
                          <a:latin typeface="宋体" panose="02010600030101010101" pitchFamily="2" charset="-122"/>
                          <a:ea typeface="宋体" panose="02010600030101010101" pitchFamily="2" charset="-122"/>
                        </a:rPr>
                        <a:t>GCC 7.4 release</a:t>
                      </a:r>
                      <a:r>
                        <a:rPr lang="zh-CN" altLang="en-US" b="0" dirty="0" smtClean="0">
                          <a:solidFill>
                            <a:schemeClr val="tx1"/>
                          </a:solidFill>
                          <a:latin typeface="宋体" panose="02010600030101010101" pitchFamily="2" charset="-122"/>
                          <a:ea typeface="宋体" panose="02010600030101010101" pitchFamily="2" charset="-122"/>
                        </a:rPr>
                        <a:t>（</a:t>
                      </a:r>
                      <a:r>
                        <a:rPr lang="en-US" altLang="zh-CN" b="0" dirty="0" smtClean="0">
                          <a:solidFill>
                            <a:schemeClr val="tx1"/>
                          </a:solidFill>
                          <a:latin typeface="宋体" panose="02010600030101010101" pitchFamily="2" charset="-122"/>
                          <a:ea typeface="宋体" panose="02010600030101010101" pitchFamily="2" charset="-122"/>
                        </a:rPr>
                        <a:t>2018-12-06</a:t>
                      </a:r>
                      <a:r>
                        <a:rPr lang="zh-CN" altLang="en-US" b="0" dirty="0" smtClean="0">
                          <a:solidFill>
                            <a:schemeClr val="tx1"/>
                          </a:solidFill>
                          <a:latin typeface="宋体" panose="02010600030101010101" pitchFamily="2" charset="-122"/>
                          <a:ea typeface="宋体" panose="02010600030101010101" pitchFamily="2" charset="-122"/>
                        </a:rPr>
                        <a:t>）</a:t>
                      </a:r>
                    </a:p>
                  </a:txBody>
                  <a:tcPr>
                    <a:solidFill>
                      <a:srgbClr val="EFF6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smtClean="0">
                          <a:solidFill>
                            <a:schemeClr val="tx1"/>
                          </a:solidFill>
                          <a:latin typeface="宋体" panose="02010600030101010101" pitchFamily="2" charset="-122"/>
                          <a:ea typeface="宋体" panose="02010600030101010101" pitchFamily="2" charset="-122"/>
                        </a:rPr>
                        <a:t>GCC 8.4 release</a:t>
                      </a:r>
                      <a:r>
                        <a:rPr lang="zh-CN" altLang="en-US" b="0" dirty="0" smtClean="0">
                          <a:solidFill>
                            <a:schemeClr val="tx1"/>
                          </a:solidFill>
                          <a:latin typeface="宋体" panose="02010600030101010101" pitchFamily="2" charset="-122"/>
                          <a:ea typeface="宋体" panose="02010600030101010101" pitchFamily="2" charset="-122"/>
                        </a:rPr>
                        <a:t>（</a:t>
                      </a:r>
                      <a:r>
                        <a:rPr lang="en-US" altLang="zh-CN" b="0" dirty="0" smtClean="0">
                          <a:solidFill>
                            <a:schemeClr val="tx1"/>
                          </a:solidFill>
                          <a:latin typeface="宋体" panose="02010600030101010101" pitchFamily="2" charset="-122"/>
                          <a:ea typeface="宋体" panose="02010600030101010101" pitchFamily="2" charset="-122"/>
                        </a:rPr>
                        <a:t>2020-03-04</a:t>
                      </a:r>
                      <a:r>
                        <a:rPr lang="zh-CN" altLang="en-US" b="0" dirty="0" smtClean="0">
                          <a:solidFill>
                            <a:schemeClr val="tx1"/>
                          </a:solidFill>
                          <a:latin typeface="宋体" panose="02010600030101010101" pitchFamily="2" charset="-122"/>
                          <a:ea typeface="宋体" panose="02010600030101010101" pitchFamily="2" charset="-122"/>
                        </a:rPr>
                        <a:t>）</a:t>
                      </a:r>
                    </a:p>
                  </a:txBody>
                  <a:tcPr>
                    <a:solidFill>
                      <a:srgbClr val="EFF6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b="0" dirty="0" smtClean="0">
                        <a:solidFill>
                          <a:schemeClr val="tx1"/>
                        </a:solidFill>
                        <a:latin typeface="宋体" panose="02010600030101010101" pitchFamily="2" charset="-122"/>
                        <a:ea typeface="宋体" panose="02010600030101010101" pitchFamily="2" charset="-122"/>
                      </a:endParaRPr>
                    </a:p>
                  </a:txBody>
                  <a:tcPr>
                    <a:solidFill>
                      <a:srgbClr val="EFF6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b="0" dirty="0" smtClean="0">
                        <a:solidFill>
                          <a:schemeClr val="tx1"/>
                        </a:solidFill>
                        <a:latin typeface="宋体" panose="02010600030101010101" pitchFamily="2" charset="-122"/>
                        <a:ea typeface="宋体" panose="02010600030101010101" pitchFamily="2" charset="-122"/>
                      </a:endParaRPr>
                    </a:p>
                  </a:txBody>
                  <a:tcPr>
                    <a:solidFill>
                      <a:srgbClr val="EFF6FB"/>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smtClean="0">
                          <a:solidFill>
                            <a:schemeClr val="tx1"/>
                          </a:solidFill>
                          <a:latin typeface="宋体" panose="02010600030101010101" pitchFamily="2" charset="-122"/>
                          <a:ea typeface="宋体" panose="02010600030101010101" pitchFamily="2" charset="-122"/>
                        </a:rPr>
                        <a:t>GCC 6.5 release</a:t>
                      </a:r>
                      <a:r>
                        <a:rPr lang="zh-CN" altLang="en-US" b="0" dirty="0" smtClean="0">
                          <a:solidFill>
                            <a:schemeClr val="tx1"/>
                          </a:solidFill>
                          <a:latin typeface="宋体" panose="02010600030101010101" pitchFamily="2" charset="-122"/>
                          <a:ea typeface="宋体" panose="02010600030101010101" pitchFamily="2" charset="-122"/>
                        </a:rPr>
                        <a:t>（</a:t>
                      </a:r>
                      <a:r>
                        <a:rPr lang="en-US" altLang="zh-CN" b="0" dirty="0" smtClean="0">
                          <a:solidFill>
                            <a:schemeClr val="tx1"/>
                          </a:solidFill>
                          <a:latin typeface="宋体" panose="02010600030101010101" pitchFamily="2" charset="-122"/>
                          <a:ea typeface="宋体" panose="02010600030101010101" pitchFamily="2" charset="-122"/>
                        </a:rPr>
                        <a:t>2018-10-30</a:t>
                      </a:r>
                      <a:r>
                        <a:rPr lang="zh-CN" altLang="en-US" b="0" dirty="0" smtClean="0">
                          <a:solidFill>
                            <a:schemeClr val="tx1"/>
                          </a:solidFill>
                          <a:latin typeface="宋体" panose="02010600030101010101" pitchFamily="2" charset="-122"/>
                          <a:ea typeface="宋体" panose="02010600030101010101" pitchFamily="2" charset="-122"/>
                        </a:rPr>
                        <a:t>）</a:t>
                      </a:r>
                    </a:p>
                  </a:txBody>
                  <a:tcPr>
                    <a:solidFill>
                      <a:srgbClr val="EFF6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smtClean="0">
                          <a:solidFill>
                            <a:schemeClr val="tx1"/>
                          </a:solidFill>
                          <a:latin typeface="宋体" panose="02010600030101010101" pitchFamily="2" charset="-122"/>
                          <a:ea typeface="宋体" panose="02010600030101010101" pitchFamily="2" charset="-122"/>
                        </a:rPr>
                        <a:t>GCC 7.5 release</a:t>
                      </a:r>
                      <a:r>
                        <a:rPr lang="zh-CN" altLang="en-US" b="0" dirty="0" smtClean="0">
                          <a:solidFill>
                            <a:schemeClr val="tx1"/>
                          </a:solidFill>
                          <a:latin typeface="宋体" panose="02010600030101010101" pitchFamily="2" charset="-122"/>
                          <a:ea typeface="宋体" panose="02010600030101010101" pitchFamily="2" charset="-122"/>
                        </a:rPr>
                        <a:t>（</a:t>
                      </a:r>
                      <a:r>
                        <a:rPr lang="en-US" altLang="zh-CN" b="0" dirty="0" smtClean="0">
                          <a:solidFill>
                            <a:schemeClr val="tx1"/>
                          </a:solidFill>
                          <a:latin typeface="宋体" panose="02010600030101010101" pitchFamily="2" charset="-122"/>
                          <a:ea typeface="宋体" panose="02010600030101010101" pitchFamily="2" charset="-122"/>
                        </a:rPr>
                        <a:t>2019-11-14</a:t>
                      </a:r>
                      <a:r>
                        <a:rPr lang="zh-CN" altLang="en-US" b="0" dirty="0" smtClean="0">
                          <a:solidFill>
                            <a:schemeClr val="tx1"/>
                          </a:solidFill>
                          <a:latin typeface="宋体" panose="02010600030101010101" pitchFamily="2" charset="-122"/>
                          <a:ea typeface="宋体" panose="02010600030101010101" pitchFamily="2" charset="-122"/>
                        </a:rPr>
                        <a:t>）</a:t>
                      </a:r>
                    </a:p>
                  </a:txBody>
                  <a:tcPr>
                    <a:solidFill>
                      <a:srgbClr val="EFF6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b="0" dirty="0" smtClean="0">
                        <a:solidFill>
                          <a:schemeClr val="tx1"/>
                        </a:solidFill>
                        <a:latin typeface="宋体" panose="02010600030101010101" pitchFamily="2" charset="-122"/>
                        <a:ea typeface="宋体" panose="02010600030101010101" pitchFamily="2" charset="-122"/>
                      </a:endParaRPr>
                    </a:p>
                  </a:txBody>
                  <a:tcPr>
                    <a:solidFill>
                      <a:srgbClr val="EFF6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b="0" dirty="0" smtClean="0">
                        <a:solidFill>
                          <a:schemeClr val="tx1"/>
                        </a:solidFill>
                        <a:latin typeface="宋体" panose="02010600030101010101" pitchFamily="2" charset="-122"/>
                        <a:ea typeface="宋体" panose="02010600030101010101" pitchFamily="2" charset="-122"/>
                      </a:endParaRPr>
                    </a:p>
                  </a:txBody>
                  <a:tcPr>
                    <a:solidFill>
                      <a:srgbClr val="EFF6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b="0" dirty="0" smtClean="0">
                        <a:solidFill>
                          <a:schemeClr val="tx1"/>
                        </a:solidFill>
                        <a:latin typeface="宋体" panose="02010600030101010101" pitchFamily="2" charset="-122"/>
                        <a:ea typeface="宋体" panose="02010600030101010101" pitchFamily="2" charset="-122"/>
                      </a:endParaRPr>
                    </a:p>
                  </a:txBody>
                  <a:tcPr>
                    <a:solidFill>
                      <a:srgbClr val="EFF6FB"/>
                    </a:solidFill>
                  </a:tcPr>
                </a:tc>
              </a:tr>
            </a:tbl>
          </a:graphicData>
        </a:graphic>
      </p:graphicFrame>
      <p:sp>
        <p:nvSpPr>
          <p:cNvPr id="5" name="右箭头 4"/>
          <p:cNvSpPr/>
          <p:nvPr/>
        </p:nvSpPr>
        <p:spPr bwMode="auto">
          <a:xfrm>
            <a:off x="741128" y="1050130"/>
            <a:ext cx="10441160" cy="215800"/>
          </a:xfrm>
          <a:prstGeom prst="rightArrow">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buClr>
                <a:srgbClr val="CC9900"/>
              </a:buClr>
              <a:buFont typeface="Wingdings" pitchFamily="2" charset="2"/>
              <a:buChar char="n"/>
            </a:pPr>
            <a:endParaRPr lang="zh-CN" altLang="en-US">
              <a:latin typeface="Arial" charset="0"/>
              <a:ea typeface="宋体" charset="-122"/>
            </a:endParaRPr>
          </a:p>
        </p:txBody>
      </p:sp>
      <p:sp>
        <p:nvSpPr>
          <p:cNvPr id="7" name="下箭头 6"/>
          <p:cNvSpPr/>
          <p:nvPr/>
        </p:nvSpPr>
        <p:spPr bwMode="auto">
          <a:xfrm>
            <a:off x="1609171" y="1265930"/>
            <a:ext cx="288032" cy="253126"/>
          </a:xfrm>
          <a:prstGeom prst="downArrow">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buClr>
                <a:srgbClr val="CC9900"/>
              </a:buClr>
              <a:buFont typeface="Wingdings" pitchFamily="2" charset="2"/>
              <a:buChar char="n"/>
            </a:pPr>
            <a:endParaRPr lang="zh-CN" altLang="en-US" dirty="0">
              <a:latin typeface="Arial" charset="0"/>
              <a:ea typeface="宋体" charset="-122"/>
            </a:endParaRPr>
          </a:p>
        </p:txBody>
      </p:sp>
      <p:sp>
        <p:nvSpPr>
          <p:cNvPr id="9" name="下箭头 8"/>
          <p:cNvSpPr/>
          <p:nvPr/>
        </p:nvSpPr>
        <p:spPr bwMode="auto">
          <a:xfrm>
            <a:off x="3503666" y="1300836"/>
            <a:ext cx="288032" cy="253126"/>
          </a:xfrm>
          <a:prstGeom prst="downArrow">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buClr>
                <a:srgbClr val="CC9900"/>
              </a:buClr>
              <a:buFont typeface="Wingdings" pitchFamily="2" charset="2"/>
              <a:buChar char="n"/>
            </a:pPr>
            <a:endParaRPr lang="zh-CN" altLang="en-US">
              <a:latin typeface="Arial" charset="0"/>
              <a:ea typeface="宋体" charset="-122"/>
            </a:endParaRPr>
          </a:p>
        </p:txBody>
      </p:sp>
      <p:sp>
        <p:nvSpPr>
          <p:cNvPr id="10" name="下箭头 9"/>
          <p:cNvSpPr/>
          <p:nvPr/>
        </p:nvSpPr>
        <p:spPr bwMode="auto">
          <a:xfrm>
            <a:off x="5440283" y="1302835"/>
            <a:ext cx="288032" cy="253126"/>
          </a:xfrm>
          <a:prstGeom prst="downArrow">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buClr>
                <a:srgbClr val="CC9900"/>
              </a:buClr>
              <a:buFont typeface="Wingdings" pitchFamily="2" charset="2"/>
              <a:buChar char="n"/>
            </a:pPr>
            <a:endParaRPr lang="zh-CN" altLang="en-US">
              <a:latin typeface="Arial" charset="0"/>
              <a:ea typeface="宋体" charset="-122"/>
            </a:endParaRPr>
          </a:p>
        </p:txBody>
      </p:sp>
      <p:sp>
        <p:nvSpPr>
          <p:cNvPr id="11" name="下箭头 10"/>
          <p:cNvSpPr/>
          <p:nvPr/>
        </p:nvSpPr>
        <p:spPr bwMode="auto">
          <a:xfrm>
            <a:off x="7463220" y="1266579"/>
            <a:ext cx="288032" cy="253126"/>
          </a:xfrm>
          <a:prstGeom prst="downArrow">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buClr>
                <a:srgbClr val="CC9900"/>
              </a:buClr>
              <a:buFont typeface="Wingdings" pitchFamily="2" charset="2"/>
              <a:buChar char="n"/>
            </a:pPr>
            <a:endParaRPr lang="zh-CN" altLang="en-US">
              <a:latin typeface="Arial" charset="0"/>
              <a:ea typeface="宋体" charset="-122"/>
            </a:endParaRPr>
          </a:p>
        </p:txBody>
      </p:sp>
      <p:sp>
        <p:nvSpPr>
          <p:cNvPr id="8" name="文本框 7"/>
          <p:cNvSpPr txBox="1"/>
          <p:nvPr/>
        </p:nvSpPr>
        <p:spPr>
          <a:xfrm>
            <a:off x="5018261" y="727914"/>
            <a:ext cx="1159292" cy="369332"/>
          </a:xfrm>
          <a:prstGeom prst="rect">
            <a:avLst/>
          </a:prstGeom>
          <a:noFill/>
        </p:spPr>
        <p:txBody>
          <a:bodyPr wrap="none" rtlCol="0">
            <a:spAutoFit/>
          </a:bodyPr>
          <a:lstStyle/>
          <a:p>
            <a:r>
              <a:rPr lang="en-US" altLang="zh-CN" dirty="0"/>
              <a:t>GCC</a:t>
            </a:r>
            <a:r>
              <a:rPr lang="zh-CN" altLang="en-US" dirty="0"/>
              <a:t>主干</a:t>
            </a:r>
          </a:p>
        </p:txBody>
      </p:sp>
      <p:sp>
        <p:nvSpPr>
          <p:cNvPr id="12" name="文本框 11"/>
          <p:cNvSpPr txBox="1"/>
          <p:nvPr/>
        </p:nvSpPr>
        <p:spPr>
          <a:xfrm>
            <a:off x="1922371" y="1158030"/>
            <a:ext cx="864096" cy="369332"/>
          </a:xfrm>
          <a:prstGeom prst="rect">
            <a:avLst/>
          </a:prstGeom>
          <a:noFill/>
        </p:spPr>
        <p:txBody>
          <a:bodyPr wrap="square" rtlCol="0">
            <a:spAutoFit/>
          </a:bodyPr>
          <a:lstStyle/>
          <a:p>
            <a:r>
              <a:rPr lang="en-US" altLang="zh-CN" dirty="0" err="1"/>
              <a:t>gcc</a:t>
            </a:r>
            <a:r>
              <a:rPr lang="en-US" altLang="zh-CN" dirty="0"/>
              <a:t> 6</a:t>
            </a:r>
            <a:endParaRPr lang="zh-CN" altLang="en-US" dirty="0"/>
          </a:p>
        </p:txBody>
      </p:sp>
      <p:sp>
        <p:nvSpPr>
          <p:cNvPr id="14" name="文本框 13"/>
          <p:cNvSpPr txBox="1"/>
          <p:nvPr/>
        </p:nvSpPr>
        <p:spPr>
          <a:xfrm>
            <a:off x="3791698" y="1158030"/>
            <a:ext cx="864096" cy="369332"/>
          </a:xfrm>
          <a:prstGeom prst="rect">
            <a:avLst/>
          </a:prstGeom>
          <a:noFill/>
        </p:spPr>
        <p:txBody>
          <a:bodyPr wrap="square" rtlCol="0">
            <a:spAutoFit/>
          </a:bodyPr>
          <a:lstStyle/>
          <a:p>
            <a:r>
              <a:rPr lang="en-US" altLang="zh-CN" dirty="0" err="1"/>
              <a:t>gcc</a:t>
            </a:r>
            <a:r>
              <a:rPr lang="en-US" altLang="zh-CN" dirty="0"/>
              <a:t> 7</a:t>
            </a:r>
            <a:endParaRPr lang="zh-CN" altLang="en-US" dirty="0"/>
          </a:p>
        </p:txBody>
      </p:sp>
      <p:sp>
        <p:nvSpPr>
          <p:cNvPr id="15" name="文本框 14"/>
          <p:cNvSpPr txBox="1"/>
          <p:nvPr/>
        </p:nvSpPr>
        <p:spPr>
          <a:xfrm>
            <a:off x="5752745" y="1184630"/>
            <a:ext cx="864096" cy="369332"/>
          </a:xfrm>
          <a:prstGeom prst="rect">
            <a:avLst/>
          </a:prstGeom>
          <a:noFill/>
        </p:spPr>
        <p:txBody>
          <a:bodyPr wrap="square" rtlCol="0">
            <a:spAutoFit/>
          </a:bodyPr>
          <a:lstStyle/>
          <a:p>
            <a:r>
              <a:rPr lang="en-US" altLang="zh-CN" dirty="0" err="1"/>
              <a:t>gcc</a:t>
            </a:r>
            <a:r>
              <a:rPr lang="en-US" altLang="zh-CN" dirty="0"/>
              <a:t> 8</a:t>
            </a:r>
            <a:endParaRPr lang="zh-CN" altLang="en-US" dirty="0"/>
          </a:p>
        </p:txBody>
      </p:sp>
      <p:sp>
        <p:nvSpPr>
          <p:cNvPr id="16" name="文本框 15"/>
          <p:cNvSpPr txBox="1"/>
          <p:nvPr/>
        </p:nvSpPr>
        <p:spPr>
          <a:xfrm>
            <a:off x="7778366" y="1158030"/>
            <a:ext cx="864096" cy="369332"/>
          </a:xfrm>
          <a:prstGeom prst="rect">
            <a:avLst/>
          </a:prstGeom>
          <a:noFill/>
        </p:spPr>
        <p:txBody>
          <a:bodyPr wrap="square" rtlCol="0">
            <a:spAutoFit/>
          </a:bodyPr>
          <a:lstStyle/>
          <a:p>
            <a:r>
              <a:rPr lang="en-US" altLang="zh-CN" dirty="0" err="1"/>
              <a:t>gcc</a:t>
            </a:r>
            <a:r>
              <a:rPr lang="en-US" altLang="zh-CN" dirty="0"/>
              <a:t> 9</a:t>
            </a:r>
            <a:endParaRPr lang="zh-CN" altLang="en-US" dirty="0"/>
          </a:p>
        </p:txBody>
      </p:sp>
      <p:sp>
        <p:nvSpPr>
          <p:cNvPr id="18" name="下箭头 17"/>
          <p:cNvSpPr/>
          <p:nvPr/>
        </p:nvSpPr>
        <p:spPr bwMode="auto">
          <a:xfrm>
            <a:off x="9595397" y="1259182"/>
            <a:ext cx="288032" cy="253126"/>
          </a:xfrm>
          <a:prstGeom prst="downArrow">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buClr>
                <a:srgbClr val="CC9900"/>
              </a:buClr>
              <a:buFont typeface="Wingdings" pitchFamily="2" charset="2"/>
              <a:buChar char="n"/>
            </a:pPr>
            <a:endParaRPr lang="zh-CN" altLang="en-US">
              <a:latin typeface="Arial" charset="0"/>
              <a:ea typeface="宋体" charset="-122"/>
            </a:endParaRPr>
          </a:p>
        </p:txBody>
      </p:sp>
      <p:sp>
        <p:nvSpPr>
          <p:cNvPr id="19" name="文本框 18"/>
          <p:cNvSpPr txBox="1"/>
          <p:nvPr/>
        </p:nvSpPr>
        <p:spPr>
          <a:xfrm>
            <a:off x="9910543" y="1150633"/>
            <a:ext cx="864096" cy="369332"/>
          </a:xfrm>
          <a:prstGeom prst="rect">
            <a:avLst/>
          </a:prstGeom>
          <a:noFill/>
        </p:spPr>
        <p:txBody>
          <a:bodyPr wrap="square" rtlCol="0">
            <a:spAutoFit/>
          </a:bodyPr>
          <a:lstStyle/>
          <a:p>
            <a:r>
              <a:rPr lang="en-US" altLang="zh-CN" dirty="0" err="1"/>
              <a:t>gcc</a:t>
            </a:r>
            <a:r>
              <a:rPr lang="en-US" altLang="zh-CN" dirty="0"/>
              <a:t> </a:t>
            </a:r>
            <a:r>
              <a:rPr lang="en-US" altLang="zh-CN" dirty="0" smtClean="0"/>
              <a:t>10</a:t>
            </a:r>
            <a:endParaRPr lang="zh-CN" altLang="en-US" dirty="0"/>
          </a:p>
        </p:txBody>
      </p:sp>
      <p:grpSp>
        <p:nvGrpSpPr>
          <p:cNvPr id="20" name="组合 19"/>
          <p:cNvGrpSpPr/>
          <p:nvPr/>
        </p:nvGrpSpPr>
        <p:grpSpPr>
          <a:xfrm>
            <a:off x="789287" y="5409410"/>
            <a:ext cx="7097355" cy="956457"/>
            <a:chOff x="-39327" y="2370157"/>
            <a:chExt cx="7097355" cy="956457"/>
          </a:xfrm>
        </p:grpSpPr>
        <p:sp>
          <p:nvSpPr>
            <p:cNvPr id="21" name="TextBox 135"/>
            <p:cNvSpPr txBox="1"/>
            <p:nvPr/>
          </p:nvSpPr>
          <p:spPr>
            <a:xfrm>
              <a:off x="-39327" y="2447949"/>
              <a:ext cx="1534258" cy="307777"/>
            </a:xfrm>
            <a:prstGeom prst="rect">
              <a:avLst/>
            </a:prstGeom>
            <a:noFill/>
          </p:spPr>
          <p:txBody>
            <a:bodyPr wrap="square" rtlCol="0">
              <a:spAutoFit/>
            </a:bodyPr>
            <a:lstStyle/>
            <a:p>
              <a:pPr defTabSz="914126"/>
              <a:r>
                <a:rPr lang="en-US" altLang="zh-CN" sz="1400" b="1" dirty="0" err="1" smtClean="0">
                  <a:solidFill>
                    <a:srgbClr val="C00000"/>
                  </a:solidFill>
                  <a:latin typeface="微软雅黑" pitchFamily="34" charset="-122"/>
                  <a:ea typeface="微软雅黑" pitchFamily="34" charset="-122"/>
                </a:rPr>
                <a:t>openEuler</a:t>
              </a:r>
              <a:endParaRPr lang="en-US" altLang="zh-CN" sz="1400" b="1" dirty="0">
                <a:solidFill>
                  <a:srgbClr val="C00000"/>
                </a:solidFill>
                <a:latin typeface="微软雅黑" pitchFamily="34" charset="-122"/>
                <a:ea typeface="微软雅黑" pitchFamily="34" charset="-122"/>
              </a:endParaRPr>
            </a:p>
          </p:txBody>
        </p:sp>
        <p:cxnSp>
          <p:nvCxnSpPr>
            <p:cNvPr id="22" name="直接箭头连接符 21"/>
            <p:cNvCxnSpPr/>
            <p:nvPr/>
          </p:nvCxnSpPr>
          <p:spPr bwMode="auto">
            <a:xfrm flipV="1">
              <a:off x="539530" y="2773045"/>
              <a:ext cx="6518498" cy="6947"/>
            </a:xfrm>
            <a:prstGeom prst="straightConnector1">
              <a:avLst/>
            </a:prstGeom>
            <a:noFill/>
            <a:ln w="31750" cap="flat" cmpd="sng" algn="ctr">
              <a:solidFill>
                <a:srgbClr val="00B0F0"/>
              </a:solidFill>
              <a:prstDash val="solid"/>
              <a:round/>
              <a:headEnd type="none" w="med" len="med"/>
              <a:tailEnd type="arrow"/>
            </a:ln>
            <a:effectLst/>
          </p:spPr>
        </p:cxnSp>
        <p:cxnSp>
          <p:nvCxnSpPr>
            <p:cNvPr id="23" name="直接连接符 22"/>
            <p:cNvCxnSpPr/>
            <p:nvPr/>
          </p:nvCxnSpPr>
          <p:spPr bwMode="auto">
            <a:xfrm flipV="1">
              <a:off x="1883230" y="2664999"/>
              <a:ext cx="0" cy="124226"/>
            </a:xfrm>
            <a:prstGeom prst="line">
              <a:avLst/>
            </a:prstGeom>
            <a:noFill/>
            <a:ln w="31750" cap="flat" cmpd="sng" algn="ctr">
              <a:solidFill>
                <a:srgbClr val="00B0F0"/>
              </a:solidFill>
              <a:prstDash val="solid"/>
              <a:round/>
              <a:headEnd type="none" w="med" len="med"/>
              <a:tailEnd type="none" w="med" len="med"/>
            </a:ln>
            <a:effectLst/>
          </p:spPr>
        </p:cxnSp>
        <p:cxnSp>
          <p:nvCxnSpPr>
            <p:cNvPr id="24" name="直接连接符 23"/>
            <p:cNvCxnSpPr/>
            <p:nvPr/>
          </p:nvCxnSpPr>
          <p:spPr bwMode="auto">
            <a:xfrm flipV="1">
              <a:off x="3059103" y="2648335"/>
              <a:ext cx="0" cy="124226"/>
            </a:xfrm>
            <a:prstGeom prst="line">
              <a:avLst/>
            </a:prstGeom>
            <a:noFill/>
            <a:ln w="31750" cap="flat" cmpd="sng" algn="ctr">
              <a:solidFill>
                <a:srgbClr val="00B0F0"/>
              </a:solidFill>
              <a:prstDash val="solid"/>
              <a:round/>
              <a:headEnd type="none" w="med" len="med"/>
              <a:tailEnd type="none" w="med" len="med"/>
            </a:ln>
            <a:effectLst/>
          </p:spPr>
        </p:cxnSp>
        <p:cxnSp>
          <p:nvCxnSpPr>
            <p:cNvPr id="25" name="直接连接符 24"/>
            <p:cNvCxnSpPr/>
            <p:nvPr/>
          </p:nvCxnSpPr>
          <p:spPr bwMode="auto">
            <a:xfrm flipV="1">
              <a:off x="2482923" y="2655765"/>
              <a:ext cx="0" cy="124226"/>
            </a:xfrm>
            <a:prstGeom prst="line">
              <a:avLst/>
            </a:prstGeom>
            <a:noFill/>
            <a:ln w="31750" cap="flat" cmpd="sng" algn="ctr">
              <a:solidFill>
                <a:srgbClr val="00B0F0"/>
              </a:solidFill>
              <a:prstDash val="solid"/>
              <a:round/>
              <a:headEnd type="none" w="med" len="med"/>
              <a:tailEnd type="none" w="med" len="med"/>
            </a:ln>
            <a:effectLst/>
          </p:spPr>
        </p:cxnSp>
        <p:sp>
          <p:nvSpPr>
            <p:cNvPr id="26" name="文本框 25"/>
            <p:cNvSpPr txBox="1"/>
            <p:nvPr/>
          </p:nvSpPr>
          <p:spPr>
            <a:xfrm>
              <a:off x="1271536" y="3080393"/>
              <a:ext cx="649537" cy="246221"/>
            </a:xfrm>
            <a:prstGeom prst="rect">
              <a:avLst/>
            </a:prstGeom>
            <a:noFill/>
          </p:spPr>
          <p:txBody>
            <a:bodyPr vert="horz" wrap="none" rtlCol="0">
              <a:spAutoFit/>
            </a:bodyPr>
            <a:lstStyle/>
            <a:p>
              <a:pPr algn="l"/>
              <a:r>
                <a:rPr lang="en-US" altLang="zh-CN" sz="1000" b="1" dirty="0" smtClean="0">
                  <a:solidFill>
                    <a:srgbClr val="0000FF"/>
                  </a:solidFill>
                  <a:latin typeface="Microsoft YaHei" panose="020B0503020204020204" pitchFamily="34" charset="-122"/>
                  <a:ea typeface="Microsoft YaHei" panose="020B0503020204020204" pitchFamily="34" charset="-122"/>
                </a:rPr>
                <a:t>GCC7.3</a:t>
              </a:r>
              <a:endParaRPr lang="zh-CN" altLang="en-US" sz="1000" b="1" dirty="0" smtClean="0">
                <a:solidFill>
                  <a:srgbClr val="0000FF"/>
                </a:solidFill>
                <a:latin typeface="Microsoft YaHei" panose="020B0503020204020204" pitchFamily="34" charset="-122"/>
                <a:ea typeface="Microsoft YaHei" panose="020B0503020204020204" pitchFamily="34" charset="-122"/>
              </a:endParaRPr>
            </a:p>
          </p:txBody>
        </p:sp>
        <p:sp>
          <p:nvSpPr>
            <p:cNvPr id="27" name="文本框 26"/>
            <p:cNvSpPr txBox="1"/>
            <p:nvPr/>
          </p:nvSpPr>
          <p:spPr>
            <a:xfrm>
              <a:off x="1459173" y="2370157"/>
              <a:ext cx="801823" cy="246221"/>
            </a:xfrm>
            <a:prstGeom prst="rect">
              <a:avLst/>
            </a:prstGeom>
            <a:noFill/>
          </p:spPr>
          <p:txBody>
            <a:bodyPr vert="horz" wrap="none" rtlCol="0">
              <a:spAutoFit/>
            </a:bodyPr>
            <a:lstStyle/>
            <a:p>
              <a:pPr algn="l"/>
              <a:r>
                <a:rPr lang="en-US" altLang="zh-CN" sz="1000" b="1" dirty="0" smtClean="0">
                  <a:solidFill>
                    <a:srgbClr val="0000FF"/>
                  </a:solidFill>
                  <a:latin typeface="Microsoft YaHei" panose="020B0503020204020204" pitchFamily="34" charset="-122"/>
                  <a:ea typeface="Microsoft YaHei" panose="020B0503020204020204" pitchFamily="34" charset="-122"/>
                </a:rPr>
                <a:t>20.03 LTS</a:t>
              </a:r>
              <a:endParaRPr lang="zh-CN" altLang="en-US" sz="1000" b="1" dirty="0" smtClean="0">
                <a:solidFill>
                  <a:srgbClr val="0000FF"/>
                </a:solidFill>
                <a:latin typeface="Microsoft YaHei" panose="020B0503020204020204" pitchFamily="34" charset="-122"/>
                <a:ea typeface="Microsoft YaHei" panose="020B0503020204020204" pitchFamily="34" charset="-122"/>
              </a:endParaRPr>
            </a:p>
          </p:txBody>
        </p:sp>
      </p:grpSp>
      <p:sp>
        <p:nvSpPr>
          <p:cNvPr id="28" name="文本框 27"/>
          <p:cNvSpPr txBox="1"/>
          <p:nvPr/>
        </p:nvSpPr>
        <p:spPr>
          <a:xfrm>
            <a:off x="3038360" y="5413792"/>
            <a:ext cx="535724" cy="246221"/>
          </a:xfrm>
          <a:prstGeom prst="rect">
            <a:avLst/>
          </a:prstGeom>
          <a:noFill/>
        </p:spPr>
        <p:txBody>
          <a:bodyPr vert="horz" wrap="none" rtlCol="0">
            <a:spAutoFit/>
          </a:bodyPr>
          <a:lstStyle/>
          <a:p>
            <a:pPr algn="l"/>
            <a:r>
              <a:rPr lang="en-US" altLang="zh-CN" sz="1000" b="1" dirty="0" smtClean="0">
                <a:solidFill>
                  <a:srgbClr val="0000FF"/>
                </a:solidFill>
                <a:latin typeface="Microsoft YaHei" panose="020B0503020204020204" pitchFamily="34" charset="-122"/>
                <a:ea typeface="Microsoft YaHei" panose="020B0503020204020204" pitchFamily="34" charset="-122"/>
              </a:rPr>
              <a:t>20.09</a:t>
            </a:r>
            <a:endParaRPr lang="zh-CN" altLang="en-US" sz="1000" b="1" dirty="0" smtClean="0">
              <a:solidFill>
                <a:srgbClr val="0000FF"/>
              </a:solidFill>
              <a:latin typeface="Microsoft YaHei" panose="020B0503020204020204" pitchFamily="34" charset="-122"/>
              <a:ea typeface="Microsoft YaHei" panose="020B0503020204020204" pitchFamily="34" charset="-122"/>
            </a:endParaRPr>
          </a:p>
        </p:txBody>
      </p:sp>
      <p:sp>
        <p:nvSpPr>
          <p:cNvPr id="29" name="文本框 28"/>
          <p:cNvSpPr txBox="1"/>
          <p:nvPr/>
        </p:nvSpPr>
        <p:spPr>
          <a:xfrm>
            <a:off x="3626080" y="5416996"/>
            <a:ext cx="535724" cy="246221"/>
          </a:xfrm>
          <a:prstGeom prst="rect">
            <a:avLst/>
          </a:prstGeom>
          <a:noFill/>
        </p:spPr>
        <p:txBody>
          <a:bodyPr vert="horz" wrap="none" rtlCol="0">
            <a:spAutoFit/>
          </a:bodyPr>
          <a:lstStyle/>
          <a:p>
            <a:pPr algn="l"/>
            <a:r>
              <a:rPr lang="en-US" altLang="zh-CN" sz="1000" b="1" dirty="0" smtClean="0">
                <a:solidFill>
                  <a:srgbClr val="0000FF"/>
                </a:solidFill>
                <a:latin typeface="Microsoft YaHei" panose="020B0503020204020204" pitchFamily="34" charset="-122"/>
                <a:ea typeface="Microsoft YaHei" panose="020B0503020204020204" pitchFamily="34" charset="-122"/>
              </a:rPr>
              <a:t>21.03</a:t>
            </a:r>
            <a:endParaRPr lang="zh-CN" altLang="en-US" sz="1000" b="1" dirty="0" smtClean="0">
              <a:solidFill>
                <a:srgbClr val="0000FF"/>
              </a:solidFill>
              <a:latin typeface="Microsoft YaHei" panose="020B0503020204020204" pitchFamily="34" charset="-122"/>
              <a:ea typeface="Microsoft YaHei" panose="020B0503020204020204" pitchFamily="34" charset="-122"/>
            </a:endParaRPr>
          </a:p>
        </p:txBody>
      </p:sp>
      <p:sp>
        <p:nvSpPr>
          <p:cNvPr id="30" name="文本框 29"/>
          <p:cNvSpPr txBox="1"/>
          <p:nvPr/>
        </p:nvSpPr>
        <p:spPr>
          <a:xfrm>
            <a:off x="4203749" y="5415099"/>
            <a:ext cx="535724" cy="246221"/>
          </a:xfrm>
          <a:prstGeom prst="rect">
            <a:avLst/>
          </a:prstGeom>
          <a:noFill/>
        </p:spPr>
        <p:txBody>
          <a:bodyPr vert="horz" wrap="none" rtlCol="0">
            <a:spAutoFit/>
          </a:bodyPr>
          <a:lstStyle/>
          <a:p>
            <a:pPr algn="l"/>
            <a:r>
              <a:rPr lang="en-US" altLang="zh-CN" sz="1000" b="1" dirty="0" smtClean="0">
                <a:solidFill>
                  <a:srgbClr val="0000FF"/>
                </a:solidFill>
                <a:latin typeface="Microsoft YaHei" panose="020B0503020204020204" pitchFamily="34" charset="-122"/>
                <a:ea typeface="Microsoft YaHei" panose="020B0503020204020204" pitchFamily="34" charset="-122"/>
              </a:rPr>
              <a:t>21.09</a:t>
            </a:r>
            <a:endParaRPr lang="zh-CN" altLang="en-US" sz="1000" b="1" dirty="0" smtClean="0">
              <a:solidFill>
                <a:srgbClr val="0000FF"/>
              </a:solidFill>
              <a:latin typeface="Microsoft YaHei" panose="020B0503020204020204" pitchFamily="34" charset="-122"/>
              <a:ea typeface="Microsoft YaHei" panose="020B0503020204020204" pitchFamily="34" charset="-122"/>
            </a:endParaRPr>
          </a:p>
        </p:txBody>
      </p:sp>
      <p:cxnSp>
        <p:nvCxnSpPr>
          <p:cNvPr id="31" name="直接连接符 30"/>
          <p:cNvCxnSpPr/>
          <p:nvPr/>
        </p:nvCxnSpPr>
        <p:spPr bwMode="auto">
          <a:xfrm flipV="1">
            <a:off x="4466966" y="5683956"/>
            <a:ext cx="0" cy="124226"/>
          </a:xfrm>
          <a:prstGeom prst="line">
            <a:avLst/>
          </a:prstGeom>
          <a:noFill/>
          <a:ln w="31750" cap="flat" cmpd="sng" algn="ctr">
            <a:solidFill>
              <a:srgbClr val="00B0F0"/>
            </a:solidFill>
            <a:prstDash val="solid"/>
            <a:round/>
            <a:headEnd type="none" w="med" len="med"/>
            <a:tailEnd type="none" w="med" len="med"/>
          </a:ln>
          <a:effectLst/>
        </p:spPr>
      </p:cxnSp>
      <p:cxnSp>
        <p:nvCxnSpPr>
          <p:cNvPr id="32" name="直接连接符 31"/>
          <p:cNvCxnSpPr/>
          <p:nvPr/>
        </p:nvCxnSpPr>
        <p:spPr bwMode="auto">
          <a:xfrm flipV="1">
            <a:off x="5064217" y="5688072"/>
            <a:ext cx="0" cy="124226"/>
          </a:xfrm>
          <a:prstGeom prst="line">
            <a:avLst/>
          </a:prstGeom>
          <a:noFill/>
          <a:ln w="31750" cap="flat" cmpd="sng" algn="ctr">
            <a:solidFill>
              <a:srgbClr val="00B0F0"/>
            </a:solidFill>
            <a:prstDash val="solid"/>
            <a:round/>
            <a:headEnd type="none" w="med" len="med"/>
            <a:tailEnd type="none" w="med" len="med"/>
          </a:ln>
          <a:effectLst/>
        </p:spPr>
      </p:cxnSp>
      <p:sp>
        <p:nvSpPr>
          <p:cNvPr id="33" name="文本框 32"/>
          <p:cNvSpPr txBox="1"/>
          <p:nvPr/>
        </p:nvSpPr>
        <p:spPr>
          <a:xfrm>
            <a:off x="4701879" y="5418395"/>
            <a:ext cx="801823" cy="246221"/>
          </a:xfrm>
          <a:prstGeom prst="rect">
            <a:avLst/>
          </a:prstGeom>
          <a:noFill/>
        </p:spPr>
        <p:txBody>
          <a:bodyPr vert="horz" wrap="none" rtlCol="0">
            <a:spAutoFit/>
          </a:bodyPr>
          <a:lstStyle/>
          <a:p>
            <a:pPr algn="l"/>
            <a:r>
              <a:rPr lang="en-US" altLang="zh-CN" sz="1000" b="1" dirty="0" smtClean="0">
                <a:solidFill>
                  <a:srgbClr val="0000FF"/>
                </a:solidFill>
                <a:latin typeface="Microsoft YaHei" panose="020B0503020204020204" pitchFamily="34" charset="-122"/>
                <a:ea typeface="Microsoft YaHei" panose="020B0503020204020204" pitchFamily="34" charset="-122"/>
              </a:rPr>
              <a:t>22.03 LTS</a:t>
            </a:r>
            <a:endParaRPr lang="zh-CN" altLang="en-US" sz="1000" b="1" dirty="0" smtClean="0">
              <a:solidFill>
                <a:srgbClr val="0000FF"/>
              </a:solidFill>
              <a:latin typeface="Microsoft YaHei" panose="020B0503020204020204" pitchFamily="34" charset="-122"/>
              <a:ea typeface="Microsoft YaHei" panose="020B0503020204020204" pitchFamily="34" charset="-122"/>
            </a:endParaRPr>
          </a:p>
        </p:txBody>
      </p:sp>
      <p:cxnSp>
        <p:nvCxnSpPr>
          <p:cNvPr id="34" name="直接连接符 33"/>
          <p:cNvCxnSpPr/>
          <p:nvPr/>
        </p:nvCxnSpPr>
        <p:spPr bwMode="auto">
          <a:xfrm flipV="1">
            <a:off x="5694409" y="5700426"/>
            <a:ext cx="0" cy="124226"/>
          </a:xfrm>
          <a:prstGeom prst="line">
            <a:avLst/>
          </a:prstGeom>
          <a:noFill/>
          <a:ln w="31750" cap="flat" cmpd="sng" algn="ctr">
            <a:solidFill>
              <a:srgbClr val="00B0F0"/>
            </a:solidFill>
            <a:prstDash val="solid"/>
            <a:round/>
            <a:headEnd type="none" w="med" len="med"/>
            <a:tailEnd type="none" w="med" len="med"/>
          </a:ln>
          <a:effectLst/>
        </p:spPr>
      </p:cxnSp>
      <p:sp>
        <p:nvSpPr>
          <p:cNvPr id="35" name="文本框 34"/>
          <p:cNvSpPr txBox="1"/>
          <p:nvPr/>
        </p:nvSpPr>
        <p:spPr>
          <a:xfrm>
            <a:off x="5455251" y="5418395"/>
            <a:ext cx="535724" cy="246221"/>
          </a:xfrm>
          <a:prstGeom prst="rect">
            <a:avLst/>
          </a:prstGeom>
          <a:noFill/>
        </p:spPr>
        <p:txBody>
          <a:bodyPr vert="horz" wrap="none" rtlCol="0">
            <a:spAutoFit/>
          </a:bodyPr>
          <a:lstStyle/>
          <a:p>
            <a:pPr algn="l"/>
            <a:r>
              <a:rPr lang="en-US" altLang="zh-CN" sz="1000" b="1" dirty="0" smtClean="0">
                <a:solidFill>
                  <a:srgbClr val="0000FF"/>
                </a:solidFill>
                <a:latin typeface="Microsoft YaHei" panose="020B0503020204020204" pitchFamily="34" charset="-122"/>
                <a:ea typeface="Microsoft YaHei" panose="020B0503020204020204" pitchFamily="34" charset="-122"/>
              </a:rPr>
              <a:t>22.09</a:t>
            </a:r>
            <a:endParaRPr lang="zh-CN" altLang="en-US" sz="1000" b="1" dirty="0" smtClean="0">
              <a:solidFill>
                <a:srgbClr val="0000FF"/>
              </a:solidFill>
              <a:latin typeface="Microsoft YaHei" panose="020B0503020204020204" pitchFamily="34" charset="-122"/>
              <a:ea typeface="Microsoft YaHei" panose="020B0503020204020204" pitchFamily="34" charset="-122"/>
            </a:endParaRPr>
          </a:p>
        </p:txBody>
      </p:sp>
      <p:cxnSp>
        <p:nvCxnSpPr>
          <p:cNvPr id="36" name="直接连接符 35"/>
          <p:cNvCxnSpPr/>
          <p:nvPr/>
        </p:nvCxnSpPr>
        <p:spPr bwMode="auto">
          <a:xfrm flipV="1">
            <a:off x="6266941" y="5696304"/>
            <a:ext cx="0" cy="124226"/>
          </a:xfrm>
          <a:prstGeom prst="line">
            <a:avLst/>
          </a:prstGeom>
          <a:noFill/>
          <a:ln w="31750" cap="flat" cmpd="sng" algn="ctr">
            <a:solidFill>
              <a:srgbClr val="00B0F0"/>
            </a:solidFill>
            <a:prstDash val="solid"/>
            <a:round/>
            <a:headEnd type="none" w="med" len="med"/>
            <a:tailEnd type="none" w="med" len="med"/>
          </a:ln>
          <a:effectLst/>
        </p:spPr>
      </p:cxnSp>
      <p:sp>
        <p:nvSpPr>
          <p:cNvPr id="37" name="文本框 36"/>
          <p:cNvSpPr txBox="1"/>
          <p:nvPr/>
        </p:nvSpPr>
        <p:spPr>
          <a:xfrm>
            <a:off x="5994831" y="5414273"/>
            <a:ext cx="535724" cy="246221"/>
          </a:xfrm>
          <a:prstGeom prst="rect">
            <a:avLst/>
          </a:prstGeom>
          <a:noFill/>
        </p:spPr>
        <p:txBody>
          <a:bodyPr vert="horz" wrap="none" rtlCol="0">
            <a:spAutoFit/>
          </a:bodyPr>
          <a:lstStyle/>
          <a:p>
            <a:pPr algn="l"/>
            <a:r>
              <a:rPr lang="en-US" altLang="zh-CN" sz="1000" b="1" dirty="0" smtClean="0">
                <a:solidFill>
                  <a:srgbClr val="0000FF"/>
                </a:solidFill>
                <a:latin typeface="Microsoft YaHei" panose="020B0503020204020204" pitchFamily="34" charset="-122"/>
                <a:ea typeface="Microsoft YaHei" panose="020B0503020204020204" pitchFamily="34" charset="-122"/>
              </a:rPr>
              <a:t>23.03</a:t>
            </a:r>
            <a:endParaRPr lang="zh-CN" altLang="en-US" sz="1000" b="1" dirty="0" smtClean="0">
              <a:solidFill>
                <a:srgbClr val="0000FF"/>
              </a:solidFill>
              <a:latin typeface="Microsoft YaHei" panose="020B0503020204020204" pitchFamily="34" charset="-122"/>
              <a:ea typeface="Microsoft YaHei" panose="020B0503020204020204" pitchFamily="34" charset="-122"/>
            </a:endParaRPr>
          </a:p>
        </p:txBody>
      </p:sp>
      <p:cxnSp>
        <p:nvCxnSpPr>
          <p:cNvPr id="38" name="直接连接符 37"/>
          <p:cNvCxnSpPr/>
          <p:nvPr/>
        </p:nvCxnSpPr>
        <p:spPr bwMode="auto">
          <a:xfrm flipV="1">
            <a:off x="2147216" y="5700130"/>
            <a:ext cx="0" cy="124226"/>
          </a:xfrm>
          <a:prstGeom prst="line">
            <a:avLst/>
          </a:prstGeom>
          <a:noFill/>
          <a:ln w="31750" cap="flat" cmpd="sng" algn="ctr">
            <a:solidFill>
              <a:srgbClr val="00B0F0"/>
            </a:solidFill>
            <a:prstDash val="solid"/>
            <a:round/>
            <a:headEnd type="none" w="med" len="med"/>
            <a:tailEnd type="none" w="med" len="med"/>
          </a:ln>
          <a:effectLst/>
        </p:spPr>
      </p:cxnSp>
      <p:sp>
        <p:nvSpPr>
          <p:cNvPr id="39" name="文本框 38"/>
          <p:cNvSpPr txBox="1"/>
          <p:nvPr/>
        </p:nvSpPr>
        <p:spPr>
          <a:xfrm>
            <a:off x="1856941" y="5418394"/>
            <a:ext cx="535724" cy="246221"/>
          </a:xfrm>
          <a:prstGeom prst="rect">
            <a:avLst/>
          </a:prstGeom>
          <a:noFill/>
        </p:spPr>
        <p:txBody>
          <a:bodyPr vert="horz" wrap="none" rtlCol="0">
            <a:spAutoFit/>
          </a:bodyPr>
          <a:lstStyle/>
          <a:p>
            <a:pPr algn="l"/>
            <a:r>
              <a:rPr lang="en-US" altLang="zh-CN" sz="1000" b="1" dirty="0" smtClean="0">
                <a:solidFill>
                  <a:srgbClr val="0000FF"/>
                </a:solidFill>
                <a:latin typeface="Microsoft YaHei" panose="020B0503020204020204" pitchFamily="34" charset="-122"/>
                <a:ea typeface="Microsoft YaHei" panose="020B0503020204020204" pitchFamily="34" charset="-122"/>
              </a:rPr>
              <a:t>19.09</a:t>
            </a:r>
            <a:endParaRPr lang="zh-CN" altLang="en-US" sz="1000" b="1" dirty="0" smtClean="0">
              <a:solidFill>
                <a:srgbClr val="0000FF"/>
              </a:solidFill>
              <a:latin typeface="Microsoft YaHei" panose="020B0503020204020204" pitchFamily="34" charset="-122"/>
              <a:ea typeface="Microsoft YaHei" panose="020B0503020204020204" pitchFamily="34" charset="-122"/>
            </a:endParaRPr>
          </a:p>
        </p:txBody>
      </p:sp>
      <p:cxnSp>
        <p:nvCxnSpPr>
          <p:cNvPr id="40" name="直接箭头连接符 39"/>
          <p:cNvCxnSpPr>
            <a:stCxn id="26" idx="0"/>
          </p:cNvCxnSpPr>
          <p:nvPr/>
        </p:nvCxnSpPr>
        <p:spPr>
          <a:xfrm flipH="1" flipV="1">
            <a:off x="2139313" y="5820536"/>
            <a:ext cx="285606" cy="299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3279239" y="6121000"/>
            <a:ext cx="649537" cy="246221"/>
          </a:xfrm>
          <a:prstGeom prst="rect">
            <a:avLst/>
          </a:prstGeom>
          <a:noFill/>
        </p:spPr>
        <p:txBody>
          <a:bodyPr vert="horz" wrap="none" rtlCol="0">
            <a:spAutoFit/>
          </a:bodyPr>
          <a:lstStyle/>
          <a:p>
            <a:pPr algn="l"/>
            <a:r>
              <a:rPr lang="en-US" altLang="zh-CN" sz="1000" b="1" dirty="0" smtClean="0">
                <a:solidFill>
                  <a:srgbClr val="0000FF"/>
                </a:solidFill>
                <a:latin typeface="Microsoft YaHei" panose="020B0503020204020204" pitchFamily="34" charset="-122"/>
                <a:ea typeface="Microsoft YaHei" panose="020B0503020204020204" pitchFamily="34" charset="-122"/>
              </a:rPr>
              <a:t>GCC9.3</a:t>
            </a:r>
            <a:endParaRPr lang="zh-CN" altLang="en-US" sz="1000" b="1" dirty="0" smtClean="0">
              <a:solidFill>
                <a:srgbClr val="0000FF"/>
              </a:solidFill>
              <a:latin typeface="Microsoft YaHei" panose="020B0503020204020204" pitchFamily="34" charset="-122"/>
              <a:ea typeface="Microsoft YaHei" panose="020B0503020204020204" pitchFamily="34" charset="-122"/>
            </a:endParaRPr>
          </a:p>
        </p:txBody>
      </p:sp>
      <p:sp>
        <p:nvSpPr>
          <p:cNvPr id="42" name="TextBox 135"/>
          <p:cNvSpPr txBox="1"/>
          <p:nvPr/>
        </p:nvSpPr>
        <p:spPr>
          <a:xfrm>
            <a:off x="745985" y="5020160"/>
            <a:ext cx="7366169" cy="307777"/>
          </a:xfrm>
          <a:prstGeom prst="rect">
            <a:avLst/>
          </a:prstGeom>
          <a:noFill/>
        </p:spPr>
        <p:txBody>
          <a:bodyPr wrap="square" rtlCol="0">
            <a:spAutoFit/>
          </a:bodyPr>
          <a:lstStyle/>
          <a:p>
            <a:pPr marL="285750" indent="-285750" defTabSz="914126">
              <a:buFont typeface="Wingdings" panose="05000000000000000000" pitchFamily="2" charset="2"/>
              <a:buChar char="Ø"/>
            </a:pPr>
            <a:r>
              <a:rPr lang="en-US" altLang="zh-CN" sz="1400" b="1" dirty="0" err="1" smtClean="0">
                <a:solidFill>
                  <a:srgbClr val="C00000"/>
                </a:solidFill>
                <a:latin typeface="微软雅黑" pitchFamily="34" charset="-122"/>
                <a:ea typeface="微软雅黑" pitchFamily="34" charset="-122"/>
              </a:rPr>
              <a:t>openEuler</a:t>
            </a:r>
            <a:r>
              <a:rPr lang="zh-CN" altLang="en-US" sz="1400" b="1" dirty="0" smtClean="0">
                <a:solidFill>
                  <a:srgbClr val="C00000"/>
                </a:solidFill>
                <a:latin typeface="微软雅黑" pitchFamily="34" charset="-122"/>
                <a:ea typeface="微软雅黑" pitchFamily="34" charset="-122"/>
              </a:rPr>
              <a:t>社区</a:t>
            </a:r>
            <a:r>
              <a:rPr lang="en-US" altLang="zh-CN" sz="1400" b="1" dirty="0" smtClean="0">
                <a:solidFill>
                  <a:srgbClr val="C00000"/>
                </a:solidFill>
                <a:latin typeface="微软雅黑" pitchFamily="34" charset="-122"/>
                <a:ea typeface="微软雅黑" pitchFamily="34" charset="-122"/>
              </a:rPr>
              <a:t>GCC</a:t>
            </a:r>
            <a:r>
              <a:rPr lang="zh-CN" altLang="en-US" sz="1400" b="1" dirty="0" smtClean="0">
                <a:solidFill>
                  <a:srgbClr val="C00000"/>
                </a:solidFill>
                <a:latin typeface="微软雅黑" pitchFamily="34" charset="-122"/>
                <a:ea typeface="微软雅黑" pitchFamily="34" charset="-122"/>
              </a:rPr>
              <a:t>升级方案：一年升级一个</a:t>
            </a:r>
            <a:r>
              <a:rPr lang="en-US" altLang="zh-CN" sz="1400" b="1" dirty="0" smtClean="0">
                <a:solidFill>
                  <a:srgbClr val="C00000"/>
                </a:solidFill>
                <a:latin typeface="微软雅黑" pitchFamily="34" charset="-122"/>
                <a:ea typeface="微软雅黑" pitchFamily="34" charset="-122"/>
              </a:rPr>
              <a:t>GCC</a:t>
            </a:r>
            <a:r>
              <a:rPr lang="zh-CN" altLang="en-US" sz="1400" b="1" dirty="0" smtClean="0">
                <a:solidFill>
                  <a:srgbClr val="C00000"/>
                </a:solidFill>
                <a:latin typeface="微软雅黑" pitchFamily="34" charset="-122"/>
                <a:ea typeface="微软雅黑" pitchFamily="34" charset="-122"/>
              </a:rPr>
              <a:t>版本，在</a:t>
            </a:r>
            <a:r>
              <a:rPr lang="en-US" altLang="zh-CN" sz="1400" b="1" dirty="0" smtClean="0">
                <a:solidFill>
                  <a:srgbClr val="C00000"/>
                </a:solidFill>
                <a:latin typeface="微软雅黑" pitchFamily="34" charset="-122"/>
                <a:ea typeface="微软雅黑" pitchFamily="34" charset="-122"/>
              </a:rPr>
              <a:t>xx.09</a:t>
            </a:r>
            <a:r>
              <a:rPr lang="zh-CN" altLang="en-US" sz="1400" b="1" dirty="0" smtClean="0">
                <a:solidFill>
                  <a:srgbClr val="C00000"/>
                </a:solidFill>
                <a:latin typeface="微软雅黑" pitchFamily="34" charset="-122"/>
                <a:ea typeface="微软雅黑" pitchFamily="34" charset="-122"/>
              </a:rPr>
              <a:t>创新版本升级</a:t>
            </a:r>
            <a:endParaRPr lang="en-US" altLang="zh-CN" sz="1400" b="1" dirty="0">
              <a:solidFill>
                <a:srgbClr val="C00000"/>
              </a:solidFill>
              <a:latin typeface="微软雅黑" pitchFamily="34" charset="-122"/>
              <a:ea typeface="微软雅黑" pitchFamily="34" charset="-122"/>
            </a:endParaRPr>
          </a:p>
        </p:txBody>
      </p:sp>
      <p:cxnSp>
        <p:nvCxnSpPr>
          <p:cNvPr id="43" name="直接箭头连接符 42"/>
          <p:cNvCxnSpPr>
            <a:stCxn id="26" idx="0"/>
          </p:cNvCxnSpPr>
          <p:nvPr/>
        </p:nvCxnSpPr>
        <p:spPr>
          <a:xfrm flipV="1">
            <a:off x="2424919" y="5848621"/>
            <a:ext cx="279080" cy="271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bwMode="auto">
          <a:xfrm flipV="1">
            <a:off x="6790045" y="5692182"/>
            <a:ext cx="0" cy="124226"/>
          </a:xfrm>
          <a:prstGeom prst="line">
            <a:avLst/>
          </a:prstGeom>
          <a:noFill/>
          <a:ln w="31750" cap="flat" cmpd="sng" algn="ctr">
            <a:solidFill>
              <a:srgbClr val="00B0F0"/>
            </a:solidFill>
            <a:prstDash val="solid"/>
            <a:round/>
            <a:headEnd type="none" w="med" len="med"/>
            <a:tailEnd type="none" w="med" len="med"/>
          </a:ln>
          <a:effectLst/>
        </p:spPr>
      </p:cxnSp>
      <p:sp>
        <p:nvSpPr>
          <p:cNvPr id="45" name="文本框 44"/>
          <p:cNvSpPr txBox="1"/>
          <p:nvPr/>
        </p:nvSpPr>
        <p:spPr>
          <a:xfrm>
            <a:off x="6517697" y="5409410"/>
            <a:ext cx="535724" cy="246221"/>
          </a:xfrm>
          <a:prstGeom prst="rect">
            <a:avLst/>
          </a:prstGeom>
          <a:noFill/>
        </p:spPr>
        <p:txBody>
          <a:bodyPr vert="horz" wrap="none" rtlCol="0">
            <a:spAutoFit/>
          </a:bodyPr>
          <a:lstStyle/>
          <a:p>
            <a:pPr algn="l"/>
            <a:r>
              <a:rPr lang="en-US" altLang="zh-CN" sz="1000" b="1" dirty="0" smtClean="0">
                <a:solidFill>
                  <a:srgbClr val="0000FF"/>
                </a:solidFill>
                <a:latin typeface="Microsoft YaHei" panose="020B0503020204020204" pitchFamily="34" charset="-122"/>
                <a:ea typeface="Microsoft YaHei" panose="020B0503020204020204" pitchFamily="34" charset="-122"/>
              </a:rPr>
              <a:t>23.09</a:t>
            </a:r>
            <a:endParaRPr lang="zh-CN" altLang="en-US" sz="1000" b="1" dirty="0" smtClean="0">
              <a:solidFill>
                <a:srgbClr val="0000FF"/>
              </a:solidFill>
              <a:latin typeface="Microsoft YaHei" panose="020B0503020204020204" pitchFamily="34" charset="-122"/>
              <a:ea typeface="Microsoft YaHei" panose="020B0503020204020204" pitchFamily="34" charset="-122"/>
            </a:endParaRPr>
          </a:p>
        </p:txBody>
      </p:sp>
      <p:cxnSp>
        <p:nvCxnSpPr>
          <p:cNvPr id="46" name="直接连接符 45"/>
          <p:cNvCxnSpPr/>
          <p:nvPr/>
        </p:nvCxnSpPr>
        <p:spPr bwMode="auto">
          <a:xfrm flipV="1">
            <a:off x="7362578" y="5688060"/>
            <a:ext cx="0" cy="124226"/>
          </a:xfrm>
          <a:prstGeom prst="line">
            <a:avLst/>
          </a:prstGeom>
          <a:noFill/>
          <a:ln w="31750" cap="flat" cmpd="sng" algn="ctr">
            <a:solidFill>
              <a:srgbClr val="00B0F0"/>
            </a:solidFill>
            <a:prstDash val="solid"/>
            <a:round/>
            <a:headEnd type="none" w="med" len="med"/>
            <a:tailEnd type="none" w="med" len="med"/>
          </a:ln>
          <a:effectLst/>
        </p:spPr>
      </p:cxnSp>
      <p:sp>
        <p:nvSpPr>
          <p:cNvPr id="47" name="文本框 46"/>
          <p:cNvSpPr txBox="1"/>
          <p:nvPr/>
        </p:nvSpPr>
        <p:spPr>
          <a:xfrm>
            <a:off x="6958422" y="5405288"/>
            <a:ext cx="801823" cy="246221"/>
          </a:xfrm>
          <a:prstGeom prst="rect">
            <a:avLst/>
          </a:prstGeom>
          <a:noFill/>
        </p:spPr>
        <p:txBody>
          <a:bodyPr vert="horz" wrap="none" rtlCol="0">
            <a:spAutoFit/>
          </a:bodyPr>
          <a:lstStyle/>
          <a:p>
            <a:pPr algn="l"/>
            <a:r>
              <a:rPr lang="en-US" altLang="zh-CN" sz="1000" b="1" dirty="0" smtClean="0">
                <a:solidFill>
                  <a:srgbClr val="0000FF"/>
                </a:solidFill>
                <a:latin typeface="Microsoft YaHei" panose="020B0503020204020204" pitchFamily="34" charset="-122"/>
                <a:ea typeface="Microsoft YaHei" panose="020B0503020204020204" pitchFamily="34" charset="-122"/>
              </a:rPr>
              <a:t>24.03 LTS</a:t>
            </a:r>
            <a:endParaRPr lang="zh-CN" altLang="en-US" sz="1000" b="1" dirty="0" smtClean="0">
              <a:solidFill>
                <a:srgbClr val="0000FF"/>
              </a:solidFill>
              <a:latin typeface="Microsoft YaHei" panose="020B0503020204020204" pitchFamily="34" charset="-122"/>
              <a:ea typeface="Microsoft YaHei" panose="020B0503020204020204" pitchFamily="34" charset="-122"/>
            </a:endParaRPr>
          </a:p>
        </p:txBody>
      </p:sp>
      <p:cxnSp>
        <p:nvCxnSpPr>
          <p:cNvPr id="48" name="直接箭头连接符 47"/>
          <p:cNvCxnSpPr>
            <a:stCxn id="41" idx="0"/>
          </p:cNvCxnSpPr>
          <p:nvPr/>
        </p:nvCxnSpPr>
        <p:spPr>
          <a:xfrm flipH="1" flipV="1">
            <a:off x="3311537" y="5843510"/>
            <a:ext cx="292471" cy="277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a:stCxn id="41" idx="0"/>
          </p:cNvCxnSpPr>
          <p:nvPr/>
        </p:nvCxnSpPr>
        <p:spPr>
          <a:xfrm flipV="1">
            <a:off x="3604008" y="5828478"/>
            <a:ext cx="279592" cy="2925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4423957" y="6115959"/>
            <a:ext cx="728084" cy="246221"/>
          </a:xfrm>
          <a:prstGeom prst="rect">
            <a:avLst/>
          </a:prstGeom>
          <a:noFill/>
        </p:spPr>
        <p:txBody>
          <a:bodyPr vert="horz" wrap="none" rtlCol="0">
            <a:spAutoFit/>
          </a:bodyPr>
          <a:lstStyle/>
          <a:p>
            <a:pPr algn="l"/>
            <a:r>
              <a:rPr lang="en-US" altLang="zh-CN" sz="1000" b="1" dirty="0" smtClean="0">
                <a:solidFill>
                  <a:srgbClr val="0000FF"/>
                </a:solidFill>
                <a:latin typeface="Microsoft YaHei" panose="020B0503020204020204" pitchFamily="34" charset="-122"/>
                <a:ea typeface="Microsoft YaHei" panose="020B0503020204020204" pitchFamily="34" charset="-122"/>
              </a:rPr>
              <a:t>GCC10.3</a:t>
            </a:r>
            <a:endParaRPr lang="zh-CN" altLang="en-US" sz="1000" b="1" dirty="0" smtClean="0">
              <a:solidFill>
                <a:srgbClr val="0000FF"/>
              </a:solidFill>
              <a:latin typeface="Microsoft YaHei" panose="020B0503020204020204" pitchFamily="34" charset="-122"/>
              <a:ea typeface="Microsoft YaHei" panose="020B0503020204020204" pitchFamily="34" charset="-122"/>
            </a:endParaRPr>
          </a:p>
        </p:txBody>
      </p:sp>
      <p:cxnSp>
        <p:nvCxnSpPr>
          <p:cNvPr id="51" name="直接箭头连接符 50"/>
          <p:cNvCxnSpPr>
            <a:stCxn id="50" idx="0"/>
          </p:cNvCxnSpPr>
          <p:nvPr/>
        </p:nvCxnSpPr>
        <p:spPr>
          <a:xfrm flipH="1" flipV="1">
            <a:off x="4456256" y="5838469"/>
            <a:ext cx="331743" cy="277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a:stCxn id="50" idx="0"/>
          </p:cNvCxnSpPr>
          <p:nvPr/>
        </p:nvCxnSpPr>
        <p:spPr>
          <a:xfrm flipV="1">
            <a:off x="4787999" y="5823437"/>
            <a:ext cx="240319" cy="2925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5647277" y="6120075"/>
            <a:ext cx="728084" cy="246221"/>
          </a:xfrm>
          <a:prstGeom prst="rect">
            <a:avLst/>
          </a:prstGeom>
          <a:noFill/>
        </p:spPr>
        <p:txBody>
          <a:bodyPr vert="horz" wrap="none" rtlCol="0">
            <a:spAutoFit/>
          </a:bodyPr>
          <a:lstStyle/>
          <a:p>
            <a:pPr algn="l"/>
            <a:r>
              <a:rPr lang="en-US" altLang="zh-CN" sz="1000" b="1" dirty="0" smtClean="0">
                <a:solidFill>
                  <a:srgbClr val="0000FF"/>
                </a:solidFill>
                <a:latin typeface="Microsoft YaHei" panose="020B0503020204020204" pitchFamily="34" charset="-122"/>
                <a:ea typeface="Microsoft YaHei" panose="020B0503020204020204" pitchFamily="34" charset="-122"/>
              </a:rPr>
              <a:t>GCC11.3</a:t>
            </a:r>
            <a:endParaRPr lang="zh-CN" altLang="en-US" sz="1000" b="1" dirty="0" smtClean="0">
              <a:solidFill>
                <a:srgbClr val="0000FF"/>
              </a:solidFill>
              <a:latin typeface="Microsoft YaHei" panose="020B0503020204020204" pitchFamily="34" charset="-122"/>
              <a:ea typeface="Microsoft YaHei" panose="020B0503020204020204" pitchFamily="34" charset="-122"/>
            </a:endParaRPr>
          </a:p>
        </p:txBody>
      </p:sp>
      <p:cxnSp>
        <p:nvCxnSpPr>
          <p:cNvPr id="54" name="直接箭头连接符 53"/>
          <p:cNvCxnSpPr>
            <a:stCxn id="53" idx="0"/>
          </p:cNvCxnSpPr>
          <p:nvPr/>
        </p:nvCxnSpPr>
        <p:spPr>
          <a:xfrm flipH="1" flipV="1">
            <a:off x="5679578" y="5842585"/>
            <a:ext cx="331741" cy="277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a:stCxn id="53" idx="0"/>
          </p:cNvCxnSpPr>
          <p:nvPr/>
        </p:nvCxnSpPr>
        <p:spPr>
          <a:xfrm flipV="1">
            <a:off x="6011319" y="5827553"/>
            <a:ext cx="240319" cy="2925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6755265" y="6115953"/>
            <a:ext cx="728084" cy="246221"/>
          </a:xfrm>
          <a:prstGeom prst="rect">
            <a:avLst/>
          </a:prstGeom>
          <a:noFill/>
        </p:spPr>
        <p:txBody>
          <a:bodyPr vert="horz" wrap="none" rtlCol="0">
            <a:spAutoFit/>
          </a:bodyPr>
          <a:lstStyle/>
          <a:p>
            <a:pPr algn="l"/>
            <a:r>
              <a:rPr lang="en-US" altLang="zh-CN" sz="1000" b="1" dirty="0" smtClean="0">
                <a:solidFill>
                  <a:srgbClr val="0000FF"/>
                </a:solidFill>
                <a:latin typeface="Microsoft YaHei" panose="020B0503020204020204" pitchFamily="34" charset="-122"/>
                <a:ea typeface="Microsoft YaHei" panose="020B0503020204020204" pitchFamily="34" charset="-122"/>
              </a:rPr>
              <a:t>GCC12.3</a:t>
            </a:r>
            <a:endParaRPr lang="zh-CN" altLang="en-US" sz="1000" b="1" dirty="0" smtClean="0">
              <a:solidFill>
                <a:srgbClr val="0000FF"/>
              </a:solidFill>
              <a:latin typeface="Microsoft YaHei" panose="020B0503020204020204" pitchFamily="34" charset="-122"/>
              <a:ea typeface="Microsoft YaHei" panose="020B0503020204020204" pitchFamily="34" charset="-122"/>
            </a:endParaRPr>
          </a:p>
        </p:txBody>
      </p:sp>
      <p:cxnSp>
        <p:nvCxnSpPr>
          <p:cNvPr id="57" name="直接箭头连接符 56"/>
          <p:cNvCxnSpPr>
            <a:stCxn id="56" idx="0"/>
          </p:cNvCxnSpPr>
          <p:nvPr/>
        </p:nvCxnSpPr>
        <p:spPr>
          <a:xfrm flipH="1" flipV="1">
            <a:off x="6787566" y="5838463"/>
            <a:ext cx="331741" cy="277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stCxn id="56" idx="0"/>
          </p:cNvCxnSpPr>
          <p:nvPr/>
        </p:nvCxnSpPr>
        <p:spPr>
          <a:xfrm flipV="1">
            <a:off x="7119307" y="5823431"/>
            <a:ext cx="240319" cy="2925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99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itle Slide">
  <a:themeElements>
    <a:clrScheme name="2210">
      <a:dk1>
        <a:srgbClr val="1D1D1A"/>
      </a:dk1>
      <a:lt1>
        <a:srgbClr val="1D1D1A"/>
      </a:lt1>
      <a:dk2>
        <a:srgbClr val="FFFFFF"/>
      </a:dk2>
      <a:lt2>
        <a:srgbClr val="FFFFFF"/>
      </a:lt2>
      <a:accent1>
        <a:srgbClr val="C7000A"/>
      </a:accent1>
      <a:accent2>
        <a:srgbClr val="E9002F"/>
      </a:accent2>
      <a:accent3>
        <a:srgbClr val="F4A100"/>
      </a:accent3>
      <a:accent4>
        <a:srgbClr val="FFFF00"/>
      </a:accent4>
      <a:accent5>
        <a:srgbClr val="232323"/>
      </a:accent5>
      <a:accent6>
        <a:srgbClr val="666666"/>
      </a:accent6>
      <a:hlink>
        <a:srgbClr val="919191"/>
      </a:hlink>
      <a:folHlink>
        <a:srgbClr val="C4C4C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D1D1D1"/>
        </a:solidFill>
        <a:ln>
          <a:solidFill>
            <a:schemeClr val="tx1"/>
          </a:solidFill>
        </a:ln>
        <a:effectLst/>
        <a:extLst/>
      </a:spPr>
      <a:bodyPr vert="horz" wrap="square" lIns="0" tIns="0" rIns="0" bIns="0" numCol="1" rtlCol="0" anchor="ctr" anchorCtr="0" compatLnSpc="1">
        <a:prstTxWarp prst="textNoShape">
          <a:avLst/>
        </a:prstTxWarp>
      </a:bodyPr>
      <a:lstStyle>
        <a:defPPr algn="ctr">
          <a:buClr>
            <a:srgbClr val="CC9900"/>
          </a:buClr>
          <a:defRPr sz="1000" dirty="0">
            <a:latin typeface="微软雅黑" panose="020B0503020204020204" pitchFamily="34" charset="-122"/>
            <a:ea typeface="微软雅黑" panose="020B0503020204020204" pitchFamily="34" charset="-122"/>
            <a:cs typeface="Times New Roman" panose="02020603050405020304" pitchFamily="18" charset="0"/>
          </a:defRPr>
        </a:defPPr>
      </a:lstStyle>
    </a:spDef>
    <a:txDef>
      <a:spPr>
        <a:noFill/>
      </a:spPr>
      <a:bodyPr wrap="square" rtlCol="0">
        <a:spAutoFit/>
      </a:bodyPr>
      <a:lstStyle>
        <a:defPPr algn="l">
          <a:defRPr kumimoji="1" sz="3200" dirty="0" smtClean="0">
            <a:solidFill>
              <a:srgbClr val="575756"/>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PPT模板.pptx" id="{B4542FC2-A7B2-4ED3-BB20-F6750F3E246A}" vid="{14E5A528-164A-4F9B-B3A5-57862E2D7804}"/>
    </a:ext>
  </a:extLst>
</a:theme>
</file>

<file path=ppt/theme/theme2.xml><?xml version="1.0" encoding="utf-8"?>
<a:theme xmlns:a="http://schemas.openxmlformats.org/drawingml/2006/main" name="Chart page">
  <a:themeElements>
    <a:clrScheme name="updated">
      <a:dk1>
        <a:srgbClr val="1D1D1A"/>
      </a:dk1>
      <a:lt1>
        <a:srgbClr val="1D1D1A"/>
      </a:lt1>
      <a:dk2>
        <a:srgbClr val="FFFFFF"/>
      </a:dk2>
      <a:lt2>
        <a:srgbClr val="FFFFFF"/>
      </a:lt2>
      <a:accent1>
        <a:srgbClr val="C7000A"/>
      </a:accent1>
      <a:accent2>
        <a:srgbClr val="C8102E"/>
      </a:accent2>
      <a:accent3>
        <a:srgbClr val="EA594F"/>
      </a:accent3>
      <a:accent4>
        <a:srgbClr val="F8B53C"/>
      </a:accent4>
      <a:accent5>
        <a:srgbClr val="231815"/>
      </a:accent5>
      <a:accent6>
        <a:srgbClr val="595757"/>
      </a:accent6>
      <a:hlink>
        <a:srgbClr val="898989"/>
      </a:hlink>
      <a:folHlink>
        <a:srgbClr val="B5B5B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7000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800" dirty="0" smtClean="0">
            <a:solidFill>
              <a:schemeClr val="accent2"/>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PPT模板.pptx" id="{B4542FC2-A7B2-4ED3-BB20-F6750F3E246A}" vid="{36BB4717-3B84-4375-8991-C1B436E01B94}"/>
    </a:ext>
  </a:extLst>
</a:theme>
</file>

<file path=ppt/theme/theme3.xml><?xml version="1.0" encoding="utf-8"?>
<a:theme xmlns:a="http://schemas.openxmlformats.org/drawingml/2006/main" name="4_Chart page">
  <a:themeElements>
    <a:clrScheme name="Custom 29">
      <a:dk1>
        <a:srgbClr val="1D1D1A"/>
      </a:dk1>
      <a:lt1>
        <a:srgbClr val="666666"/>
      </a:lt1>
      <a:dk2>
        <a:srgbClr val="FFFFFF"/>
      </a:dk2>
      <a:lt2>
        <a:srgbClr val="EBEBEB"/>
      </a:lt2>
      <a:accent1>
        <a:srgbClr val="C7000A"/>
      </a:accent1>
      <a:accent2>
        <a:srgbClr val="E9002F"/>
      </a:accent2>
      <a:accent3>
        <a:srgbClr val="F4A100"/>
      </a:accent3>
      <a:accent4>
        <a:srgbClr val="FFFF00"/>
      </a:accent4>
      <a:accent5>
        <a:srgbClr val="232323"/>
      </a:accent5>
      <a:accent6>
        <a:srgbClr val="666666"/>
      </a:accent6>
      <a:hlink>
        <a:srgbClr val="919191"/>
      </a:hlink>
      <a:folHlink>
        <a:srgbClr val="C4C4C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ts val="3440"/>
          </a:lnSpc>
          <a:defRPr sz="3200" dirty="0" smtClean="0">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PPT模板.pptx" id="{B4542FC2-A7B2-4ED3-BB20-F6750F3E246A}" vid="{200B2CC3-038E-4B68-ADA0-F89367E15FF9}"/>
    </a:ext>
  </a:extLst>
</a:theme>
</file>

<file path=ppt/theme/theme4.xml><?xml version="1.0" encoding="utf-8"?>
<a:theme xmlns:a="http://schemas.openxmlformats.org/drawingml/2006/main" name="End page">
  <a:themeElements>
    <a:clrScheme name="2210">
      <a:dk1>
        <a:srgbClr val="1D1D1A"/>
      </a:dk1>
      <a:lt1>
        <a:srgbClr val="1D1D1A"/>
      </a:lt1>
      <a:dk2>
        <a:srgbClr val="FFFFFF"/>
      </a:dk2>
      <a:lt2>
        <a:srgbClr val="FFFFFF"/>
      </a:lt2>
      <a:accent1>
        <a:srgbClr val="C7000A"/>
      </a:accent1>
      <a:accent2>
        <a:srgbClr val="E9002F"/>
      </a:accent2>
      <a:accent3>
        <a:srgbClr val="F4A100"/>
      </a:accent3>
      <a:accent4>
        <a:srgbClr val="FFFF00"/>
      </a:accent4>
      <a:accent5>
        <a:srgbClr val="232323"/>
      </a:accent5>
      <a:accent6>
        <a:srgbClr val="666666"/>
      </a:accent6>
      <a:hlink>
        <a:srgbClr val="919191"/>
      </a:hlink>
      <a:folHlink>
        <a:srgbClr val="C4C4C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PPT模板.pptx" id="{B4542FC2-A7B2-4ED3-BB20-F6750F3E246A}" vid="{EA8FFF94-8E03-4952-8515-70D42289DFEE}"/>
    </a:ext>
  </a:extLst>
</a:theme>
</file>

<file path=ppt/theme/theme5.xml><?xml version="1.0" encoding="utf-8"?>
<a:theme xmlns:a="http://schemas.openxmlformats.org/drawingml/2006/main" name="2_内容Copytex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23065</TotalTime>
  <Words>192</Words>
  <Application>Microsoft Office PowerPoint</Application>
  <PresentationFormat>自定义</PresentationFormat>
  <Paragraphs>44</Paragraphs>
  <Slides>2</Slides>
  <Notes>0</Notes>
  <HiddenSlides>0</HiddenSlides>
  <MMClips>0</MMClips>
  <ScaleCrop>false</ScaleCrop>
  <HeadingPairs>
    <vt:vector size="6" baseType="variant">
      <vt:variant>
        <vt:lpstr>已用的字体</vt:lpstr>
      </vt:variant>
      <vt:variant>
        <vt:i4>7</vt:i4>
      </vt:variant>
      <vt:variant>
        <vt:lpstr>主题</vt:lpstr>
      </vt:variant>
      <vt:variant>
        <vt:i4>5</vt:i4>
      </vt:variant>
      <vt:variant>
        <vt:lpstr>幻灯片标题</vt:lpstr>
      </vt:variant>
      <vt:variant>
        <vt:i4>2</vt:i4>
      </vt:variant>
    </vt:vector>
  </HeadingPairs>
  <TitlesOfParts>
    <vt:vector size="14" baseType="lpstr">
      <vt:lpstr>黑体</vt:lpstr>
      <vt:lpstr>宋体</vt:lpstr>
      <vt:lpstr>Microsoft YaHei</vt:lpstr>
      <vt:lpstr>Microsoft YaHei</vt:lpstr>
      <vt:lpstr>Arial</vt:lpstr>
      <vt:lpstr>Calibri</vt:lpstr>
      <vt:lpstr>Wingdings</vt:lpstr>
      <vt:lpstr>1_Title Slide</vt:lpstr>
      <vt:lpstr>Chart page</vt:lpstr>
      <vt:lpstr>4_Chart page</vt:lpstr>
      <vt:lpstr>End page</vt:lpstr>
      <vt:lpstr>2_内容Copytext </vt:lpstr>
      <vt:lpstr>openEuler社区gcc编译器版本计划</vt:lpstr>
      <vt:lpstr>GCC社区版本规划 -- 同一个大版本系列下最后一个版本是PR较少的质量稳定版本</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peiyanran</dc:creator>
  <cp:lastModifiedBy>guoge (A)</cp:lastModifiedBy>
  <cp:revision>933</cp:revision>
  <dcterms:created xsi:type="dcterms:W3CDTF">2018-12-27T01:12:26Z</dcterms:created>
  <dcterms:modified xsi:type="dcterms:W3CDTF">2020-10-19T02:50:41Z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(3)HOq+0JKSWKyDTTVv8Fd7+ueTv8yw9h2obaa0U+jqX1HJeB3d7l9uG331/nyViuBY78/xF3lc
Y9rJeet2qeYbovLU/wjXMLy01rdy5lHGyTMbOAHIay4EbIIN2jbG3gx/yeuZF9zB5x/9h7tB
l0bzK7QOnrZvr/IceRWGajA1NCDA5B1X9YYU/RhPuO+vXJ/lfWiYLRkbP91/jjKcMIPwupZ9
eetS6Vw29jnMr9wW8a</vt:lpwstr>
  </property>
  <property fmtid="{D5CDD505-2E9C-101B-9397-08002B2CF9AE}" pid="3" name="_2015_ms_pID_7253431">
    <vt:lpwstr>1lcGCb2f5BtKvYou0beQSNlZoaENJ1YFcdMjn2WcVTINnoolKyRSNN
kSbA/Zy9LeVkxOQtMQcuGsWhGWrmlupjsdun552+inlBI6lp/StkmbWb3bMzvIA5ma3lCcv2
+wdbT0A2TbPySCZqM2YiGJQ3v7x6LCHCWs6mWZbkhNHX6eV8xW/8/w5k3K2yMZFhO2kiY5ds
wuJURVl/4kVQtIQMmgpnoTZFpMFONyEtwqD9</vt:lpwstr>
  </property>
  <property fmtid="{D5CDD505-2E9C-101B-9397-08002B2CF9AE}" pid="4" name="_2015_ms_pID_7253432">
    <vt:lpwstr>Xw==</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1602596036</vt:lpwstr>
  </property>
</Properties>
</file>