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5" r:id="rId4"/>
    <p:sldId id="264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3274" autoAdjust="0"/>
  </p:normalViewPr>
  <p:slideViewPr>
    <p:cSldViewPr snapToGrid="0">
      <p:cViewPr varScale="1">
        <p:scale>
          <a:sx n="125" d="100"/>
          <a:sy n="125" d="100"/>
        </p:scale>
        <p:origin x="2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7918C-467C-453B-A65D-10CC28C70161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8F646-467C-4659-9DE6-4C8A6CAEF4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863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F646-467C-4659-9DE6-4C8A6CAEF46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2531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认领工作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F646-467C-4659-9DE6-4C8A6CAEF46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943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633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517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58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862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543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92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718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589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292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313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82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610B5-0D9D-4611-8FD7-4B84F09A7A0F}" type="datetimeFigureOut">
              <a:rPr lang="zh-CN" altLang="en-US" smtClean="0"/>
              <a:t>2021/1/12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7E494-ED97-46A4-A077-35F1E96D69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53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china.net/question/4584424_231993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build.openeuler.org/project/show/openEuler:Mainline:RISC-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openEuler RISC-V SIG</a:t>
            </a:r>
            <a:br>
              <a:rPr lang="en-US" altLang="zh-CN" dirty="0" smtClean="0"/>
            </a:br>
            <a:r>
              <a:rPr lang="zh-CN" altLang="en-US" dirty="0" smtClean="0"/>
              <a:t>进展 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2021-1-15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459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96594"/>
            <a:ext cx="10515600" cy="5180369"/>
          </a:xfrm>
        </p:spPr>
        <p:txBody>
          <a:bodyPr/>
          <a:lstStyle/>
          <a:p>
            <a:r>
              <a:rPr lang="zh-CN" altLang="en-US" dirty="0" smtClean="0"/>
              <a:t>进展介绍</a:t>
            </a:r>
            <a:endParaRPr lang="en-US" altLang="zh-CN" dirty="0" smtClean="0"/>
          </a:p>
          <a:p>
            <a:r>
              <a:rPr lang="zh-CN" altLang="en-US" dirty="0" smtClean="0"/>
              <a:t>下一步计划介绍</a:t>
            </a:r>
            <a:endParaRPr lang="en-US" altLang="zh-CN" dirty="0" smtClean="0"/>
          </a:p>
          <a:p>
            <a:r>
              <a:rPr lang="zh-CN" altLang="en-US" dirty="0" smtClean="0"/>
              <a:t>自由讨论</a:t>
            </a:r>
            <a:r>
              <a:rPr lang="en-US" altLang="zh-CN" dirty="0" smtClean="0"/>
              <a:t>/</a:t>
            </a:r>
            <a:r>
              <a:rPr lang="zh-CN" altLang="en-US" dirty="0" smtClean="0"/>
              <a:t>议题收集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7042079" cy="631468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议题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396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96594"/>
            <a:ext cx="10515600" cy="562983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社区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openEuler Summit </a:t>
            </a:r>
          </a:p>
          <a:p>
            <a:pPr lvl="1"/>
            <a:r>
              <a:rPr lang="zh-CN" altLang="en-US" dirty="0" smtClean="0"/>
              <a:t>高校开发者大赛  </a:t>
            </a:r>
            <a:r>
              <a:rPr lang="en-US" altLang="zh-CN" dirty="0">
                <a:hlinkClick r:id="rId3"/>
              </a:rPr>
              <a:t>https://</a:t>
            </a:r>
            <a:r>
              <a:rPr lang="en-US" altLang="zh-CN" dirty="0" smtClean="0">
                <a:hlinkClick r:id="rId3"/>
              </a:rPr>
              <a:t>www.oschina.net/question/4584424_2319933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openEuler </a:t>
            </a:r>
            <a:r>
              <a:rPr lang="zh-CN" altLang="en-US" dirty="0" smtClean="0"/>
              <a:t>首页提供</a:t>
            </a:r>
            <a:r>
              <a:rPr lang="en-US" altLang="zh-CN" dirty="0" smtClean="0"/>
              <a:t>RISC-V</a:t>
            </a:r>
            <a:r>
              <a:rPr lang="zh-CN" altLang="en-US" dirty="0" smtClean="0"/>
              <a:t>镜像下载</a:t>
            </a:r>
            <a:endParaRPr lang="en-US" altLang="zh-CN" dirty="0" smtClean="0"/>
          </a:p>
          <a:p>
            <a:r>
              <a:rPr lang="zh-CN" altLang="en-US" dirty="0" smtClean="0"/>
              <a:t>开发进展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软件包状态：</a:t>
            </a:r>
            <a:r>
              <a:rPr lang="en-US" altLang="zh-CN" dirty="0">
                <a:hlinkClick r:id="rId4"/>
              </a:rPr>
              <a:t>https://build.openeuler.org/project/show/openEuler:Mainline:RISC-V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主要软件包版本：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Kernel-5.5</a:t>
            </a:r>
            <a:endParaRPr lang="en-US" altLang="zh-CN" dirty="0"/>
          </a:p>
          <a:p>
            <a:pPr lvl="2"/>
            <a:r>
              <a:rPr lang="en-US" altLang="zh-CN" dirty="0" smtClean="0"/>
              <a:t>gcc-9.3</a:t>
            </a:r>
          </a:p>
          <a:p>
            <a:pPr lvl="2"/>
            <a:r>
              <a:rPr lang="en-US" altLang="zh-CN" dirty="0" smtClean="0"/>
              <a:t>glibc-2.31</a:t>
            </a:r>
          </a:p>
          <a:p>
            <a:pPr lvl="2"/>
            <a:r>
              <a:rPr lang="en-US" altLang="zh-CN" dirty="0" smtClean="0"/>
              <a:t>Python3-3.8</a:t>
            </a:r>
          </a:p>
          <a:p>
            <a:pPr lvl="1"/>
            <a:r>
              <a:rPr lang="zh-CN" altLang="en-US" dirty="0" smtClean="0"/>
              <a:t>主要支持特性：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硬件平台：果壳（</a:t>
            </a:r>
            <a:r>
              <a:rPr lang="en-US" altLang="zh-CN" dirty="0" smtClean="0"/>
              <a:t>Nutshell</a:t>
            </a:r>
            <a:r>
              <a:rPr lang="zh-CN" altLang="en-US" dirty="0" smtClean="0"/>
              <a:t>），</a:t>
            </a:r>
            <a:r>
              <a:rPr lang="en-US" altLang="zh-CN" dirty="0"/>
              <a:t> QEMU 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Sifive</a:t>
            </a:r>
            <a:r>
              <a:rPr lang="en-US" altLang="zh-CN" smtClean="0"/>
              <a:t> </a:t>
            </a:r>
            <a:r>
              <a:rPr lang="en-US" altLang="zh-CN" smtClean="0"/>
              <a:t>U540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RISC-V </a:t>
            </a:r>
            <a:r>
              <a:rPr lang="zh-CN" altLang="en-US" dirty="0" smtClean="0"/>
              <a:t>虚拟化</a:t>
            </a:r>
            <a:r>
              <a:rPr lang="en-US" altLang="zh-CN" dirty="0" smtClean="0"/>
              <a:t>KVM/QEMU</a:t>
            </a:r>
          </a:p>
          <a:p>
            <a:pPr lvl="2"/>
            <a:r>
              <a:rPr lang="en-US" altLang="zh-CN" dirty="0" smtClean="0"/>
              <a:t>Docker</a:t>
            </a:r>
            <a:r>
              <a:rPr lang="zh-CN" altLang="en-US" dirty="0" smtClean="0"/>
              <a:t>（</a:t>
            </a:r>
            <a:r>
              <a:rPr lang="en-US" altLang="zh-CN" dirty="0" smtClean="0"/>
              <a:t>doing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2"/>
            <a:r>
              <a:rPr lang="en-US" altLang="zh-CN" dirty="0" err="1" smtClean="0"/>
              <a:t>bishengJDK</a:t>
            </a:r>
            <a:r>
              <a:rPr lang="en-US" altLang="zh-CN" dirty="0" smtClean="0"/>
              <a:t>(doing)</a:t>
            </a:r>
            <a:endParaRPr lang="en-US" altLang="zh-CN" dirty="0"/>
          </a:p>
          <a:p>
            <a:pPr lvl="2"/>
            <a:r>
              <a:rPr lang="en-US" altLang="zh-CN" dirty="0" smtClean="0"/>
              <a:t>MySQL</a:t>
            </a:r>
          </a:p>
          <a:p>
            <a:pPr lvl="2"/>
            <a:r>
              <a:rPr lang="zh-CN" altLang="en-US" dirty="0" smtClean="0"/>
              <a:t>构建系统</a:t>
            </a:r>
            <a:r>
              <a:rPr lang="en-US" altLang="zh-CN" dirty="0" smtClean="0"/>
              <a:t>OBS</a:t>
            </a:r>
          </a:p>
          <a:p>
            <a:pPr lvl="1"/>
            <a:endParaRPr lang="en-US" altLang="zh-CN" dirty="0" smtClean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906496" cy="63146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openEuler RISC-V SIG </a:t>
            </a:r>
            <a:r>
              <a:rPr lang="zh-CN" altLang="en-US" dirty="0" smtClean="0"/>
              <a:t>进展介绍（</a:t>
            </a:r>
            <a:r>
              <a:rPr lang="en-US" altLang="zh-CN" dirty="0" smtClean="0"/>
              <a:t>2020.11~2020.12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1884" y="2963021"/>
            <a:ext cx="40100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97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96594"/>
            <a:ext cx="10515600" cy="554671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zh-CN" dirty="0" smtClean="0"/>
              <a:t>openEuler RISC-V SIG </a:t>
            </a:r>
            <a:r>
              <a:rPr lang="zh-CN" altLang="en-US" dirty="0" smtClean="0"/>
              <a:t>定位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基于</a:t>
            </a:r>
            <a:r>
              <a:rPr lang="en-US" altLang="zh-CN" dirty="0" smtClean="0"/>
              <a:t>openEuler </a:t>
            </a:r>
            <a:r>
              <a:rPr lang="zh-CN" altLang="en-US" dirty="0" smtClean="0"/>
              <a:t>在边缘侧提供云原生能力（虚拟化</a:t>
            </a:r>
            <a:r>
              <a:rPr lang="en-US" altLang="zh-CN" dirty="0" smtClean="0"/>
              <a:t>/</a:t>
            </a:r>
            <a:r>
              <a:rPr lang="zh-CN" altLang="en-US" dirty="0" smtClean="0"/>
              <a:t>容器</a:t>
            </a:r>
            <a:r>
              <a:rPr lang="en-US" altLang="zh-CN" dirty="0" smtClean="0"/>
              <a:t>/</a:t>
            </a:r>
            <a:r>
              <a:rPr lang="zh-CN" altLang="en-US" dirty="0" smtClean="0"/>
              <a:t>编译器）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为国内外</a:t>
            </a:r>
            <a:r>
              <a:rPr lang="en-US" altLang="zh-CN" dirty="0" smtClean="0"/>
              <a:t>RISC-V</a:t>
            </a:r>
            <a:r>
              <a:rPr lang="zh-CN" altLang="en-US" dirty="0" smtClean="0"/>
              <a:t>开发者</a:t>
            </a:r>
            <a:r>
              <a:rPr lang="en-US" altLang="zh-CN" dirty="0" smtClean="0"/>
              <a:t>/</a:t>
            </a:r>
            <a:r>
              <a:rPr lang="zh-CN" altLang="en-US" dirty="0" smtClean="0"/>
              <a:t>爱好者 提供一站式</a:t>
            </a:r>
            <a:r>
              <a:rPr lang="en-US" altLang="zh-CN" dirty="0" smtClean="0"/>
              <a:t>RISC-V </a:t>
            </a:r>
            <a:r>
              <a:rPr lang="zh-CN" altLang="en-US" dirty="0" smtClean="0"/>
              <a:t>软件</a:t>
            </a:r>
            <a:r>
              <a:rPr lang="zh-CN" altLang="en-US" dirty="0" smtClean="0"/>
              <a:t>平台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社区生态推广</a:t>
            </a:r>
            <a:endParaRPr lang="en-US" altLang="zh-CN" dirty="0" smtClean="0"/>
          </a:p>
          <a:p>
            <a:pPr>
              <a:lnSpc>
                <a:spcPct val="170000"/>
              </a:lnSpc>
            </a:pPr>
            <a:r>
              <a:rPr lang="zh-CN" altLang="en-US" dirty="0" smtClean="0"/>
              <a:t>基于</a:t>
            </a:r>
            <a:r>
              <a:rPr lang="en-US" altLang="zh-CN" dirty="0"/>
              <a:t>openEuler </a:t>
            </a:r>
            <a:r>
              <a:rPr lang="zh-CN" altLang="en-US" dirty="0"/>
              <a:t>在边缘侧提供云原生能力云</a:t>
            </a:r>
            <a:r>
              <a:rPr lang="zh-CN" altLang="en-US" dirty="0" smtClean="0"/>
              <a:t>原生平台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升级 </a:t>
            </a:r>
            <a:r>
              <a:rPr lang="en-US" altLang="zh-CN" dirty="0" smtClean="0"/>
              <a:t>Kernel 5.10   --  </a:t>
            </a:r>
            <a:r>
              <a:rPr lang="en-US" altLang="zh-CN" dirty="0" err="1" smtClean="0"/>
              <a:t>zhoupeng</a:t>
            </a:r>
            <a:r>
              <a:rPr lang="en-US" altLang="zh-CN" dirty="0" smtClean="0"/>
              <a:t>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nutshell</a:t>
            </a:r>
            <a:r>
              <a:rPr lang="zh-CN" altLang="en-US" dirty="0" smtClean="0"/>
              <a:t>）</a:t>
            </a:r>
            <a:r>
              <a:rPr lang="en-US" altLang="zh-CN" dirty="0" smtClean="0"/>
              <a:t> </a:t>
            </a:r>
            <a:r>
              <a:rPr lang="en-US" altLang="zh-CN" dirty="0" smtClean="0"/>
              <a:t>/ </a:t>
            </a:r>
            <a:r>
              <a:rPr lang="en-US" altLang="zh-CN" dirty="0" smtClean="0"/>
              <a:t> zhangxuzhou </a:t>
            </a:r>
            <a:r>
              <a:rPr lang="zh-CN" altLang="en-US" dirty="0" smtClean="0"/>
              <a:t>（</a:t>
            </a:r>
            <a:r>
              <a:rPr lang="en-US" altLang="zh-CN" dirty="0" err="1" smtClean="0"/>
              <a:t>qemu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云原</a:t>
            </a:r>
            <a:r>
              <a:rPr lang="zh-CN" altLang="en-US" dirty="0" smtClean="0"/>
              <a:t>生软件栈</a:t>
            </a:r>
            <a:r>
              <a:rPr lang="zh-CN" altLang="en-US" dirty="0" smtClean="0"/>
              <a:t>近期目标：</a:t>
            </a:r>
            <a:r>
              <a:rPr lang="en-US" altLang="zh-CN" dirty="0" smtClean="0"/>
              <a:t>QEMU(done)/</a:t>
            </a:r>
            <a:r>
              <a:rPr lang="en-US" altLang="zh-CN" dirty="0" err="1" smtClean="0"/>
              <a:t>docker</a:t>
            </a:r>
            <a:r>
              <a:rPr lang="en-US" altLang="zh-CN" dirty="0" smtClean="0"/>
              <a:t>(doing)/</a:t>
            </a:r>
            <a:r>
              <a:rPr lang="en-US" altLang="zh-CN" dirty="0" err="1" smtClean="0"/>
              <a:t>bishengJDK</a:t>
            </a:r>
            <a:r>
              <a:rPr lang="en-US" altLang="zh-CN" dirty="0" smtClean="0"/>
              <a:t>(doing</a:t>
            </a:r>
            <a:r>
              <a:rPr lang="en-US" altLang="zh-CN" dirty="0" smtClean="0"/>
              <a:t>) + Keystone 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云原</a:t>
            </a:r>
            <a:r>
              <a:rPr lang="zh-CN" altLang="en-US" dirty="0" smtClean="0"/>
              <a:t>生软件栈</a:t>
            </a:r>
            <a:r>
              <a:rPr lang="zh-CN" altLang="en-US" dirty="0" smtClean="0"/>
              <a:t>远期目标： </a:t>
            </a:r>
            <a:r>
              <a:rPr lang="en-US" altLang="zh-CN" dirty="0" err="1" smtClean="0"/>
              <a:t>stratovirt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isulad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bishengJDK</a:t>
            </a:r>
            <a:r>
              <a:rPr lang="en-US" altLang="zh-CN" dirty="0" smtClean="0"/>
              <a:t>  +  </a:t>
            </a:r>
            <a:r>
              <a:rPr lang="en-US" altLang="zh-CN" dirty="0" err="1" smtClean="0"/>
              <a:t>secGear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en-US" altLang="zh-CN" dirty="0"/>
              <a:t>r</a:t>
            </a:r>
            <a:r>
              <a:rPr lang="en-US" altLang="zh-CN" dirty="0" smtClean="0"/>
              <a:t>pm</a:t>
            </a:r>
            <a:r>
              <a:rPr lang="zh-CN" altLang="en-US" dirty="0" smtClean="0"/>
              <a:t>包</a:t>
            </a:r>
            <a:r>
              <a:rPr lang="en-US" altLang="zh-CN" dirty="0" smtClean="0"/>
              <a:t> </a:t>
            </a:r>
            <a:r>
              <a:rPr lang="zh-CN" altLang="en-US" dirty="0" smtClean="0"/>
              <a:t>移植</a:t>
            </a:r>
            <a:r>
              <a:rPr lang="en-US" altLang="zh-CN" dirty="0" smtClean="0"/>
              <a:t>: </a:t>
            </a:r>
            <a:r>
              <a:rPr lang="zh-CN" altLang="en-US" dirty="0" smtClean="0"/>
              <a:t>现有基础</a:t>
            </a:r>
            <a:r>
              <a:rPr lang="en-US" altLang="zh-CN" dirty="0" smtClean="0"/>
              <a:t>(1500+)</a:t>
            </a:r>
            <a:r>
              <a:rPr lang="zh-CN" altLang="en-US" dirty="0" smtClean="0"/>
              <a:t>上，软件包按需移植</a:t>
            </a:r>
            <a:endParaRPr lang="en-US" altLang="zh-CN" dirty="0" smtClean="0"/>
          </a:p>
          <a:p>
            <a:pPr>
              <a:lnSpc>
                <a:spcPct val="170000"/>
              </a:lnSpc>
            </a:pPr>
            <a:r>
              <a:rPr lang="zh-CN" altLang="en-US" dirty="0" smtClean="0"/>
              <a:t>一站式</a:t>
            </a:r>
            <a:r>
              <a:rPr lang="en-US" altLang="zh-CN" dirty="0" smtClean="0"/>
              <a:t>RISC-V</a:t>
            </a:r>
            <a:r>
              <a:rPr lang="zh-CN" altLang="en-US" dirty="0" smtClean="0"/>
              <a:t>软件平台：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提供开箱可用的</a:t>
            </a:r>
            <a:r>
              <a:rPr lang="en-US" altLang="zh-CN" dirty="0" smtClean="0"/>
              <a:t>RISC-V </a:t>
            </a:r>
            <a:r>
              <a:rPr lang="zh-CN" altLang="en-US" dirty="0" smtClean="0"/>
              <a:t>交叉工具链（</a:t>
            </a:r>
            <a:r>
              <a:rPr lang="en-US" altLang="zh-CN" dirty="0" smtClean="0"/>
              <a:t>rpm/deb</a:t>
            </a:r>
            <a:r>
              <a:rPr lang="zh-CN" altLang="en-US" dirty="0" smtClean="0"/>
              <a:t>，</a:t>
            </a:r>
            <a:r>
              <a:rPr lang="en-US" altLang="zh-CN" dirty="0" smtClean="0"/>
              <a:t>arm-to-riscv64</a:t>
            </a:r>
            <a:r>
              <a:rPr lang="zh-CN" altLang="en-US" dirty="0" smtClean="0"/>
              <a:t>，</a:t>
            </a:r>
            <a:r>
              <a:rPr lang="en-US" altLang="zh-CN" dirty="0" smtClean="0"/>
              <a:t>x86-to-riscv64</a:t>
            </a:r>
            <a:r>
              <a:rPr lang="zh-CN" altLang="en-US" dirty="0"/>
              <a:t>）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移植轻量级的</a:t>
            </a:r>
            <a:r>
              <a:rPr lang="en-US" altLang="zh-CN" dirty="0" err="1" smtClean="0"/>
              <a:t>AIoT</a:t>
            </a:r>
            <a:r>
              <a:rPr lang="zh-CN" altLang="en-US" dirty="0" smtClean="0"/>
              <a:t>框架</a:t>
            </a:r>
            <a:r>
              <a:rPr lang="zh-CN" altLang="en-US" dirty="0" smtClean="0"/>
              <a:t>； 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其他诉求</a:t>
            </a:r>
            <a:endParaRPr lang="en-US" altLang="zh-CN" dirty="0" smtClean="0"/>
          </a:p>
          <a:p>
            <a:pPr>
              <a:lnSpc>
                <a:spcPct val="170000"/>
              </a:lnSpc>
            </a:pPr>
            <a:r>
              <a:rPr lang="zh-CN" altLang="en-US" dirty="0" smtClean="0"/>
              <a:t>社区生态推广：</a:t>
            </a:r>
            <a:endParaRPr lang="en-US" altLang="zh-CN" dirty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国内</a:t>
            </a:r>
            <a:r>
              <a:rPr lang="en-US" altLang="zh-CN" dirty="0" smtClean="0"/>
              <a:t>RISC-V </a:t>
            </a:r>
            <a:r>
              <a:rPr lang="en-US" altLang="zh-CN" dirty="0" err="1" smtClean="0"/>
              <a:t>SoC</a:t>
            </a:r>
            <a:r>
              <a:rPr lang="zh-CN" altLang="en-US" dirty="0"/>
              <a:t> </a:t>
            </a:r>
            <a:r>
              <a:rPr lang="zh-CN" altLang="en-US" dirty="0" smtClean="0"/>
              <a:t>厂商合作</a:t>
            </a:r>
            <a:endParaRPr lang="en-US" altLang="zh-CN" dirty="0" smtClean="0"/>
          </a:p>
          <a:p>
            <a:pPr lvl="1">
              <a:lnSpc>
                <a:spcPct val="170000"/>
              </a:lnSpc>
            </a:pPr>
            <a:r>
              <a:rPr lang="zh-CN" altLang="en-US" dirty="0" smtClean="0"/>
              <a:t>提供</a:t>
            </a:r>
            <a:r>
              <a:rPr lang="zh-CN" altLang="en-US" dirty="0" smtClean="0"/>
              <a:t>入门文档，发布在</a:t>
            </a:r>
            <a:r>
              <a:rPr lang="en-US" altLang="zh-CN" dirty="0" smtClean="0"/>
              <a:t>openEuler</a:t>
            </a:r>
            <a:r>
              <a:rPr lang="zh-CN" altLang="en-US" dirty="0" smtClean="0"/>
              <a:t>上（</a:t>
            </a:r>
            <a:r>
              <a:rPr lang="en-US" altLang="zh-CN" dirty="0" err="1" smtClean="0"/>
              <a:t>docker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的部署和运行，</a:t>
            </a:r>
            <a:r>
              <a:rPr lang="en-US" altLang="zh-CN" dirty="0" smtClean="0"/>
              <a:t>MySQL</a:t>
            </a:r>
            <a:r>
              <a:rPr lang="zh-CN" altLang="en-US" dirty="0" smtClean="0"/>
              <a:t>的部署和运行</a:t>
            </a:r>
            <a:r>
              <a:rPr lang="zh-CN" altLang="en-US" dirty="0" smtClean="0"/>
              <a:t>）</a:t>
            </a:r>
            <a:endParaRPr lang="en-US" altLang="zh-CN" dirty="0" smtClean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9018722" cy="63146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RISC-V SIG </a:t>
            </a:r>
            <a:r>
              <a:rPr lang="zh-CN" altLang="en-US" dirty="0" smtClean="0"/>
              <a:t>定位和路标规划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9749" y="588185"/>
            <a:ext cx="4904224" cy="224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28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16273</TotalTime>
  <Words>264</Words>
  <Application>Microsoft Office PowerPoint</Application>
  <PresentationFormat>宽屏</PresentationFormat>
  <Paragraphs>45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主题</vt:lpstr>
      <vt:lpstr>openEuler RISC-V SIG 进展 </vt:lpstr>
      <vt:lpstr>议题</vt:lpstr>
      <vt:lpstr>openEuler RISC-V SIG 进展介绍（2020.11~2020.12）</vt:lpstr>
      <vt:lpstr>RISC-V SIG 定位和路标规划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openEuler RISC-V SIG 进展</dc:title>
  <dc:creator>zhangxuzhou</dc:creator>
  <cp:lastModifiedBy>zhangxuzhou</cp:lastModifiedBy>
  <cp:revision>165</cp:revision>
  <dcterms:created xsi:type="dcterms:W3CDTF">2020-08-24T12:48:34Z</dcterms:created>
  <dcterms:modified xsi:type="dcterms:W3CDTF">2021-01-18T03:31:59Z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(3)pDVRv7DmbMb011fnMVOElM0ZUDsdcGgBXPtMnec30X6fHeCwPgorUXKQFHU5+MX3ZT2tvfd5
TeFeHvCn9yEQxgmS0iA6wSqFgeXak/ekgxi08T9DebwKpSRbX3L0Q8R9Lsg77XU7vqm0c1q/
aNyMGw0RfAiyCAM1oCcW3Y5GHrLqyJ3cG8C/ofnKU4pX4rMfdkxGSvHOWkKT7FOy4hCW/8Ez
z+6LcpMUzkFw/zutED</vt:lpwstr>
  </property>
  <property fmtid="{D5CDD505-2E9C-101B-9397-08002B2CF9AE}" pid="3" name="_2015_ms_pID_7253431">
    <vt:lpwstr>H7l3hbgmTSV2AX+VGV7qD6grRURoBl3FpDU068E0FPmHJohWEI2bRu
pbrI7RULG4P29DBVumC4DE0je/79D8nL8AvkcMNgshnsvdnpGDJvQ1KZN6SOSYU5IS+Frfbd
yzlSmZUtrIXIDwuAEZKy5plDGkCW3uHTs4zCAW9ZjrNAwQTtdVeMhCPQaF8ZFwgVIfmu29AQ
noG3t9uG4edmuAtUDi12WNv51eW4jb+J2TFz</vt:lpwstr>
  </property>
  <property fmtid="{D5CDD505-2E9C-101B-9397-08002B2CF9AE}" pid="4" name="_2015_ms_pID_7253432">
    <vt:lpwstr>lQ==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1609724672</vt:lpwstr>
  </property>
</Properties>
</file>