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8" r:id="rId1"/>
    <p:sldMasterId id="2147483797" r:id="rId2"/>
    <p:sldMasterId id="2147483816" r:id="rId3"/>
    <p:sldMasterId id="2147483683" r:id="rId4"/>
  </p:sldMasterIdLst>
  <p:notesMasterIdLst>
    <p:notesMasterId r:id="rId13"/>
  </p:notesMasterIdLst>
  <p:handoutMasterIdLst>
    <p:handoutMasterId r:id="rId14"/>
  </p:handoutMasterIdLst>
  <p:sldIdLst>
    <p:sldId id="283" r:id="rId5"/>
    <p:sldId id="282" r:id="rId6"/>
    <p:sldId id="295" r:id="rId7"/>
    <p:sldId id="294" r:id="rId8"/>
    <p:sldId id="296" r:id="rId9"/>
    <p:sldId id="280" r:id="rId10"/>
    <p:sldId id="297" r:id="rId11"/>
    <p:sldId id="298" r:id="rId12"/>
  </p:sldIdLst>
  <p:sldSz cx="12196763" cy="6858000"/>
  <p:notesSz cx="6858000" cy="9144000"/>
  <p:defaultTextStyle>
    <a:defPPr>
      <a:defRPr lang="en-US"/>
    </a:defPPr>
    <a:lvl1pPr marL="0" algn="l" defTabSz="914478" rtl="0" eaLnBrk="1" latinLnBrk="0" hangingPunct="1">
      <a:defRPr sz="1800" kern="1200">
        <a:solidFill>
          <a:schemeClr val="tx1"/>
        </a:solidFill>
        <a:latin typeface="+mn-lt"/>
        <a:ea typeface="+mn-ea"/>
        <a:cs typeface="+mn-cs"/>
      </a:defRPr>
    </a:lvl1pPr>
    <a:lvl2pPr marL="457240" algn="l" defTabSz="914478" rtl="0" eaLnBrk="1" latinLnBrk="0" hangingPunct="1">
      <a:defRPr sz="1800" kern="1200">
        <a:solidFill>
          <a:schemeClr val="tx1"/>
        </a:solidFill>
        <a:latin typeface="+mn-lt"/>
        <a:ea typeface="+mn-ea"/>
        <a:cs typeface="+mn-cs"/>
      </a:defRPr>
    </a:lvl2pPr>
    <a:lvl3pPr marL="914478" algn="l" defTabSz="914478" rtl="0" eaLnBrk="1" latinLnBrk="0" hangingPunct="1">
      <a:defRPr sz="1800" kern="1200">
        <a:solidFill>
          <a:schemeClr val="tx1"/>
        </a:solidFill>
        <a:latin typeface="+mn-lt"/>
        <a:ea typeface="+mn-ea"/>
        <a:cs typeface="+mn-cs"/>
      </a:defRPr>
    </a:lvl3pPr>
    <a:lvl4pPr marL="1371718" algn="l" defTabSz="914478" rtl="0" eaLnBrk="1" latinLnBrk="0" hangingPunct="1">
      <a:defRPr sz="1800" kern="1200">
        <a:solidFill>
          <a:schemeClr val="tx1"/>
        </a:solidFill>
        <a:latin typeface="+mn-lt"/>
        <a:ea typeface="+mn-ea"/>
        <a:cs typeface="+mn-cs"/>
      </a:defRPr>
    </a:lvl4pPr>
    <a:lvl5pPr marL="1828957" algn="l" defTabSz="914478" rtl="0" eaLnBrk="1" latinLnBrk="0" hangingPunct="1">
      <a:defRPr sz="1800" kern="1200">
        <a:solidFill>
          <a:schemeClr val="tx1"/>
        </a:solidFill>
        <a:latin typeface="+mn-lt"/>
        <a:ea typeface="+mn-ea"/>
        <a:cs typeface="+mn-cs"/>
      </a:defRPr>
    </a:lvl5pPr>
    <a:lvl6pPr marL="2286196" algn="l" defTabSz="914478" rtl="0" eaLnBrk="1" latinLnBrk="0" hangingPunct="1">
      <a:defRPr sz="1800" kern="1200">
        <a:solidFill>
          <a:schemeClr val="tx1"/>
        </a:solidFill>
        <a:latin typeface="+mn-lt"/>
        <a:ea typeface="+mn-ea"/>
        <a:cs typeface="+mn-cs"/>
      </a:defRPr>
    </a:lvl6pPr>
    <a:lvl7pPr marL="2743435" algn="l" defTabSz="914478" rtl="0" eaLnBrk="1" latinLnBrk="0" hangingPunct="1">
      <a:defRPr sz="1800" kern="1200">
        <a:solidFill>
          <a:schemeClr val="tx1"/>
        </a:solidFill>
        <a:latin typeface="+mn-lt"/>
        <a:ea typeface="+mn-ea"/>
        <a:cs typeface="+mn-cs"/>
      </a:defRPr>
    </a:lvl7pPr>
    <a:lvl8pPr marL="3200675" algn="l" defTabSz="914478" rtl="0" eaLnBrk="1" latinLnBrk="0" hangingPunct="1">
      <a:defRPr sz="1800" kern="1200">
        <a:solidFill>
          <a:schemeClr val="tx1"/>
        </a:solidFill>
        <a:latin typeface="+mn-lt"/>
        <a:ea typeface="+mn-ea"/>
        <a:cs typeface="+mn-cs"/>
      </a:defRPr>
    </a:lvl8pPr>
    <a:lvl9pPr marL="3657913" algn="l" defTabSz="914478"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封面页_图片版" id="{E8D0D622-F6C6-F44A-B365-B4A5FF6195C2}">
          <p14:sldIdLst>
            <p14:sldId id="283"/>
          </p14:sldIdLst>
        </p14:section>
        <p14:section name="目录页" id="{9D221634-295C-7843-AF5C-A0CB4F229241}">
          <p14:sldIdLst>
            <p14:sldId id="282"/>
          </p14:sldIdLst>
        </p14:section>
        <p14:section name="章节页" id="{FD05EE94-C931-8C4B-83A2-004B32AA1207}">
          <p14:sldIdLst>
            <p14:sldId id="295"/>
            <p14:sldId id="294"/>
            <p14:sldId id="296"/>
          </p14:sldIdLst>
        </p14:section>
        <p14:section name="结束页" id="{3F9D54A7-3BE2-2540-BB4C-DFE5509085F3}">
          <p14:sldIdLst>
            <p14:sldId id="280"/>
            <p14:sldId id="297"/>
            <p14:sldId id="298"/>
          </p14:sldIdLst>
        </p14:section>
      </p14:sectionLst>
    </p:ext>
    <p:ext uri="{EFAFB233-063F-42B5-8137-9DF3F51BA10A}">
      <p15:sldGuideLst xmlns:p15="http://schemas.microsoft.com/office/powerpoint/2012/main">
        <p15:guide id="5" pos="3701" userDrawn="1">
          <p15:clr>
            <a:srgbClr val="A4A3A4"/>
          </p15:clr>
        </p15:guide>
        <p15:guide id="6" orient="horz" pos="2159" userDrawn="1">
          <p15:clr>
            <a:srgbClr val="A4A3A4"/>
          </p15:clr>
        </p15:guide>
        <p15:guide id="7" pos="353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D2D5"/>
    <a:srgbClr val="151515"/>
    <a:srgbClr val="C7000B"/>
    <a:srgbClr val="575756"/>
    <a:srgbClr val="FFFFFF"/>
    <a:srgbClr val="DD4654"/>
    <a:srgbClr val="E6A8AD"/>
    <a:srgbClr val="E57B84"/>
    <a:srgbClr val="E57984"/>
    <a:srgbClr val="BF000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2833802-FEF1-4C79-8D5D-14CF1EAF98D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4890" autoAdjust="0"/>
  </p:normalViewPr>
  <p:slideViewPr>
    <p:cSldViewPr snapToGrid="0" snapToObjects="1">
      <p:cViewPr varScale="1">
        <p:scale>
          <a:sx n="98" d="100"/>
          <a:sy n="98" d="100"/>
        </p:scale>
        <p:origin x="342" y="96"/>
      </p:cViewPr>
      <p:guideLst>
        <p:guide pos="3701"/>
        <p:guide orient="horz" pos="2159"/>
        <p:guide pos="3539"/>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96" d="100"/>
          <a:sy n="96" d="100"/>
        </p:scale>
        <p:origin x="3104"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8CC198DB-AFBD-584A-8986-364FF2B03F4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xmlns="" id="{AD01315C-523F-A043-8029-B9921497126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8CF71B8-DF2A-2E41-BE66-2E18A767DA8A}" type="datetimeFigureOut">
              <a:rPr lang="en-US" smtClean="0"/>
              <a:t>12/19/2020</a:t>
            </a:fld>
            <a:endParaRPr lang="en-US"/>
          </a:p>
        </p:txBody>
      </p:sp>
      <p:sp>
        <p:nvSpPr>
          <p:cNvPr id="4" name="Footer Placeholder 3">
            <a:extLst>
              <a:ext uri="{FF2B5EF4-FFF2-40B4-BE49-F238E27FC236}">
                <a16:creationId xmlns:a16="http://schemas.microsoft.com/office/drawing/2014/main" xmlns="" id="{B9601424-70F4-1643-8E3A-557A0258D6B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xmlns="" id="{E85BF48A-FF5C-8145-95A7-EE66A87C73D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35F0CC5-85BE-A64A-BD47-54C66F7E93E3}" type="slidenum">
              <a:rPr lang="en-US" smtClean="0"/>
              <a:t>‹#›</a:t>
            </a:fld>
            <a:endParaRPr lang="en-US"/>
          </a:p>
        </p:txBody>
      </p:sp>
    </p:spTree>
    <p:extLst>
      <p:ext uri="{BB962C8B-B14F-4D97-AF65-F5344CB8AC3E}">
        <p14:creationId xmlns:p14="http://schemas.microsoft.com/office/powerpoint/2010/main" val="4019095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D60A27-BF12-6744-9E93-932A0E34D8BB}" type="datetimeFigureOut">
              <a:rPr lang="en-US" smtClean="0"/>
              <a:t>12/19/2020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7326F3-4732-B74B-9C70-D0992466E499}" type="slidenum">
              <a:rPr lang="en-US" smtClean="0"/>
              <a:t>‹#›</a:t>
            </a:fld>
            <a:endParaRPr lang="en-US"/>
          </a:p>
        </p:txBody>
      </p:sp>
    </p:spTree>
    <p:extLst>
      <p:ext uri="{BB962C8B-B14F-4D97-AF65-F5344CB8AC3E}">
        <p14:creationId xmlns:p14="http://schemas.microsoft.com/office/powerpoint/2010/main" val="744632111"/>
      </p:ext>
    </p:extLst>
  </p:cSld>
  <p:clrMap bg1="lt1" tx1="dk1" bg2="lt2" tx2="dk2" accent1="accent1" accent2="accent2" accent3="accent3" accent4="accent4" accent5="accent5" accent6="accent6" hlink="hlink" folHlink="folHlink"/>
  <p:notesStyle>
    <a:lvl1pPr marL="0" algn="l" defTabSz="1219304" rtl="0" eaLnBrk="1" latinLnBrk="0" hangingPunct="1">
      <a:defRPr sz="1600" kern="1200">
        <a:solidFill>
          <a:schemeClr val="tx1"/>
        </a:solidFill>
        <a:latin typeface="+mn-lt"/>
        <a:ea typeface="+mn-ea"/>
        <a:cs typeface="+mn-cs"/>
      </a:defRPr>
    </a:lvl1pPr>
    <a:lvl2pPr marL="609651" algn="l" defTabSz="1219304" rtl="0" eaLnBrk="1" latinLnBrk="0" hangingPunct="1">
      <a:defRPr sz="1600" kern="1200">
        <a:solidFill>
          <a:schemeClr val="tx1"/>
        </a:solidFill>
        <a:latin typeface="+mn-lt"/>
        <a:ea typeface="+mn-ea"/>
        <a:cs typeface="+mn-cs"/>
      </a:defRPr>
    </a:lvl2pPr>
    <a:lvl3pPr marL="1219304" algn="l" defTabSz="1219304" rtl="0" eaLnBrk="1" latinLnBrk="0" hangingPunct="1">
      <a:defRPr sz="1600" kern="1200">
        <a:solidFill>
          <a:schemeClr val="tx1"/>
        </a:solidFill>
        <a:latin typeface="+mn-lt"/>
        <a:ea typeface="+mn-ea"/>
        <a:cs typeface="+mn-cs"/>
      </a:defRPr>
    </a:lvl3pPr>
    <a:lvl4pPr marL="1828957" algn="l" defTabSz="1219304" rtl="0" eaLnBrk="1" latinLnBrk="0" hangingPunct="1">
      <a:defRPr sz="1600" kern="1200">
        <a:solidFill>
          <a:schemeClr val="tx1"/>
        </a:solidFill>
        <a:latin typeface="+mn-lt"/>
        <a:ea typeface="+mn-ea"/>
        <a:cs typeface="+mn-cs"/>
      </a:defRPr>
    </a:lvl4pPr>
    <a:lvl5pPr marL="2438609" algn="l" defTabSz="1219304" rtl="0" eaLnBrk="1" latinLnBrk="0" hangingPunct="1">
      <a:defRPr sz="1600" kern="1200">
        <a:solidFill>
          <a:schemeClr val="tx1"/>
        </a:solidFill>
        <a:latin typeface="+mn-lt"/>
        <a:ea typeface="+mn-ea"/>
        <a:cs typeface="+mn-cs"/>
      </a:defRPr>
    </a:lvl5pPr>
    <a:lvl6pPr marL="3048261" algn="l" defTabSz="1219304" rtl="0" eaLnBrk="1" latinLnBrk="0" hangingPunct="1">
      <a:defRPr sz="1600" kern="1200">
        <a:solidFill>
          <a:schemeClr val="tx1"/>
        </a:solidFill>
        <a:latin typeface="+mn-lt"/>
        <a:ea typeface="+mn-ea"/>
        <a:cs typeface="+mn-cs"/>
      </a:defRPr>
    </a:lvl6pPr>
    <a:lvl7pPr marL="3657913" algn="l" defTabSz="1219304" rtl="0" eaLnBrk="1" latinLnBrk="0" hangingPunct="1">
      <a:defRPr sz="1600" kern="1200">
        <a:solidFill>
          <a:schemeClr val="tx1"/>
        </a:solidFill>
        <a:latin typeface="+mn-lt"/>
        <a:ea typeface="+mn-ea"/>
        <a:cs typeface="+mn-cs"/>
      </a:defRPr>
    </a:lvl7pPr>
    <a:lvl8pPr marL="4267566" algn="l" defTabSz="1219304" rtl="0" eaLnBrk="1" latinLnBrk="0" hangingPunct="1">
      <a:defRPr sz="1600" kern="1200">
        <a:solidFill>
          <a:schemeClr val="tx1"/>
        </a:solidFill>
        <a:latin typeface="+mn-lt"/>
        <a:ea typeface="+mn-ea"/>
        <a:cs typeface="+mn-cs"/>
      </a:defRPr>
    </a:lvl8pPr>
    <a:lvl9pPr marL="4877219" algn="l" defTabSz="1219304"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Virtual Consensus in Delos</a:t>
            </a:r>
          </a:p>
          <a:p>
            <a:r>
              <a:rPr lang="zh-CN" altLang="en-US" sz="1600" b="0" i="0" kern="1200" dirty="0" smtClean="0">
                <a:solidFill>
                  <a:schemeClr val="tx1"/>
                </a:solidFill>
                <a:effectLst/>
                <a:latin typeface="+mn-lt"/>
                <a:ea typeface="+mn-ea"/>
                <a:cs typeface="+mn-cs"/>
              </a:rPr>
              <a:t>虽然近年不断有新的分布式共识协议的工作出现，但由于生产环境中涉及到共识的系统通常集成度较高，更换共识协议意味着需要对系统做出非常大的改动。无论是出于工作量，还是出于稳定性来考虑，一些较新的共识算法都很难得到采用。因此目前成熟的业界常用的系统通常都在使用有着几十年历史的共识协议。即使是一些使用较新共识协议的系统，他们通常也都是从零开始搭建的，后期想要在这些系统中改为使用更为先进的共识算法也是一件成本非常大的事情。</a:t>
            </a:r>
          </a:p>
          <a:p>
            <a:r>
              <a:rPr lang="zh-CN" altLang="en-US" sz="1600" b="0" i="0" kern="1200" dirty="0" smtClean="0">
                <a:solidFill>
                  <a:schemeClr val="tx1"/>
                </a:solidFill>
                <a:effectLst/>
                <a:latin typeface="+mn-lt"/>
                <a:ea typeface="+mn-ea"/>
                <a:cs typeface="+mn-cs"/>
              </a:rPr>
              <a:t>除了在部署协议上的问题，增量的修改共识协议的实现也不是那么容易的。现有的分布式共识协议内的数据流</a:t>
            </a:r>
            <a:r>
              <a:rPr lang="en-US" altLang="zh-CN" sz="1600" b="0" i="0" kern="1200" dirty="0" smtClean="0">
                <a:solidFill>
                  <a:schemeClr val="tx1"/>
                </a:solidFill>
                <a:effectLst/>
                <a:latin typeface="+mn-lt"/>
                <a:ea typeface="+mn-ea"/>
                <a:cs typeface="+mn-cs"/>
              </a:rPr>
              <a:t>(</a:t>
            </a:r>
            <a:r>
              <a:rPr lang="zh-CN" altLang="en-US" sz="1600" b="0" i="0" kern="1200" dirty="0" smtClean="0">
                <a:solidFill>
                  <a:schemeClr val="tx1"/>
                </a:solidFill>
                <a:effectLst/>
                <a:latin typeface="+mn-lt"/>
                <a:ea typeface="+mn-ea"/>
                <a:cs typeface="+mn-cs"/>
              </a:rPr>
              <a:t>用于数据的</a:t>
            </a:r>
            <a:r>
              <a:rPr lang="en-US" altLang="zh-CN" sz="1600" b="0" i="0" kern="1200" dirty="0" smtClean="0">
                <a:solidFill>
                  <a:schemeClr val="tx1"/>
                </a:solidFill>
                <a:effectLst/>
                <a:latin typeface="+mn-lt"/>
                <a:ea typeface="+mn-ea"/>
                <a:cs typeface="+mn-cs"/>
              </a:rPr>
              <a:t>fault tolerance)</a:t>
            </a:r>
            <a:r>
              <a:rPr lang="zh-CN" altLang="en-US" sz="1600" b="0" i="0" kern="1200" dirty="0" smtClean="0">
                <a:solidFill>
                  <a:schemeClr val="tx1"/>
                </a:solidFill>
                <a:effectLst/>
                <a:latin typeface="+mn-lt"/>
                <a:ea typeface="+mn-ea"/>
                <a:cs typeface="+mn-cs"/>
              </a:rPr>
              <a:t>与控制流</a:t>
            </a:r>
            <a:r>
              <a:rPr lang="en-US" altLang="zh-CN" sz="1600" b="0" i="0" kern="1200" dirty="0" smtClean="0">
                <a:solidFill>
                  <a:schemeClr val="tx1"/>
                </a:solidFill>
                <a:effectLst/>
                <a:latin typeface="+mn-lt"/>
                <a:ea typeface="+mn-ea"/>
                <a:cs typeface="+mn-cs"/>
              </a:rPr>
              <a:t>(</a:t>
            </a:r>
            <a:r>
              <a:rPr lang="zh-CN" altLang="en-US" sz="1600" b="0" i="0" kern="1200" dirty="0" smtClean="0">
                <a:solidFill>
                  <a:schemeClr val="tx1"/>
                </a:solidFill>
                <a:effectLst/>
                <a:latin typeface="+mn-lt"/>
                <a:ea typeface="+mn-ea"/>
                <a:cs typeface="+mn-cs"/>
              </a:rPr>
              <a:t>用于更新</a:t>
            </a:r>
            <a:r>
              <a:rPr lang="en-US" altLang="zh-CN" sz="1600" b="0" i="0" kern="1200" dirty="0" smtClean="0">
                <a:solidFill>
                  <a:schemeClr val="tx1"/>
                </a:solidFill>
                <a:effectLst/>
                <a:latin typeface="+mn-lt"/>
                <a:ea typeface="+mn-ea"/>
                <a:cs typeface="+mn-cs"/>
              </a:rPr>
              <a:t>consensus group</a:t>
            </a:r>
            <a:r>
              <a:rPr lang="zh-CN" altLang="en-US" sz="1600" b="0" i="0" kern="1200" dirty="0" smtClean="0">
                <a:solidFill>
                  <a:schemeClr val="tx1"/>
                </a:solidFill>
                <a:effectLst/>
                <a:latin typeface="+mn-lt"/>
                <a:ea typeface="+mn-ea"/>
                <a:cs typeface="+mn-cs"/>
              </a:rPr>
              <a:t>的配置</a:t>
            </a:r>
            <a:r>
              <a:rPr lang="en-US" altLang="zh-CN" sz="1600" b="0" i="0" kern="1200" dirty="0" smtClean="0">
                <a:solidFill>
                  <a:schemeClr val="tx1"/>
                </a:solidFill>
                <a:effectLst/>
                <a:latin typeface="+mn-lt"/>
                <a:ea typeface="+mn-ea"/>
                <a:cs typeface="+mn-cs"/>
              </a:rPr>
              <a:t>)</a:t>
            </a:r>
            <a:r>
              <a:rPr lang="zh-CN" altLang="en-US" sz="1600" b="0" i="0" kern="1200" dirty="0" smtClean="0">
                <a:solidFill>
                  <a:schemeClr val="tx1"/>
                </a:solidFill>
                <a:effectLst/>
                <a:latin typeface="+mn-lt"/>
                <a:ea typeface="+mn-ea"/>
                <a:cs typeface="+mn-cs"/>
              </a:rPr>
              <a:t>通常是紧耦合的，想要在这样的系统中进行增量的修改几乎是不可能的任务。这大大增加了在生产环境中实现一个新协议的开发量。</a:t>
            </a:r>
          </a:p>
          <a:p>
            <a:r>
              <a:rPr lang="zh-CN" altLang="en-US" sz="1600" b="0" i="0" kern="1200" dirty="0" smtClean="0">
                <a:solidFill>
                  <a:schemeClr val="tx1"/>
                </a:solidFill>
                <a:effectLst/>
                <a:latin typeface="+mn-lt"/>
                <a:ea typeface="+mn-ea"/>
                <a:cs typeface="+mn-cs"/>
              </a:rPr>
              <a:t>这篇工作介绍了</a:t>
            </a:r>
            <a:r>
              <a:rPr lang="en-US" altLang="zh-CN" sz="1600" b="0" i="0" kern="1200" dirty="0" err="1" smtClean="0">
                <a:solidFill>
                  <a:schemeClr val="tx1"/>
                </a:solidFill>
                <a:effectLst/>
                <a:latin typeface="+mn-lt"/>
                <a:ea typeface="+mn-ea"/>
                <a:cs typeface="+mn-cs"/>
              </a:rPr>
              <a:t>VirtualLog</a:t>
            </a:r>
            <a:r>
              <a:rPr lang="zh-CN" altLang="en-US" sz="1600" b="0" i="0" kern="1200" dirty="0" smtClean="0">
                <a:solidFill>
                  <a:schemeClr val="tx1"/>
                </a:solidFill>
                <a:effectLst/>
                <a:latin typeface="+mn-lt"/>
                <a:ea typeface="+mn-ea"/>
                <a:cs typeface="+mn-cs"/>
              </a:rPr>
              <a:t>，这是</a:t>
            </a:r>
            <a:r>
              <a:rPr lang="en-US" altLang="zh-CN" sz="1600" b="0" i="0" kern="1200" dirty="0" smtClean="0">
                <a:solidFill>
                  <a:schemeClr val="tx1"/>
                </a:solidFill>
                <a:effectLst/>
                <a:latin typeface="+mn-lt"/>
                <a:ea typeface="+mn-ea"/>
                <a:cs typeface="+mn-cs"/>
              </a:rPr>
              <a:t>Facebook</a:t>
            </a:r>
            <a:r>
              <a:rPr lang="zh-CN" altLang="en-US" sz="1600" b="0" i="0" kern="1200" dirty="0" smtClean="0">
                <a:solidFill>
                  <a:schemeClr val="tx1"/>
                </a:solidFill>
                <a:effectLst/>
                <a:latin typeface="+mn-lt"/>
                <a:ea typeface="+mn-ea"/>
                <a:cs typeface="+mn-cs"/>
              </a:rPr>
              <a:t>在生产环境中使用的</a:t>
            </a:r>
            <a:r>
              <a:rPr lang="en-US" altLang="zh-CN" sz="1600" b="0" i="0" kern="1200" dirty="0" smtClean="0">
                <a:solidFill>
                  <a:schemeClr val="tx1"/>
                </a:solidFill>
                <a:effectLst/>
                <a:latin typeface="+mn-lt"/>
                <a:ea typeface="+mn-ea"/>
                <a:cs typeface="+mn-cs"/>
              </a:rPr>
              <a:t>Delos</a:t>
            </a:r>
            <a:r>
              <a:rPr lang="zh-CN" altLang="en-US" sz="1600" b="0" i="0" kern="1200" dirty="0" smtClean="0">
                <a:solidFill>
                  <a:schemeClr val="tx1"/>
                </a:solidFill>
                <a:effectLst/>
                <a:latin typeface="+mn-lt"/>
                <a:ea typeface="+mn-ea"/>
                <a:cs typeface="+mn-cs"/>
              </a:rPr>
              <a:t>这一数据库中的共识组件。</a:t>
            </a:r>
            <a:r>
              <a:rPr lang="en-US" altLang="zh-CN" sz="1600" b="0" i="0" kern="1200" dirty="0" err="1" smtClean="0">
                <a:solidFill>
                  <a:schemeClr val="tx1"/>
                </a:solidFill>
                <a:effectLst/>
                <a:latin typeface="+mn-lt"/>
                <a:ea typeface="+mn-ea"/>
                <a:cs typeface="+mn-cs"/>
              </a:rPr>
              <a:t>VirtualLog</a:t>
            </a:r>
            <a:r>
              <a:rPr lang="zh-CN" altLang="en-US" sz="1600" b="0" i="0" kern="1200" dirty="0" smtClean="0">
                <a:solidFill>
                  <a:schemeClr val="tx1"/>
                </a:solidFill>
                <a:effectLst/>
                <a:latin typeface="+mn-lt"/>
                <a:ea typeface="+mn-ea"/>
                <a:cs typeface="+mn-cs"/>
              </a:rPr>
              <a:t>可以快速在不同的共识算法之间快速切换，并且大幅简化了可以接入的共识算法所需要实现的功能。具体来说，</a:t>
            </a:r>
            <a:r>
              <a:rPr lang="en-US" altLang="zh-CN" sz="1600" b="0" i="0" kern="1200" dirty="0" err="1" smtClean="0">
                <a:solidFill>
                  <a:schemeClr val="tx1"/>
                </a:solidFill>
                <a:effectLst/>
                <a:latin typeface="+mn-lt"/>
                <a:ea typeface="+mn-ea"/>
                <a:cs typeface="+mn-cs"/>
              </a:rPr>
              <a:t>VirtualLog</a:t>
            </a:r>
            <a:r>
              <a:rPr lang="zh-CN" altLang="en-US" sz="1600" b="0" i="0" kern="1200" dirty="0" smtClean="0">
                <a:solidFill>
                  <a:schemeClr val="tx1"/>
                </a:solidFill>
                <a:effectLst/>
                <a:latin typeface="+mn-lt"/>
                <a:ea typeface="+mn-ea"/>
                <a:cs typeface="+mn-cs"/>
              </a:rPr>
              <a:t>是指</a:t>
            </a:r>
            <a:r>
              <a:rPr lang="en-US" altLang="zh-CN" sz="1600" b="0" i="0" kern="1200" dirty="0" smtClean="0">
                <a:solidFill>
                  <a:schemeClr val="tx1"/>
                </a:solidFill>
                <a:effectLst/>
                <a:latin typeface="+mn-lt"/>
                <a:ea typeface="+mn-ea"/>
                <a:cs typeface="+mn-cs"/>
              </a:rPr>
              <a:t>Database</a:t>
            </a:r>
            <a:r>
              <a:rPr lang="zh-CN" altLang="en-US" sz="1600" b="0" i="0" kern="1200" dirty="0" smtClean="0">
                <a:solidFill>
                  <a:schemeClr val="tx1"/>
                </a:solidFill>
                <a:effectLst/>
                <a:latin typeface="+mn-lt"/>
                <a:ea typeface="+mn-ea"/>
                <a:cs typeface="+mn-cs"/>
              </a:rPr>
              <a:t>与具体一致性协议的实现</a:t>
            </a:r>
            <a:r>
              <a:rPr lang="en-US" altLang="zh-CN" sz="1600" b="0" i="0" kern="1200" dirty="0" smtClean="0">
                <a:solidFill>
                  <a:schemeClr val="tx1"/>
                </a:solidFill>
                <a:effectLst/>
                <a:latin typeface="+mn-lt"/>
                <a:ea typeface="+mn-ea"/>
                <a:cs typeface="+mn-cs"/>
              </a:rPr>
              <a:t>(</a:t>
            </a:r>
            <a:r>
              <a:rPr lang="en-US" altLang="zh-CN" sz="1600" b="0" i="0" kern="1200" dirty="0" err="1" smtClean="0">
                <a:solidFill>
                  <a:schemeClr val="tx1"/>
                </a:solidFill>
                <a:effectLst/>
                <a:latin typeface="+mn-lt"/>
                <a:ea typeface="+mn-ea"/>
                <a:cs typeface="+mn-cs"/>
              </a:rPr>
              <a:t>Loglet</a:t>
            </a:r>
            <a:r>
              <a:rPr lang="en-US" altLang="zh-CN" sz="1600" b="0" i="0" kern="1200" dirty="0" smtClean="0">
                <a:solidFill>
                  <a:schemeClr val="tx1"/>
                </a:solidFill>
                <a:effectLst/>
                <a:latin typeface="+mn-lt"/>
                <a:ea typeface="+mn-ea"/>
                <a:cs typeface="+mn-cs"/>
              </a:rPr>
              <a:t>)</a:t>
            </a:r>
            <a:r>
              <a:rPr lang="zh-CN" altLang="en-US" sz="1600" b="0" i="0" kern="1200" dirty="0" smtClean="0">
                <a:solidFill>
                  <a:schemeClr val="tx1"/>
                </a:solidFill>
                <a:effectLst/>
                <a:latin typeface="+mn-lt"/>
                <a:ea typeface="+mn-ea"/>
                <a:cs typeface="+mn-cs"/>
              </a:rPr>
              <a:t>之间增加的一层新的抽象：</a:t>
            </a:r>
          </a:p>
          <a:p>
            <a:r>
              <a:rPr lang="en-US" altLang="zh-CN" dirty="0" smtClean="0"/>
              <a:t>https://mp.weixin.qq.com/s?__biz=MzA5NTExMDc2Ng==&amp;mid=2651378533&amp;idx=1&amp;sn=4e1dfb93ed9f525a70d9fda5544cee9a&amp;chksm=8bb82064bccfa972b818a8a7defc0eef16068eb3d4edd3604eb67462ec3a0b5dc4831a8abc8a&amp;scene=21#wechat_redirect</a:t>
            </a:r>
          </a:p>
          <a:p>
            <a:r>
              <a:rPr lang="en-US" altLang="zh-CN" dirty="0" smtClean="0"/>
              <a:t>https://engineering.fb.com/2019/06/06/data-center-engineering/delos/</a:t>
            </a:r>
          </a:p>
          <a:p>
            <a:endParaRPr lang="zh-CN" altLang="en-US" dirty="0"/>
          </a:p>
        </p:txBody>
      </p:sp>
      <p:sp>
        <p:nvSpPr>
          <p:cNvPr id="4" name="灯片编号占位符 3"/>
          <p:cNvSpPr>
            <a:spLocks noGrp="1"/>
          </p:cNvSpPr>
          <p:nvPr>
            <p:ph type="sldNum" sz="quarter" idx="10"/>
          </p:nvPr>
        </p:nvSpPr>
        <p:spPr/>
        <p:txBody>
          <a:bodyPr/>
          <a:lstStyle/>
          <a:p>
            <a:fld id="{F07326F3-4732-B74B-9C70-D0992466E499}" type="slidenum">
              <a:rPr lang="en-US" smtClean="0"/>
              <a:t>3</a:t>
            </a:fld>
            <a:endParaRPr lang="en-US"/>
          </a:p>
        </p:txBody>
      </p:sp>
    </p:spTree>
    <p:extLst>
      <p:ext uri="{BB962C8B-B14F-4D97-AF65-F5344CB8AC3E}">
        <p14:creationId xmlns:p14="http://schemas.microsoft.com/office/powerpoint/2010/main" val="450532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7326F3-4732-B74B-9C70-D0992466E499}" type="slidenum">
              <a:rPr lang="en-US" smtClean="0"/>
              <a:t>6</a:t>
            </a:fld>
            <a:endParaRPr lang="en-US"/>
          </a:p>
        </p:txBody>
      </p:sp>
    </p:spTree>
    <p:extLst>
      <p:ext uri="{BB962C8B-B14F-4D97-AF65-F5344CB8AC3E}">
        <p14:creationId xmlns:p14="http://schemas.microsoft.com/office/powerpoint/2010/main" val="1311845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600" b="1" i="0" kern="1200" dirty="0" smtClean="0">
                <a:solidFill>
                  <a:schemeClr val="tx1"/>
                </a:solidFill>
                <a:effectLst/>
                <a:latin typeface="+mn-lt"/>
                <a:ea typeface="+mn-ea"/>
                <a:cs typeface="+mn-cs"/>
              </a:rPr>
              <a:t>为什么</a:t>
            </a:r>
            <a:r>
              <a:rPr lang="en-US" altLang="zh-CN" sz="1600" b="1" i="0" kern="1200" dirty="0" smtClean="0">
                <a:solidFill>
                  <a:schemeClr val="tx1"/>
                </a:solidFill>
                <a:effectLst/>
                <a:latin typeface="+mn-lt"/>
                <a:ea typeface="+mn-ea"/>
                <a:cs typeface="+mn-cs"/>
              </a:rPr>
              <a:t>CPU</a:t>
            </a:r>
            <a:r>
              <a:rPr lang="zh-CN" altLang="en-US" sz="1600" b="1" i="0" kern="1200" dirty="0" smtClean="0">
                <a:solidFill>
                  <a:schemeClr val="tx1"/>
                </a:solidFill>
                <a:effectLst/>
                <a:latin typeface="+mn-lt"/>
                <a:ea typeface="+mn-ea"/>
                <a:cs typeface="+mn-cs"/>
              </a:rPr>
              <a:t>核数要不断增加</a:t>
            </a:r>
            <a:r>
              <a:rPr lang="en-US" altLang="zh-CN" sz="1600" b="1" i="0" kern="1200" dirty="0" smtClean="0">
                <a:solidFill>
                  <a:schemeClr val="tx1"/>
                </a:solidFill>
                <a:effectLst/>
                <a:latin typeface="+mn-lt"/>
                <a:ea typeface="+mn-ea"/>
                <a:cs typeface="+mn-cs"/>
              </a:rPr>
              <a:t>?</a:t>
            </a:r>
          </a:p>
          <a:p>
            <a:r>
              <a:rPr lang="en-US" altLang="zh-CN" sz="1600" b="0" i="0" kern="1200" dirty="0" smtClean="0">
                <a:solidFill>
                  <a:schemeClr val="tx1"/>
                </a:solidFill>
                <a:effectLst/>
                <a:latin typeface="+mn-lt"/>
                <a:ea typeface="+mn-ea"/>
                <a:cs typeface="+mn-cs"/>
              </a:rPr>
              <a:t>CPU</a:t>
            </a:r>
            <a:r>
              <a:rPr lang="zh-CN" altLang="en-US" sz="1600" b="0" i="0" kern="1200" dirty="0" smtClean="0">
                <a:solidFill>
                  <a:schemeClr val="tx1"/>
                </a:solidFill>
                <a:effectLst/>
                <a:latin typeface="+mn-lt"/>
                <a:ea typeface="+mn-ea"/>
                <a:cs typeface="+mn-cs"/>
              </a:rPr>
              <a:t>著名的</a:t>
            </a:r>
            <a:r>
              <a:rPr lang="en-US" altLang="zh-CN" sz="1600" b="0" i="0" kern="1200" dirty="0" smtClean="0">
                <a:solidFill>
                  <a:schemeClr val="tx1"/>
                </a:solidFill>
                <a:effectLst/>
                <a:latin typeface="+mn-lt"/>
                <a:ea typeface="+mn-ea"/>
                <a:cs typeface="+mn-cs"/>
              </a:rPr>
              <a:t>three walls</a:t>
            </a:r>
            <a:r>
              <a:rPr lang="zh-CN" altLang="en-US" sz="1600" b="0" i="0" kern="1200" dirty="0" smtClean="0">
                <a:solidFill>
                  <a:schemeClr val="tx1"/>
                </a:solidFill>
                <a:effectLst/>
                <a:latin typeface="+mn-lt"/>
                <a:ea typeface="+mn-ea"/>
                <a:cs typeface="+mn-cs"/>
              </a:rPr>
              <a:t>问题导致</a:t>
            </a:r>
            <a:r>
              <a:rPr lang="en-US" altLang="zh-CN" sz="1600" b="0" i="0" kern="1200" dirty="0" smtClean="0">
                <a:solidFill>
                  <a:schemeClr val="tx1"/>
                </a:solidFill>
                <a:effectLst/>
                <a:latin typeface="+mn-lt"/>
                <a:ea typeface="+mn-ea"/>
                <a:cs typeface="+mn-cs"/>
              </a:rPr>
              <a:t>CPU</a:t>
            </a:r>
            <a:r>
              <a:rPr lang="zh-CN" altLang="en-US" sz="1600" b="0" i="0" kern="1200" dirty="0" smtClean="0">
                <a:solidFill>
                  <a:schemeClr val="tx1"/>
                </a:solidFill>
                <a:effectLst/>
                <a:latin typeface="+mn-lt"/>
                <a:ea typeface="+mn-ea"/>
                <a:cs typeface="+mn-cs"/>
              </a:rPr>
              <a:t>无法</a:t>
            </a:r>
            <a:r>
              <a:rPr lang="en-US" altLang="zh-CN" sz="1600" b="0" i="0" kern="1200" dirty="0" smtClean="0">
                <a:solidFill>
                  <a:schemeClr val="tx1"/>
                </a:solidFill>
                <a:effectLst/>
                <a:latin typeface="+mn-lt"/>
                <a:ea typeface="+mn-ea"/>
                <a:cs typeface="+mn-cs"/>
              </a:rPr>
              <a:t>scale up; </a:t>
            </a:r>
            <a:r>
              <a:rPr lang="zh-CN" altLang="en-US" sz="1600" b="0" i="0" kern="1200" dirty="0" smtClean="0">
                <a:solidFill>
                  <a:schemeClr val="tx1"/>
                </a:solidFill>
                <a:effectLst/>
                <a:latin typeface="+mn-lt"/>
                <a:ea typeface="+mn-ea"/>
                <a:cs typeface="+mn-cs"/>
              </a:rPr>
              <a:t>提升</a:t>
            </a:r>
            <a:r>
              <a:rPr lang="en-US" altLang="zh-CN" sz="1600" b="0" i="0" kern="1200" dirty="0" smtClean="0">
                <a:solidFill>
                  <a:schemeClr val="tx1"/>
                </a:solidFill>
                <a:effectLst/>
                <a:latin typeface="+mn-lt"/>
                <a:ea typeface="+mn-ea"/>
                <a:cs typeface="+mn-cs"/>
              </a:rPr>
              <a:t>CPU</a:t>
            </a:r>
            <a:r>
              <a:rPr lang="zh-CN" altLang="en-US" sz="1600" b="0" i="0" kern="1200" dirty="0" smtClean="0">
                <a:solidFill>
                  <a:schemeClr val="tx1"/>
                </a:solidFill>
                <a:effectLst/>
                <a:latin typeface="+mn-lt"/>
                <a:ea typeface="+mn-ea"/>
                <a:cs typeface="+mn-cs"/>
              </a:rPr>
              <a:t>性能只能</a:t>
            </a:r>
            <a:r>
              <a:rPr lang="en-US" altLang="zh-CN" sz="1600" b="0" i="0" kern="1200" dirty="0" smtClean="0">
                <a:solidFill>
                  <a:schemeClr val="tx1"/>
                </a:solidFill>
                <a:effectLst/>
                <a:latin typeface="+mn-lt"/>
                <a:ea typeface="+mn-ea"/>
                <a:cs typeface="+mn-cs"/>
              </a:rPr>
              <a:t>scale out;</a:t>
            </a:r>
          </a:p>
          <a:p>
            <a:r>
              <a:rPr lang="en-US" altLang="zh-CN" sz="1600" b="0" i="0" kern="1200" dirty="0" smtClean="0">
                <a:solidFill>
                  <a:schemeClr val="tx1"/>
                </a:solidFill>
                <a:effectLst/>
                <a:latin typeface="+mn-lt"/>
                <a:ea typeface="+mn-ea"/>
                <a:cs typeface="+mn-cs"/>
              </a:rPr>
              <a:t>"Power Wall + Memory Wall + ILP Wall = Brick Wall"</a:t>
            </a:r>
          </a:p>
          <a:p>
            <a:r>
              <a:rPr lang="en-US" altLang="zh-CN" sz="1600" b="0" i="0" kern="1200" dirty="0" smtClean="0">
                <a:solidFill>
                  <a:schemeClr val="tx1"/>
                </a:solidFill>
                <a:effectLst/>
                <a:latin typeface="+mn-lt"/>
                <a:ea typeface="+mn-ea"/>
                <a:cs typeface="+mn-cs"/>
              </a:rPr>
              <a:t>The Power Wall means faster computers get really hot.</a:t>
            </a:r>
          </a:p>
          <a:p>
            <a:r>
              <a:rPr lang="en-US" altLang="zh-CN" sz="1600" b="0" i="0" kern="1200" dirty="0" smtClean="0">
                <a:solidFill>
                  <a:schemeClr val="tx1"/>
                </a:solidFill>
                <a:effectLst/>
                <a:latin typeface="+mn-lt"/>
                <a:ea typeface="+mn-ea"/>
                <a:cs typeface="+mn-cs"/>
              </a:rPr>
              <a:t>The Memory Wall means 1000 pins on a CPU package is way too many.</a:t>
            </a:r>
          </a:p>
          <a:p>
            <a:r>
              <a:rPr lang="en-US" altLang="zh-CN" sz="1600" b="0" i="0" kern="1200" dirty="0" smtClean="0">
                <a:solidFill>
                  <a:schemeClr val="tx1"/>
                </a:solidFill>
                <a:effectLst/>
                <a:latin typeface="+mn-lt"/>
                <a:ea typeface="+mn-ea"/>
                <a:cs typeface="+mn-cs"/>
              </a:rPr>
              <a:t>ILP Wall means a deeper instruction pipeline really means digging a deeper power hole. (ILP stands for instruction level parallelism.)</a:t>
            </a:r>
          </a:p>
          <a:p>
            <a:r>
              <a:rPr lang="zh-CN" altLang="en-US" sz="1600" b="0" i="0" kern="1200" dirty="0" smtClean="0">
                <a:solidFill>
                  <a:schemeClr val="tx1"/>
                </a:solidFill>
                <a:effectLst/>
                <a:latin typeface="+mn-lt"/>
                <a:ea typeface="+mn-ea"/>
                <a:cs typeface="+mn-cs"/>
              </a:rPr>
              <a:t>随着芯片上晶体管的密度越来越高，制程工艺越来越小，晶体管中的绝缘层也将越来越薄，导致漏电流增加，功耗上升。如果要提升单核频率就要提升电压</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导致电阻很容易被击穿</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因此单核频率无法无增加</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随着</a:t>
            </a:r>
            <a:r>
              <a:rPr lang="en-US" altLang="zh-CN" sz="1600" b="0" i="0" kern="1200" dirty="0" smtClean="0">
                <a:solidFill>
                  <a:schemeClr val="tx1"/>
                </a:solidFill>
                <a:effectLst/>
                <a:latin typeface="+mn-lt"/>
                <a:ea typeface="+mn-ea"/>
                <a:cs typeface="+mn-cs"/>
              </a:rPr>
              <a:t>CPU</a:t>
            </a:r>
            <a:r>
              <a:rPr lang="zh-CN" altLang="en-US" sz="1600" b="0" i="0" kern="1200" dirty="0" smtClean="0">
                <a:solidFill>
                  <a:schemeClr val="tx1"/>
                </a:solidFill>
                <a:effectLst/>
                <a:latin typeface="+mn-lt"/>
                <a:ea typeface="+mn-ea"/>
                <a:cs typeface="+mn-cs"/>
              </a:rPr>
              <a:t>核数则</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内存通道无法满足带宽诉求</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因此需要通过增加内存控制器来提升带宽</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因此引入了</a:t>
            </a:r>
            <a:r>
              <a:rPr lang="en-US" altLang="zh-CN" sz="1600" b="0" i="0" kern="1200" dirty="0" smtClean="0">
                <a:solidFill>
                  <a:schemeClr val="tx1"/>
                </a:solidFill>
                <a:effectLst/>
                <a:latin typeface="+mn-lt"/>
                <a:ea typeface="+mn-ea"/>
                <a:cs typeface="+mn-cs"/>
              </a:rPr>
              <a:t>NUMA</a:t>
            </a:r>
            <a:r>
              <a:rPr lang="zh-CN" altLang="en-US" sz="1600" b="0" i="0" kern="1200" dirty="0" smtClean="0">
                <a:solidFill>
                  <a:schemeClr val="tx1"/>
                </a:solidFill>
                <a:effectLst/>
                <a:latin typeface="+mn-lt"/>
                <a:ea typeface="+mn-ea"/>
                <a:cs typeface="+mn-cs"/>
              </a:rPr>
              <a:t>结构</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增加内存控制器导致</a:t>
            </a:r>
            <a:r>
              <a:rPr lang="en-US" altLang="zh-CN" sz="1600" b="0" i="0" kern="1200" dirty="0" smtClean="0">
                <a:solidFill>
                  <a:schemeClr val="tx1"/>
                </a:solidFill>
                <a:effectLst/>
                <a:latin typeface="+mn-lt"/>
                <a:ea typeface="+mn-ea"/>
                <a:cs typeface="+mn-cs"/>
              </a:rPr>
              <a:t>CPU</a:t>
            </a:r>
            <a:r>
              <a:rPr lang="zh-CN" altLang="en-US" sz="1600" b="0" i="0" kern="1200" dirty="0" smtClean="0">
                <a:solidFill>
                  <a:schemeClr val="tx1"/>
                </a:solidFill>
                <a:effectLst/>
                <a:latin typeface="+mn-lt"/>
                <a:ea typeface="+mn-ea"/>
                <a:cs typeface="+mn-cs"/>
              </a:rPr>
              <a:t>管脚增加</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管脚无法一直增加</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因此内存带宽是有上限的</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指令级并发增加会导致功耗上升</a:t>
            </a:r>
            <a:r>
              <a:rPr lang="en-US" altLang="zh-CN" sz="1600" b="0" i="0" kern="1200" dirty="0" smtClean="0">
                <a:solidFill>
                  <a:schemeClr val="tx1"/>
                </a:solidFill>
                <a:effectLst/>
                <a:latin typeface="+mn-lt"/>
                <a:ea typeface="+mn-ea"/>
                <a:cs typeface="+mn-cs"/>
              </a:rPr>
              <a:t>;</a:t>
            </a:r>
          </a:p>
          <a:p>
            <a:endParaRPr lang="en-US" altLang="zh-CN" sz="1600" b="0" i="0" kern="1200" dirty="0" smtClean="0">
              <a:solidFill>
                <a:schemeClr val="tx1"/>
              </a:solidFill>
              <a:effectLst/>
              <a:latin typeface="+mn-lt"/>
              <a:ea typeface="+mn-ea"/>
              <a:cs typeface="+mn-cs"/>
            </a:endParaRPr>
          </a:p>
          <a:p>
            <a:r>
              <a:rPr lang="zh-CN" altLang="en-US" sz="1600" b="1" i="0" kern="1200" dirty="0" smtClean="0">
                <a:solidFill>
                  <a:schemeClr val="tx1"/>
                </a:solidFill>
                <a:effectLst/>
                <a:latin typeface="+mn-lt"/>
                <a:ea typeface="+mn-ea"/>
                <a:cs typeface="+mn-cs"/>
              </a:rPr>
              <a:t>服务器</a:t>
            </a:r>
            <a:r>
              <a:rPr lang="en-US" altLang="zh-CN" sz="1600" b="1" i="0" kern="1200" dirty="0" smtClean="0">
                <a:solidFill>
                  <a:schemeClr val="tx1"/>
                </a:solidFill>
                <a:effectLst/>
                <a:latin typeface="+mn-lt"/>
                <a:ea typeface="+mn-ea"/>
                <a:cs typeface="+mn-cs"/>
              </a:rPr>
              <a:t>CPU</a:t>
            </a:r>
            <a:r>
              <a:rPr lang="zh-CN" altLang="en-US" sz="1600" b="1" i="0" kern="1200" dirty="0" smtClean="0">
                <a:solidFill>
                  <a:schemeClr val="tx1"/>
                </a:solidFill>
                <a:effectLst/>
                <a:latin typeface="+mn-lt"/>
                <a:ea typeface="+mn-ea"/>
                <a:cs typeface="+mn-cs"/>
              </a:rPr>
              <a:t>核数能减少</a:t>
            </a:r>
            <a:r>
              <a:rPr lang="en-US" altLang="zh-CN" sz="1600" b="1" i="0" kern="1200" dirty="0" smtClean="0">
                <a:solidFill>
                  <a:schemeClr val="tx1"/>
                </a:solidFill>
                <a:effectLst/>
                <a:latin typeface="+mn-lt"/>
                <a:ea typeface="+mn-ea"/>
                <a:cs typeface="+mn-cs"/>
              </a:rPr>
              <a:t>, </a:t>
            </a:r>
            <a:r>
              <a:rPr lang="zh-CN" altLang="en-US" sz="1600" b="1" i="0" kern="1200" dirty="0" smtClean="0">
                <a:solidFill>
                  <a:schemeClr val="tx1"/>
                </a:solidFill>
                <a:effectLst/>
                <a:latin typeface="+mn-lt"/>
                <a:ea typeface="+mn-ea"/>
                <a:cs typeface="+mn-cs"/>
              </a:rPr>
              <a:t>而增加服务器数量吗</a:t>
            </a:r>
            <a:r>
              <a:rPr lang="en-US" altLang="zh-CN" sz="1600" b="1" i="0" kern="1200" dirty="0" smtClean="0">
                <a:solidFill>
                  <a:schemeClr val="tx1"/>
                </a:solidFill>
                <a:effectLst/>
                <a:latin typeface="+mn-lt"/>
                <a:ea typeface="+mn-ea"/>
                <a:cs typeface="+mn-cs"/>
              </a:rPr>
              <a:t>?</a:t>
            </a:r>
          </a:p>
          <a:p>
            <a:r>
              <a:rPr lang="zh-CN" altLang="en-US" sz="1600" b="0" i="0" kern="1200" dirty="0" smtClean="0">
                <a:solidFill>
                  <a:schemeClr val="tx1"/>
                </a:solidFill>
                <a:effectLst/>
                <a:latin typeface="+mn-lt"/>
                <a:ea typeface="+mn-ea"/>
                <a:cs typeface="+mn-cs"/>
              </a:rPr>
              <a:t>答案是不行</a:t>
            </a:r>
            <a:r>
              <a:rPr lang="en-US" altLang="zh-CN" sz="1600" b="0" i="0" kern="1200" dirty="0" smtClean="0">
                <a:solidFill>
                  <a:schemeClr val="tx1"/>
                </a:solidFill>
                <a:effectLst/>
                <a:latin typeface="+mn-lt"/>
                <a:ea typeface="+mn-ea"/>
                <a:cs typeface="+mn-cs"/>
              </a:rPr>
              <a:t>;</a:t>
            </a:r>
          </a:p>
          <a:p>
            <a:r>
              <a:rPr lang="en-US" altLang="zh-CN" sz="1600" b="0" i="0" kern="1200" dirty="0" smtClean="0">
                <a:solidFill>
                  <a:schemeClr val="tx1"/>
                </a:solidFill>
                <a:effectLst/>
                <a:latin typeface="+mn-lt"/>
                <a:ea typeface="+mn-ea"/>
                <a:cs typeface="+mn-cs"/>
              </a:rPr>
              <a:t>1.</a:t>
            </a:r>
            <a:r>
              <a:rPr lang="zh-CN" altLang="en-US" sz="1600" b="0" i="0" kern="1200" dirty="0" smtClean="0">
                <a:solidFill>
                  <a:schemeClr val="tx1"/>
                </a:solidFill>
                <a:effectLst/>
                <a:latin typeface="+mn-lt"/>
                <a:ea typeface="+mn-ea"/>
                <a:cs typeface="+mn-cs"/>
              </a:rPr>
              <a:t>对于数据中心来说</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服务器是要占用机架位置的</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消耗空调电力</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服务器本身消耗电力</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所以单台服务器在价格差不多的情况下</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要有更强的计算能力</a:t>
            </a:r>
            <a:r>
              <a:rPr lang="en-US" altLang="zh-CN" sz="1600" b="0" i="0" kern="1200" dirty="0" smtClean="0">
                <a:solidFill>
                  <a:schemeClr val="tx1"/>
                </a:solidFill>
                <a:effectLst/>
                <a:latin typeface="+mn-lt"/>
                <a:ea typeface="+mn-ea"/>
                <a:cs typeface="+mn-cs"/>
              </a:rPr>
              <a:t>;</a:t>
            </a:r>
          </a:p>
          <a:p>
            <a:r>
              <a:rPr lang="en-US" altLang="zh-CN" sz="1600" b="0" i="0" kern="1200" dirty="0" smtClean="0">
                <a:solidFill>
                  <a:schemeClr val="tx1"/>
                </a:solidFill>
                <a:effectLst/>
                <a:latin typeface="+mn-lt"/>
                <a:ea typeface="+mn-ea"/>
                <a:cs typeface="+mn-cs"/>
              </a:rPr>
              <a:t>2.</a:t>
            </a:r>
            <a:r>
              <a:rPr lang="zh-CN" altLang="en-US" sz="1600" b="0" i="0" kern="1200" dirty="0" smtClean="0">
                <a:solidFill>
                  <a:schemeClr val="tx1"/>
                </a:solidFill>
                <a:effectLst/>
                <a:latin typeface="+mn-lt"/>
                <a:ea typeface="+mn-ea"/>
                <a:cs typeface="+mn-cs"/>
              </a:rPr>
              <a:t>服务器越多</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网络组网的开销就越大</a:t>
            </a:r>
            <a:r>
              <a:rPr lang="en-US" altLang="zh-CN" sz="1600" b="0" i="0" kern="1200" dirty="0" smtClean="0">
                <a:solidFill>
                  <a:schemeClr val="tx1"/>
                </a:solidFill>
                <a:effectLst/>
                <a:latin typeface="+mn-lt"/>
                <a:ea typeface="+mn-ea"/>
                <a:cs typeface="+mn-cs"/>
              </a:rPr>
              <a:t>;</a:t>
            </a:r>
          </a:p>
          <a:p>
            <a:r>
              <a:rPr lang="en-US" altLang="zh-CN" sz="1600" b="0" i="0" kern="1200" dirty="0" smtClean="0">
                <a:solidFill>
                  <a:schemeClr val="tx1"/>
                </a:solidFill>
                <a:effectLst/>
                <a:latin typeface="+mn-lt"/>
                <a:ea typeface="+mn-ea"/>
                <a:cs typeface="+mn-cs"/>
              </a:rPr>
              <a:t>3.</a:t>
            </a:r>
            <a:r>
              <a:rPr lang="zh-CN" altLang="en-US" sz="1600" b="0" i="0" kern="1200" dirty="0" smtClean="0">
                <a:solidFill>
                  <a:schemeClr val="tx1"/>
                </a:solidFill>
                <a:effectLst/>
                <a:latin typeface="+mn-lt"/>
                <a:ea typeface="+mn-ea"/>
                <a:cs typeface="+mn-cs"/>
              </a:rPr>
              <a:t>买</a:t>
            </a:r>
            <a:r>
              <a:rPr lang="en-US" altLang="zh-CN" sz="1600" b="0" i="0" kern="1200" dirty="0" smtClean="0">
                <a:solidFill>
                  <a:schemeClr val="tx1"/>
                </a:solidFill>
                <a:effectLst/>
                <a:latin typeface="+mn-lt"/>
                <a:ea typeface="+mn-ea"/>
                <a:cs typeface="+mn-cs"/>
              </a:rPr>
              <a:t>1</a:t>
            </a:r>
            <a:r>
              <a:rPr lang="zh-CN" altLang="en-US" sz="1600" b="0" i="0" kern="1200" dirty="0" smtClean="0">
                <a:solidFill>
                  <a:schemeClr val="tx1"/>
                </a:solidFill>
                <a:effectLst/>
                <a:latin typeface="+mn-lt"/>
                <a:ea typeface="+mn-ea"/>
                <a:cs typeface="+mn-cs"/>
              </a:rPr>
              <a:t>台</a:t>
            </a:r>
            <a:r>
              <a:rPr lang="en-US" altLang="zh-CN" sz="1600" b="0" i="0" kern="1200" dirty="0" smtClean="0">
                <a:solidFill>
                  <a:schemeClr val="tx1"/>
                </a:solidFill>
                <a:effectLst/>
                <a:latin typeface="+mn-lt"/>
                <a:ea typeface="+mn-ea"/>
                <a:cs typeface="+mn-cs"/>
              </a:rPr>
              <a:t>64</a:t>
            </a:r>
            <a:r>
              <a:rPr lang="zh-CN" altLang="en-US" sz="1600" b="0" i="0" kern="1200" dirty="0" smtClean="0">
                <a:solidFill>
                  <a:schemeClr val="tx1"/>
                </a:solidFill>
                <a:effectLst/>
                <a:latin typeface="+mn-lt"/>
                <a:ea typeface="+mn-ea"/>
                <a:cs typeface="+mn-cs"/>
              </a:rPr>
              <a:t>核的服务器要比买</a:t>
            </a:r>
            <a:r>
              <a:rPr lang="en-US" altLang="zh-CN" sz="1600" b="0" i="0" kern="1200" dirty="0" smtClean="0">
                <a:solidFill>
                  <a:schemeClr val="tx1"/>
                </a:solidFill>
                <a:effectLst/>
                <a:latin typeface="+mn-lt"/>
                <a:ea typeface="+mn-ea"/>
                <a:cs typeface="+mn-cs"/>
              </a:rPr>
              <a:t>2</a:t>
            </a:r>
            <a:r>
              <a:rPr lang="zh-CN" altLang="en-US" sz="1600" b="0" i="0" kern="1200" dirty="0" smtClean="0">
                <a:solidFill>
                  <a:schemeClr val="tx1"/>
                </a:solidFill>
                <a:effectLst/>
                <a:latin typeface="+mn-lt"/>
                <a:ea typeface="+mn-ea"/>
                <a:cs typeface="+mn-cs"/>
              </a:rPr>
              <a:t>台</a:t>
            </a:r>
            <a:r>
              <a:rPr lang="en-US" altLang="zh-CN" sz="1600" b="0" i="0" kern="1200" dirty="0" smtClean="0">
                <a:solidFill>
                  <a:schemeClr val="tx1"/>
                </a:solidFill>
                <a:effectLst/>
                <a:latin typeface="+mn-lt"/>
                <a:ea typeface="+mn-ea"/>
                <a:cs typeface="+mn-cs"/>
              </a:rPr>
              <a:t>32</a:t>
            </a:r>
            <a:r>
              <a:rPr lang="zh-CN" altLang="en-US" sz="1600" b="0" i="0" kern="1200" dirty="0" smtClean="0">
                <a:solidFill>
                  <a:schemeClr val="tx1"/>
                </a:solidFill>
                <a:effectLst/>
                <a:latin typeface="+mn-lt"/>
                <a:ea typeface="+mn-ea"/>
                <a:cs typeface="+mn-cs"/>
              </a:rPr>
              <a:t>核的服务器便宜</a:t>
            </a:r>
            <a:r>
              <a:rPr lang="en-US" altLang="zh-CN" sz="1600" b="0" i="0" kern="1200" dirty="0" smtClean="0">
                <a:solidFill>
                  <a:schemeClr val="tx1"/>
                </a:solidFill>
                <a:effectLst/>
                <a:latin typeface="+mn-lt"/>
                <a:ea typeface="+mn-ea"/>
                <a:cs typeface="+mn-cs"/>
              </a:rPr>
              <a:t>;</a:t>
            </a:r>
          </a:p>
          <a:p>
            <a:r>
              <a:rPr lang="en-US" altLang="zh-CN" sz="1600" b="0" i="0" kern="1200" dirty="0" smtClean="0">
                <a:solidFill>
                  <a:schemeClr val="tx1"/>
                </a:solidFill>
                <a:effectLst/>
                <a:latin typeface="+mn-lt"/>
                <a:ea typeface="+mn-ea"/>
                <a:cs typeface="+mn-cs"/>
              </a:rPr>
              <a:t>4.</a:t>
            </a:r>
            <a:r>
              <a:rPr lang="zh-CN" altLang="en-US" sz="1600" b="0" i="0" kern="1200" dirty="0" smtClean="0">
                <a:solidFill>
                  <a:schemeClr val="tx1"/>
                </a:solidFill>
                <a:effectLst/>
                <a:latin typeface="+mn-lt"/>
                <a:ea typeface="+mn-ea"/>
                <a:cs typeface="+mn-cs"/>
              </a:rPr>
              <a:t>软件架构上分析</a:t>
            </a:r>
            <a:r>
              <a:rPr lang="en-US" altLang="zh-CN" sz="1600" b="0" i="0" kern="1200" dirty="0" smtClean="0">
                <a:solidFill>
                  <a:schemeClr val="tx1"/>
                </a:solidFill>
                <a:effectLst/>
                <a:latin typeface="+mn-lt"/>
                <a:ea typeface="+mn-ea"/>
                <a:cs typeface="+mn-cs"/>
              </a:rPr>
              <a:t>, </a:t>
            </a:r>
            <a:r>
              <a:rPr lang="zh-CN" altLang="en-US" sz="1600" b="0" i="0" kern="1200" dirty="0" smtClean="0">
                <a:solidFill>
                  <a:schemeClr val="tx1"/>
                </a:solidFill>
                <a:effectLst/>
                <a:latin typeface="+mn-lt"/>
                <a:ea typeface="+mn-ea"/>
                <a:cs typeface="+mn-cs"/>
              </a:rPr>
              <a:t>将众核服务器虚拟化为核数少的虚拟机更容易实现</a:t>
            </a:r>
            <a:r>
              <a:rPr lang="en-US" altLang="zh-CN" sz="1600" b="0" i="0" kern="1200" dirty="0" smtClean="0">
                <a:solidFill>
                  <a:schemeClr val="tx1"/>
                </a:solidFill>
                <a:effectLst/>
                <a:latin typeface="+mn-lt"/>
                <a:ea typeface="+mn-ea"/>
                <a:cs typeface="+mn-cs"/>
              </a:rPr>
              <a:t>; </a:t>
            </a:r>
          </a:p>
          <a:p>
            <a:endParaRPr lang="en-US" altLang="zh-CN" sz="1600" b="0" i="0" kern="1200" dirty="0">
              <a:solidFill>
                <a:schemeClr val="tx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F07326F3-4732-B74B-9C70-D0992466E499}" type="slidenum">
              <a:rPr lang="en-US" smtClean="0"/>
              <a:t>7</a:t>
            </a:fld>
            <a:endParaRPr lang="en-US"/>
          </a:p>
        </p:txBody>
      </p:sp>
    </p:spTree>
    <p:extLst>
      <p:ext uri="{BB962C8B-B14F-4D97-AF65-F5344CB8AC3E}">
        <p14:creationId xmlns:p14="http://schemas.microsoft.com/office/powerpoint/2010/main" val="2377703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探索">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xmlns="" id="{8227DEE9-8BE9-0D49-BF96-9E83C5312E00}"/>
              </a:ext>
            </a:extLst>
          </p:cNvPr>
          <p:cNvSpPr>
            <a:spLocks noGrp="1"/>
          </p:cNvSpPr>
          <p:nvPr>
            <p:ph type="ctrTitle" hasCustomPrompt="1"/>
          </p:nvPr>
        </p:nvSpPr>
        <p:spPr>
          <a:xfrm>
            <a:off x="898996" y="907092"/>
            <a:ext cx="6559809" cy="690255"/>
          </a:xfrm>
          <a:prstGeom prst="rect">
            <a:avLst/>
          </a:prstGeom>
          <a:ln>
            <a:noFill/>
            <a:prstDash val="dash"/>
          </a:ln>
        </p:spPr>
        <p:txBody>
          <a:bodyPr lIns="0" tIns="0" rIns="0" bIns="0" anchor="t">
            <a:normAutofit/>
          </a:bodyPr>
          <a:lstStyle>
            <a:lvl1pPr algn="l">
              <a:defRPr sz="3200" b="0" i="0">
                <a:solidFill>
                  <a:schemeClr val="tx1"/>
                </a:solidFill>
                <a:latin typeface="Microsoft YaHei" panose="020B0503020204020204" pitchFamily="34" charset="-122"/>
                <a:ea typeface="Microsoft YaHei" panose="020B0503020204020204" pitchFamily="34" charset="-122"/>
              </a:defRPr>
            </a:lvl1pPr>
          </a:lstStyle>
          <a:p>
            <a:r>
              <a:rPr lang="zh-CN" altLang="en-US" dirty="0"/>
              <a:t>单击此处添加标题</a:t>
            </a:r>
            <a:endParaRPr lang="en-US" dirty="0"/>
          </a:p>
        </p:txBody>
      </p:sp>
      <p:sp>
        <p:nvSpPr>
          <p:cNvPr id="6" name="Text Placeholder 5">
            <a:extLst>
              <a:ext uri="{FF2B5EF4-FFF2-40B4-BE49-F238E27FC236}">
                <a16:creationId xmlns:a16="http://schemas.microsoft.com/office/drawing/2014/main" xmlns="" id="{2F43DA98-D48D-6947-95EF-BA3B05E68822}"/>
              </a:ext>
            </a:extLst>
          </p:cNvPr>
          <p:cNvSpPr>
            <a:spLocks noGrp="1"/>
          </p:cNvSpPr>
          <p:nvPr>
            <p:ph type="body" sz="quarter" idx="10" hasCustomPrompt="1"/>
          </p:nvPr>
        </p:nvSpPr>
        <p:spPr>
          <a:xfrm>
            <a:off x="929260" y="1949372"/>
            <a:ext cx="6535842" cy="643926"/>
          </a:xfrm>
        </p:spPr>
        <p:txBody>
          <a:bodyPr/>
          <a:lstStyle>
            <a:lvl1pPr>
              <a:defRPr sz="1400">
                <a:solidFill>
                  <a:schemeClr val="tx1"/>
                </a:solidFill>
              </a:defRPr>
            </a:lvl1pPr>
          </a:lstStyle>
          <a:p>
            <a:pPr lvl="0"/>
            <a:r>
              <a:rPr lang="zh-CN" altLang="en-US" dirty="0"/>
              <a:t>单击此处添加文本</a:t>
            </a:r>
            <a:endParaRPr lang="en-US" dirty="0"/>
          </a:p>
        </p:txBody>
      </p:sp>
    </p:spTree>
    <p:extLst>
      <p:ext uri="{BB962C8B-B14F-4D97-AF65-F5344CB8AC3E}">
        <p14:creationId xmlns:p14="http://schemas.microsoft.com/office/powerpoint/2010/main" val="165194953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341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智能">
    <p:spTree>
      <p:nvGrpSpPr>
        <p:cNvPr id="1" name=""/>
        <p:cNvGrpSpPr/>
        <p:nvPr/>
      </p:nvGrpSpPr>
      <p:grpSpPr>
        <a:xfrm>
          <a:off x="0" y="0"/>
          <a:ext cx="0" cy="0"/>
          <a:chOff x="0" y="0"/>
          <a:chExt cx="0" cy="0"/>
        </a:xfrm>
      </p:grpSpPr>
      <p:pic>
        <p:nvPicPr>
          <p:cNvPr id="14" name="图片 13"/>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 y="0"/>
            <a:ext cx="12196763" cy="5602265"/>
          </a:xfrm>
          <a:prstGeom prst="rect">
            <a:avLst/>
          </a:prstGeom>
        </p:spPr>
      </p:pic>
      <p:sp>
        <p:nvSpPr>
          <p:cNvPr id="18" name="L 形 17"/>
          <p:cNvSpPr/>
          <p:nvPr userDrawn="1"/>
        </p:nvSpPr>
        <p:spPr>
          <a:xfrm rot="5400000">
            <a:off x="5824025" y="2568635"/>
            <a:ext cx="701032" cy="717936"/>
          </a:xfrm>
          <a:prstGeom prst="corner">
            <a:avLst>
              <a:gd name="adj1" fmla="val 3243"/>
              <a:gd name="adj2" fmla="val 3048"/>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900"/>
          </a:p>
        </p:txBody>
      </p:sp>
      <p:sp>
        <p:nvSpPr>
          <p:cNvPr id="8" name="Title 1">
            <a:extLst>
              <a:ext uri="{FF2B5EF4-FFF2-40B4-BE49-F238E27FC236}">
                <a16:creationId xmlns:a16="http://schemas.microsoft.com/office/drawing/2014/main" xmlns="" id="{62AA4863-E1EF-3342-A8CB-ECD4FD06CEB7}"/>
              </a:ext>
            </a:extLst>
          </p:cNvPr>
          <p:cNvSpPr>
            <a:spLocks noGrp="1"/>
          </p:cNvSpPr>
          <p:nvPr>
            <p:ph type="ctrTitle" hasCustomPrompt="1"/>
          </p:nvPr>
        </p:nvSpPr>
        <p:spPr>
          <a:xfrm>
            <a:off x="898996" y="907092"/>
            <a:ext cx="6559809" cy="690255"/>
          </a:xfrm>
          <a:prstGeom prst="rect">
            <a:avLst/>
          </a:prstGeom>
        </p:spPr>
        <p:txBody>
          <a:bodyPr lIns="0" tIns="0" rIns="0" bIns="0" anchor="t">
            <a:normAutofit/>
          </a:bodyPr>
          <a:lstStyle>
            <a:lvl1pPr algn="l">
              <a:defRPr sz="3200" b="0" i="0">
                <a:solidFill>
                  <a:schemeClr val="tx1"/>
                </a:solidFill>
                <a:latin typeface="Microsoft YaHei" panose="020B0503020204020204" pitchFamily="34" charset="-122"/>
                <a:ea typeface="Microsoft YaHei" panose="020B0503020204020204" pitchFamily="34" charset="-122"/>
              </a:defRPr>
            </a:lvl1pPr>
          </a:lstStyle>
          <a:p>
            <a:r>
              <a:rPr lang="zh-CN" altLang="en-US" dirty="0"/>
              <a:t>单击此处添加标题</a:t>
            </a:r>
            <a:endParaRPr lang="en-US" dirty="0"/>
          </a:p>
        </p:txBody>
      </p:sp>
      <p:sp>
        <p:nvSpPr>
          <p:cNvPr id="5" name="Text Placeholder 5">
            <a:extLst>
              <a:ext uri="{FF2B5EF4-FFF2-40B4-BE49-F238E27FC236}">
                <a16:creationId xmlns:a16="http://schemas.microsoft.com/office/drawing/2014/main" xmlns="" id="{195303EA-8491-464F-99A0-67F948701C12}"/>
              </a:ext>
            </a:extLst>
          </p:cNvPr>
          <p:cNvSpPr>
            <a:spLocks noGrp="1"/>
          </p:cNvSpPr>
          <p:nvPr>
            <p:ph type="body" sz="quarter" idx="10" hasCustomPrompt="1"/>
          </p:nvPr>
        </p:nvSpPr>
        <p:spPr>
          <a:xfrm>
            <a:off x="929260" y="1949372"/>
            <a:ext cx="6535842" cy="643926"/>
          </a:xfrm>
        </p:spPr>
        <p:txBody>
          <a:bodyPr/>
          <a:lstStyle>
            <a:lvl1pPr>
              <a:defRPr sz="1400">
                <a:solidFill>
                  <a:schemeClr val="tx1"/>
                </a:solidFill>
              </a:defRPr>
            </a:lvl1pPr>
          </a:lstStyle>
          <a:p>
            <a:pPr lvl="0"/>
            <a:r>
              <a:rPr lang="zh-CN" altLang="en-US" dirty="0"/>
              <a:t>单击此处添加文本</a:t>
            </a:r>
            <a:endParaRPr lang="en-US" dirty="0"/>
          </a:p>
        </p:txBody>
      </p:sp>
    </p:spTree>
    <p:extLst>
      <p:ext uri="{BB962C8B-B14F-4D97-AF65-F5344CB8AC3E}">
        <p14:creationId xmlns:p14="http://schemas.microsoft.com/office/powerpoint/2010/main" val="3514487387"/>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创新">
    <p:spTree>
      <p:nvGrpSpPr>
        <p:cNvPr id="1" name=""/>
        <p:cNvGrpSpPr/>
        <p:nvPr/>
      </p:nvGrpSpPr>
      <p:grpSpPr>
        <a:xfrm>
          <a:off x="0" y="0"/>
          <a:ext cx="0" cy="0"/>
          <a:chOff x="0" y="0"/>
          <a:chExt cx="0" cy="0"/>
        </a:xfrm>
      </p:grpSpPr>
      <p:pic>
        <p:nvPicPr>
          <p:cNvPr id="4" name="图片 3"/>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 y="0"/>
            <a:ext cx="12196763" cy="5602265"/>
          </a:xfrm>
          <a:prstGeom prst="rect">
            <a:avLst/>
          </a:prstGeom>
        </p:spPr>
      </p:pic>
      <p:sp>
        <p:nvSpPr>
          <p:cNvPr id="9" name="L 形 8"/>
          <p:cNvSpPr/>
          <p:nvPr userDrawn="1"/>
        </p:nvSpPr>
        <p:spPr>
          <a:xfrm rot="5400000">
            <a:off x="5945516" y="2323519"/>
            <a:ext cx="701032" cy="717936"/>
          </a:xfrm>
          <a:prstGeom prst="corner">
            <a:avLst>
              <a:gd name="adj1" fmla="val 3243"/>
              <a:gd name="adj2" fmla="val 3048"/>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900"/>
          </a:p>
        </p:txBody>
      </p:sp>
      <p:sp>
        <p:nvSpPr>
          <p:cNvPr id="8" name="Title 1">
            <a:extLst>
              <a:ext uri="{FF2B5EF4-FFF2-40B4-BE49-F238E27FC236}">
                <a16:creationId xmlns:a16="http://schemas.microsoft.com/office/drawing/2014/main" xmlns="" id="{FB908F03-BBCC-164B-BE54-2E836D6E7C14}"/>
              </a:ext>
            </a:extLst>
          </p:cNvPr>
          <p:cNvSpPr>
            <a:spLocks noGrp="1"/>
          </p:cNvSpPr>
          <p:nvPr>
            <p:ph type="ctrTitle" hasCustomPrompt="1"/>
          </p:nvPr>
        </p:nvSpPr>
        <p:spPr>
          <a:xfrm>
            <a:off x="898996" y="907092"/>
            <a:ext cx="6559809" cy="690255"/>
          </a:xfrm>
          <a:prstGeom prst="rect">
            <a:avLst/>
          </a:prstGeom>
        </p:spPr>
        <p:txBody>
          <a:bodyPr lIns="0" tIns="0" rIns="0" bIns="0" anchor="t">
            <a:normAutofit/>
          </a:bodyPr>
          <a:lstStyle>
            <a:lvl1pPr algn="l">
              <a:defRPr sz="3200" b="0" i="0">
                <a:solidFill>
                  <a:schemeClr val="tx1"/>
                </a:solidFill>
                <a:latin typeface="Microsoft YaHei" panose="020B0503020204020204" pitchFamily="34" charset="-122"/>
                <a:ea typeface="Microsoft YaHei" panose="020B0503020204020204" pitchFamily="34" charset="-122"/>
              </a:defRPr>
            </a:lvl1pPr>
          </a:lstStyle>
          <a:p>
            <a:r>
              <a:rPr lang="zh-CN" altLang="en-US" dirty="0"/>
              <a:t>单击此处添加标题</a:t>
            </a:r>
            <a:endParaRPr lang="en-US" dirty="0"/>
          </a:p>
        </p:txBody>
      </p:sp>
      <p:sp>
        <p:nvSpPr>
          <p:cNvPr id="5" name="Text Placeholder 5">
            <a:extLst>
              <a:ext uri="{FF2B5EF4-FFF2-40B4-BE49-F238E27FC236}">
                <a16:creationId xmlns:a16="http://schemas.microsoft.com/office/drawing/2014/main" xmlns="" id="{A3BE9F9B-07D9-DD4C-9CEF-250804A4145A}"/>
              </a:ext>
            </a:extLst>
          </p:cNvPr>
          <p:cNvSpPr>
            <a:spLocks noGrp="1"/>
          </p:cNvSpPr>
          <p:nvPr>
            <p:ph type="body" sz="quarter" idx="10" hasCustomPrompt="1"/>
          </p:nvPr>
        </p:nvSpPr>
        <p:spPr>
          <a:xfrm>
            <a:off x="929260" y="1949372"/>
            <a:ext cx="6535842" cy="643926"/>
          </a:xfrm>
        </p:spPr>
        <p:txBody>
          <a:bodyPr/>
          <a:lstStyle>
            <a:lvl1pPr>
              <a:defRPr sz="1400">
                <a:solidFill>
                  <a:schemeClr val="tx1"/>
                </a:solidFill>
              </a:defRPr>
            </a:lvl1pPr>
          </a:lstStyle>
          <a:p>
            <a:pPr lvl="0"/>
            <a:r>
              <a:rPr lang="zh-CN" altLang="en-US" dirty="0"/>
              <a:t>单击此处添加文本</a:t>
            </a:r>
            <a:endParaRPr lang="en-US" dirty="0"/>
          </a:p>
        </p:txBody>
      </p:sp>
    </p:spTree>
    <p:extLst>
      <p:ext uri="{BB962C8B-B14F-4D97-AF65-F5344CB8AC3E}">
        <p14:creationId xmlns:p14="http://schemas.microsoft.com/office/powerpoint/2010/main" val="1749409936"/>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攀登">
    <p:spTree>
      <p:nvGrpSpPr>
        <p:cNvPr id="1" name=""/>
        <p:cNvGrpSpPr/>
        <p:nvPr/>
      </p:nvGrpSpPr>
      <p:grpSpPr>
        <a:xfrm>
          <a:off x="0" y="0"/>
          <a:ext cx="0" cy="0"/>
          <a:chOff x="0" y="0"/>
          <a:chExt cx="0" cy="0"/>
        </a:xfrm>
      </p:grpSpPr>
      <p:pic>
        <p:nvPicPr>
          <p:cNvPr id="4" name="图片 3"/>
          <p:cNvPicPr>
            <a:picLocks noChangeAspect="1"/>
          </p:cNvPicPr>
          <p:nvPr userDrawn="1"/>
        </p:nvPicPr>
        <p:blipFill rotWithShape="1">
          <a:blip r:embed="rId2">
            <a:extLst>
              <a:ext uri="{28A0092B-C50C-407E-A947-70E740481C1C}">
                <a14:useLocalDpi xmlns:a14="http://schemas.microsoft.com/office/drawing/2010/main" val="0"/>
              </a:ext>
            </a:extLst>
          </a:blip>
          <a:srcRect t="13825" r="2034" b="5607"/>
          <a:stretch/>
        </p:blipFill>
        <p:spPr>
          <a:xfrm>
            <a:off x="1" y="-36206"/>
            <a:ext cx="12196763" cy="5638471"/>
          </a:xfrm>
          <a:prstGeom prst="rect">
            <a:avLst/>
          </a:prstGeom>
        </p:spPr>
      </p:pic>
      <p:sp>
        <p:nvSpPr>
          <p:cNvPr id="2" name="Title 1"/>
          <p:cNvSpPr>
            <a:spLocks noGrp="1"/>
          </p:cNvSpPr>
          <p:nvPr>
            <p:ph type="ctrTitle" hasCustomPrompt="1"/>
          </p:nvPr>
        </p:nvSpPr>
        <p:spPr>
          <a:xfrm>
            <a:off x="898996" y="907092"/>
            <a:ext cx="6559809" cy="690255"/>
          </a:xfrm>
          <a:prstGeom prst="rect">
            <a:avLst/>
          </a:prstGeom>
        </p:spPr>
        <p:txBody>
          <a:bodyPr lIns="0" tIns="0" rIns="0" bIns="0" anchor="t">
            <a:normAutofit/>
          </a:bodyPr>
          <a:lstStyle>
            <a:lvl1pPr algn="l">
              <a:defRPr sz="3200" b="0" i="0">
                <a:solidFill>
                  <a:schemeClr val="tx1"/>
                </a:solidFill>
                <a:latin typeface="Microsoft YaHei" panose="020B0503020204020204" pitchFamily="34" charset="-122"/>
                <a:ea typeface="Microsoft YaHei" panose="020B0503020204020204" pitchFamily="34" charset="-122"/>
              </a:defRPr>
            </a:lvl1pPr>
          </a:lstStyle>
          <a:p>
            <a:r>
              <a:rPr lang="zh-CN" altLang="en-US" dirty="0"/>
              <a:t>单击此处添加标题</a:t>
            </a:r>
            <a:endParaRPr lang="en-US" dirty="0"/>
          </a:p>
        </p:txBody>
      </p:sp>
      <p:sp>
        <p:nvSpPr>
          <p:cNvPr id="8" name="L 形 7"/>
          <p:cNvSpPr/>
          <p:nvPr userDrawn="1"/>
        </p:nvSpPr>
        <p:spPr>
          <a:xfrm rot="5400000">
            <a:off x="7929967" y="1657555"/>
            <a:ext cx="701032" cy="717936"/>
          </a:xfrm>
          <a:prstGeom prst="corner">
            <a:avLst>
              <a:gd name="adj1" fmla="val 3243"/>
              <a:gd name="adj2" fmla="val 3048"/>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900"/>
          </a:p>
        </p:txBody>
      </p:sp>
      <p:sp>
        <p:nvSpPr>
          <p:cNvPr id="5" name="Text Placeholder 5">
            <a:extLst>
              <a:ext uri="{FF2B5EF4-FFF2-40B4-BE49-F238E27FC236}">
                <a16:creationId xmlns:a16="http://schemas.microsoft.com/office/drawing/2014/main" xmlns="" id="{6BB7B2F8-0AF7-D04F-81DD-52FDB6B7326C}"/>
              </a:ext>
            </a:extLst>
          </p:cNvPr>
          <p:cNvSpPr>
            <a:spLocks noGrp="1"/>
          </p:cNvSpPr>
          <p:nvPr>
            <p:ph type="body" sz="quarter" idx="10" hasCustomPrompt="1"/>
          </p:nvPr>
        </p:nvSpPr>
        <p:spPr>
          <a:xfrm>
            <a:off x="929260" y="1949372"/>
            <a:ext cx="6535842" cy="643926"/>
          </a:xfrm>
        </p:spPr>
        <p:txBody>
          <a:bodyPr/>
          <a:lstStyle>
            <a:lvl1pPr>
              <a:defRPr sz="1400">
                <a:solidFill>
                  <a:schemeClr val="tx1"/>
                </a:solidFill>
              </a:defRPr>
            </a:lvl1pPr>
          </a:lstStyle>
          <a:p>
            <a:pPr lvl="0"/>
            <a:r>
              <a:rPr lang="zh-CN" altLang="en-US" dirty="0"/>
              <a:t>单击此处添加文本</a:t>
            </a:r>
            <a:endParaRPr lang="en-US" dirty="0"/>
          </a:p>
        </p:txBody>
      </p:sp>
    </p:spTree>
    <p:extLst>
      <p:ext uri="{BB962C8B-B14F-4D97-AF65-F5344CB8AC3E}">
        <p14:creationId xmlns:p14="http://schemas.microsoft.com/office/powerpoint/2010/main" val="53737076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3414"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Contents page">
    <p:bg>
      <p:bgPr>
        <a:solidFill>
          <a:srgbClr val="EBEBEB"/>
        </a:solidFill>
        <a:effectLst/>
      </p:bgPr>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xmlns="" id="{20F7C7B5-0135-F749-B910-7325E96AE705}"/>
              </a:ext>
            </a:extLst>
          </p:cNvPr>
          <p:cNvSpPr>
            <a:spLocks noGrp="1"/>
          </p:cNvSpPr>
          <p:nvPr>
            <p:ph type="body" sz="quarter" idx="10" hasCustomPrompt="1"/>
          </p:nvPr>
        </p:nvSpPr>
        <p:spPr>
          <a:xfrm>
            <a:off x="1033620" y="1843088"/>
            <a:ext cx="10122060" cy="3013725"/>
          </a:xfrm>
          <a:prstGeom prst="rect">
            <a:avLst/>
          </a:prstGeom>
        </p:spPr>
        <p:txBody>
          <a:bodyPr tIns="90000" bIns="90000"/>
          <a:lstStyle>
            <a:lvl1pPr marL="412750" indent="-398463">
              <a:lnSpc>
                <a:spcPct val="70000"/>
              </a:lnSpc>
              <a:buFont typeface="+mj-lt"/>
              <a:buAutoNum type="arabicPeriod"/>
              <a:tabLst/>
              <a:defRPr sz="2200">
                <a:solidFill>
                  <a:schemeClr val="tx1"/>
                </a:solidFill>
                <a:latin typeface="Microsoft YaHei" panose="020B0503020204020204" pitchFamily="34" charset="-122"/>
                <a:ea typeface="Microsoft YaHei" panose="020B0503020204020204" pitchFamily="34" charset="-122"/>
              </a:defRPr>
            </a:lvl1pPr>
            <a:lvl2pPr marL="412750" indent="-398463">
              <a:buFont typeface="+mj-lt"/>
              <a:buAutoNum type="arabicPeriod"/>
              <a:tabLst/>
              <a:defRPr/>
            </a:lvl2pPr>
            <a:lvl3pPr marL="14287" indent="0">
              <a:buFont typeface="+mj-lt"/>
              <a:buNone/>
              <a:tabLst/>
              <a:defRPr sz="2200">
                <a:latin typeface="Microsoft YaHei" panose="020B0503020204020204" pitchFamily="34" charset="-122"/>
                <a:ea typeface="Microsoft YaHei" panose="020B0503020204020204" pitchFamily="34" charset="-122"/>
              </a:defRPr>
            </a:lvl3pPr>
            <a:lvl4pPr marL="14287" indent="0">
              <a:buFont typeface="+mj-lt"/>
              <a:buNone/>
              <a:tabLst/>
              <a:defRPr sz="2200">
                <a:latin typeface="Microsoft YaHei" panose="020B0503020204020204" pitchFamily="34" charset="-122"/>
                <a:ea typeface="Microsoft YaHei" panose="020B0503020204020204" pitchFamily="34" charset="-122"/>
              </a:defRPr>
            </a:lvl4pPr>
            <a:lvl5pPr marL="14287" indent="0">
              <a:buFont typeface="+mj-lt"/>
              <a:buNone/>
              <a:tabLst/>
              <a:defRPr sz="2200">
                <a:latin typeface="Microsoft YaHei" panose="020B0503020204020204" pitchFamily="34" charset="-122"/>
                <a:ea typeface="Microsoft YaHei" panose="020B0503020204020204" pitchFamily="34" charset="-122"/>
              </a:defRPr>
            </a:lvl5pPr>
          </a:lstStyle>
          <a:p>
            <a:pPr lvl="0"/>
            <a:r>
              <a:rPr lang="zh-CN" altLang="en-US" dirty="0"/>
              <a:t>单击此处添加文本</a:t>
            </a:r>
            <a:endParaRPr lang="en-US" altLang="zh-CN" dirty="0"/>
          </a:p>
        </p:txBody>
      </p:sp>
      <p:cxnSp>
        <p:nvCxnSpPr>
          <p:cNvPr id="3" name="直线连接符 14">
            <a:extLst>
              <a:ext uri="{FF2B5EF4-FFF2-40B4-BE49-F238E27FC236}">
                <a16:creationId xmlns:a16="http://schemas.microsoft.com/office/drawing/2014/main" xmlns="" id="{C79E9F57-49BC-DC4A-B843-36D48051C848}"/>
              </a:ext>
            </a:extLst>
          </p:cNvPr>
          <p:cNvCxnSpPr>
            <a:cxnSpLocks/>
          </p:cNvCxnSpPr>
          <p:nvPr userDrawn="1"/>
        </p:nvCxnSpPr>
        <p:spPr>
          <a:xfrm flipH="1">
            <a:off x="1029918" y="1349255"/>
            <a:ext cx="885967" cy="0"/>
          </a:xfrm>
          <a:prstGeom prst="line">
            <a:avLst/>
          </a:prstGeom>
          <a:ln w="28575">
            <a:solidFill>
              <a:srgbClr val="C7000B"/>
            </a:solidFill>
          </a:ln>
          <a:effectLst/>
        </p:spPr>
        <p:style>
          <a:lnRef idx="2">
            <a:schemeClr val="accent1"/>
          </a:lnRef>
          <a:fillRef idx="0">
            <a:schemeClr val="accent1"/>
          </a:fillRef>
          <a:effectRef idx="1">
            <a:schemeClr val="accent1"/>
          </a:effectRef>
          <a:fontRef idx="minor">
            <a:schemeClr val="tx1"/>
          </a:fontRef>
        </p:style>
      </p:cxnSp>
      <p:sp>
        <p:nvSpPr>
          <p:cNvPr id="4" name="文本框 16">
            <a:extLst>
              <a:ext uri="{FF2B5EF4-FFF2-40B4-BE49-F238E27FC236}">
                <a16:creationId xmlns:a16="http://schemas.microsoft.com/office/drawing/2014/main" xmlns="" id="{568EC886-2612-1F43-AB51-21A76A078357}"/>
              </a:ext>
            </a:extLst>
          </p:cNvPr>
          <p:cNvSpPr txBox="1"/>
          <p:nvPr userDrawn="1"/>
        </p:nvSpPr>
        <p:spPr>
          <a:xfrm>
            <a:off x="918916" y="630373"/>
            <a:ext cx="1147485" cy="653509"/>
          </a:xfrm>
          <a:prstGeom prst="rect">
            <a:avLst/>
          </a:prstGeom>
          <a:noFill/>
        </p:spPr>
        <p:txBody>
          <a:bodyPr wrap="none" rtlCol="0">
            <a:spAutoFit/>
          </a:bodyPr>
          <a:lstStyle/>
          <a:p>
            <a:r>
              <a:rPr kumimoji="1" lang="zh-CN" altLang="en-US" sz="3600" dirty="0">
                <a:solidFill>
                  <a:schemeClr val="tx1"/>
                </a:solidFill>
                <a:latin typeface="Microsoft YaHei" charset="-122"/>
                <a:ea typeface="Microsoft YaHei" charset="-122"/>
                <a:cs typeface="Microsoft YaHei" charset="-122"/>
              </a:rPr>
              <a:t>目录</a:t>
            </a:r>
          </a:p>
        </p:txBody>
      </p:sp>
    </p:spTree>
    <p:extLst>
      <p:ext uri="{BB962C8B-B14F-4D97-AF65-F5344CB8AC3E}">
        <p14:creationId xmlns:p14="http://schemas.microsoft.com/office/powerpoint/2010/main" val="168422980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Chinese text pag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D2A38214-5857-FC4E-B923-056100E16BCA}"/>
              </a:ext>
            </a:extLst>
          </p:cNvPr>
          <p:cNvSpPr>
            <a:spLocks noGrp="1"/>
          </p:cNvSpPr>
          <p:nvPr>
            <p:ph type="subTitle" idx="1" hasCustomPrompt="1"/>
          </p:nvPr>
        </p:nvSpPr>
        <p:spPr>
          <a:xfrm>
            <a:off x="729175" y="456134"/>
            <a:ext cx="10740640" cy="993400"/>
          </a:xfrm>
          <a:prstGeom prst="rect">
            <a:avLst/>
          </a:prstGeom>
        </p:spPr>
        <p:txBody>
          <a:bodyPr lIns="0" tIns="0" rIns="0" bIns="0" anchor="t">
            <a:normAutofit/>
          </a:bodyPr>
          <a:lstStyle>
            <a:lvl1pPr marL="0" indent="0" algn="l">
              <a:lnSpc>
                <a:spcPts val="3430"/>
              </a:lnSpc>
              <a:spcBef>
                <a:spcPts val="0"/>
              </a:spcBef>
              <a:buNone/>
              <a:defRPr sz="3200" baseline="0">
                <a:solidFill>
                  <a:schemeClr val="tx1"/>
                </a:solidFill>
                <a:latin typeface="Microsoft YaHei" panose="020B0503020204020204" pitchFamily="34" charset="-122"/>
                <a:ea typeface="Microsoft YaHei" panose="020B0503020204020204" pitchFamily="34" charset="-122"/>
              </a:defRPr>
            </a:lvl1pPr>
            <a:lvl2pPr marL="593900" indent="0" algn="ctr">
              <a:buNone/>
              <a:defRPr sz="2598"/>
            </a:lvl2pPr>
            <a:lvl3pPr marL="1187798" indent="0" algn="ctr">
              <a:buNone/>
              <a:defRPr sz="2338"/>
            </a:lvl3pPr>
            <a:lvl4pPr marL="1781699" indent="0" algn="ctr">
              <a:buNone/>
              <a:defRPr sz="2079"/>
            </a:lvl4pPr>
            <a:lvl5pPr marL="2375598" indent="0" algn="ctr">
              <a:buNone/>
              <a:defRPr sz="2079"/>
            </a:lvl5pPr>
            <a:lvl6pPr marL="2969497" indent="0" algn="ctr">
              <a:buNone/>
              <a:defRPr sz="2079"/>
            </a:lvl6pPr>
            <a:lvl7pPr marL="3563396" indent="0" algn="ctr">
              <a:buNone/>
              <a:defRPr sz="2079"/>
            </a:lvl7pPr>
            <a:lvl8pPr marL="4157297" indent="0" algn="ctr">
              <a:buNone/>
              <a:defRPr sz="2079"/>
            </a:lvl8pPr>
            <a:lvl9pPr marL="4751195" indent="0" algn="ctr">
              <a:buNone/>
              <a:defRPr sz="2079"/>
            </a:lvl9pPr>
          </a:lstStyle>
          <a:p>
            <a:r>
              <a:rPr lang="zh-CN" altLang="en-US" dirty="0"/>
              <a:t>单击此处添加标题</a:t>
            </a:r>
            <a:endParaRPr lang="en-US" dirty="0"/>
          </a:p>
        </p:txBody>
      </p:sp>
      <p:sp>
        <p:nvSpPr>
          <p:cNvPr id="7" name="Content Placeholder 2">
            <a:extLst>
              <a:ext uri="{FF2B5EF4-FFF2-40B4-BE49-F238E27FC236}">
                <a16:creationId xmlns:a16="http://schemas.microsoft.com/office/drawing/2014/main" xmlns="" id="{8A4EAA63-3827-DA40-B921-C01084B9DA87}"/>
              </a:ext>
            </a:extLst>
          </p:cNvPr>
          <p:cNvSpPr>
            <a:spLocks noGrp="1"/>
          </p:cNvSpPr>
          <p:nvPr>
            <p:ph idx="10" hasCustomPrompt="1"/>
          </p:nvPr>
        </p:nvSpPr>
        <p:spPr>
          <a:xfrm>
            <a:off x="736908" y="1501989"/>
            <a:ext cx="10733557" cy="4690459"/>
          </a:xfrm>
          <a:prstGeom prst="rect">
            <a:avLst/>
          </a:prstGeom>
        </p:spPr>
        <p:txBody>
          <a:bodyPr lIns="0" tIns="0" rIns="0" bIns="0"/>
          <a:lstStyle>
            <a:lvl1pPr marL="12373" indent="0">
              <a:lnSpc>
                <a:spcPct val="100000"/>
              </a:lnSpc>
              <a:spcBef>
                <a:spcPts val="0"/>
              </a:spcBef>
              <a:buFontTx/>
              <a:buNone/>
              <a:tabLst>
                <a:tab pos="1208420" algn="ctr"/>
              </a:tabLst>
              <a:defRPr sz="1800" baseline="0">
                <a:solidFill>
                  <a:schemeClr val="tx1"/>
                </a:solidFill>
                <a:latin typeface="Microsoft YaHei" panose="020B0503020204020204" pitchFamily="34" charset="-122"/>
                <a:ea typeface="Microsoft YaHei" panose="020B0503020204020204" pitchFamily="34" charset="-122"/>
                <a:cs typeface="Arial" panose="020B0604020202020204" pitchFamily="34" charset="0"/>
              </a:defRPr>
            </a:lvl1pPr>
            <a:lvl2pPr marL="525850" indent="-171159">
              <a:buFont typeface="Arial" panose="020B0604020202020204" pitchFamily="34" charset="0"/>
              <a:buChar char="•"/>
              <a:tabLst>
                <a:tab pos="1208420" algn="ctr"/>
              </a:tabLst>
              <a:defRPr sz="1299" baseline="0"/>
            </a:lvl2pPr>
            <a:lvl3pPr marL="525850" indent="-171159">
              <a:buFont typeface="Arial" panose="020B0604020202020204" pitchFamily="34" charset="0"/>
              <a:buChar char="•"/>
              <a:tabLst>
                <a:tab pos="1208420" algn="ctr"/>
              </a:tabLst>
              <a:defRPr sz="1299" baseline="0"/>
            </a:lvl3pPr>
            <a:lvl4pPr marL="525850" indent="-171159">
              <a:buFont typeface="Arial" panose="020B0604020202020204" pitchFamily="34" charset="0"/>
              <a:buChar char="•"/>
              <a:tabLst>
                <a:tab pos="1208420" algn="ctr"/>
              </a:tabLst>
              <a:defRPr sz="1299" baseline="0"/>
            </a:lvl4pPr>
            <a:lvl5pPr marL="525850" indent="-171159">
              <a:buFont typeface="Arial" panose="020B0604020202020204" pitchFamily="34" charset="0"/>
              <a:buChar char="•"/>
              <a:tabLst>
                <a:tab pos="1208420" algn="ctr"/>
              </a:tabLst>
              <a:defRPr sz="1299" baseline="0"/>
            </a:lvl5pPr>
          </a:lstStyle>
          <a:p>
            <a:pPr lvl="0"/>
            <a:r>
              <a:rPr lang="zh-CN" altLang="en-US" dirty="0"/>
              <a:t>单击此处添加文本</a:t>
            </a:r>
            <a:endParaRPr lang="en-US" dirty="0"/>
          </a:p>
        </p:txBody>
      </p:sp>
    </p:spTree>
    <p:extLst>
      <p:ext uri="{BB962C8B-B14F-4D97-AF65-F5344CB8AC3E}">
        <p14:creationId xmlns:p14="http://schemas.microsoft.com/office/powerpoint/2010/main" val="218579137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2" pos="3842"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 page">
    <p:bg>
      <p:bgPr>
        <a:solidFill>
          <a:srgbClr val="FFFFFF"/>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42AF307D-40F4-EC4C-9108-79E948007529}"/>
              </a:ext>
            </a:extLst>
          </p:cNvPr>
          <p:cNvSpPr txBox="1"/>
          <p:nvPr userDrawn="1"/>
        </p:nvSpPr>
        <p:spPr>
          <a:xfrm>
            <a:off x="607486" y="1402064"/>
            <a:ext cx="3921034" cy="854717"/>
          </a:xfrm>
          <a:prstGeom prst="rect">
            <a:avLst/>
          </a:prstGeom>
          <a:noFill/>
        </p:spPr>
        <p:txBody>
          <a:bodyPr wrap="square" rtlCol="0">
            <a:spAutoFit/>
          </a:bodyPr>
          <a:lstStyle/>
          <a:p>
            <a:pPr algn="l"/>
            <a:r>
              <a:rPr lang="en-US" sz="4800" dirty="0">
                <a:solidFill>
                  <a:schemeClr val="tx1"/>
                </a:solidFill>
              </a:rPr>
              <a:t>Thank you.</a:t>
            </a:r>
          </a:p>
        </p:txBody>
      </p:sp>
    </p:spTree>
    <p:extLst>
      <p:ext uri="{BB962C8B-B14F-4D97-AF65-F5344CB8AC3E}">
        <p14:creationId xmlns:p14="http://schemas.microsoft.com/office/powerpoint/2010/main" val="366478601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xmlns="" id="{AF72FAD7-C8C3-754A-A498-D3A7EC29AB73}"/>
              </a:ext>
            </a:extLst>
          </p:cNvPr>
          <p:cNvSpPr>
            <a:spLocks noGrp="1"/>
          </p:cNvSpPr>
          <p:nvPr>
            <p:ph type="body" idx="1"/>
          </p:nvPr>
        </p:nvSpPr>
        <p:spPr>
          <a:xfrm>
            <a:off x="909309" y="6270651"/>
            <a:ext cx="1982316" cy="153611"/>
          </a:xfrm>
          <a:prstGeom prst="rect">
            <a:avLst/>
          </a:prstGeom>
        </p:spPr>
        <p:txBody>
          <a:bodyPr vert="horz" lIns="0" tIns="0" rIns="0" bIns="0" rtlCol="0">
            <a:noAutofit/>
          </a:bodyPr>
          <a:lstStyle/>
          <a:p>
            <a:pPr lvl="0"/>
            <a:r>
              <a:rPr lang="en-US" dirty="0"/>
              <a:t>Edit Master text styles</a:t>
            </a:r>
          </a:p>
        </p:txBody>
      </p:sp>
    </p:spTree>
    <p:extLst>
      <p:ext uri="{BB962C8B-B14F-4D97-AF65-F5344CB8AC3E}">
        <p14:creationId xmlns:p14="http://schemas.microsoft.com/office/powerpoint/2010/main" val="4087104836"/>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4" r:id="rId4"/>
  </p:sldLayoutIdLst>
  <p:timing>
    <p:tnLst>
      <p:par>
        <p:cTn id="1" dur="indefinite" restart="never" nodeType="tmRoot"/>
      </p:par>
    </p:tnLst>
  </p:timing>
  <p:hf hdr="0" ftr="0" dt="0"/>
  <p:txStyles>
    <p:titleStyle>
      <a:lvl1pPr algn="l" defTabSz="914400" rtl="0" eaLnBrk="1" latinLnBrk="0" hangingPunct="1">
        <a:lnSpc>
          <a:spcPts val="3440"/>
        </a:lnSpc>
        <a:spcBef>
          <a:spcPct val="0"/>
        </a:spcBef>
        <a:buNone/>
        <a:defRPr sz="3200" kern="1200">
          <a:solidFill>
            <a:schemeClr val="tx1"/>
          </a:solidFill>
          <a:latin typeface="Microsoft YaHei" panose="020B0503020204020204" pitchFamily="34" charset="-122"/>
          <a:ea typeface="Microsoft YaHei" panose="020B0503020204020204" pitchFamily="34" charset="-122"/>
          <a:cs typeface="+mj-cs"/>
        </a:defRPr>
      </a:lvl1pPr>
    </p:titleStyle>
    <p:bodyStyle>
      <a:lvl1pPr marL="0" indent="0" algn="l" defTabSz="914400" rtl="0" eaLnBrk="1" latinLnBrk="0" hangingPunct="1">
        <a:lnSpc>
          <a:spcPct val="100000"/>
        </a:lnSpc>
        <a:spcBef>
          <a:spcPts val="0"/>
        </a:spcBef>
        <a:buFontTx/>
        <a:buNone/>
        <a:defRPr sz="1000" kern="1200">
          <a:solidFill>
            <a:srgbClr val="1D1D1B"/>
          </a:solidFill>
          <a:latin typeface="Arial" panose="020B0604020202020204" pitchFamily="34" charset="0"/>
          <a:ea typeface="Microsoft YaHei" panose="020B0503020204020204" pitchFamily="34" charset="-122"/>
          <a:cs typeface="Arial" panose="020B0604020202020204" pitchFamily="34" charset="0"/>
        </a:defRPr>
      </a:lvl1pPr>
      <a:lvl2pPr marL="457200" indent="0" algn="l" defTabSz="914400" rtl="0" eaLnBrk="1" latinLnBrk="0" hangingPunct="1">
        <a:lnSpc>
          <a:spcPct val="90000"/>
        </a:lnSpc>
        <a:spcBef>
          <a:spcPts val="500"/>
        </a:spcBef>
        <a:buFontTx/>
        <a:buNone/>
        <a:defRPr sz="750"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90000"/>
        </a:lnSpc>
        <a:spcBef>
          <a:spcPts val="500"/>
        </a:spcBef>
        <a:buFontTx/>
        <a:buNone/>
        <a:defRPr sz="750"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90000"/>
        </a:lnSpc>
        <a:spcBef>
          <a:spcPts val="500"/>
        </a:spcBef>
        <a:buFontTx/>
        <a:buNone/>
        <a:defRPr sz="750"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90000"/>
        </a:lnSpc>
        <a:spcBef>
          <a:spcPts val="500"/>
        </a:spcBef>
        <a:buFontTx/>
        <a:buNone/>
        <a:defRPr sz="75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59" userDrawn="1">
          <p15:clr>
            <a:srgbClr val="F26B43"/>
          </p15:clr>
        </p15:guide>
        <p15:guide id="2" pos="3841" userDrawn="1">
          <p15:clr>
            <a:srgbClr val="F26B43"/>
          </p15:clr>
        </p15:guide>
        <p15:guide id="3" pos="565" userDrawn="1">
          <p15:clr>
            <a:srgbClr val="F26B43"/>
          </p15:clr>
        </p15:guide>
        <p15:guide id="4" orient="horz" pos="4007" userDrawn="1">
          <p15:clr>
            <a:srgbClr val="F26B43"/>
          </p15:clr>
        </p15:guide>
        <p15:guide id="5" orient="horz" pos="1235" userDrawn="1">
          <p15:clr>
            <a:srgbClr val="F26B43"/>
          </p15:clr>
        </p15:guide>
        <p15:guide id="6" orient="horz" pos="55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61239436"/>
      </p:ext>
    </p:extLst>
  </p:cSld>
  <p:clrMap bg1="lt1" tx1="dk1" bg2="lt2" tx2="dk2" accent1="accent1" accent2="accent2" accent3="accent3" accent4="accent4" accent5="accent5" accent6="accent6" hlink="hlink" folHlink="folHlink"/>
  <p:sldLayoutIdLst>
    <p:sldLayoutId id="2147483887" r:id="rId1"/>
  </p:sldLayoutIdLst>
  <p:timing>
    <p:tnLst>
      <p:par>
        <p:cTn id="1" dur="indefinite" restart="never" nodeType="tmRoot"/>
      </p:par>
    </p:tnLst>
  </p:timing>
  <p:hf hdr="0" ftr="0" dt="0"/>
  <p:txStyles>
    <p:titleStyle>
      <a:lvl1pPr algn="l" defTabSz="1187798" rtl="0" eaLnBrk="1" latinLnBrk="0" hangingPunct="1">
        <a:lnSpc>
          <a:spcPct val="90000"/>
        </a:lnSpc>
        <a:spcBef>
          <a:spcPct val="0"/>
        </a:spcBef>
        <a:buNone/>
        <a:defRPr sz="5716" kern="1200">
          <a:solidFill>
            <a:schemeClr val="tx1"/>
          </a:solidFill>
          <a:latin typeface="+mj-lt"/>
          <a:ea typeface="+mj-ea"/>
          <a:cs typeface="+mj-cs"/>
        </a:defRPr>
      </a:lvl1pPr>
    </p:titleStyle>
    <p:bodyStyle>
      <a:lvl1pPr marL="296950" indent="-296950" algn="l" defTabSz="1187798" rtl="0" eaLnBrk="1" latinLnBrk="0" hangingPunct="1">
        <a:lnSpc>
          <a:spcPct val="90000"/>
        </a:lnSpc>
        <a:spcBef>
          <a:spcPts val="1299"/>
        </a:spcBef>
        <a:buFont typeface="Arial" panose="020B0604020202020204" pitchFamily="34" charset="0"/>
        <a:buChar char="•"/>
        <a:defRPr sz="3636" kern="1200">
          <a:solidFill>
            <a:schemeClr val="tx1"/>
          </a:solidFill>
          <a:latin typeface="+mn-lt"/>
          <a:ea typeface="+mn-ea"/>
          <a:cs typeface="+mn-cs"/>
        </a:defRPr>
      </a:lvl1pPr>
      <a:lvl2pPr marL="890849" indent="-296950" algn="l" defTabSz="1187798" rtl="0" eaLnBrk="1" latinLnBrk="0" hangingPunct="1">
        <a:lnSpc>
          <a:spcPct val="90000"/>
        </a:lnSpc>
        <a:spcBef>
          <a:spcPts val="650"/>
        </a:spcBef>
        <a:buFont typeface="Arial" panose="020B0604020202020204" pitchFamily="34" charset="0"/>
        <a:buChar char="•"/>
        <a:defRPr sz="3118" kern="1200">
          <a:solidFill>
            <a:schemeClr val="tx1"/>
          </a:solidFill>
          <a:latin typeface="+mn-lt"/>
          <a:ea typeface="+mn-ea"/>
          <a:cs typeface="+mn-cs"/>
        </a:defRPr>
      </a:lvl2pPr>
      <a:lvl3pPr marL="1484748" indent="-296950" algn="l" defTabSz="1187798" rtl="0" eaLnBrk="1" latinLnBrk="0" hangingPunct="1">
        <a:lnSpc>
          <a:spcPct val="90000"/>
        </a:lnSpc>
        <a:spcBef>
          <a:spcPts val="650"/>
        </a:spcBef>
        <a:buFont typeface="Arial" panose="020B0604020202020204" pitchFamily="34" charset="0"/>
        <a:buChar char="•"/>
        <a:defRPr sz="2598" kern="1200">
          <a:solidFill>
            <a:schemeClr val="tx1"/>
          </a:solidFill>
          <a:latin typeface="+mn-lt"/>
          <a:ea typeface="+mn-ea"/>
          <a:cs typeface="+mn-cs"/>
        </a:defRPr>
      </a:lvl3pPr>
      <a:lvl4pPr marL="2078648"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4pPr>
      <a:lvl5pPr marL="2672547"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5pPr>
      <a:lvl6pPr marL="3266447"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6pPr>
      <a:lvl7pPr marL="3860346"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7pPr>
      <a:lvl8pPr marL="4454245"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8pPr>
      <a:lvl9pPr marL="5048144"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9pPr>
    </p:bodyStyle>
    <p:otherStyle>
      <a:defPPr>
        <a:defRPr lang="en-US"/>
      </a:defPPr>
      <a:lvl1pPr marL="0" algn="l" defTabSz="1187798" rtl="0" eaLnBrk="1" latinLnBrk="0" hangingPunct="1">
        <a:defRPr sz="2338" kern="1200">
          <a:solidFill>
            <a:schemeClr val="tx1"/>
          </a:solidFill>
          <a:latin typeface="+mn-lt"/>
          <a:ea typeface="+mn-ea"/>
          <a:cs typeface="+mn-cs"/>
        </a:defRPr>
      </a:lvl1pPr>
      <a:lvl2pPr marL="593900" algn="l" defTabSz="1187798" rtl="0" eaLnBrk="1" latinLnBrk="0" hangingPunct="1">
        <a:defRPr sz="2338" kern="1200">
          <a:solidFill>
            <a:schemeClr val="tx1"/>
          </a:solidFill>
          <a:latin typeface="+mn-lt"/>
          <a:ea typeface="+mn-ea"/>
          <a:cs typeface="+mn-cs"/>
        </a:defRPr>
      </a:lvl2pPr>
      <a:lvl3pPr marL="1187798" algn="l" defTabSz="1187798" rtl="0" eaLnBrk="1" latinLnBrk="0" hangingPunct="1">
        <a:defRPr sz="2338" kern="1200">
          <a:solidFill>
            <a:schemeClr val="tx1"/>
          </a:solidFill>
          <a:latin typeface="+mn-lt"/>
          <a:ea typeface="+mn-ea"/>
          <a:cs typeface="+mn-cs"/>
        </a:defRPr>
      </a:lvl3pPr>
      <a:lvl4pPr marL="1781699" algn="l" defTabSz="1187798" rtl="0" eaLnBrk="1" latinLnBrk="0" hangingPunct="1">
        <a:defRPr sz="2338" kern="1200">
          <a:solidFill>
            <a:schemeClr val="tx1"/>
          </a:solidFill>
          <a:latin typeface="+mn-lt"/>
          <a:ea typeface="+mn-ea"/>
          <a:cs typeface="+mn-cs"/>
        </a:defRPr>
      </a:lvl4pPr>
      <a:lvl5pPr marL="2375598" algn="l" defTabSz="1187798" rtl="0" eaLnBrk="1" latinLnBrk="0" hangingPunct="1">
        <a:defRPr sz="2338" kern="1200">
          <a:solidFill>
            <a:schemeClr val="tx1"/>
          </a:solidFill>
          <a:latin typeface="+mn-lt"/>
          <a:ea typeface="+mn-ea"/>
          <a:cs typeface="+mn-cs"/>
        </a:defRPr>
      </a:lvl5pPr>
      <a:lvl6pPr marL="2969497" algn="l" defTabSz="1187798" rtl="0" eaLnBrk="1" latinLnBrk="0" hangingPunct="1">
        <a:defRPr sz="2338" kern="1200">
          <a:solidFill>
            <a:schemeClr val="tx1"/>
          </a:solidFill>
          <a:latin typeface="+mn-lt"/>
          <a:ea typeface="+mn-ea"/>
          <a:cs typeface="+mn-cs"/>
        </a:defRPr>
      </a:lvl6pPr>
      <a:lvl7pPr marL="3563396" algn="l" defTabSz="1187798" rtl="0" eaLnBrk="1" latinLnBrk="0" hangingPunct="1">
        <a:defRPr sz="2338" kern="1200">
          <a:solidFill>
            <a:schemeClr val="tx1"/>
          </a:solidFill>
          <a:latin typeface="+mn-lt"/>
          <a:ea typeface="+mn-ea"/>
          <a:cs typeface="+mn-cs"/>
        </a:defRPr>
      </a:lvl7pPr>
      <a:lvl8pPr marL="4157297" algn="l" defTabSz="1187798" rtl="0" eaLnBrk="1" latinLnBrk="0" hangingPunct="1">
        <a:defRPr sz="2338" kern="1200">
          <a:solidFill>
            <a:schemeClr val="tx1"/>
          </a:solidFill>
          <a:latin typeface="+mn-lt"/>
          <a:ea typeface="+mn-ea"/>
          <a:cs typeface="+mn-cs"/>
        </a:defRPr>
      </a:lvl8pPr>
      <a:lvl9pPr marL="4751195" algn="l" defTabSz="1187798" rtl="0" eaLnBrk="1" latinLnBrk="0" hangingPunct="1">
        <a:defRPr sz="2338"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1" userDrawn="1">
          <p15:clr>
            <a:srgbClr val="F26B43"/>
          </p15:clr>
        </p15:guide>
        <p15:guide id="2" pos="3842" userDrawn="1">
          <p15:clr>
            <a:srgbClr val="F26B43"/>
          </p15:clr>
        </p15:guide>
        <p15:guide id="3" pos="458" userDrawn="1">
          <p15:clr>
            <a:srgbClr val="F26B43"/>
          </p15:clr>
        </p15:guide>
        <p15:guide id="4" pos="7225" userDrawn="1">
          <p15:clr>
            <a:srgbClr val="F26B43"/>
          </p15:clr>
        </p15:guide>
        <p15:guide id="5" orient="horz" pos="410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EABEE2EE-BF4D-7A4A-B3C6-9E47668CCD98}"/>
              </a:ext>
            </a:extLst>
          </p:cNvPr>
          <p:cNvSpPr txBox="1"/>
          <p:nvPr userDrawn="1"/>
        </p:nvSpPr>
        <p:spPr>
          <a:xfrm>
            <a:off x="734131" y="6402806"/>
            <a:ext cx="499729" cy="150296"/>
          </a:xfrm>
          <a:prstGeom prst="rect">
            <a:avLst/>
          </a:prstGeom>
          <a:noFill/>
        </p:spPr>
        <p:txBody>
          <a:bodyPr wrap="square" lIns="0" tIns="0" rIns="0" bIns="0" rtlCol="0">
            <a:spAutoFit/>
          </a:bodyPr>
          <a:lstStyle/>
          <a:p>
            <a:pPr marL="0" marR="0" lvl="0" indent="0" algn="l" defTabSz="890849" rtl="0" eaLnBrk="1" fontAlgn="auto" latinLnBrk="0" hangingPunct="1">
              <a:lnSpc>
                <a:spcPct val="100000"/>
              </a:lnSpc>
              <a:spcBef>
                <a:spcPts val="0"/>
              </a:spcBef>
              <a:spcAft>
                <a:spcPts val="0"/>
              </a:spcAft>
              <a:buClrTx/>
              <a:buSzTx/>
              <a:buFontTx/>
              <a:buNone/>
              <a:tabLst/>
              <a:defRPr/>
            </a:pPr>
            <a:fld id="{C3837181-38C6-AD4F-B8BA-B444770388BB}" type="slidenum">
              <a:rPr lang="en-US" sz="974" smtClean="0">
                <a:solidFill>
                  <a:srgbClr val="1D1D1B"/>
                </a:solidFill>
                <a:latin typeface="Arial" panose="020B0604020202020204" pitchFamily="34" charset="0"/>
                <a:cs typeface="Arial" panose="020B0604020202020204" pitchFamily="34" charset="0"/>
              </a:rPr>
              <a:pPr marL="0" marR="0" lvl="0" indent="0" algn="l" defTabSz="890849" rtl="0" eaLnBrk="1" fontAlgn="auto" latinLnBrk="0" hangingPunct="1">
                <a:lnSpc>
                  <a:spcPct val="100000"/>
                </a:lnSpc>
                <a:spcBef>
                  <a:spcPts val="0"/>
                </a:spcBef>
                <a:spcAft>
                  <a:spcPts val="0"/>
                </a:spcAft>
                <a:buClrTx/>
                <a:buSzTx/>
                <a:buFontTx/>
                <a:buNone/>
                <a:tabLst/>
                <a:defRPr/>
              </a:pPr>
              <a:t>‹#›</a:t>
            </a:fld>
            <a:endParaRPr lang="en-US" sz="974" dirty="0">
              <a:solidFill>
                <a:srgbClr val="1D1D1B"/>
              </a:solidFill>
              <a:latin typeface="Arial" panose="020B0604020202020204" pitchFamily="34" charset="0"/>
              <a:cs typeface="Arial" panose="020B0604020202020204" pitchFamily="34" charset="0"/>
            </a:endParaRPr>
          </a:p>
        </p:txBody>
      </p:sp>
      <p:grpSp>
        <p:nvGrpSpPr>
          <p:cNvPr id="25" name="组合 24"/>
          <p:cNvGrpSpPr/>
          <p:nvPr userDrawn="1"/>
        </p:nvGrpSpPr>
        <p:grpSpPr>
          <a:xfrm>
            <a:off x="12216278" y="2931937"/>
            <a:ext cx="1982916" cy="3934682"/>
            <a:chOff x="12216278" y="2262477"/>
            <a:chExt cx="1982916" cy="4604143"/>
          </a:xfrm>
        </p:grpSpPr>
        <p:grpSp>
          <p:nvGrpSpPr>
            <p:cNvPr id="26" name="组合 25"/>
            <p:cNvGrpSpPr/>
            <p:nvPr userDrawn="1"/>
          </p:nvGrpSpPr>
          <p:grpSpPr>
            <a:xfrm>
              <a:off x="12315635" y="2262477"/>
              <a:ext cx="1883559" cy="692624"/>
              <a:chOff x="12315635" y="2207613"/>
              <a:chExt cx="1883559" cy="692624"/>
            </a:xfrm>
          </p:grpSpPr>
          <p:sp>
            <p:nvSpPr>
              <p:cNvPr id="44" name="矩形 5">
                <a:extLst>
                  <a:ext uri="{FF2B5EF4-FFF2-40B4-BE49-F238E27FC236}">
                    <a16:creationId xmlns:a16="http://schemas.microsoft.com/office/drawing/2014/main" xmlns="" id="{3B0B5EC2-EA55-CC45-A9D0-D5EA5D768C99}"/>
                  </a:ext>
                </a:extLst>
              </p:cNvPr>
              <p:cNvSpPr/>
              <p:nvPr userDrawn="1"/>
            </p:nvSpPr>
            <p:spPr>
              <a:xfrm>
                <a:off x="12315635" y="2401808"/>
                <a:ext cx="911019" cy="498429"/>
              </a:xfrm>
              <a:prstGeom prst="rect">
                <a:avLst/>
              </a:prstGeom>
              <a:solidFill>
                <a:srgbClr val="C8102E"/>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00000"/>
                  </a:lnSpc>
                </a:pPr>
                <a:r>
                  <a:rPr kumimoji="1" lang="en-US" altLang="zh-CN" sz="700" b="1" dirty="0">
                    <a:solidFill>
                      <a:schemeClr val="tx2"/>
                    </a:solidFill>
                    <a:latin typeface="Arial" charset="0"/>
                    <a:ea typeface="Arial" charset="0"/>
                    <a:cs typeface="Arial" charset="0"/>
                  </a:rPr>
                  <a:t>P</a:t>
                </a:r>
                <a:r>
                  <a:rPr kumimoji="1" lang="en-US" altLang="zh-Hant" sz="700" b="1" dirty="0">
                    <a:solidFill>
                      <a:schemeClr val="tx2"/>
                    </a:solidFill>
                    <a:latin typeface="Arial" charset="0"/>
                    <a:ea typeface="Arial" charset="0"/>
                    <a:cs typeface="Arial" charset="0"/>
                  </a:rPr>
                  <a:t>ANTONE</a:t>
                </a:r>
                <a:r>
                  <a:rPr kumimoji="1" lang="en-US" altLang="zh-CN" sz="700" b="1" dirty="0">
                    <a:solidFill>
                      <a:schemeClr val="tx2"/>
                    </a:solidFill>
                    <a:latin typeface="Arial" charset="0"/>
                    <a:ea typeface="Arial" charset="0"/>
                    <a:cs typeface="Arial" charset="0"/>
                  </a:rPr>
                  <a:t> 186C</a:t>
                </a:r>
              </a:p>
              <a:p>
                <a:pPr algn="ctr">
                  <a:lnSpc>
                    <a:spcPct val="100000"/>
                  </a:lnSpc>
                </a:pPr>
                <a:r>
                  <a:rPr kumimoji="1" lang="en-US" altLang="zh-CN" sz="700" b="1" dirty="0" smtClean="0">
                    <a:solidFill>
                      <a:schemeClr val="tx2"/>
                    </a:solidFill>
                    <a:latin typeface="Arial" charset="0"/>
                    <a:ea typeface="Arial" charset="0"/>
                    <a:cs typeface="Arial" charset="0"/>
                  </a:rPr>
                  <a:t>RGB </a:t>
                </a:r>
                <a:r>
                  <a:rPr kumimoji="1" lang="en-US" altLang="zh-CN" sz="700" b="1" dirty="0">
                    <a:solidFill>
                      <a:schemeClr val="tx2"/>
                    </a:solidFill>
                    <a:latin typeface="Arial" charset="0"/>
                    <a:ea typeface="Arial" charset="0"/>
                    <a:cs typeface="Arial" charset="0"/>
                  </a:rPr>
                  <a:t>200/16/46</a:t>
                </a:r>
              </a:p>
            </p:txBody>
          </p:sp>
          <p:sp>
            <p:nvSpPr>
              <p:cNvPr id="45" name="矩形 9">
                <a:extLst>
                  <a:ext uri="{FF2B5EF4-FFF2-40B4-BE49-F238E27FC236}">
                    <a16:creationId xmlns:a16="http://schemas.microsoft.com/office/drawing/2014/main" xmlns="" id="{992224C5-04A6-C041-B257-13137945DBB8}"/>
                  </a:ext>
                </a:extLst>
              </p:cNvPr>
              <p:cNvSpPr/>
              <p:nvPr userDrawn="1"/>
            </p:nvSpPr>
            <p:spPr>
              <a:xfrm>
                <a:off x="13288175" y="2401808"/>
                <a:ext cx="911019" cy="498429"/>
              </a:xfrm>
              <a:prstGeom prst="rect">
                <a:avLst/>
              </a:prstGeom>
              <a:solidFill>
                <a:srgbClr val="C7000B"/>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00000"/>
                  </a:lnSpc>
                </a:pPr>
                <a:r>
                  <a:rPr kumimoji="1" lang="en-US" altLang="zh-CN" sz="700" b="1" dirty="0">
                    <a:solidFill>
                      <a:schemeClr val="tx2"/>
                    </a:solidFill>
                    <a:latin typeface="Arial" charset="0"/>
                    <a:ea typeface="Arial" charset="0"/>
                    <a:cs typeface="Arial" charset="0"/>
                  </a:rPr>
                  <a:t>P</a:t>
                </a:r>
                <a:r>
                  <a:rPr kumimoji="1" lang="en-US" altLang="zh-Hant" sz="700" b="1" dirty="0">
                    <a:solidFill>
                      <a:schemeClr val="tx2"/>
                    </a:solidFill>
                    <a:latin typeface="Arial" charset="0"/>
                    <a:ea typeface="Arial" charset="0"/>
                    <a:cs typeface="Arial" charset="0"/>
                  </a:rPr>
                  <a:t>ANTONE</a:t>
                </a:r>
                <a:r>
                  <a:rPr kumimoji="1" lang="en-US" altLang="zh-CN" sz="700" b="1" dirty="0">
                    <a:solidFill>
                      <a:schemeClr val="tx2"/>
                    </a:solidFill>
                    <a:latin typeface="Arial" charset="0"/>
                    <a:ea typeface="Arial" charset="0"/>
                    <a:cs typeface="Arial" charset="0"/>
                  </a:rPr>
                  <a:t> 185C</a:t>
                </a:r>
              </a:p>
              <a:p>
                <a:pPr algn="ctr">
                  <a:lnSpc>
                    <a:spcPct val="100000"/>
                  </a:lnSpc>
                </a:pPr>
                <a:r>
                  <a:rPr kumimoji="1" lang="en-US" altLang="zh-CN" sz="700" b="1" dirty="0" smtClean="0">
                    <a:solidFill>
                      <a:schemeClr val="tx2"/>
                    </a:solidFill>
                    <a:latin typeface="Arial" charset="0"/>
                    <a:ea typeface="Arial" charset="0"/>
                    <a:cs typeface="Arial" charset="0"/>
                  </a:rPr>
                  <a:t>RGB </a:t>
                </a:r>
                <a:r>
                  <a:rPr kumimoji="1" lang="en-US" altLang="zh-CN" sz="700" b="1" dirty="0">
                    <a:solidFill>
                      <a:schemeClr val="tx2"/>
                    </a:solidFill>
                    <a:latin typeface="Arial" charset="0"/>
                    <a:ea typeface="Arial" charset="0"/>
                    <a:cs typeface="Arial" charset="0"/>
                  </a:rPr>
                  <a:t>199/0/11</a:t>
                </a:r>
              </a:p>
            </p:txBody>
          </p:sp>
          <p:sp>
            <p:nvSpPr>
              <p:cNvPr id="46" name="文本框 31">
                <a:extLst>
                  <a:ext uri="{FF2B5EF4-FFF2-40B4-BE49-F238E27FC236}">
                    <a16:creationId xmlns:a16="http://schemas.microsoft.com/office/drawing/2014/main" xmlns="" id="{58918196-0639-EE4B-AFC2-315BE04587B9}"/>
                  </a:ext>
                </a:extLst>
              </p:cNvPr>
              <p:cNvSpPr txBox="1"/>
              <p:nvPr userDrawn="1"/>
            </p:nvSpPr>
            <p:spPr>
              <a:xfrm>
                <a:off x="12326898" y="2207613"/>
                <a:ext cx="384721" cy="153888"/>
              </a:xfrm>
              <a:prstGeom prst="rect">
                <a:avLst/>
              </a:prstGeom>
              <a:noFill/>
            </p:spPr>
            <p:txBody>
              <a:bodyPr wrap="none" lIns="0" tIns="0" rIns="0" bIns="0" rtlCol="0">
                <a:spAutoFit/>
              </a:bodyPr>
              <a:lstStyle/>
              <a:p>
                <a:pPr algn="ctr">
                  <a:lnSpc>
                    <a:spcPct val="100000"/>
                  </a:lnSpc>
                </a:pPr>
                <a:r>
                  <a:rPr kumimoji="1" lang="zh-CN" altLang="en-US" sz="1000" dirty="0" smtClean="0">
                    <a:solidFill>
                      <a:schemeClr val="tx1"/>
                    </a:solidFill>
                    <a:latin typeface="Microsoft YaHei" panose="020B0503020204020204" pitchFamily="34" charset="-122"/>
                    <a:ea typeface="Microsoft YaHei" panose="020B0503020204020204" pitchFamily="34" charset="-122"/>
                  </a:rPr>
                  <a:t>品牌色</a:t>
                </a:r>
                <a:endParaRPr kumimoji="1" lang="zh-CN" altLang="en-US" sz="1000" dirty="0">
                  <a:solidFill>
                    <a:schemeClr val="tx1"/>
                  </a:solidFill>
                  <a:latin typeface="Microsoft YaHei" panose="020B0503020204020204" pitchFamily="34" charset="-122"/>
                  <a:ea typeface="Microsoft YaHei" panose="020B0503020204020204" pitchFamily="34" charset="-122"/>
                </a:endParaRPr>
              </a:p>
            </p:txBody>
          </p:sp>
        </p:grpSp>
        <p:grpSp>
          <p:nvGrpSpPr>
            <p:cNvPr id="27" name="组合 26"/>
            <p:cNvGrpSpPr/>
            <p:nvPr userDrawn="1"/>
          </p:nvGrpSpPr>
          <p:grpSpPr>
            <a:xfrm>
              <a:off x="12216278" y="3080825"/>
              <a:ext cx="1982912" cy="3785795"/>
              <a:chOff x="12216278" y="3080825"/>
              <a:chExt cx="1982912" cy="3785795"/>
            </a:xfrm>
          </p:grpSpPr>
          <p:sp>
            <p:nvSpPr>
              <p:cNvPr id="28" name="矩形 12">
                <a:extLst>
                  <a:ext uri="{FF2B5EF4-FFF2-40B4-BE49-F238E27FC236}">
                    <a16:creationId xmlns:a16="http://schemas.microsoft.com/office/drawing/2014/main" xmlns="" id="{DCA8B73C-0B87-284F-805F-752EBF20B768}"/>
                  </a:ext>
                </a:extLst>
              </p:cNvPr>
              <p:cNvSpPr/>
              <p:nvPr userDrawn="1"/>
            </p:nvSpPr>
            <p:spPr>
              <a:xfrm>
                <a:off x="12315640" y="3785971"/>
                <a:ext cx="885201" cy="462672"/>
              </a:xfrm>
              <a:prstGeom prst="rect">
                <a:avLst/>
              </a:prstGeom>
              <a:solidFill>
                <a:srgbClr val="EA5A4F"/>
              </a:solidFill>
              <a:ln>
                <a:solidFill>
                  <a:srgbClr val="EA5A4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00000"/>
                  </a:lnSpc>
                </a:pPr>
                <a:r>
                  <a:rPr kumimoji="1" lang="mr-IN" altLang="zh-CN" sz="700" b="1" dirty="0" smtClean="0">
                    <a:solidFill>
                      <a:schemeClr val="tx2"/>
                    </a:solidFill>
                    <a:latin typeface="Arial" charset="0"/>
                    <a:ea typeface="Arial" charset="0"/>
                    <a:cs typeface="Arial" charset="0"/>
                  </a:rPr>
                  <a:t>RGB</a:t>
                </a:r>
                <a:r>
                  <a:rPr kumimoji="1" lang="en-US" altLang="zh-CN" sz="700" b="1" dirty="0" smtClean="0">
                    <a:solidFill>
                      <a:schemeClr val="tx2"/>
                    </a:solidFill>
                    <a:latin typeface="Arial" charset="0"/>
                    <a:ea typeface="Arial" charset="0"/>
                    <a:cs typeface="Arial" charset="0"/>
                  </a:rPr>
                  <a:t> </a:t>
                </a:r>
                <a:r>
                  <a:rPr kumimoji="1" lang="en-US" altLang="zh-CN" sz="700" b="1" dirty="0">
                    <a:solidFill>
                      <a:schemeClr val="tx2"/>
                    </a:solidFill>
                    <a:latin typeface="Arial" charset="0"/>
                    <a:ea typeface="Arial" charset="0"/>
                    <a:cs typeface="Arial" charset="0"/>
                  </a:rPr>
                  <a:t>234</a:t>
                </a:r>
                <a:r>
                  <a:rPr kumimoji="1" lang="mr-IN" altLang="zh-CN" sz="700" b="1" dirty="0">
                    <a:solidFill>
                      <a:schemeClr val="tx2"/>
                    </a:solidFill>
                    <a:latin typeface="Arial" charset="0"/>
                    <a:ea typeface="Arial" charset="0"/>
                    <a:cs typeface="Arial" charset="0"/>
                  </a:rPr>
                  <a:t>/</a:t>
                </a:r>
                <a:r>
                  <a:rPr kumimoji="1" lang="en-US" altLang="zh-CN" sz="700" b="1" dirty="0">
                    <a:solidFill>
                      <a:schemeClr val="tx2"/>
                    </a:solidFill>
                    <a:latin typeface="Arial" charset="0"/>
                    <a:ea typeface="Arial" charset="0"/>
                    <a:cs typeface="Arial" charset="0"/>
                  </a:rPr>
                  <a:t>90/79</a:t>
                </a:r>
                <a:endParaRPr kumimoji="1" lang="mr-IN" altLang="zh-CN" sz="700" b="1" dirty="0">
                  <a:solidFill>
                    <a:schemeClr val="tx2"/>
                  </a:solidFill>
                  <a:latin typeface="Arial" charset="0"/>
                  <a:ea typeface="Arial" charset="0"/>
                  <a:cs typeface="Arial" charset="0"/>
                </a:endParaRPr>
              </a:p>
            </p:txBody>
          </p:sp>
          <p:sp>
            <p:nvSpPr>
              <p:cNvPr id="29" name="矩形 13">
                <a:extLst>
                  <a:ext uri="{FF2B5EF4-FFF2-40B4-BE49-F238E27FC236}">
                    <a16:creationId xmlns:a16="http://schemas.microsoft.com/office/drawing/2014/main" xmlns="" id="{138A39A8-BB4E-CD4E-9201-F1785C874F92}"/>
                  </a:ext>
                </a:extLst>
              </p:cNvPr>
              <p:cNvSpPr/>
              <p:nvPr userDrawn="1"/>
            </p:nvSpPr>
            <p:spPr>
              <a:xfrm>
                <a:off x="12315640" y="3259312"/>
                <a:ext cx="885201" cy="462672"/>
              </a:xfrm>
              <a:prstGeom prst="rect">
                <a:avLst/>
              </a:prstGeom>
              <a:solidFill>
                <a:srgbClr val="78000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00000"/>
                  </a:lnSpc>
                </a:pPr>
                <a:r>
                  <a:rPr kumimoji="1" lang="mr-IN" altLang="zh-CN" sz="700" b="1" dirty="0" smtClean="0">
                    <a:solidFill>
                      <a:schemeClr val="tx2"/>
                    </a:solidFill>
                    <a:latin typeface="Arial" charset="0"/>
                    <a:ea typeface="Arial" charset="0"/>
                    <a:cs typeface="Arial" charset="0"/>
                  </a:rPr>
                  <a:t>RGB</a:t>
                </a:r>
                <a:r>
                  <a:rPr kumimoji="1" lang="en-US" altLang="zh-CN" sz="700" b="1" dirty="0" smtClean="0">
                    <a:solidFill>
                      <a:schemeClr val="tx2"/>
                    </a:solidFill>
                    <a:latin typeface="Arial" charset="0"/>
                    <a:ea typeface="Arial" charset="0"/>
                    <a:cs typeface="Arial" charset="0"/>
                  </a:rPr>
                  <a:t> </a:t>
                </a:r>
                <a:r>
                  <a:rPr kumimoji="1" lang="en-US" altLang="zh-CN" sz="700" b="1" dirty="0">
                    <a:solidFill>
                      <a:schemeClr val="tx2"/>
                    </a:solidFill>
                    <a:latin typeface="Arial" charset="0"/>
                    <a:ea typeface="Arial" charset="0"/>
                    <a:cs typeface="Arial" charset="0"/>
                  </a:rPr>
                  <a:t>120</a:t>
                </a:r>
                <a:r>
                  <a:rPr kumimoji="1" lang="mr-IN" altLang="zh-CN" sz="700" b="1" dirty="0">
                    <a:solidFill>
                      <a:schemeClr val="tx2"/>
                    </a:solidFill>
                    <a:latin typeface="Arial" charset="0"/>
                    <a:ea typeface="Arial" charset="0"/>
                    <a:cs typeface="Arial" charset="0"/>
                  </a:rPr>
                  <a:t>/</a:t>
                </a:r>
                <a:r>
                  <a:rPr kumimoji="1" lang="en-US" altLang="zh-CN" sz="700" b="1" dirty="0">
                    <a:solidFill>
                      <a:schemeClr val="tx2"/>
                    </a:solidFill>
                    <a:latin typeface="Arial" charset="0"/>
                    <a:ea typeface="Arial" charset="0"/>
                    <a:cs typeface="Arial" charset="0"/>
                  </a:rPr>
                  <a:t>0/15</a:t>
                </a:r>
                <a:endParaRPr kumimoji="1" lang="mr-IN" altLang="zh-CN" sz="700" b="1" dirty="0">
                  <a:solidFill>
                    <a:schemeClr val="tx2"/>
                  </a:solidFill>
                  <a:latin typeface="Arial" charset="0"/>
                  <a:ea typeface="Arial" charset="0"/>
                  <a:cs typeface="Arial" charset="0"/>
                </a:endParaRPr>
              </a:p>
            </p:txBody>
          </p:sp>
          <p:sp>
            <p:nvSpPr>
              <p:cNvPr id="30" name="文本框 15">
                <a:extLst>
                  <a:ext uri="{FF2B5EF4-FFF2-40B4-BE49-F238E27FC236}">
                    <a16:creationId xmlns:a16="http://schemas.microsoft.com/office/drawing/2014/main" xmlns="" id="{8F53C07A-1022-C740-8F8D-97538E174D38}"/>
                  </a:ext>
                </a:extLst>
              </p:cNvPr>
              <p:cNvSpPr txBox="1"/>
              <p:nvPr userDrawn="1"/>
            </p:nvSpPr>
            <p:spPr>
              <a:xfrm>
                <a:off x="12216278" y="3080825"/>
                <a:ext cx="569387" cy="153888"/>
              </a:xfrm>
              <a:prstGeom prst="rect">
                <a:avLst/>
              </a:prstGeom>
              <a:noFill/>
            </p:spPr>
            <p:txBody>
              <a:bodyPr wrap="square" lIns="0" tIns="0" rIns="0" bIns="0" rtlCol="0" anchor="b" anchorCtr="0">
                <a:spAutoFit/>
              </a:bodyPr>
              <a:lstStyle/>
              <a:p>
                <a:pPr algn="ctr">
                  <a:lnSpc>
                    <a:spcPct val="100000"/>
                  </a:lnSpc>
                </a:pPr>
                <a:r>
                  <a:rPr kumimoji="1" lang="zh-CN" altLang="en-US" sz="1000" dirty="0">
                    <a:solidFill>
                      <a:schemeClr val="tx1"/>
                    </a:solidFill>
                    <a:latin typeface="Microsoft YaHei" panose="020B0503020204020204" pitchFamily="34" charset="-122"/>
                    <a:ea typeface="Microsoft YaHei" panose="020B0503020204020204" pitchFamily="34" charset="-122"/>
                  </a:rPr>
                  <a:t>辅助色</a:t>
                </a:r>
              </a:p>
            </p:txBody>
          </p:sp>
          <p:sp>
            <p:nvSpPr>
              <p:cNvPr id="31" name="矩形 16">
                <a:extLst>
                  <a:ext uri="{FF2B5EF4-FFF2-40B4-BE49-F238E27FC236}">
                    <a16:creationId xmlns:a16="http://schemas.microsoft.com/office/drawing/2014/main" xmlns="" id="{306A7598-C00D-994F-82DA-B39F3C2E0AAD}"/>
                  </a:ext>
                </a:extLst>
              </p:cNvPr>
              <p:cNvSpPr/>
              <p:nvPr userDrawn="1"/>
            </p:nvSpPr>
            <p:spPr>
              <a:xfrm>
                <a:off x="12315640" y="4836793"/>
                <a:ext cx="885201" cy="462672"/>
              </a:xfrm>
              <a:prstGeom prst="rect">
                <a:avLst/>
              </a:prstGeom>
              <a:solidFill>
                <a:srgbClr val="F8B53C"/>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00000"/>
                  </a:lnSpc>
                </a:pPr>
                <a:r>
                  <a:rPr kumimoji="1" lang="mr-IN" altLang="zh-CN" sz="700" b="1" dirty="0" smtClean="0">
                    <a:solidFill>
                      <a:schemeClr val="tx2"/>
                    </a:solidFill>
                    <a:latin typeface="Arial" charset="0"/>
                    <a:ea typeface="Arial" charset="0"/>
                    <a:cs typeface="Arial" charset="0"/>
                  </a:rPr>
                  <a:t>RGB</a:t>
                </a:r>
                <a:r>
                  <a:rPr kumimoji="1" lang="en-US" altLang="zh-CN" sz="700" b="1" dirty="0" smtClean="0">
                    <a:solidFill>
                      <a:schemeClr val="tx2"/>
                    </a:solidFill>
                    <a:latin typeface="Arial" charset="0"/>
                    <a:ea typeface="Arial" charset="0"/>
                    <a:cs typeface="Arial" charset="0"/>
                  </a:rPr>
                  <a:t> </a:t>
                </a:r>
                <a:r>
                  <a:rPr kumimoji="1" lang="en-US" altLang="zh-CN" sz="700" b="1" dirty="0">
                    <a:solidFill>
                      <a:schemeClr val="tx2"/>
                    </a:solidFill>
                    <a:latin typeface="Arial" charset="0"/>
                    <a:ea typeface="Arial" charset="0"/>
                    <a:cs typeface="Arial" charset="0"/>
                  </a:rPr>
                  <a:t>248</a:t>
                </a:r>
                <a:r>
                  <a:rPr kumimoji="1" lang="mr-IN" altLang="zh-CN" sz="700" b="1" dirty="0">
                    <a:solidFill>
                      <a:schemeClr val="tx2"/>
                    </a:solidFill>
                    <a:latin typeface="Arial" charset="0"/>
                    <a:ea typeface="Arial" charset="0"/>
                    <a:cs typeface="Arial" charset="0"/>
                  </a:rPr>
                  <a:t>/</a:t>
                </a:r>
                <a:r>
                  <a:rPr kumimoji="1" lang="en-US" altLang="zh-CN" sz="700" b="1" dirty="0">
                    <a:solidFill>
                      <a:schemeClr val="tx2"/>
                    </a:solidFill>
                    <a:latin typeface="Arial" charset="0"/>
                    <a:ea typeface="Arial" charset="0"/>
                    <a:cs typeface="Arial" charset="0"/>
                  </a:rPr>
                  <a:t>181/60</a:t>
                </a:r>
                <a:endParaRPr kumimoji="1" lang="mr-IN" altLang="zh-CN" sz="700" b="1" dirty="0">
                  <a:solidFill>
                    <a:schemeClr val="tx2"/>
                  </a:solidFill>
                  <a:latin typeface="Arial" charset="0"/>
                  <a:ea typeface="Arial" charset="0"/>
                  <a:cs typeface="Arial" charset="0"/>
                </a:endParaRPr>
              </a:p>
            </p:txBody>
          </p:sp>
          <p:sp>
            <p:nvSpPr>
              <p:cNvPr id="32" name="矩形 17">
                <a:extLst>
                  <a:ext uri="{FF2B5EF4-FFF2-40B4-BE49-F238E27FC236}">
                    <a16:creationId xmlns:a16="http://schemas.microsoft.com/office/drawing/2014/main" xmlns="" id="{C1423292-FF2F-A74C-943E-1C3C47534098}"/>
                  </a:ext>
                </a:extLst>
              </p:cNvPr>
              <p:cNvSpPr/>
              <p:nvPr userDrawn="1"/>
            </p:nvSpPr>
            <p:spPr>
              <a:xfrm>
                <a:off x="12315640" y="4319278"/>
                <a:ext cx="885201" cy="462672"/>
              </a:xfrm>
              <a:prstGeom prst="rect">
                <a:avLst/>
              </a:prstGeom>
              <a:solidFill>
                <a:srgbClr val="EB5C0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00000"/>
                  </a:lnSpc>
                </a:pPr>
                <a:r>
                  <a:rPr kumimoji="1" lang="mr-IN" altLang="zh-CN" sz="700" b="1" dirty="0" smtClean="0">
                    <a:solidFill>
                      <a:schemeClr val="tx2"/>
                    </a:solidFill>
                    <a:latin typeface="Arial" charset="0"/>
                    <a:ea typeface="Arial" charset="0"/>
                    <a:cs typeface="Arial" charset="0"/>
                  </a:rPr>
                  <a:t>RGB</a:t>
                </a:r>
                <a:r>
                  <a:rPr kumimoji="1" lang="en-US" altLang="zh-CN" sz="700" b="1" dirty="0" smtClean="0">
                    <a:solidFill>
                      <a:schemeClr val="tx2"/>
                    </a:solidFill>
                    <a:latin typeface="Arial" charset="0"/>
                    <a:ea typeface="Arial" charset="0"/>
                    <a:cs typeface="Arial" charset="0"/>
                  </a:rPr>
                  <a:t> </a:t>
                </a:r>
                <a:r>
                  <a:rPr kumimoji="1" lang="en-US" altLang="zh-CN" sz="700" b="1" dirty="0">
                    <a:solidFill>
                      <a:schemeClr val="tx2"/>
                    </a:solidFill>
                    <a:latin typeface="Arial" charset="0"/>
                    <a:ea typeface="Arial" charset="0"/>
                    <a:cs typeface="Arial" charset="0"/>
                  </a:rPr>
                  <a:t>235</a:t>
                </a:r>
                <a:r>
                  <a:rPr kumimoji="1" lang="mr-IN" altLang="zh-CN" sz="700" b="1" dirty="0">
                    <a:solidFill>
                      <a:schemeClr val="tx2"/>
                    </a:solidFill>
                    <a:latin typeface="Arial" charset="0"/>
                    <a:ea typeface="Arial" charset="0"/>
                    <a:cs typeface="Arial" charset="0"/>
                  </a:rPr>
                  <a:t>/</a:t>
                </a:r>
                <a:r>
                  <a:rPr kumimoji="1" lang="en-US" altLang="zh-CN" sz="700" b="1" dirty="0">
                    <a:solidFill>
                      <a:schemeClr val="tx2"/>
                    </a:solidFill>
                    <a:latin typeface="Arial" charset="0"/>
                    <a:ea typeface="Arial" charset="0"/>
                    <a:cs typeface="Arial" charset="0"/>
                  </a:rPr>
                  <a:t>92/1</a:t>
                </a:r>
                <a:endParaRPr kumimoji="1" lang="mr-IN" altLang="zh-CN" sz="700" b="1" dirty="0">
                  <a:solidFill>
                    <a:schemeClr val="tx2"/>
                  </a:solidFill>
                  <a:latin typeface="Arial" charset="0"/>
                  <a:ea typeface="Arial" charset="0"/>
                  <a:cs typeface="Arial" charset="0"/>
                </a:endParaRPr>
              </a:p>
            </p:txBody>
          </p:sp>
          <p:sp>
            <p:nvSpPr>
              <p:cNvPr id="33" name="矩形 18">
                <a:extLst>
                  <a:ext uri="{FF2B5EF4-FFF2-40B4-BE49-F238E27FC236}">
                    <a16:creationId xmlns:a16="http://schemas.microsoft.com/office/drawing/2014/main" xmlns="" id="{2A29AF15-F5C4-A842-A63B-5DBA549CB92F}"/>
                  </a:ext>
                </a:extLst>
              </p:cNvPr>
              <p:cNvSpPr/>
              <p:nvPr userDrawn="1"/>
            </p:nvSpPr>
            <p:spPr>
              <a:xfrm>
                <a:off x="12315636" y="5880294"/>
                <a:ext cx="911019" cy="462672"/>
              </a:xfrm>
              <a:prstGeom prst="rect">
                <a:avLst/>
              </a:prstGeom>
              <a:solidFill>
                <a:srgbClr val="898989"/>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00000"/>
                  </a:lnSpc>
                </a:pPr>
                <a:r>
                  <a:rPr kumimoji="1" lang="mr-IN" altLang="zh-CN" sz="700" b="1" dirty="0" smtClean="0">
                    <a:solidFill>
                      <a:schemeClr val="tx2"/>
                    </a:solidFill>
                    <a:latin typeface="Arial" charset="0"/>
                    <a:ea typeface="Arial" charset="0"/>
                    <a:cs typeface="Arial" charset="0"/>
                  </a:rPr>
                  <a:t>RGB</a:t>
                </a:r>
                <a:r>
                  <a:rPr kumimoji="1" lang="en-US" altLang="zh-CN" sz="700" b="1" dirty="0" smtClean="0">
                    <a:solidFill>
                      <a:schemeClr val="tx2"/>
                    </a:solidFill>
                    <a:latin typeface="Arial" charset="0"/>
                    <a:ea typeface="Arial" charset="0"/>
                    <a:cs typeface="Arial" charset="0"/>
                  </a:rPr>
                  <a:t> </a:t>
                </a:r>
                <a:r>
                  <a:rPr kumimoji="1" lang="en-US" altLang="zh-CN" sz="700" b="1" dirty="0">
                    <a:solidFill>
                      <a:schemeClr val="tx2"/>
                    </a:solidFill>
                    <a:latin typeface="Arial" charset="0"/>
                    <a:ea typeface="Arial" charset="0"/>
                    <a:cs typeface="Arial" charset="0"/>
                  </a:rPr>
                  <a:t>137/137/137</a:t>
                </a:r>
                <a:endParaRPr kumimoji="1" lang="mr-IN" altLang="zh-CN" sz="700" b="1" dirty="0">
                  <a:solidFill>
                    <a:schemeClr val="tx2"/>
                  </a:solidFill>
                  <a:latin typeface="Arial" charset="0"/>
                  <a:ea typeface="Arial" charset="0"/>
                  <a:cs typeface="Arial" charset="0"/>
                </a:endParaRPr>
              </a:p>
            </p:txBody>
          </p:sp>
          <p:sp>
            <p:nvSpPr>
              <p:cNvPr id="34" name="矩形 19">
                <a:extLst>
                  <a:ext uri="{FF2B5EF4-FFF2-40B4-BE49-F238E27FC236}">
                    <a16:creationId xmlns:a16="http://schemas.microsoft.com/office/drawing/2014/main" xmlns="" id="{E9EA970A-4D36-BC41-B8BE-40DF553320E7}"/>
                  </a:ext>
                </a:extLst>
              </p:cNvPr>
              <p:cNvSpPr/>
              <p:nvPr userDrawn="1"/>
            </p:nvSpPr>
            <p:spPr>
              <a:xfrm>
                <a:off x="12315636" y="5362779"/>
                <a:ext cx="911019" cy="462672"/>
              </a:xfrm>
              <a:prstGeom prst="rect">
                <a:avLst/>
              </a:prstGeom>
              <a:solidFill>
                <a:srgbClr val="23181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00000"/>
                  </a:lnSpc>
                </a:pPr>
                <a:r>
                  <a:rPr kumimoji="1" lang="mr-IN" altLang="zh-CN" sz="700" b="1" dirty="0" smtClean="0">
                    <a:solidFill>
                      <a:schemeClr val="tx2"/>
                    </a:solidFill>
                    <a:latin typeface="Arial" charset="0"/>
                    <a:ea typeface="Arial" charset="0"/>
                    <a:cs typeface="Arial" charset="0"/>
                  </a:rPr>
                  <a:t>RGB</a:t>
                </a:r>
                <a:r>
                  <a:rPr kumimoji="1" lang="en-US" altLang="zh-CN" sz="700" b="1" dirty="0" smtClean="0">
                    <a:solidFill>
                      <a:schemeClr val="tx2"/>
                    </a:solidFill>
                    <a:latin typeface="Arial" charset="0"/>
                    <a:ea typeface="Arial" charset="0"/>
                    <a:cs typeface="Arial" charset="0"/>
                  </a:rPr>
                  <a:t> </a:t>
                </a:r>
                <a:r>
                  <a:rPr kumimoji="1" lang="en-US" altLang="zh-CN" sz="700" b="1" dirty="0">
                    <a:solidFill>
                      <a:schemeClr val="tx2"/>
                    </a:solidFill>
                    <a:latin typeface="Arial" charset="0"/>
                    <a:ea typeface="Arial" charset="0"/>
                    <a:cs typeface="Arial" charset="0"/>
                  </a:rPr>
                  <a:t>35/24/21</a:t>
                </a:r>
                <a:endParaRPr kumimoji="1" lang="mr-IN" altLang="zh-CN" sz="700" b="1" dirty="0">
                  <a:solidFill>
                    <a:schemeClr val="tx2"/>
                  </a:solidFill>
                  <a:latin typeface="Arial" charset="0"/>
                  <a:ea typeface="Arial" charset="0"/>
                  <a:cs typeface="Arial" charset="0"/>
                </a:endParaRPr>
              </a:p>
            </p:txBody>
          </p:sp>
          <p:sp>
            <p:nvSpPr>
              <p:cNvPr id="35" name="矩形 22">
                <a:extLst>
                  <a:ext uri="{FF2B5EF4-FFF2-40B4-BE49-F238E27FC236}">
                    <a16:creationId xmlns:a16="http://schemas.microsoft.com/office/drawing/2014/main" xmlns="" id="{14EE21FB-1D92-0241-ABA5-5E9A6AEE0DC8}"/>
                  </a:ext>
                </a:extLst>
              </p:cNvPr>
              <p:cNvSpPr/>
              <p:nvPr userDrawn="1"/>
            </p:nvSpPr>
            <p:spPr>
              <a:xfrm>
                <a:off x="12315636" y="6403948"/>
                <a:ext cx="911019" cy="462672"/>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00000"/>
                  </a:lnSpc>
                </a:pPr>
                <a:r>
                  <a:rPr kumimoji="1" lang="mr-IN" altLang="zh-CN" sz="700" b="1" dirty="0" smtClean="0">
                    <a:solidFill>
                      <a:schemeClr val="bg1"/>
                    </a:solidFill>
                    <a:latin typeface="Arial" charset="0"/>
                    <a:ea typeface="Arial" charset="0"/>
                    <a:cs typeface="Arial" charset="0"/>
                  </a:rPr>
                  <a:t>RGB</a:t>
                </a:r>
                <a:r>
                  <a:rPr kumimoji="1" lang="en-US" altLang="zh-CN" sz="700" b="1" dirty="0" smtClean="0">
                    <a:solidFill>
                      <a:schemeClr val="bg1"/>
                    </a:solidFill>
                    <a:latin typeface="Arial" charset="0"/>
                    <a:ea typeface="Arial" charset="0"/>
                    <a:cs typeface="Arial" charset="0"/>
                  </a:rPr>
                  <a:t> </a:t>
                </a:r>
                <a:r>
                  <a:rPr kumimoji="1" lang="en-US" altLang="zh-CN" sz="700" b="1" dirty="0">
                    <a:solidFill>
                      <a:schemeClr val="bg1"/>
                    </a:solidFill>
                    <a:latin typeface="Arial" charset="0"/>
                    <a:ea typeface="Arial" charset="0"/>
                    <a:cs typeface="Arial" charset="0"/>
                  </a:rPr>
                  <a:t>221</a:t>
                </a:r>
                <a:r>
                  <a:rPr kumimoji="1" lang="mr-IN" altLang="zh-CN" sz="700" b="1" dirty="0">
                    <a:solidFill>
                      <a:schemeClr val="bg1"/>
                    </a:solidFill>
                    <a:latin typeface="Arial" charset="0"/>
                    <a:ea typeface="Arial" charset="0"/>
                    <a:cs typeface="Arial" charset="0"/>
                  </a:rPr>
                  <a:t>/</a:t>
                </a:r>
                <a:r>
                  <a:rPr kumimoji="1" lang="en-US" altLang="zh-CN" sz="700" b="1" dirty="0">
                    <a:solidFill>
                      <a:schemeClr val="bg1"/>
                    </a:solidFill>
                    <a:latin typeface="Arial" charset="0"/>
                    <a:ea typeface="Arial" charset="0"/>
                    <a:cs typeface="Arial" charset="0"/>
                  </a:rPr>
                  <a:t>221/221</a:t>
                </a:r>
                <a:endParaRPr kumimoji="1" lang="mr-IN" altLang="zh-CN" sz="700" b="1" dirty="0">
                  <a:solidFill>
                    <a:schemeClr val="bg1"/>
                  </a:solidFill>
                  <a:latin typeface="Arial" charset="0"/>
                  <a:ea typeface="Arial" charset="0"/>
                  <a:cs typeface="Arial" charset="0"/>
                </a:endParaRPr>
              </a:p>
            </p:txBody>
          </p:sp>
          <p:sp>
            <p:nvSpPr>
              <p:cNvPr id="36" name="矩形 12">
                <a:extLst>
                  <a:ext uri="{FF2B5EF4-FFF2-40B4-BE49-F238E27FC236}">
                    <a16:creationId xmlns:a16="http://schemas.microsoft.com/office/drawing/2014/main" xmlns="" id="{883734A3-2645-434A-9DCC-1416B6C687CC}"/>
                  </a:ext>
                </a:extLst>
              </p:cNvPr>
              <p:cNvSpPr/>
              <p:nvPr userDrawn="1"/>
            </p:nvSpPr>
            <p:spPr>
              <a:xfrm>
                <a:off x="13288175" y="3785971"/>
                <a:ext cx="885201" cy="462672"/>
              </a:xfrm>
              <a:prstGeom prst="rect">
                <a:avLst/>
              </a:prstGeom>
              <a:solidFill>
                <a:srgbClr val="E98C8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00000"/>
                  </a:lnSpc>
                </a:pPr>
                <a:r>
                  <a:rPr kumimoji="1" lang="mr-IN" altLang="zh-CN" sz="700" b="1" dirty="0" smtClean="0">
                    <a:solidFill>
                      <a:schemeClr val="tx2"/>
                    </a:solidFill>
                    <a:latin typeface="Arial" charset="0"/>
                    <a:ea typeface="Arial" charset="0"/>
                    <a:cs typeface="Arial" charset="0"/>
                  </a:rPr>
                  <a:t>RGB</a:t>
                </a:r>
                <a:r>
                  <a:rPr kumimoji="1" lang="en-US" altLang="zh-CN" sz="700" b="1" dirty="0" smtClean="0">
                    <a:solidFill>
                      <a:schemeClr val="tx2"/>
                    </a:solidFill>
                    <a:latin typeface="Arial" charset="0"/>
                    <a:ea typeface="Arial" charset="0"/>
                    <a:cs typeface="Arial" charset="0"/>
                  </a:rPr>
                  <a:t> </a:t>
                </a:r>
                <a:r>
                  <a:rPr kumimoji="1" lang="en-US" altLang="zh-CN" sz="700" b="1" dirty="0">
                    <a:solidFill>
                      <a:schemeClr val="tx2"/>
                    </a:solidFill>
                    <a:latin typeface="Arial" charset="0"/>
                    <a:ea typeface="Arial" charset="0"/>
                    <a:cs typeface="Arial" charset="0"/>
                  </a:rPr>
                  <a:t>233</a:t>
                </a:r>
                <a:r>
                  <a:rPr kumimoji="1" lang="mr-IN" altLang="zh-CN" sz="700" b="1" dirty="0">
                    <a:solidFill>
                      <a:schemeClr val="tx2"/>
                    </a:solidFill>
                    <a:latin typeface="Arial" charset="0"/>
                    <a:ea typeface="Arial" charset="0"/>
                    <a:cs typeface="Arial" charset="0"/>
                  </a:rPr>
                  <a:t>/</a:t>
                </a:r>
                <a:r>
                  <a:rPr kumimoji="1" lang="en-US" altLang="zh-CN" sz="700" b="1" dirty="0">
                    <a:solidFill>
                      <a:schemeClr val="tx2"/>
                    </a:solidFill>
                    <a:latin typeface="Arial" charset="0"/>
                    <a:ea typeface="Arial" charset="0"/>
                    <a:cs typeface="Arial" charset="0"/>
                  </a:rPr>
                  <a:t>140/128</a:t>
                </a:r>
                <a:endParaRPr kumimoji="1" lang="mr-IN" altLang="zh-CN" sz="700" b="1" dirty="0">
                  <a:solidFill>
                    <a:schemeClr val="tx2"/>
                  </a:solidFill>
                  <a:latin typeface="Arial" charset="0"/>
                  <a:ea typeface="Arial" charset="0"/>
                  <a:cs typeface="Arial" charset="0"/>
                </a:endParaRPr>
              </a:p>
            </p:txBody>
          </p:sp>
          <p:sp>
            <p:nvSpPr>
              <p:cNvPr id="37" name="矩形 13">
                <a:extLst>
                  <a:ext uri="{FF2B5EF4-FFF2-40B4-BE49-F238E27FC236}">
                    <a16:creationId xmlns:a16="http://schemas.microsoft.com/office/drawing/2014/main" xmlns="" id="{1FF13552-FB3D-134A-A80A-6CFB35DFE1A1}"/>
                  </a:ext>
                </a:extLst>
              </p:cNvPr>
              <p:cNvSpPr/>
              <p:nvPr userDrawn="1"/>
            </p:nvSpPr>
            <p:spPr>
              <a:xfrm>
                <a:off x="13288175" y="3259312"/>
                <a:ext cx="885201" cy="462672"/>
              </a:xfrm>
              <a:prstGeom prst="rect">
                <a:avLst/>
              </a:prstGeom>
              <a:solidFill>
                <a:srgbClr val="A72126"/>
              </a:solidFill>
              <a:ln>
                <a:solidFill>
                  <a:srgbClr val="9F000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00000"/>
                  </a:lnSpc>
                </a:pPr>
                <a:r>
                  <a:rPr kumimoji="1" lang="mr-IN" altLang="zh-CN" sz="700" b="1" dirty="0" smtClean="0">
                    <a:solidFill>
                      <a:schemeClr val="tx2"/>
                    </a:solidFill>
                    <a:latin typeface="Arial" charset="0"/>
                    <a:ea typeface="Arial" charset="0"/>
                    <a:cs typeface="Arial" charset="0"/>
                  </a:rPr>
                  <a:t>RGB</a:t>
                </a:r>
                <a:r>
                  <a:rPr kumimoji="1" lang="en-US" altLang="zh-CN" sz="700" b="1" dirty="0" smtClean="0">
                    <a:solidFill>
                      <a:schemeClr val="tx2"/>
                    </a:solidFill>
                    <a:latin typeface="Arial" charset="0"/>
                    <a:ea typeface="Arial" charset="0"/>
                    <a:cs typeface="Arial" charset="0"/>
                  </a:rPr>
                  <a:t> </a:t>
                </a:r>
                <a:r>
                  <a:rPr kumimoji="1" lang="en-US" altLang="zh-CN" sz="700" b="1" dirty="0">
                    <a:solidFill>
                      <a:schemeClr val="tx2"/>
                    </a:solidFill>
                    <a:latin typeface="Arial" charset="0"/>
                    <a:ea typeface="Arial" charset="0"/>
                    <a:cs typeface="Arial" charset="0"/>
                  </a:rPr>
                  <a:t>159</a:t>
                </a:r>
                <a:r>
                  <a:rPr kumimoji="1" lang="mr-IN" altLang="zh-CN" sz="700" b="1" dirty="0">
                    <a:solidFill>
                      <a:schemeClr val="tx2"/>
                    </a:solidFill>
                    <a:latin typeface="Arial" charset="0"/>
                    <a:ea typeface="Arial" charset="0"/>
                    <a:cs typeface="Arial" charset="0"/>
                  </a:rPr>
                  <a:t>/</a:t>
                </a:r>
                <a:r>
                  <a:rPr kumimoji="1" lang="en-US" altLang="zh-CN" sz="700" b="1" dirty="0">
                    <a:solidFill>
                      <a:schemeClr val="tx2"/>
                    </a:solidFill>
                    <a:latin typeface="Arial" charset="0"/>
                    <a:ea typeface="Arial" charset="0"/>
                    <a:cs typeface="Arial" charset="0"/>
                  </a:rPr>
                  <a:t>0/1</a:t>
                </a:r>
                <a:endParaRPr kumimoji="1" lang="mr-IN" altLang="zh-CN" sz="700" b="1" dirty="0">
                  <a:solidFill>
                    <a:schemeClr val="tx2"/>
                  </a:solidFill>
                  <a:latin typeface="Arial" charset="0"/>
                  <a:ea typeface="Arial" charset="0"/>
                  <a:cs typeface="Arial" charset="0"/>
                </a:endParaRPr>
              </a:p>
            </p:txBody>
          </p:sp>
          <p:sp>
            <p:nvSpPr>
              <p:cNvPr id="38" name="矩形 16">
                <a:extLst>
                  <a:ext uri="{FF2B5EF4-FFF2-40B4-BE49-F238E27FC236}">
                    <a16:creationId xmlns:a16="http://schemas.microsoft.com/office/drawing/2014/main" xmlns="" id="{0A96471B-CB12-1443-B01F-C14C9112C149}"/>
                  </a:ext>
                </a:extLst>
              </p:cNvPr>
              <p:cNvSpPr/>
              <p:nvPr userDrawn="1"/>
            </p:nvSpPr>
            <p:spPr>
              <a:xfrm>
                <a:off x="13288175" y="4836793"/>
                <a:ext cx="885201" cy="462672"/>
              </a:xfrm>
              <a:prstGeom prst="rect">
                <a:avLst/>
              </a:prstGeom>
              <a:solidFill>
                <a:srgbClr val="F5DC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00000"/>
                  </a:lnSpc>
                </a:pPr>
                <a:r>
                  <a:rPr kumimoji="1" lang="mr-IN" altLang="zh-CN" sz="700" b="1" dirty="0" smtClean="0">
                    <a:solidFill>
                      <a:schemeClr val="bg1"/>
                    </a:solidFill>
                    <a:latin typeface="Arial" charset="0"/>
                    <a:ea typeface="Arial" charset="0"/>
                    <a:cs typeface="Arial" charset="0"/>
                  </a:rPr>
                  <a:t>RGB</a:t>
                </a:r>
                <a:r>
                  <a:rPr kumimoji="1" lang="en-US" altLang="zh-CN" sz="700" b="1" dirty="0" smtClean="0">
                    <a:solidFill>
                      <a:schemeClr val="bg1"/>
                    </a:solidFill>
                    <a:latin typeface="Arial" charset="0"/>
                    <a:ea typeface="Arial" charset="0"/>
                    <a:cs typeface="Arial" charset="0"/>
                  </a:rPr>
                  <a:t> </a:t>
                </a:r>
                <a:r>
                  <a:rPr kumimoji="1" lang="en-US" altLang="zh-CN" sz="700" b="1" dirty="0">
                    <a:solidFill>
                      <a:schemeClr val="bg1"/>
                    </a:solidFill>
                    <a:latin typeface="Arial" charset="0"/>
                    <a:ea typeface="Arial" charset="0"/>
                    <a:cs typeface="Arial" charset="0"/>
                  </a:rPr>
                  <a:t>245</a:t>
                </a:r>
                <a:r>
                  <a:rPr kumimoji="1" lang="mr-IN" altLang="zh-CN" sz="700" b="1" dirty="0">
                    <a:solidFill>
                      <a:schemeClr val="bg1"/>
                    </a:solidFill>
                    <a:latin typeface="Arial" charset="0"/>
                    <a:ea typeface="Arial" charset="0"/>
                    <a:cs typeface="Arial" charset="0"/>
                  </a:rPr>
                  <a:t>/</a:t>
                </a:r>
                <a:r>
                  <a:rPr kumimoji="1" lang="en-US" altLang="zh-CN" sz="700" b="1" dirty="0">
                    <a:solidFill>
                      <a:schemeClr val="bg1"/>
                    </a:solidFill>
                    <a:latin typeface="Arial" charset="0"/>
                    <a:ea typeface="Arial" charset="0"/>
                    <a:cs typeface="Arial" charset="0"/>
                  </a:rPr>
                  <a:t>220/87</a:t>
                </a:r>
                <a:endParaRPr kumimoji="1" lang="mr-IN" altLang="zh-CN" sz="700" b="1" dirty="0">
                  <a:solidFill>
                    <a:schemeClr val="bg1"/>
                  </a:solidFill>
                  <a:latin typeface="Arial" charset="0"/>
                  <a:ea typeface="Arial" charset="0"/>
                  <a:cs typeface="Arial" charset="0"/>
                </a:endParaRPr>
              </a:p>
            </p:txBody>
          </p:sp>
          <p:sp>
            <p:nvSpPr>
              <p:cNvPr id="39" name="矩形 17">
                <a:extLst>
                  <a:ext uri="{FF2B5EF4-FFF2-40B4-BE49-F238E27FC236}">
                    <a16:creationId xmlns:a16="http://schemas.microsoft.com/office/drawing/2014/main" xmlns="" id="{61890D59-CF8B-1449-A836-3A304EC9A907}"/>
                  </a:ext>
                </a:extLst>
              </p:cNvPr>
              <p:cNvSpPr/>
              <p:nvPr userDrawn="1"/>
            </p:nvSpPr>
            <p:spPr>
              <a:xfrm>
                <a:off x="13288175" y="4319278"/>
                <a:ext cx="885201" cy="462672"/>
              </a:xfrm>
              <a:prstGeom prst="rect">
                <a:avLst/>
              </a:prstGeom>
              <a:solidFill>
                <a:srgbClr val="F0850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00000"/>
                  </a:lnSpc>
                </a:pPr>
                <a:r>
                  <a:rPr kumimoji="1" lang="mr-IN" altLang="zh-CN" sz="700" b="1" dirty="0" smtClean="0">
                    <a:solidFill>
                      <a:schemeClr val="tx2"/>
                    </a:solidFill>
                    <a:latin typeface="Arial" charset="0"/>
                    <a:ea typeface="Arial" charset="0"/>
                    <a:cs typeface="Arial" charset="0"/>
                  </a:rPr>
                  <a:t>RGB</a:t>
                </a:r>
                <a:r>
                  <a:rPr kumimoji="1" lang="en-US" altLang="zh-CN" sz="700" b="1" dirty="0" smtClean="0">
                    <a:solidFill>
                      <a:schemeClr val="tx2"/>
                    </a:solidFill>
                    <a:latin typeface="Arial" charset="0"/>
                    <a:ea typeface="Arial" charset="0"/>
                    <a:cs typeface="Arial" charset="0"/>
                  </a:rPr>
                  <a:t> </a:t>
                </a:r>
                <a:r>
                  <a:rPr kumimoji="1" lang="en-US" altLang="zh-CN" sz="700" b="1" dirty="0">
                    <a:solidFill>
                      <a:schemeClr val="tx2"/>
                    </a:solidFill>
                    <a:latin typeface="Arial" charset="0"/>
                    <a:ea typeface="Arial" charset="0"/>
                    <a:cs typeface="Arial" charset="0"/>
                  </a:rPr>
                  <a:t>240</a:t>
                </a:r>
                <a:r>
                  <a:rPr kumimoji="1" lang="mr-IN" altLang="zh-CN" sz="700" b="1" dirty="0">
                    <a:solidFill>
                      <a:schemeClr val="tx2"/>
                    </a:solidFill>
                    <a:latin typeface="Arial" charset="0"/>
                    <a:ea typeface="Arial" charset="0"/>
                    <a:cs typeface="Arial" charset="0"/>
                  </a:rPr>
                  <a:t>/</a:t>
                </a:r>
                <a:r>
                  <a:rPr kumimoji="1" lang="en-US" altLang="zh-CN" sz="700" b="1" dirty="0">
                    <a:solidFill>
                      <a:schemeClr val="tx2"/>
                    </a:solidFill>
                    <a:latin typeface="Arial" charset="0"/>
                    <a:ea typeface="Arial" charset="0"/>
                    <a:cs typeface="Arial" charset="0"/>
                  </a:rPr>
                  <a:t>133/0</a:t>
                </a:r>
                <a:endParaRPr kumimoji="1" lang="mr-IN" altLang="zh-CN" sz="700" b="1" dirty="0">
                  <a:solidFill>
                    <a:schemeClr val="tx2"/>
                  </a:solidFill>
                  <a:latin typeface="Arial" charset="0"/>
                  <a:ea typeface="Arial" charset="0"/>
                  <a:cs typeface="Arial" charset="0"/>
                </a:endParaRPr>
              </a:p>
            </p:txBody>
          </p:sp>
          <p:sp>
            <p:nvSpPr>
              <p:cNvPr id="40" name="矩形 18">
                <a:extLst>
                  <a:ext uri="{FF2B5EF4-FFF2-40B4-BE49-F238E27FC236}">
                    <a16:creationId xmlns:a16="http://schemas.microsoft.com/office/drawing/2014/main" xmlns="" id="{0466A1E1-E7C7-FD49-9880-9E44BED19FF5}"/>
                  </a:ext>
                </a:extLst>
              </p:cNvPr>
              <p:cNvSpPr/>
              <p:nvPr userDrawn="1"/>
            </p:nvSpPr>
            <p:spPr>
              <a:xfrm>
                <a:off x="13288171" y="5880294"/>
                <a:ext cx="911019" cy="462672"/>
              </a:xfrm>
              <a:prstGeom prst="rect">
                <a:avLst/>
              </a:prstGeom>
              <a:solidFill>
                <a:srgbClr val="B5B5B5"/>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00000"/>
                  </a:lnSpc>
                </a:pPr>
                <a:r>
                  <a:rPr kumimoji="1" lang="mr-IN" altLang="zh-CN" sz="700" b="1" dirty="0" smtClean="0">
                    <a:solidFill>
                      <a:schemeClr val="tx2"/>
                    </a:solidFill>
                    <a:latin typeface="Arial" charset="0"/>
                    <a:ea typeface="Arial" charset="0"/>
                    <a:cs typeface="Arial" charset="0"/>
                  </a:rPr>
                  <a:t>RGB</a:t>
                </a:r>
                <a:r>
                  <a:rPr kumimoji="1" lang="en-US" altLang="zh-CN" sz="700" b="1" dirty="0" smtClean="0">
                    <a:solidFill>
                      <a:schemeClr val="tx2"/>
                    </a:solidFill>
                    <a:latin typeface="Arial" charset="0"/>
                    <a:ea typeface="Arial" charset="0"/>
                    <a:cs typeface="Arial" charset="0"/>
                  </a:rPr>
                  <a:t> </a:t>
                </a:r>
                <a:r>
                  <a:rPr kumimoji="1" lang="en-US" altLang="zh-CN" sz="700" b="1" dirty="0">
                    <a:solidFill>
                      <a:schemeClr val="tx2"/>
                    </a:solidFill>
                    <a:latin typeface="Arial" charset="0"/>
                    <a:ea typeface="Arial" charset="0"/>
                    <a:cs typeface="Arial" charset="0"/>
                  </a:rPr>
                  <a:t>181</a:t>
                </a:r>
                <a:r>
                  <a:rPr kumimoji="1" lang="mr-IN" altLang="zh-CN" sz="700" b="1" dirty="0">
                    <a:solidFill>
                      <a:schemeClr val="tx2"/>
                    </a:solidFill>
                    <a:latin typeface="Arial" charset="0"/>
                    <a:ea typeface="Arial" charset="0"/>
                    <a:cs typeface="Arial" charset="0"/>
                  </a:rPr>
                  <a:t>/</a:t>
                </a:r>
                <a:r>
                  <a:rPr kumimoji="1" lang="en-US" altLang="zh-CN" sz="700" b="1" dirty="0">
                    <a:solidFill>
                      <a:schemeClr val="tx2"/>
                    </a:solidFill>
                    <a:latin typeface="Arial" charset="0"/>
                    <a:ea typeface="Arial" charset="0"/>
                    <a:cs typeface="Arial" charset="0"/>
                  </a:rPr>
                  <a:t>181/181</a:t>
                </a:r>
                <a:endParaRPr kumimoji="1" lang="mr-IN" altLang="zh-CN" sz="700" b="1" dirty="0">
                  <a:solidFill>
                    <a:schemeClr val="tx2"/>
                  </a:solidFill>
                  <a:latin typeface="Arial" charset="0"/>
                  <a:ea typeface="Arial" charset="0"/>
                  <a:cs typeface="Arial" charset="0"/>
                </a:endParaRPr>
              </a:p>
            </p:txBody>
          </p:sp>
          <p:sp>
            <p:nvSpPr>
              <p:cNvPr id="42" name="矩形 19">
                <a:extLst>
                  <a:ext uri="{FF2B5EF4-FFF2-40B4-BE49-F238E27FC236}">
                    <a16:creationId xmlns:a16="http://schemas.microsoft.com/office/drawing/2014/main" xmlns="" id="{B21AD6AC-1275-0142-A9EA-D77B26CB40EF}"/>
                  </a:ext>
                </a:extLst>
              </p:cNvPr>
              <p:cNvSpPr/>
              <p:nvPr userDrawn="1"/>
            </p:nvSpPr>
            <p:spPr>
              <a:xfrm>
                <a:off x="13288171" y="5362779"/>
                <a:ext cx="911019" cy="462672"/>
              </a:xfrm>
              <a:prstGeom prst="rect">
                <a:avLst/>
              </a:prstGeom>
              <a:solidFill>
                <a:srgbClr val="595757"/>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00000"/>
                  </a:lnSpc>
                </a:pPr>
                <a:r>
                  <a:rPr kumimoji="1" lang="mr-IN" altLang="zh-CN" sz="700" b="1" dirty="0" smtClean="0">
                    <a:solidFill>
                      <a:schemeClr val="tx2"/>
                    </a:solidFill>
                    <a:latin typeface="Arial" charset="0"/>
                    <a:ea typeface="Arial" charset="0"/>
                    <a:cs typeface="Arial" charset="0"/>
                  </a:rPr>
                  <a:t>RGB</a:t>
                </a:r>
                <a:r>
                  <a:rPr kumimoji="1" lang="en-US" altLang="zh-CN" sz="700" b="1" dirty="0" smtClean="0">
                    <a:solidFill>
                      <a:schemeClr val="tx2"/>
                    </a:solidFill>
                    <a:latin typeface="Arial" charset="0"/>
                    <a:ea typeface="Arial" charset="0"/>
                    <a:cs typeface="Arial" charset="0"/>
                  </a:rPr>
                  <a:t> </a:t>
                </a:r>
                <a:r>
                  <a:rPr kumimoji="1" lang="en-US" altLang="zh-CN" sz="700" b="1" dirty="0">
                    <a:solidFill>
                      <a:schemeClr val="tx2"/>
                    </a:solidFill>
                    <a:latin typeface="Arial" charset="0"/>
                    <a:ea typeface="Arial" charset="0"/>
                    <a:cs typeface="Arial" charset="0"/>
                  </a:rPr>
                  <a:t>89</a:t>
                </a:r>
                <a:r>
                  <a:rPr kumimoji="1" lang="mr-IN" altLang="zh-CN" sz="700" b="1" dirty="0">
                    <a:solidFill>
                      <a:schemeClr val="tx2"/>
                    </a:solidFill>
                    <a:latin typeface="Arial" charset="0"/>
                    <a:ea typeface="Arial" charset="0"/>
                    <a:cs typeface="Arial" charset="0"/>
                  </a:rPr>
                  <a:t>/</a:t>
                </a:r>
                <a:r>
                  <a:rPr kumimoji="1" lang="en-US" altLang="zh-CN" sz="700" b="1" dirty="0">
                    <a:solidFill>
                      <a:schemeClr val="tx2"/>
                    </a:solidFill>
                    <a:latin typeface="Arial" charset="0"/>
                    <a:ea typeface="Arial" charset="0"/>
                    <a:cs typeface="Arial" charset="0"/>
                  </a:rPr>
                  <a:t>87/87</a:t>
                </a:r>
                <a:endParaRPr kumimoji="1" lang="mr-IN" altLang="zh-CN" sz="700" b="1" dirty="0">
                  <a:solidFill>
                    <a:schemeClr val="tx2"/>
                  </a:solidFill>
                  <a:latin typeface="Arial" charset="0"/>
                  <a:ea typeface="Arial" charset="0"/>
                  <a:cs typeface="Arial" charset="0"/>
                </a:endParaRPr>
              </a:p>
            </p:txBody>
          </p:sp>
          <p:sp>
            <p:nvSpPr>
              <p:cNvPr id="43" name="矩形 22">
                <a:extLst>
                  <a:ext uri="{FF2B5EF4-FFF2-40B4-BE49-F238E27FC236}">
                    <a16:creationId xmlns:a16="http://schemas.microsoft.com/office/drawing/2014/main" xmlns="" id="{238BAC2A-AE09-A84D-875D-8472236D6610}"/>
                  </a:ext>
                </a:extLst>
              </p:cNvPr>
              <p:cNvSpPr/>
              <p:nvPr userDrawn="1"/>
            </p:nvSpPr>
            <p:spPr>
              <a:xfrm>
                <a:off x="13288171" y="6403948"/>
                <a:ext cx="911019" cy="462672"/>
              </a:xfrm>
              <a:prstGeom prst="rect">
                <a:avLst/>
              </a:prstGeom>
              <a:solidFill>
                <a:srgbClr val="FFFFFF"/>
              </a:solidFill>
              <a:ln w="6350">
                <a:solidFill>
                  <a:schemeClr val="bg1">
                    <a:lumMod val="10000"/>
                    <a:lumOff val="9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00000"/>
                  </a:lnSpc>
                </a:pPr>
                <a:r>
                  <a:rPr kumimoji="1" lang="mr-IN" altLang="zh-CN" sz="700" b="1" dirty="0" smtClean="0">
                    <a:solidFill>
                      <a:schemeClr val="bg1"/>
                    </a:solidFill>
                    <a:latin typeface="Arial" charset="0"/>
                    <a:ea typeface="Arial" charset="0"/>
                    <a:cs typeface="Arial" charset="0"/>
                  </a:rPr>
                  <a:t>RGB</a:t>
                </a:r>
                <a:r>
                  <a:rPr kumimoji="1" lang="en-US" altLang="zh-CN" sz="700" b="1" dirty="0" smtClean="0">
                    <a:solidFill>
                      <a:schemeClr val="bg1"/>
                    </a:solidFill>
                    <a:latin typeface="Arial" charset="0"/>
                    <a:ea typeface="Arial" charset="0"/>
                    <a:cs typeface="Arial" charset="0"/>
                  </a:rPr>
                  <a:t> </a:t>
                </a:r>
                <a:r>
                  <a:rPr kumimoji="1" lang="en-US" altLang="zh-CN" sz="700" b="1" dirty="0">
                    <a:solidFill>
                      <a:schemeClr val="bg1"/>
                    </a:solidFill>
                    <a:latin typeface="Arial" charset="0"/>
                    <a:ea typeface="Arial" charset="0"/>
                    <a:cs typeface="Arial" charset="0"/>
                  </a:rPr>
                  <a:t>255</a:t>
                </a:r>
                <a:r>
                  <a:rPr kumimoji="1" lang="mr-IN" altLang="zh-CN" sz="700" b="1" dirty="0">
                    <a:solidFill>
                      <a:schemeClr val="bg1"/>
                    </a:solidFill>
                    <a:latin typeface="Arial" charset="0"/>
                    <a:ea typeface="Arial" charset="0"/>
                    <a:cs typeface="Arial" charset="0"/>
                  </a:rPr>
                  <a:t>/</a:t>
                </a:r>
                <a:r>
                  <a:rPr kumimoji="1" lang="en-US" altLang="zh-CN" sz="700" b="1" dirty="0">
                    <a:solidFill>
                      <a:schemeClr val="bg1"/>
                    </a:solidFill>
                    <a:latin typeface="Arial" charset="0"/>
                    <a:ea typeface="Arial" charset="0"/>
                    <a:cs typeface="Arial" charset="0"/>
                  </a:rPr>
                  <a:t>255/255</a:t>
                </a:r>
                <a:endParaRPr kumimoji="1" lang="mr-IN" altLang="zh-CN" sz="700" b="1" dirty="0">
                  <a:solidFill>
                    <a:schemeClr val="bg1"/>
                  </a:solidFill>
                  <a:latin typeface="Arial" charset="0"/>
                  <a:ea typeface="Arial" charset="0"/>
                  <a:cs typeface="Arial" charset="0"/>
                </a:endParaRPr>
              </a:p>
            </p:txBody>
          </p:sp>
        </p:grpSp>
      </p:grpSp>
    </p:spTree>
    <p:extLst>
      <p:ext uri="{BB962C8B-B14F-4D97-AF65-F5344CB8AC3E}">
        <p14:creationId xmlns:p14="http://schemas.microsoft.com/office/powerpoint/2010/main" val="99056531"/>
      </p:ext>
    </p:extLst>
  </p:cSld>
  <p:clrMap bg1="lt1" tx1="dk1" bg2="lt2" tx2="dk2" accent1="accent1" accent2="accent2" accent3="accent3" accent4="accent4" accent5="accent5" accent6="accent6" hlink="hlink" folHlink="folHlink"/>
  <p:sldLayoutIdLst>
    <p:sldLayoutId id="2147483891" r:id="rId1"/>
  </p:sldLayoutIdLst>
  <p:timing>
    <p:tnLst>
      <p:par>
        <p:cTn id="1" dur="indefinite" restart="never" nodeType="tmRoot"/>
      </p:par>
    </p:tnLst>
  </p:timing>
  <p:hf hdr="0" ftr="0" dt="0"/>
  <p:txStyles>
    <p:titleStyle>
      <a:lvl1pPr algn="l" defTabSz="1187798" rtl="0" eaLnBrk="1" latinLnBrk="0" hangingPunct="1">
        <a:lnSpc>
          <a:spcPct val="90000"/>
        </a:lnSpc>
        <a:spcBef>
          <a:spcPct val="0"/>
        </a:spcBef>
        <a:buNone/>
        <a:defRPr sz="5716" kern="1200">
          <a:solidFill>
            <a:schemeClr val="tx1"/>
          </a:solidFill>
          <a:latin typeface="+mj-lt"/>
          <a:ea typeface="+mj-ea"/>
          <a:cs typeface="+mj-cs"/>
        </a:defRPr>
      </a:lvl1pPr>
    </p:titleStyle>
    <p:bodyStyle>
      <a:lvl1pPr marL="296950" indent="-296950" algn="l" defTabSz="1187798" rtl="0" eaLnBrk="1" latinLnBrk="0" hangingPunct="1">
        <a:lnSpc>
          <a:spcPct val="90000"/>
        </a:lnSpc>
        <a:spcBef>
          <a:spcPts val="1299"/>
        </a:spcBef>
        <a:buFont typeface="Arial" panose="020B0604020202020204" pitchFamily="34" charset="0"/>
        <a:buChar char="•"/>
        <a:defRPr sz="3636" kern="1200">
          <a:solidFill>
            <a:schemeClr val="tx1"/>
          </a:solidFill>
          <a:latin typeface="+mn-lt"/>
          <a:ea typeface="+mn-ea"/>
          <a:cs typeface="+mn-cs"/>
        </a:defRPr>
      </a:lvl1pPr>
      <a:lvl2pPr marL="890849" indent="-296950" algn="l" defTabSz="1187798" rtl="0" eaLnBrk="1" latinLnBrk="0" hangingPunct="1">
        <a:lnSpc>
          <a:spcPct val="90000"/>
        </a:lnSpc>
        <a:spcBef>
          <a:spcPts val="650"/>
        </a:spcBef>
        <a:buFont typeface="Arial" panose="020B0604020202020204" pitchFamily="34" charset="0"/>
        <a:buChar char="•"/>
        <a:defRPr sz="3118" kern="1200">
          <a:solidFill>
            <a:schemeClr val="tx1"/>
          </a:solidFill>
          <a:latin typeface="+mn-lt"/>
          <a:ea typeface="+mn-ea"/>
          <a:cs typeface="+mn-cs"/>
        </a:defRPr>
      </a:lvl2pPr>
      <a:lvl3pPr marL="1484748" indent="-296950" algn="l" defTabSz="1187798" rtl="0" eaLnBrk="1" latinLnBrk="0" hangingPunct="1">
        <a:lnSpc>
          <a:spcPct val="90000"/>
        </a:lnSpc>
        <a:spcBef>
          <a:spcPts val="650"/>
        </a:spcBef>
        <a:buFont typeface="Arial" panose="020B0604020202020204" pitchFamily="34" charset="0"/>
        <a:buChar char="•"/>
        <a:defRPr sz="2598" kern="1200">
          <a:solidFill>
            <a:schemeClr val="tx1"/>
          </a:solidFill>
          <a:latin typeface="+mn-lt"/>
          <a:ea typeface="+mn-ea"/>
          <a:cs typeface="+mn-cs"/>
        </a:defRPr>
      </a:lvl3pPr>
      <a:lvl4pPr marL="2078648"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4pPr>
      <a:lvl5pPr marL="2672547"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5pPr>
      <a:lvl6pPr marL="3266447"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6pPr>
      <a:lvl7pPr marL="3860346"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7pPr>
      <a:lvl8pPr marL="4454245"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8pPr>
      <a:lvl9pPr marL="5048144"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9pPr>
    </p:bodyStyle>
    <p:otherStyle>
      <a:defPPr>
        <a:defRPr lang="en-US"/>
      </a:defPPr>
      <a:lvl1pPr marL="0" algn="l" defTabSz="1187798" rtl="0" eaLnBrk="1" latinLnBrk="0" hangingPunct="1">
        <a:defRPr sz="2338" kern="1200">
          <a:solidFill>
            <a:schemeClr val="tx1"/>
          </a:solidFill>
          <a:latin typeface="+mn-lt"/>
          <a:ea typeface="+mn-ea"/>
          <a:cs typeface="+mn-cs"/>
        </a:defRPr>
      </a:lvl1pPr>
      <a:lvl2pPr marL="593900" algn="l" defTabSz="1187798" rtl="0" eaLnBrk="1" latinLnBrk="0" hangingPunct="1">
        <a:defRPr sz="2338" kern="1200">
          <a:solidFill>
            <a:schemeClr val="tx1"/>
          </a:solidFill>
          <a:latin typeface="+mn-lt"/>
          <a:ea typeface="+mn-ea"/>
          <a:cs typeface="+mn-cs"/>
        </a:defRPr>
      </a:lvl2pPr>
      <a:lvl3pPr marL="1187798" algn="l" defTabSz="1187798" rtl="0" eaLnBrk="1" latinLnBrk="0" hangingPunct="1">
        <a:defRPr sz="2338" kern="1200">
          <a:solidFill>
            <a:schemeClr val="tx1"/>
          </a:solidFill>
          <a:latin typeface="+mn-lt"/>
          <a:ea typeface="+mn-ea"/>
          <a:cs typeface="+mn-cs"/>
        </a:defRPr>
      </a:lvl3pPr>
      <a:lvl4pPr marL="1781699" algn="l" defTabSz="1187798" rtl="0" eaLnBrk="1" latinLnBrk="0" hangingPunct="1">
        <a:defRPr sz="2338" kern="1200">
          <a:solidFill>
            <a:schemeClr val="tx1"/>
          </a:solidFill>
          <a:latin typeface="+mn-lt"/>
          <a:ea typeface="+mn-ea"/>
          <a:cs typeface="+mn-cs"/>
        </a:defRPr>
      </a:lvl4pPr>
      <a:lvl5pPr marL="2375598" algn="l" defTabSz="1187798" rtl="0" eaLnBrk="1" latinLnBrk="0" hangingPunct="1">
        <a:defRPr sz="2338" kern="1200">
          <a:solidFill>
            <a:schemeClr val="tx1"/>
          </a:solidFill>
          <a:latin typeface="+mn-lt"/>
          <a:ea typeface="+mn-ea"/>
          <a:cs typeface="+mn-cs"/>
        </a:defRPr>
      </a:lvl5pPr>
      <a:lvl6pPr marL="2969497" algn="l" defTabSz="1187798" rtl="0" eaLnBrk="1" latinLnBrk="0" hangingPunct="1">
        <a:defRPr sz="2338" kern="1200">
          <a:solidFill>
            <a:schemeClr val="tx1"/>
          </a:solidFill>
          <a:latin typeface="+mn-lt"/>
          <a:ea typeface="+mn-ea"/>
          <a:cs typeface="+mn-cs"/>
        </a:defRPr>
      </a:lvl6pPr>
      <a:lvl7pPr marL="3563396" algn="l" defTabSz="1187798" rtl="0" eaLnBrk="1" latinLnBrk="0" hangingPunct="1">
        <a:defRPr sz="2338" kern="1200">
          <a:solidFill>
            <a:schemeClr val="tx1"/>
          </a:solidFill>
          <a:latin typeface="+mn-lt"/>
          <a:ea typeface="+mn-ea"/>
          <a:cs typeface="+mn-cs"/>
        </a:defRPr>
      </a:lvl7pPr>
      <a:lvl8pPr marL="4157297" algn="l" defTabSz="1187798" rtl="0" eaLnBrk="1" latinLnBrk="0" hangingPunct="1">
        <a:defRPr sz="2338" kern="1200">
          <a:solidFill>
            <a:schemeClr val="tx1"/>
          </a:solidFill>
          <a:latin typeface="+mn-lt"/>
          <a:ea typeface="+mn-ea"/>
          <a:cs typeface="+mn-cs"/>
        </a:defRPr>
      </a:lvl8pPr>
      <a:lvl9pPr marL="4751195" algn="l" defTabSz="1187798" rtl="0" eaLnBrk="1" latinLnBrk="0" hangingPunct="1">
        <a:defRPr sz="2338"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1" userDrawn="1">
          <p15:clr>
            <a:srgbClr val="F26B43"/>
          </p15:clr>
        </p15:guide>
        <p15:guide id="2" pos="3842" userDrawn="1">
          <p15:clr>
            <a:srgbClr val="F26B43"/>
          </p15:clr>
        </p15:guide>
        <p15:guide id="3" pos="458" userDrawn="1">
          <p15:clr>
            <a:srgbClr val="F26B43"/>
          </p15:clr>
        </p15:guide>
        <p15:guide id="4" pos="7225" userDrawn="1">
          <p15:clr>
            <a:srgbClr val="F26B43"/>
          </p15:clr>
        </p15:guide>
        <p15:guide id="5" orient="horz" pos="410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145F1158-B1AA-8F41-AF0A-FEA0EC1874AC}"/>
              </a:ext>
            </a:extLst>
          </p:cNvPr>
          <p:cNvSpPr>
            <a:spLocks noGrp="1"/>
          </p:cNvSpPr>
          <p:nvPr>
            <p:ph type="title"/>
          </p:nvPr>
        </p:nvSpPr>
        <p:spPr>
          <a:xfrm>
            <a:off x="616573" y="1474269"/>
            <a:ext cx="3984232" cy="2816080"/>
          </a:xfrm>
          <a:prstGeom prst="rect">
            <a:avLst/>
          </a:prstGeom>
        </p:spPr>
        <p:txBody>
          <a:bodyPr vert="horz" lIns="91440" tIns="45720" rIns="91440" bIns="45720" rtlCol="0" anchor="t">
            <a:normAutofit/>
          </a:bodyPr>
          <a:lstStyle/>
          <a:p>
            <a:r>
              <a:rPr lang="en-US" dirty="0"/>
              <a:t>Click to edit Master title style</a:t>
            </a:r>
          </a:p>
        </p:txBody>
      </p:sp>
    </p:spTree>
    <p:extLst>
      <p:ext uri="{BB962C8B-B14F-4D97-AF65-F5344CB8AC3E}">
        <p14:creationId xmlns:p14="http://schemas.microsoft.com/office/powerpoint/2010/main" val="2848406896"/>
      </p:ext>
    </p:extLst>
  </p:cSld>
  <p:clrMap bg1="lt1" tx1="dk1" bg2="lt2" tx2="dk2" accent1="accent1" accent2="accent2" accent3="accent3" accent4="accent4" accent5="accent5" accent6="accent6" hlink="hlink" folHlink="folHlink"/>
  <p:sldLayoutIdLst>
    <p:sldLayoutId id="2147483686" r:id="rId1"/>
  </p:sldLayoutIdLst>
  <p:timing>
    <p:tnLst>
      <p:par>
        <p:cTn id="1" dur="indefinite" restart="never" nodeType="tmRoot"/>
      </p:par>
    </p:tnLst>
  </p:timing>
  <p:hf hdr="0" ftr="0" dt="0"/>
  <p:txStyles>
    <p:titleStyle>
      <a:lvl1pPr algn="l" defTabSz="1187798" rtl="0" eaLnBrk="1" latinLnBrk="0" hangingPunct="1">
        <a:lnSpc>
          <a:spcPct val="90000"/>
        </a:lnSpc>
        <a:spcBef>
          <a:spcPct val="0"/>
        </a:spcBef>
        <a:buNone/>
        <a:defRPr sz="5000" b="0" kern="1200">
          <a:solidFill>
            <a:schemeClr val="tx1"/>
          </a:solidFill>
          <a:latin typeface="Arial" panose="020B0604020202020204" pitchFamily="34" charset="0"/>
          <a:ea typeface="Microsoft YaHei" panose="020B0503020204020204" pitchFamily="34" charset="-122"/>
          <a:cs typeface="Arial" panose="020B0604020202020204" pitchFamily="34" charset="0"/>
        </a:defRPr>
      </a:lvl1pPr>
    </p:titleStyle>
    <p:bodyStyle>
      <a:lvl1pPr marL="0" indent="0" algn="l" defTabSz="1187798" rtl="0" eaLnBrk="1" latinLnBrk="0" hangingPunct="1">
        <a:lnSpc>
          <a:spcPct val="90000"/>
        </a:lnSpc>
        <a:spcBef>
          <a:spcPts val="1299"/>
        </a:spcBef>
        <a:buFont typeface="Arial" panose="020B0604020202020204" pitchFamily="34" charset="0"/>
        <a:buNone/>
        <a:defRPr sz="1819" kern="1200">
          <a:solidFill>
            <a:srgbClr val="FFFFFF"/>
          </a:solidFill>
          <a:latin typeface="Microsoft YaHei" panose="020B0503020204020204" pitchFamily="34" charset="-122"/>
          <a:ea typeface="Microsoft YaHei" panose="020B0503020204020204" pitchFamily="34" charset="-122"/>
          <a:cs typeface="+mn-cs"/>
        </a:defRPr>
      </a:lvl1pPr>
      <a:lvl2pPr marL="593900" indent="0" algn="l" defTabSz="1187798" rtl="0" eaLnBrk="1" latinLnBrk="0" hangingPunct="1">
        <a:lnSpc>
          <a:spcPct val="90000"/>
        </a:lnSpc>
        <a:spcBef>
          <a:spcPts val="650"/>
        </a:spcBef>
        <a:buFont typeface="Arial" panose="020B0604020202020204" pitchFamily="34" charset="0"/>
        <a:buNone/>
        <a:defRPr sz="3118" kern="1200">
          <a:solidFill>
            <a:schemeClr val="tx1"/>
          </a:solidFill>
          <a:latin typeface="+mn-lt"/>
          <a:ea typeface="+mn-ea"/>
          <a:cs typeface="+mn-cs"/>
        </a:defRPr>
      </a:lvl2pPr>
      <a:lvl3pPr marL="1187798" indent="0" algn="l" defTabSz="1187798" rtl="0" eaLnBrk="1" latinLnBrk="0" hangingPunct="1">
        <a:lnSpc>
          <a:spcPct val="90000"/>
        </a:lnSpc>
        <a:spcBef>
          <a:spcPts val="650"/>
        </a:spcBef>
        <a:buFont typeface="Arial" panose="020B0604020202020204" pitchFamily="34" charset="0"/>
        <a:buNone/>
        <a:defRPr sz="2598" kern="1200">
          <a:solidFill>
            <a:schemeClr val="tx1"/>
          </a:solidFill>
          <a:latin typeface="+mn-lt"/>
          <a:ea typeface="+mn-ea"/>
          <a:cs typeface="+mn-cs"/>
        </a:defRPr>
      </a:lvl3pPr>
      <a:lvl4pPr marL="1781699" indent="0" algn="l"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4pPr>
      <a:lvl5pPr marL="2375598" indent="0" algn="l" defTabSz="1187798" rtl="0" eaLnBrk="1" latinLnBrk="0" hangingPunct="1">
        <a:lnSpc>
          <a:spcPct val="90000"/>
        </a:lnSpc>
        <a:spcBef>
          <a:spcPts val="650"/>
        </a:spcBef>
        <a:buFont typeface="Arial" panose="020B0604020202020204" pitchFamily="34" charset="0"/>
        <a:buNone/>
        <a:defRPr sz="2338" kern="1200">
          <a:solidFill>
            <a:schemeClr val="tx1"/>
          </a:solidFill>
          <a:latin typeface="+mn-lt"/>
          <a:ea typeface="+mn-ea"/>
          <a:cs typeface="+mn-cs"/>
        </a:defRPr>
      </a:lvl5pPr>
      <a:lvl6pPr marL="3266447"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6pPr>
      <a:lvl7pPr marL="3860346"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7pPr>
      <a:lvl8pPr marL="4454245"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8pPr>
      <a:lvl9pPr marL="5048144" indent="-296950" algn="l" defTabSz="1187798" rtl="0" eaLnBrk="1" latinLnBrk="0" hangingPunct="1">
        <a:lnSpc>
          <a:spcPct val="90000"/>
        </a:lnSpc>
        <a:spcBef>
          <a:spcPts val="650"/>
        </a:spcBef>
        <a:buFont typeface="Arial" panose="020B0604020202020204" pitchFamily="34" charset="0"/>
        <a:buChar char="•"/>
        <a:defRPr sz="2338" kern="1200">
          <a:solidFill>
            <a:schemeClr val="tx1"/>
          </a:solidFill>
          <a:latin typeface="+mn-lt"/>
          <a:ea typeface="+mn-ea"/>
          <a:cs typeface="+mn-cs"/>
        </a:defRPr>
      </a:lvl9pPr>
    </p:bodyStyle>
    <p:otherStyle>
      <a:defPPr>
        <a:defRPr lang="en-US"/>
      </a:defPPr>
      <a:lvl1pPr marL="0" algn="l" defTabSz="1187798" rtl="0" eaLnBrk="1" latinLnBrk="0" hangingPunct="1">
        <a:defRPr sz="2338" kern="1200">
          <a:solidFill>
            <a:schemeClr val="tx1"/>
          </a:solidFill>
          <a:latin typeface="+mn-lt"/>
          <a:ea typeface="+mn-ea"/>
          <a:cs typeface="+mn-cs"/>
        </a:defRPr>
      </a:lvl1pPr>
      <a:lvl2pPr marL="593900" algn="l" defTabSz="1187798" rtl="0" eaLnBrk="1" latinLnBrk="0" hangingPunct="1">
        <a:defRPr sz="2338" kern="1200">
          <a:solidFill>
            <a:schemeClr val="tx1"/>
          </a:solidFill>
          <a:latin typeface="+mn-lt"/>
          <a:ea typeface="+mn-ea"/>
          <a:cs typeface="+mn-cs"/>
        </a:defRPr>
      </a:lvl2pPr>
      <a:lvl3pPr marL="1187798" algn="l" defTabSz="1187798" rtl="0" eaLnBrk="1" latinLnBrk="0" hangingPunct="1">
        <a:defRPr sz="2338" kern="1200">
          <a:solidFill>
            <a:schemeClr val="tx1"/>
          </a:solidFill>
          <a:latin typeface="+mn-lt"/>
          <a:ea typeface="+mn-ea"/>
          <a:cs typeface="+mn-cs"/>
        </a:defRPr>
      </a:lvl3pPr>
      <a:lvl4pPr marL="1781699" algn="l" defTabSz="1187798" rtl="0" eaLnBrk="1" latinLnBrk="0" hangingPunct="1">
        <a:defRPr sz="2338" kern="1200">
          <a:solidFill>
            <a:schemeClr val="tx1"/>
          </a:solidFill>
          <a:latin typeface="+mn-lt"/>
          <a:ea typeface="+mn-ea"/>
          <a:cs typeface="+mn-cs"/>
        </a:defRPr>
      </a:lvl4pPr>
      <a:lvl5pPr marL="2375598" algn="l" defTabSz="1187798" rtl="0" eaLnBrk="1" latinLnBrk="0" hangingPunct="1">
        <a:defRPr sz="2338" kern="1200">
          <a:solidFill>
            <a:schemeClr val="tx1"/>
          </a:solidFill>
          <a:latin typeface="+mn-lt"/>
          <a:ea typeface="+mn-ea"/>
          <a:cs typeface="+mn-cs"/>
        </a:defRPr>
      </a:lvl5pPr>
      <a:lvl6pPr marL="2969497" algn="l" defTabSz="1187798" rtl="0" eaLnBrk="1" latinLnBrk="0" hangingPunct="1">
        <a:defRPr sz="2338" kern="1200">
          <a:solidFill>
            <a:schemeClr val="tx1"/>
          </a:solidFill>
          <a:latin typeface="+mn-lt"/>
          <a:ea typeface="+mn-ea"/>
          <a:cs typeface="+mn-cs"/>
        </a:defRPr>
      </a:lvl6pPr>
      <a:lvl7pPr marL="3563396" algn="l" defTabSz="1187798" rtl="0" eaLnBrk="1" latinLnBrk="0" hangingPunct="1">
        <a:defRPr sz="2338" kern="1200">
          <a:solidFill>
            <a:schemeClr val="tx1"/>
          </a:solidFill>
          <a:latin typeface="+mn-lt"/>
          <a:ea typeface="+mn-ea"/>
          <a:cs typeface="+mn-cs"/>
        </a:defRPr>
      </a:lvl7pPr>
      <a:lvl8pPr marL="4157297" algn="l" defTabSz="1187798" rtl="0" eaLnBrk="1" latinLnBrk="0" hangingPunct="1">
        <a:defRPr sz="2338" kern="1200">
          <a:solidFill>
            <a:schemeClr val="tx1"/>
          </a:solidFill>
          <a:latin typeface="+mn-lt"/>
          <a:ea typeface="+mn-ea"/>
          <a:cs typeface="+mn-cs"/>
        </a:defRPr>
      </a:lvl8pPr>
      <a:lvl9pPr marL="4751195" algn="l" defTabSz="1187798" rtl="0" eaLnBrk="1" latinLnBrk="0" hangingPunct="1">
        <a:defRPr sz="2338"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1" userDrawn="1">
          <p15:clr>
            <a:srgbClr val="F26B43"/>
          </p15:clr>
        </p15:guide>
        <p15:guide id="2" pos="3842" userDrawn="1">
          <p15:clr>
            <a:srgbClr val="F26B43"/>
          </p15:clr>
        </p15:guide>
        <p15:guide id="3" pos="458" userDrawn="1">
          <p15:clr>
            <a:srgbClr val="F26B43"/>
          </p15:clr>
        </p15:guide>
        <p15:guide id="4" pos="721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标题 8"/>
          <p:cNvSpPr>
            <a:spLocks noGrp="1"/>
          </p:cNvSpPr>
          <p:nvPr>
            <p:ph type="ctrTitle"/>
          </p:nvPr>
        </p:nvSpPr>
        <p:spPr/>
        <p:txBody>
          <a:bodyPr>
            <a:normAutofit fontScale="90000"/>
          </a:bodyPr>
          <a:lstStyle/>
          <a:p>
            <a:r>
              <a:rPr lang="en-US" altLang="zh-CN" dirty="0" smtClean="0"/>
              <a:t>Scale Out Development Kit SIG</a:t>
            </a:r>
            <a:r>
              <a:rPr lang="zh-CN" altLang="en-US" dirty="0" smtClean="0"/>
              <a:t>申请</a:t>
            </a:r>
            <a:endParaRPr lang="zh-CN" altLang="en-US" dirty="0"/>
          </a:p>
        </p:txBody>
      </p:sp>
      <p:sp>
        <p:nvSpPr>
          <p:cNvPr id="6" name="Text Placeholder 7">
            <a:extLst>
              <a:ext uri="{FF2B5EF4-FFF2-40B4-BE49-F238E27FC236}">
                <a16:creationId xmlns:a16="http://schemas.microsoft.com/office/drawing/2014/main" xmlns="" id="{7F3DB8AC-5DE9-5548-8697-C9055F7FFCCB}"/>
              </a:ext>
            </a:extLst>
          </p:cNvPr>
          <p:cNvSpPr>
            <a:spLocks noGrp="1"/>
          </p:cNvSpPr>
          <p:nvPr>
            <p:ph type="body" sz="quarter" idx="10"/>
          </p:nvPr>
        </p:nvSpPr>
        <p:spPr/>
        <p:txBody>
          <a:bodyPr/>
          <a:lstStyle/>
          <a:p>
            <a:r>
              <a:rPr lang="zh-CN" altLang="en-US" dirty="0" smtClean="0"/>
              <a:t>作者：</a:t>
            </a:r>
            <a:r>
              <a:rPr lang="en-US" altLang="zh-CN" dirty="0" err="1" smtClean="0"/>
              <a:t>zhoukang</a:t>
            </a:r>
            <a:r>
              <a:rPr lang="en-US" altLang="zh-CN" dirty="0" smtClean="0"/>
              <a:t> &lt;zhoukang7@huawei.com&gt;</a:t>
            </a:r>
          </a:p>
          <a:p>
            <a:r>
              <a:rPr lang="zh-CN" altLang="en-US" dirty="0" smtClean="0"/>
              <a:t>日期：</a:t>
            </a:r>
            <a:r>
              <a:rPr lang="en-US" altLang="zh-CN" dirty="0" smtClean="0"/>
              <a:t>2020-12-19</a:t>
            </a:r>
            <a:endParaRPr lang="en-US" dirty="0"/>
          </a:p>
        </p:txBody>
      </p:sp>
      <p:sp>
        <p:nvSpPr>
          <p:cNvPr id="4" name="Text Placeholder 3">
            <a:extLst>
              <a:ext uri="{FF2B5EF4-FFF2-40B4-BE49-F238E27FC236}">
                <a16:creationId xmlns:lc="http://schemas.openxmlformats.org/drawingml/2006/lockedCanvas" xmlns="" xmlns:a16="http://schemas.microsoft.com/office/drawing/2014/main" id="{AF19B9EA-773D-FD4C-8380-847E27C61BE5}"/>
              </a:ext>
            </a:extLst>
          </p:cNvPr>
          <p:cNvSpPr txBox="1">
            <a:spLocks/>
          </p:cNvSpPr>
          <p:nvPr/>
        </p:nvSpPr>
        <p:spPr>
          <a:xfrm>
            <a:off x="948808" y="6264112"/>
            <a:ext cx="2606870" cy="136693"/>
          </a:xfrm>
          <a:prstGeom prst="rect">
            <a:avLst/>
          </a:prstGeom>
        </p:spPr>
        <p:txBody>
          <a:bodyPr vert="horz" lIns="0" tIns="0" rIns="0" bIns="0" rtlCol="0">
            <a:noAutofit/>
          </a:bodyPr>
          <a:lstStyle>
            <a:defPPr>
              <a:defRPr lang="en-US"/>
            </a:defPPr>
            <a:lvl1pPr marL="0" algn="l" defTabSz="914478" rtl="0" eaLnBrk="1" latinLnBrk="0" hangingPunct="1">
              <a:defRPr sz="1800" kern="1200">
                <a:solidFill>
                  <a:schemeClr val="tx1"/>
                </a:solidFill>
                <a:latin typeface="+mn-lt"/>
                <a:ea typeface="+mn-ea"/>
                <a:cs typeface="+mn-cs"/>
              </a:defRPr>
            </a:lvl1pPr>
            <a:lvl2pPr marL="457240" algn="l" defTabSz="914478" rtl="0" eaLnBrk="1" latinLnBrk="0" hangingPunct="1">
              <a:defRPr sz="1800" kern="1200">
                <a:solidFill>
                  <a:schemeClr val="tx1"/>
                </a:solidFill>
                <a:latin typeface="+mn-lt"/>
                <a:ea typeface="+mn-ea"/>
                <a:cs typeface="+mn-cs"/>
              </a:defRPr>
            </a:lvl2pPr>
            <a:lvl3pPr marL="914478" algn="l" defTabSz="914478" rtl="0" eaLnBrk="1" latinLnBrk="0" hangingPunct="1">
              <a:defRPr sz="1800" kern="1200">
                <a:solidFill>
                  <a:schemeClr val="tx1"/>
                </a:solidFill>
                <a:latin typeface="+mn-lt"/>
                <a:ea typeface="+mn-ea"/>
                <a:cs typeface="+mn-cs"/>
              </a:defRPr>
            </a:lvl3pPr>
            <a:lvl4pPr marL="1371718" algn="l" defTabSz="914478" rtl="0" eaLnBrk="1" latinLnBrk="0" hangingPunct="1">
              <a:defRPr sz="1800" kern="1200">
                <a:solidFill>
                  <a:schemeClr val="tx1"/>
                </a:solidFill>
                <a:latin typeface="+mn-lt"/>
                <a:ea typeface="+mn-ea"/>
                <a:cs typeface="+mn-cs"/>
              </a:defRPr>
            </a:lvl4pPr>
            <a:lvl5pPr marL="1828957" algn="l" defTabSz="914478" rtl="0" eaLnBrk="1" latinLnBrk="0" hangingPunct="1">
              <a:defRPr sz="1800" kern="1200">
                <a:solidFill>
                  <a:schemeClr val="tx1"/>
                </a:solidFill>
                <a:latin typeface="+mn-lt"/>
                <a:ea typeface="+mn-ea"/>
                <a:cs typeface="+mn-cs"/>
              </a:defRPr>
            </a:lvl5pPr>
            <a:lvl6pPr marL="2286196" algn="l" defTabSz="914478" rtl="0" eaLnBrk="1" latinLnBrk="0" hangingPunct="1">
              <a:defRPr sz="1800" kern="1200">
                <a:solidFill>
                  <a:schemeClr val="tx1"/>
                </a:solidFill>
                <a:latin typeface="+mn-lt"/>
                <a:ea typeface="+mn-ea"/>
                <a:cs typeface="+mn-cs"/>
              </a:defRPr>
            </a:lvl6pPr>
            <a:lvl7pPr marL="2743435" algn="l" defTabSz="914478" rtl="0" eaLnBrk="1" latinLnBrk="0" hangingPunct="1">
              <a:defRPr sz="1800" kern="1200">
                <a:solidFill>
                  <a:schemeClr val="tx1"/>
                </a:solidFill>
                <a:latin typeface="+mn-lt"/>
                <a:ea typeface="+mn-ea"/>
                <a:cs typeface="+mn-cs"/>
              </a:defRPr>
            </a:lvl7pPr>
            <a:lvl8pPr marL="3200675" algn="l" defTabSz="914478" rtl="0" eaLnBrk="1" latinLnBrk="0" hangingPunct="1">
              <a:defRPr sz="1800" kern="1200">
                <a:solidFill>
                  <a:schemeClr val="tx1"/>
                </a:solidFill>
                <a:latin typeface="+mn-lt"/>
                <a:ea typeface="+mn-ea"/>
                <a:cs typeface="+mn-cs"/>
              </a:defRPr>
            </a:lvl8pPr>
            <a:lvl9pPr marL="3657913" algn="l" defTabSz="914478" rtl="0" eaLnBrk="1" latinLnBrk="0" hangingPunct="1">
              <a:defRPr sz="1800" kern="1200">
                <a:solidFill>
                  <a:schemeClr val="tx1"/>
                </a:solidFill>
                <a:latin typeface="+mn-lt"/>
                <a:ea typeface="+mn-ea"/>
                <a:cs typeface="+mn-cs"/>
              </a:defRPr>
            </a:lvl9pPr>
          </a:lstStyle>
          <a:p>
            <a:pPr>
              <a:lnSpc>
                <a:spcPct val="100000"/>
              </a:lnSpc>
            </a:pPr>
            <a:r>
              <a:rPr kumimoji="1" lang="en-US" altLang="zh-CN" sz="1000" dirty="0"/>
              <a:t>Security Level:</a:t>
            </a:r>
            <a:endParaRPr lang="en-US" sz="1000" dirty="0"/>
          </a:p>
        </p:txBody>
      </p:sp>
    </p:spTree>
    <p:extLst>
      <p:ext uri="{BB962C8B-B14F-4D97-AF65-F5344CB8AC3E}">
        <p14:creationId xmlns:p14="http://schemas.microsoft.com/office/powerpoint/2010/main" val="3632952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2D83681D-12EE-844E-8C09-E767231D897D}"/>
              </a:ext>
            </a:extLst>
          </p:cNvPr>
          <p:cNvSpPr>
            <a:spLocks noGrp="1"/>
          </p:cNvSpPr>
          <p:nvPr>
            <p:ph type="body" sz="quarter" idx="10"/>
          </p:nvPr>
        </p:nvSpPr>
        <p:spPr>
          <a:xfrm>
            <a:off x="1033620" y="1843088"/>
            <a:ext cx="10045712" cy="3013725"/>
          </a:xfrm>
        </p:spPr>
        <p:txBody>
          <a:bodyPr/>
          <a:lstStyle/>
          <a:p>
            <a:r>
              <a:rPr lang="zh-CN" altLang="en-US" dirty="0" smtClean="0"/>
              <a:t>问题背景</a:t>
            </a:r>
            <a:endParaRPr lang="en-US" altLang="zh-CN" dirty="0" smtClean="0"/>
          </a:p>
          <a:p>
            <a:r>
              <a:rPr lang="en-US" altLang="zh-CN" dirty="0"/>
              <a:t>Scale Out Development Kit</a:t>
            </a:r>
            <a:endParaRPr lang="en-US" altLang="zh-CN" dirty="0" smtClean="0"/>
          </a:p>
          <a:p>
            <a:r>
              <a:rPr lang="en-US" altLang="zh-CN" dirty="0" smtClean="0">
                <a:solidFill>
                  <a:schemeClr val="tx1"/>
                </a:solidFill>
              </a:rPr>
              <a:t>SODK SIG Roadmap</a:t>
            </a:r>
            <a:endParaRPr lang="en-US" dirty="0">
              <a:solidFill>
                <a:schemeClr val="tx1"/>
              </a:solidFill>
            </a:endParaRPr>
          </a:p>
        </p:txBody>
      </p:sp>
    </p:spTree>
    <p:extLst>
      <p:ext uri="{BB962C8B-B14F-4D97-AF65-F5344CB8AC3E}">
        <p14:creationId xmlns:p14="http://schemas.microsoft.com/office/powerpoint/2010/main" val="802223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副标题 1"/>
          <p:cNvSpPr>
            <a:spLocks noGrp="1"/>
          </p:cNvSpPr>
          <p:nvPr>
            <p:ph type="subTitle" idx="1"/>
          </p:nvPr>
        </p:nvSpPr>
        <p:spPr/>
        <p:txBody>
          <a:bodyPr/>
          <a:lstStyle/>
          <a:p>
            <a:r>
              <a:rPr lang="zh-CN" altLang="en-US" dirty="0" smtClean="0">
                <a:solidFill>
                  <a:srgbClr val="FF0000"/>
                </a:solidFill>
              </a:rPr>
              <a:t>生产</a:t>
            </a:r>
            <a:r>
              <a:rPr lang="zh-CN" altLang="en-US" dirty="0">
                <a:solidFill>
                  <a:srgbClr val="FF0000"/>
                </a:solidFill>
              </a:rPr>
              <a:t>环境在线</a:t>
            </a:r>
            <a:r>
              <a:rPr lang="zh-CN" altLang="en-US" dirty="0" smtClean="0">
                <a:solidFill>
                  <a:srgbClr val="FF0000"/>
                </a:solidFill>
              </a:rPr>
              <a:t>替换共识</a:t>
            </a:r>
            <a:r>
              <a:rPr lang="zh-CN" altLang="en-US" dirty="0">
                <a:solidFill>
                  <a:srgbClr val="FF0000"/>
                </a:solidFill>
              </a:rPr>
              <a:t>协议成本</a:t>
            </a:r>
            <a:r>
              <a:rPr lang="zh-CN" altLang="en-US" dirty="0" smtClean="0">
                <a:solidFill>
                  <a:srgbClr val="FF0000"/>
                </a:solidFill>
              </a:rPr>
              <a:t>很大</a:t>
            </a:r>
            <a:endParaRPr lang="en-US" altLang="zh-CN" dirty="0">
              <a:solidFill>
                <a:srgbClr val="FF0000"/>
              </a:solidFill>
            </a:endParaRPr>
          </a:p>
        </p:txBody>
      </p:sp>
      <p:sp>
        <p:nvSpPr>
          <p:cNvPr id="4" name="文本框 3"/>
          <p:cNvSpPr txBox="1"/>
          <p:nvPr/>
        </p:nvSpPr>
        <p:spPr>
          <a:xfrm>
            <a:off x="699594" y="1070156"/>
            <a:ext cx="5360340" cy="3144451"/>
          </a:xfrm>
          <a:prstGeom prst="rect">
            <a:avLst/>
          </a:prstGeom>
          <a:noFill/>
        </p:spPr>
        <p:txBody>
          <a:bodyPr vert="horz" wrap="square" rtlCol="0">
            <a:spAutoFit/>
          </a:bodyPr>
          <a:lstStyle/>
          <a:p>
            <a:pPr algn="l">
              <a:lnSpc>
                <a:spcPts val="3440"/>
              </a:lnSpc>
            </a:pPr>
            <a:r>
              <a:rPr lang="zh-CN" altLang="en-US" dirty="0"/>
              <a:t>问题背景</a:t>
            </a:r>
            <a:r>
              <a:rPr lang="en-US" altLang="zh-CN" dirty="0"/>
              <a:t>:</a:t>
            </a:r>
          </a:p>
          <a:p>
            <a:pPr>
              <a:lnSpc>
                <a:spcPts val="3440"/>
              </a:lnSpc>
            </a:pPr>
            <a:r>
              <a:rPr lang="zh-CN" altLang="en-US" dirty="0"/>
              <a:t>在生产环境</a:t>
            </a:r>
            <a:r>
              <a:rPr lang="zh-CN" altLang="en-US" dirty="0">
                <a:solidFill>
                  <a:srgbClr val="FF0000"/>
                </a:solidFill>
              </a:rPr>
              <a:t>在线替换</a:t>
            </a:r>
            <a:r>
              <a:rPr lang="en-US" altLang="zh-CN" dirty="0"/>
              <a:t>consensus</a:t>
            </a:r>
            <a:r>
              <a:rPr lang="zh-CN" altLang="en-US" dirty="0"/>
              <a:t>共识协议成本很大</a:t>
            </a:r>
            <a:r>
              <a:rPr lang="en-US" altLang="zh-CN" dirty="0"/>
              <a:t>;</a:t>
            </a:r>
          </a:p>
          <a:p>
            <a:pPr>
              <a:lnSpc>
                <a:spcPts val="3440"/>
              </a:lnSpc>
            </a:pPr>
            <a:r>
              <a:rPr lang="zh-CN" altLang="en-US" dirty="0"/>
              <a:t>近年不断有新的分布式共识协议</a:t>
            </a:r>
            <a:r>
              <a:rPr lang="en-US" altLang="zh-CN" dirty="0" smtClean="0"/>
              <a:t>, </a:t>
            </a:r>
            <a:r>
              <a:rPr lang="zh-CN" altLang="en-US" dirty="0" smtClean="0"/>
              <a:t>由于</a:t>
            </a:r>
            <a:r>
              <a:rPr lang="zh-CN" altLang="en-US" dirty="0"/>
              <a:t>生产环境中涉及到共识的系统通常</a:t>
            </a:r>
            <a:r>
              <a:rPr lang="zh-CN" altLang="en-US" dirty="0">
                <a:solidFill>
                  <a:srgbClr val="FF0000"/>
                </a:solidFill>
              </a:rPr>
              <a:t>集成度较高</a:t>
            </a:r>
            <a:r>
              <a:rPr lang="zh-CN" altLang="en-US" dirty="0"/>
              <a:t>，更换共识协议需要对系统做出非常大的改动</a:t>
            </a:r>
            <a:r>
              <a:rPr lang="zh-CN" altLang="en-US" dirty="0" smtClean="0"/>
              <a:t>。</a:t>
            </a:r>
            <a:endParaRPr lang="en-US" altLang="zh-CN" dirty="0" smtClean="0"/>
          </a:p>
          <a:p>
            <a:pPr>
              <a:lnSpc>
                <a:spcPts val="3440"/>
              </a:lnSpc>
            </a:pPr>
            <a:r>
              <a:rPr lang="zh-CN" altLang="en-US" dirty="0"/>
              <a:t>共识协议内的</a:t>
            </a:r>
            <a:r>
              <a:rPr lang="zh-CN" altLang="en-US" dirty="0" smtClean="0"/>
              <a:t>数据流与控制流</a:t>
            </a:r>
            <a:r>
              <a:rPr lang="zh-CN" altLang="en-US" dirty="0"/>
              <a:t>通常是紧</a:t>
            </a:r>
            <a:r>
              <a:rPr lang="zh-CN" altLang="en-US" dirty="0" smtClean="0"/>
              <a:t>耦合</a:t>
            </a:r>
            <a:r>
              <a:rPr lang="en-US" altLang="zh-CN" dirty="0" smtClean="0"/>
              <a:t>, </a:t>
            </a:r>
            <a:r>
              <a:rPr lang="zh-CN" altLang="en-US" dirty="0" smtClean="0">
                <a:solidFill>
                  <a:srgbClr val="FF0000"/>
                </a:solidFill>
              </a:rPr>
              <a:t>增量</a:t>
            </a:r>
            <a:r>
              <a:rPr lang="zh-CN" altLang="en-US" dirty="0">
                <a:solidFill>
                  <a:srgbClr val="FF0000"/>
                </a:solidFill>
              </a:rPr>
              <a:t>的</a:t>
            </a:r>
            <a:r>
              <a:rPr lang="zh-CN" altLang="en-US" dirty="0" smtClean="0">
                <a:solidFill>
                  <a:srgbClr val="FF0000"/>
                </a:solidFill>
              </a:rPr>
              <a:t>修改很困难</a:t>
            </a:r>
            <a:r>
              <a:rPr lang="en-US" altLang="zh-CN" dirty="0" smtClean="0">
                <a:solidFill>
                  <a:srgbClr val="FF0000"/>
                </a:solidFill>
              </a:rPr>
              <a:t>;</a:t>
            </a:r>
            <a:endParaRPr lang="zh-CN" altLang="en-US" dirty="0">
              <a:solidFill>
                <a:srgbClr val="FF0000"/>
              </a:solidFill>
            </a:endParaRPr>
          </a:p>
        </p:txBody>
      </p:sp>
      <p:pic>
        <p:nvPicPr>
          <p:cNvPr id="5" name="图片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05849" y="1342531"/>
            <a:ext cx="5778628" cy="4114687"/>
          </a:xfrm>
          <a:prstGeom prst="rect">
            <a:avLst/>
          </a:prstGeom>
        </p:spPr>
      </p:pic>
      <p:sp>
        <p:nvSpPr>
          <p:cNvPr id="7" name="文本框 6"/>
          <p:cNvSpPr txBox="1"/>
          <p:nvPr/>
        </p:nvSpPr>
        <p:spPr>
          <a:xfrm>
            <a:off x="729175" y="4346445"/>
            <a:ext cx="5330759" cy="1836400"/>
          </a:xfrm>
          <a:prstGeom prst="rect">
            <a:avLst/>
          </a:prstGeom>
          <a:noFill/>
        </p:spPr>
        <p:txBody>
          <a:bodyPr vert="horz" wrap="square" rtlCol="0">
            <a:spAutoFit/>
          </a:bodyPr>
          <a:lstStyle/>
          <a:p>
            <a:pPr algn="l">
              <a:lnSpc>
                <a:spcPts val="3440"/>
              </a:lnSpc>
            </a:pPr>
            <a:r>
              <a:rPr lang="zh-CN" altLang="en-US" dirty="0"/>
              <a:t>解决思路</a:t>
            </a:r>
            <a:r>
              <a:rPr lang="en-US" altLang="zh-CN" dirty="0"/>
              <a:t>:</a:t>
            </a:r>
          </a:p>
          <a:p>
            <a:pPr>
              <a:lnSpc>
                <a:spcPts val="3440"/>
              </a:lnSpc>
            </a:pPr>
            <a:r>
              <a:rPr lang="en-US" altLang="zh-CN" dirty="0"/>
              <a:t>Facebook</a:t>
            </a:r>
            <a:r>
              <a:rPr lang="zh-CN" altLang="en-US" dirty="0"/>
              <a:t>在论文</a:t>
            </a:r>
            <a:r>
              <a:rPr lang="en-US" altLang="zh-CN" dirty="0"/>
              <a:t>&lt;Virtual Consensus in Delos&gt;</a:t>
            </a:r>
            <a:r>
              <a:rPr lang="zh-CN" altLang="en-US" dirty="0"/>
              <a:t>中提出了增加共识协议抽象层</a:t>
            </a:r>
            <a:r>
              <a:rPr lang="en-US" altLang="zh-CN" dirty="0" err="1"/>
              <a:t>VirtualLog</a:t>
            </a:r>
            <a:r>
              <a:rPr lang="zh-CN" altLang="en-US" dirty="0"/>
              <a:t>来</a:t>
            </a:r>
            <a:r>
              <a:rPr lang="zh-CN" altLang="en-US" dirty="0" smtClean="0"/>
              <a:t>解耦具体共识算法和业务应用</a:t>
            </a:r>
            <a:r>
              <a:rPr lang="en-US" altLang="zh-CN" dirty="0" smtClean="0"/>
              <a:t>;</a:t>
            </a:r>
            <a:endParaRPr lang="zh-CN" altLang="en-US" dirty="0"/>
          </a:p>
        </p:txBody>
      </p:sp>
    </p:spTree>
    <p:extLst>
      <p:ext uri="{BB962C8B-B14F-4D97-AF65-F5344CB8AC3E}">
        <p14:creationId xmlns:p14="http://schemas.microsoft.com/office/powerpoint/2010/main" val="28435799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副标题 1"/>
          <p:cNvSpPr>
            <a:spLocks noGrp="1"/>
          </p:cNvSpPr>
          <p:nvPr>
            <p:ph type="subTitle" idx="1"/>
          </p:nvPr>
        </p:nvSpPr>
        <p:spPr/>
        <p:txBody>
          <a:bodyPr/>
          <a:lstStyle/>
          <a:p>
            <a:r>
              <a:rPr lang="en-US" altLang="zh-CN" dirty="0">
                <a:solidFill>
                  <a:srgbClr val="FF0000"/>
                </a:solidFill>
              </a:rPr>
              <a:t>Scale Out Development Kit</a:t>
            </a:r>
            <a:endParaRPr lang="zh-CN" altLang="en-US" dirty="0">
              <a:solidFill>
                <a:srgbClr val="FF0000"/>
              </a:solidFill>
            </a:endParaRPr>
          </a:p>
        </p:txBody>
      </p:sp>
      <p:sp>
        <p:nvSpPr>
          <p:cNvPr id="5" name="文本框 4"/>
          <p:cNvSpPr txBox="1"/>
          <p:nvPr/>
        </p:nvSpPr>
        <p:spPr>
          <a:xfrm>
            <a:off x="728776" y="1332802"/>
            <a:ext cx="5097693" cy="1836400"/>
          </a:xfrm>
          <a:prstGeom prst="rect">
            <a:avLst/>
          </a:prstGeom>
          <a:noFill/>
        </p:spPr>
        <p:txBody>
          <a:bodyPr vert="horz" wrap="square" rtlCol="0">
            <a:spAutoFit/>
          </a:bodyPr>
          <a:lstStyle/>
          <a:p>
            <a:pPr>
              <a:lnSpc>
                <a:spcPts val="3440"/>
              </a:lnSpc>
            </a:pPr>
            <a:r>
              <a:rPr lang="zh-CN" altLang="en-US" dirty="0"/>
              <a:t>问题</a:t>
            </a:r>
            <a:r>
              <a:rPr lang="en-US" altLang="zh-CN" dirty="0"/>
              <a:t>:</a:t>
            </a:r>
          </a:p>
          <a:p>
            <a:pPr>
              <a:lnSpc>
                <a:spcPts val="3440"/>
              </a:lnSpc>
            </a:pPr>
            <a:r>
              <a:rPr lang="zh-CN" altLang="en-US" dirty="0"/>
              <a:t>生产环境在线替换共识协议成本很大</a:t>
            </a:r>
            <a:r>
              <a:rPr lang="en-US" altLang="zh-CN" dirty="0"/>
              <a:t>; </a:t>
            </a:r>
          </a:p>
          <a:p>
            <a:pPr>
              <a:lnSpc>
                <a:spcPts val="3440"/>
              </a:lnSpc>
            </a:pPr>
            <a:r>
              <a:rPr lang="zh-CN" altLang="en-US" dirty="0"/>
              <a:t>软硬件协同的共识算法对业务开发者开发成本大</a:t>
            </a:r>
            <a:r>
              <a:rPr lang="en-US" altLang="zh-CN" dirty="0"/>
              <a:t>;</a:t>
            </a:r>
          </a:p>
          <a:p>
            <a:pPr>
              <a:lnSpc>
                <a:spcPts val="3440"/>
              </a:lnSpc>
            </a:pPr>
            <a:r>
              <a:rPr lang="zh-CN" altLang="en-US" dirty="0"/>
              <a:t>如何根据部署硬件环境选择合适共识算法</a:t>
            </a:r>
            <a:r>
              <a:rPr lang="en-US" altLang="zh-CN" dirty="0"/>
              <a:t>;</a:t>
            </a:r>
            <a:endParaRPr lang="zh-CN" altLang="en-US" dirty="0"/>
          </a:p>
        </p:txBody>
      </p:sp>
      <p:sp>
        <p:nvSpPr>
          <p:cNvPr id="6" name="文本框 5"/>
          <p:cNvSpPr txBox="1"/>
          <p:nvPr/>
        </p:nvSpPr>
        <p:spPr>
          <a:xfrm>
            <a:off x="729175" y="3424136"/>
            <a:ext cx="5097294" cy="1400383"/>
          </a:xfrm>
          <a:prstGeom prst="rect">
            <a:avLst/>
          </a:prstGeom>
          <a:noFill/>
        </p:spPr>
        <p:txBody>
          <a:bodyPr vert="horz" wrap="square" rtlCol="0">
            <a:spAutoFit/>
          </a:bodyPr>
          <a:lstStyle/>
          <a:p>
            <a:pPr algn="l">
              <a:lnSpc>
                <a:spcPts val="3440"/>
              </a:lnSpc>
            </a:pPr>
            <a:r>
              <a:rPr lang="zh-CN" altLang="en-US" sz="1600" dirty="0" smtClean="0">
                <a:latin typeface="Microsoft YaHei" panose="020B0503020204020204" pitchFamily="34" charset="-122"/>
                <a:ea typeface="Microsoft YaHei" panose="020B0503020204020204" pitchFamily="34" charset="-122"/>
              </a:rPr>
              <a:t>解决方案</a:t>
            </a:r>
            <a:r>
              <a:rPr lang="en-US" altLang="zh-CN" sz="1600" dirty="0" smtClean="0">
                <a:latin typeface="Microsoft YaHei" panose="020B0503020204020204" pitchFamily="34" charset="-122"/>
                <a:ea typeface="Microsoft YaHei" panose="020B0503020204020204" pitchFamily="34" charset="-122"/>
              </a:rPr>
              <a:t>:</a:t>
            </a:r>
          </a:p>
          <a:p>
            <a:pPr algn="l">
              <a:lnSpc>
                <a:spcPts val="3440"/>
              </a:lnSpc>
            </a:pPr>
            <a:r>
              <a:rPr lang="en-US" altLang="zh-CN" sz="1600" dirty="0" smtClean="0">
                <a:latin typeface="Microsoft YaHei" panose="020B0503020204020204" pitchFamily="34" charset="-122"/>
                <a:ea typeface="Microsoft YaHei" panose="020B0503020204020204" pitchFamily="34" charset="-122"/>
              </a:rPr>
              <a:t>OS</a:t>
            </a:r>
            <a:r>
              <a:rPr lang="zh-CN" altLang="en-US" sz="1600" dirty="0" smtClean="0">
                <a:latin typeface="Microsoft YaHei" panose="020B0503020204020204" pitchFamily="34" charset="-122"/>
                <a:ea typeface="Microsoft YaHei" panose="020B0503020204020204" pitchFamily="34" charset="-122"/>
              </a:rPr>
              <a:t>提供共识算法抽象框架</a:t>
            </a:r>
            <a:r>
              <a:rPr lang="en-US" altLang="zh-CN" sz="1600" dirty="0" smtClean="0">
                <a:latin typeface="Microsoft YaHei" panose="020B0503020204020204" pitchFamily="34" charset="-122"/>
                <a:ea typeface="Microsoft YaHei" panose="020B0503020204020204" pitchFamily="34" charset="-122"/>
              </a:rPr>
              <a:t>;</a:t>
            </a:r>
          </a:p>
          <a:p>
            <a:pPr algn="l">
              <a:lnSpc>
                <a:spcPts val="3440"/>
              </a:lnSpc>
            </a:pPr>
            <a:r>
              <a:rPr lang="en-US" altLang="zh-CN" sz="1600" dirty="0" smtClean="0">
                <a:latin typeface="Microsoft YaHei" panose="020B0503020204020204" pitchFamily="34" charset="-122"/>
                <a:ea typeface="Microsoft YaHei" panose="020B0503020204020204" pitchFamily="34" charset="-122"/>
              </a:rPr>
              <a:t>OSV</a:t>
            </a:r>
            <a:r>
              <a:rPr lang="zh-CN" altLang="en-US" sz="1600" dirty="0" smtClean="0">
                <a:latin typeface="Microsoft YaHei" panose="020B0503020204020204" pitchFamily="34" charset="-122"/>
                <a:ea typeface="Microsoft YaHei" panose="020B0503020204020204" pitchFamily="34" charset="-122"/>
              </a:rPr>
              <a:t>和硬件厂商协同开发最佳的共识算法插件</a:t>
            </a:r>
            <a:r>
              <a:rPr lang="en-US" altLang="zh-CN" sz="1600" dirty="0" smtClean="0">
                <a:latin typeface="Microsoft YaHei" panose="020B0503020204020204" pitchFamily="34" charset="-122"/>
                <a:ea typeface="Microsoft YaHei" panose="020B0503020204020204" pitchFamily="34" charset="-122"/>
              </a:rPr>
              <a:t>;</a:t>
            </a:r>
            <a:endParaRPr lang="zh-CN" altLang="en-US" sz="1600" dirty="0" smtClean="0">
              <a:latin typeface="Microsoft YaHei" panose="020B0503020204020204" pitchFamily="34" charset="-122"/>
              <a:ea typeface="Microsoft YaHei" panose="020B0503020204020204" pitchFamily="34" charset="-122"/>
            </a:endParaRPr>
          </a:p>
        </p:txBody>
      </p:sp>
      <p:sp>
        <p:nvSpPr>
          <p:cNvPr id="7" name="矩形 6"/>
          <p:cNvSpPr/>
          <p:nvPr/>
        </p:nvSpPr>
        <p:spPr>
          <a:xfrm>
            <a:off x="6490674" y="2586511"/>
            <a:ext cx="4959685" cy="2304385"/>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6490674" y="5162114"/>
            <a:ext cx="1440000" cy="447472"/>
          </a:xfrm>
          <a:prstGeom prst="rect">
            <a:avLst/>
          </a:prstGeom>
          <a:solidFill>
            <a:schemeClr val="tx1">
              <a:lumMod val="10000"/>
              <a:lumOff val="90000"/>
            </a:schemeClr>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ARM64</a:t>
            </a:r>
            <a:endParaRPr lang="zh-CN" altLang="en-US" dirty="0"/>
          </a:p>
        </p:txBody>
      </p:sp>
      <p:sp>
        <p:nvSpPr>
          <p:cNvPr id="9" name="矩形 8"/>
          <p:cNvSpPr/>
          <p:nvPr/>
        </p:nvSpPr>
        <p:spPr>
          <a:xfrm>
            <a:off x="8250517" y="5162114"/>
            <a:ext cx="1440000" cy="447472"/>
          </a:xfrm>
          <a:prstGeom prst="rect">
            <a:avLst/>
          </a:prstGeom>
          <a:solidFill>
            <a:schemeClr val="tx1">
              <a:lumMod val="10000"/>
              <a:lumOff val="90000"/>
            </a:schemeClr>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X86</a:t>
            </a:r>
            <a:endParaRPr lang="zh-CN" altLang="en-US" dirty="0"/>
          </a:p>
        </p:txBody>
      </p:sp>
      <p:sp>
        <p:nvSpPr>
          <p:cNvPr id="10" name="矩形 9"/>
          <p:cNvSpPr/>
          <p:nvPr/>
        </p:nvSpPr>
        <p:spPr>
          <a:xfrm>
            <a:off x="10010359" y="5162114"/>
            <a:ext cx="1440000" cy="447472"/>
          </a:xfrm>
          <a:prstGeom prst="rect">
            <a:avLst/>
          </a:prstGeom>
          <a:solidFill>
            <a:schemeClr val="tx1">
              <a:lumMod val="10000"/>
              <a:lumOff val="90000"/>
            </a:schemeClr>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RISCV</a:t>
            </a:r>
            <a:endParaRPr lang="zh-CN" altLang="en-US" dirty="0"/>
          </a:p>
        </p:txBody>
      </p:sp>
      <p:sp>
        <p:nvSpPr>
          <p:cNvPr id="13" name="文本框 12"/>
          <p:cNvSpPr txBox="1"/>
          <p:nvPr/>
        </p:nvSpPr>
        <p:spPr>
          <a:xfrm>
            <a:off x="7461093" y="2609774"/>
            <a:ext cx="3163174" cy="474297"/>
          </a:xfrm>
          <a:prstGeom prst="rect">
            <a:avLst/>
          </a:prstGeom>
          <a:solidFill>
            <a:srgbClr val="92D050"/>
          </a:solidFill>
        </p:spPr>
        <p:txBody>
          <a:bodyPr vert="horz" wrap="none" rtlCol="0">
            <a:spAutoFit/>
          </a:bodyPr>
          <a:lstStyle/>
          <a:p>
            <a:pPr>
              <a:lnSpc>
                <a:spcPts val="3440"/>
              </a:lnSpc>
            </a:pPr>
            <a:r>
              <a:rPr lang="en-US" altLang="zh-CN" dirty="0">
                <a:latin typeface="Microsoft YaHei" panose="020B0503020204020204" pitchFamily="34" charset="-122"/>
                <a:ea typeface="Microsoft YaHei" panose="020B0503020204020204" pitchFamily="34" charset="-122"/>
              </a:rPr>
              <a:t>Scale Out Development </a:t>
            </a:r>
            <a:r>
              <a:rPr lang="en-US" altLang="zh-CN" dirty="0" smtClean="0">
                <a:latin typeface="Microsoft YaHei" panose="020B0503020204020204" pitchFamily="34" charset="-122"/>
                <a:ea typeface="Microsoft YaHei" panose="020B0503020204020204" pitchFamily="34" charset="-122"/>
              </a:rPr>
              <a:t>Kit</a:t>
            </a:r>
            <a:endParaRPr lang="en-US" altLang="zh-CN" dirty="0">
              <a:latin typeface="Microsoft YaHei" panose="020B0503020204020204" pitchFamily="34" charset="-122"/>
              <a:ea typeface="Microsoft YaHei" panose="020B0503020204020204" pitchFamily="34" charset="-122"/>
            </a:endParaRPr>
          </a:p>
        </p:txBody>
      </p:sp>
      <p:sp>
        <p:nvSpPr>
          <p:cNvPr id="14" name="矩形 13"/>
          <p:cNvSpPr/>
          <p:nvPr/>
        </p:nvSpPr>
        <p:spPr>
          <a:xfrm>
            <a:off x="9969371" y="4158303"/>
            <a:ext cx="1311964" cy="496956"/>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err="1"/>
              <a:t>VirtualLog</a:t>
            </a:r>
            <a:endParaRPr lang="zh-CN" altLang="en-US" dirty="0"/>
          </a:p>
        </p:txBody>
      </p:sp>
      <p:sp>
        <p:nvSpPr>
          <p:cNvPr id="15" name="矩形 14"/>
          <p:cNvSpPr/>
          <p:nvPr/>
        </p:nvSpPr>
        <p:spPr>
          <a:xfrm>
            <a:off x="6659640" y="3260877"/>
            <a:ext cx="4621695" cy="541884"/>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dirty="0" smtClean="0"/>
              <a:t>抽象接口</a:t>
            </a:r>
            <a:endParaRPr lang="zh-CN" altLang="en-US" dirty="0"/>
          </a:p>
        </p:txBody>
      </p:sp>
      <p:sp>
        <p:nvSpPr>
          <p:cNvPr id="16" name="矩形 15"/>
          <p:cNvSpPr/>
          <p:nvPr/>
        </p:nvSpPr>
        <p:spPr>
          <a:xfrm>
            <a:off x="6659640" y="4158303"/>
            <a:ext cx="1311964" cy="496956"/>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err="1"/>
              <a:t>Paxos</a:t>
            </a:r>
            <a:endParaRPr lang="zh-CN" altLang="en-US" dirty="0"/>
          </a:p>
        </p:txBody>
      </p:sp>
      <p:sp>
        <p:nvSpPr>
          <p:cNvPr id="17" name="矩形 16"/>
          <p:cNvSpPr/>
          <p:nvPr/>
        </p:nvSpPr>
        <p:spPr>
          <a:xfrm>
            <a:off x="8314506" y="4158303"/>
            <a:ext cx="1311964" cy="496956"/>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t>Raft</a:t>
            </a:r>
            <a:endParaRPr lang="zh-CN" altLang="en-US" dirty="0"/>
          </a:p>
        </p:txBody>
      </p:sp>
      <p:sp>
        <p:nvSpPr>
          <p:cNvPr id="19" name="矩形 18"/>
          <p:cNvSpPr/>
          <p:nvPr/>
        </p:nvSpPr>
        <p:spPr>
          <a:xfrm>
            <a:off x="6613756" y="1867821"/>
            <a:ext cx="1440000" cy="447472"/>
          </a:xfrm>
          <a:prstGeom prst="rect">
            <a:avLst/>
          </a:prstGeom>
          <a:solidFill>
            <a:srgbClr val="F3D2D5"/>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thread1</a:t>
            </a:r>
            <a:endParaRPr lang="zh-CN" altLang="en-US" dirty="0"/>
          </a:p>
        </p:txBody>
      </p:sp>
      <p:sp>
        <p:nvSpPr>
          <p:cNvPr id="20" name="矩形 19"/>
          <p:cNvSpPr/>
          <p:nvPr/>
        </p:nvSpPr>
        <p:spPr>
          <a:xfrm>
            <a:off x="8186470" y="1867821"/>
            <a:ext cx="1440000" cy="447472"/>
          </a:xfrm>
          <a:prstGeom prst="rect">
            <a:avLst/>
          </a:prstGeom>
          <a:solidFill>
            <a:srgbClr val="F3D2D5"/>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thread2</a:t>
            </a:r>
            <a:endParaRPr lang="zh-CN" altLang="en-US" dirty="0"/>
          </a:p>
        </p:txBody>
      </p:sp>
      <p:sp>
        <p:nvSpPr>
          <p:cNvPr id="21" name="矩形 20"/>
          <p:cNvSpPr/>
          <p:nvPr/>
        </p:nvSpPr>
        <p:spPr>
          <a:xfrm>
            <a:off x="9922807" y="1867821"/>
            <a:ext cx="1440000" cy="447472"/>
          </a:xfrm>
          <a:prstGeom prst="rect">
            <a:avLst/>
          </a:prstGeom>
          <a:solidFill>
            <a:srgbClr val="F3D2D5"/>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thread3</a:t>
            </a:r>
            <a:endParaRPr lang="zh-CN" altLang="en-US" dirty="0"/>
          </a:p>
        </p:txBody>
      </p:sp>
      <p:sp>
        <p:nvSpPr>
          <p:cNvPr id="22" name="矩形 21"/>
          <p:cNvSpPr/>
          <p:nvPr/>
        </p:nvSpPr>
        <p:spPr>
          <a:xfrm>
            <a:off x="6490674" y="1505352"/>
            <a:ext cx="3239487" cy="904353"/>
          </a:xfrm>
          <a:prstGeom prst="rect">
            <a:avLst/>
          </a:prstGeom>
          <a:noFill/>
          <a:ln>
            <a:solidFill>
              <a:srgbClr val="151515"/>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9833027" y="1505352"/>
            <a:ext cx="1617331" cy="904353"/>
          </a:xfrm>
          <a:prstGeom prst="rect">
            <a:avLst/>
          </a:prstGeom>
          <a:noFill/>
          <a:ln>
            <a:solidFill>
              <a:srgbClr val="151515"/>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文本框 23"/>
          <p:cNvSpPr txBox="1"/>
          <p:nvPr/>
        </p:nvSpPr>
        <p:spPr>
          <a:xfrm>
            <a:off x="7646403" y="1377297"/>
            <a:ext cx="888385" cy="528350"/>
          </a:xfrm>
          <a:prstGeom prst="rect">
            <a:avLst/>
          </a:prstGeom>
          <a:noFill/>
        </p:spPr>
        <p:txBody>
          <a:bodyPr vert="horz" wrap="none" rtlCol="0">
            <a:spAutoFit/>
          </a:bodyPr>
          <a:lstStyle/>
          <a:p>
            <a:pPr algn="l">
              <a:lnSpc>
                <a:spcPts val="3440"/>
              </a:lnSpc>
            </a:pPr>
            <a:r>
              <a:rPr lang="en-US" altLang="zh-CN" dirty="0" smtClean="0">
                <a:latin typeface="Microsoft YaHei" panose="020B0503020204020204" pitchFamily="34" charset="-122"/>
                <a:ea typeface="Microsoft YaHei" panose="020B0503020204020204" pitchFamily="34" charset="-122"/>
              </a:rPr>
              <a:t>node1</a:t>
            </a:r>
            <a:endParaRPr lang="zh-CN" altLang="en-US" dirty="0" smtClean="0">
              <a:latin typeface="Microsoft YaHei" panose="020B0503020204020204" pitchFamily="34" charset="-122"/>
              <a:ea typeface="Microsoft YaHei" panose="020B0503020204020204" pitchFamily="34" charset="-122"/>
            </a:endParaRPr>
          </a:p>
        </p:txBody>
      </p:sp>
      <p:sp>
        <p:nvSpPr>
          <p:cNvPr id="25" name="文本框 24"/>
          <p:cNvSpPr txBox="1"/>
          <p:nvPr/>
        </p:nvSpPr>
        <p:spPr>
          <a:xfrm>
            <a:off x="10223408" y="1396680"/>
            <a:ext cx="888385" cy="528350"/>
          </a:xfrm>
          <a:prstGeom prst="rect">
            <a:avLst/>
          </a:prstGeom>
          <a:noFill/>
        </p:spPr>
        <p:txBody>
          <a:bodyPr vert="horz" wrap="none" rtlCol="0">
            <a:spAutoFit/>
          </a:bodyPr>
          <a:lstStyle/>
          <a:p>
            <a:pPr algn="l">
              <a:lnSpc>
                <a:spcPts val="3440"/>
              </a:lnSpc>
            </a:pPr>
            <a:r>
              <a:rPr lang="en-US" altLang="zh-CN" dirty="0" smtClean="0">
                <a:latin typeface="Microsoft YaHei" panose="020B0503020204020204" pitchFamily="34" charset="-122"/>
                <a:ea typeface="Microsoft YaHei" panose="020B0503020204020204" pitchFamily="34" charset="-122"/>
              </a:rPr>
              <a:t>node2</a:t>
            </a:r>
            <a:endParaRPr lang="zh-CN" altLang="en-US" dirty="0" smtClean="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6269457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副标题 1"/>
          <p:cNvSpPr>
            <a:spLocks noGrp="1"/>
          </p:cNvSpPr>
          <p:nvPr>
            <p:ph type="subTitle" idx="1"/>
          </p:nvPr>
        </p:nvSpPr>
        <p:spPr/>
        <p:txBody>
          <a:bodyPr/>
          <a:lstStyle/>
          <a:p>
            <a:r>
              <a:rPr lang="en-US" altLang="zh-CN" dirty="0" smtClean="0">
                <a:solidFill>
                  <a:srgbClr val="FF0000"/>
                </a:solidFill>
              </a:rPr>
              <a:t>SODK SIG Roadmap</a:t>
            </a:r>
            <a:endParaRPr lang="zh-CN" altLang="en-US" dirty="0">
              <a:solidFill>
                <a:srgbClr val="FF0000"/>
              </a:solidFill>
            </a:endParaRPr>
          </a:p>
        </p:txBody>
      </p:sp>
      <p:sp>
        <p:nvSpPr>
          <p:cNvPr id="3" name="内容占位符 2"/>
          <p:cNvSpPr>
            <a:spLocks noGrp="1"/>
          </p:cNvSpPr>
          <p:nvPr>
            <p:ph idx="10"/>
          </p:nvPr>
        </p:nvSpPr>
        <p:spPr/>
        <p:txBody>
          <a:bodyPr/>
          <a:lstStyle/>
          <a:p>
            <a:pPr marL="355273" indent="-342900">
              <a:buAutoNum type="arabicPeriod"/>
            </a:pPr>
            <a:r>
              <a:rPr lang="zh-CN" altLang="en-US" dirty="0" smtClean="0"/>
              <a:t>设计</a:t>
            </a:r>
            <a:r>
              <a:rPr lang="en-US" altLang="zh-CN" dirty="0" smtClean="0"/>
              <a:t>SODK</a:t>
            </a:r>
            <a:r>
              <a:rPr lang="zh-CN" altLang="en-US" dirty="0" smtClean="0"/>
              <a:t>抽象接口层</a:t>
            </a:r>
            <a:endParaRPr lang="en-US" altLang="zh-CN" dirty="0" smtClean="0"/>
          </a:p>
          <a:p>
            <a:pPr marL="355273" indent="-342900">
              <a:buAutoNum type="arabicPeriod"/>
            </a:pPr>
            <a:r>
              <a:rPr lang="zh-CN" altLang="en-US" dirty="0" smtClean="0"/>
              <a:t>实现硬件亲和的共识算法</a:t>
            </a:r>
            <a:endParaRPr lang="en-US" altLang="zh-CN" dirty="0" smtClean="0"/>
          </a:p>
          <a:p>
            <a:pPr marL="355273" indent="-342900">
              <a:buAutoNum type="arabicPeriod"/>
            </a:pPr>
            <a:r>
              <a:rPr lang="zh-CN" altLang="en-US" dirty="0" smtClean="0"/>
              <a:t>改造</a:t>
            </a:r>
            <a:r>
              <a:rPr lang="en-US" altLang="zh-CN" dirty="0" err="1" smtClean="0"/>
              <a:t>ceph</a:t>
            </a:r>
            <a:r>
              <a:rPr lang="zh-CN" altLang="en-US" dirty="0" smtClean="0"/>
              <a:t>分布式存储适配</a:t>
            </a:r>
            <a:r>
              <a:rPr lang="en-US" altLang="zh-CN" dirty="0" smtClean="0"/>
              <a:t>SODK</a:t>
            </a:r>
            <a:r>
              <a:rPr lang="zh-CN" altLang="en-US" dirty="0" smtClean="0"/>
              <a:t>框架</a:t>
            </a:r>
            <a:endParaRPr lang="en-US" altLang="zh-CN" dirty="0" smtClean="0"/>
          </a:p>
          <a:p>
            <a:pPr marL="355273" indent="-342900">
              <a:buAutoNum type="arabicPeriod"/>
            </a:pPr>
            <a:r>
              <a:rPr lang="zh-CN" altLang="en-US" dirty="0" smtClean="0"/>
              <a:t>适配</a:t>
            </a:r>
            <a:r>
              <a:rPr lang="en-US" altLang="zh-CN" dirty="0"/>
              <a:t>Progress</a:t>
            </a:r>
            <a:r>
              <a:rPr lang="zh-CN" altLang="en-US" dirty="0" smtClean="0"/>
              <a:t>数据库</a:t>
            </a:r>
            <a:endParaRPr lang="en-US" altLang="zh-CN" dirty="0" smtClean="0"/>
          </a:p>
          <a:p>
            <a:pPr marL="355273" indent="-342900">
              <a:buAutoNum type="arabicPeriod"/>
            </a:pPr>
            <a:r>
              <a:rPr lang="zh-CN" altLang="en-US" dirty="0" smtClean="0"/>
              <a:t>将共识算法</a:t>
            </a:r>
            <a:r>
              <a:rPr lang="en-US" altLang="zh-CN" dirty="0" smtClean="0"/>
              <a:t>offload</a:t>
            </a:r>
            <a:r>
              <a:rPr lang="zh-CN" altLang="en-US" dirty="0" smtClean="0"/>
              <a:t>到</a:t>
            </a:r>
            <a:r>
              <a:rPr lang="en-US" altLang="zh-CN" dirty="0" smtClean="0"/>
              <a:t>RISCV</a:t>
            </a:r>
            <a:r>
              <a:rPr lang="zh-CN" altLang="en-US" dirty="0" smtClean="0"/>
              <a:t>芯片实现</a:t>
            </a:r>
            <a:endParaRPr lang="en-US" altLang="zh-CN" dirty="0"/>
          </a:p>
          <a:p>
            <a:pPr marL="355273" indent="-342900">
              <a:buAutoNum type="arabicPeriod"/>
            </a:pPr>
            <a:endParaRPr lang="zh-CN" altLang="en-US" dirty="0"/>
          </a:p>
        </p:txBody>
      </p:sp>
    </p:spTree>
    <p:extLst>
      <p:ext uri="{BB962C8B-B14F-4D97-AF65-F5344CB8AC3E}">
        <p14:creationId xmlns:p14="http://schemas.microsoft.com/office/powerpoint/2010/main" val="23161124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2022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副标题 1"/>
          <p:cNvSpPr>
            <a:spLocks noGrp="1"/>
          </p:cNvSpPr>
          <p:nvPr>
            <p:ph type="subTitle" idx="1"/>
          </p:nvPr>
        </p:nvSpPr>
        <p:spPr/>
        <p:txBody>
          <a:bodyPr/>
          <a:lstStyle/>
          <a:p>
            <a:r>
              <a:rPr lang="en-US" altLang="zh-CN" dirty="0" smtClean="0"/>
              <a:t>CPU</a:t>
            </a:r>
            <a:r>
              <a:rPr lang="zh-CN" altLang="en-US" dirty="0"/>
              <a:t>核</a:t>
            </a:r>
            <a:r>
              <a:rPr lang="zh-CN" altLang="en-US" dirty="0" smtClean="0"/>
              <a:t>数增加</a:t>
            </a:r>
            <a:r>
              <a:rPr lang="en-US" altLang="zh-CN" dirty="0"/>
              <a:t>, </a:t>
            </a:r>
            <a:r>
              <a:rPr lang="zh-CN" altLang="en-US" dirty="0"/>
              <a:t>业务</a:t>
            </a:r>
            <a:r>
              <a:rPr lang="zh-CN" altLang="en-US" dirty="0" smtClean="0"/>
              <a:t>性能没有</a:t>
            </a:r>
            <a:r>
              <a:rPr lang="zh-CN" altLang="en-US" dirty="0"/>
              <a:t>线性</a:t>
            </a:r>
            <a:r>
              <a:rPr lang="zh-CN" altLang="en-US" dirty="0" smtClean="0"/>
              <a:t>增加</a:t>
            </a:r>
            <a:endParaRPr lang="zh-CN" altLang="en-US" dirty="0"/>
          </a:p>
        </p:txBody>
      </p:sp>
      <p:sp>
        <p:nvSpPr>
          <p:cNvPr id="7" name="文本框 6"/>
          <p:cNvSpPr txBox="1"/>
          <p:nvPr/>
        </p:nvSpPr>
        <p:spPr>
          <a:xfrm>
            <a:off x="729175" y="1200358"/>
            <a:ext cx="5835124" cy="1836400"/>
          </a:xfrm>
          <a:prstGeom prst="rect">
            <a:avLst/>
          </a:prstGeom>
          <a:noFill/>
        </p:spPr>
        <p:txBody>
          <a:bodyPr vert="horz" wrap="square" rtlCol="0">
            <a:spAutoFit/>
          </a:bodyPr>
          <a:lstStyle/>
          <a:p>
            <a:pPr>
              <a:lnSpc>
                <a:spcPts val="3440"/>
              </a:lnSpc>
            </a:pPr>
            <a:r>
              <a:rPr lang="zh-CN" altLang="en-US" dirty="0"/>
              <a:t>对于硬件来说是多核只要运行不同的软件就没有扩展性问题</a:t>
            </a:r>
            <a:r>
              <a:rPr lang="en-US" altLang="zh-CN" dirty="0"/>
              <a:t>; </a:t>
            </a:r>
            <a:r>
              <a:rPr lang="zh-CN" altLang="en-US" dirty="0"/>
              <a:t>扩展性问题产生的原因是软件有共享资源问题</a:t>
            </a:r>
            <a:r>
              <a:rPr lang="en-US" altLang="zh-CN" dirty="0"/>
              <a:t>; </a:t>
            </a:r>
            <a:r>
              <a:rPr lang="zh-CN" altLang="en-US" dirty="0"/>
              <a:t>例如数据库的</a:t>
            </a:r>
            <a:r>
              <a:rPr lang="en-US" altLang="zh-CN" dirty="0"/>
              <a:t>ACID</a:t>
            </a:r>
            <a:r>
              <a:rPr lang="zh-CN" altLang="en-US" dirty="0"/>
              <a:t>事务机制导致扩展性差</a:t>
            </a:r>
            <a:r>
              <a:rPr lang="en-US" altLang="zh-CN" dirty="0"/>
              <a:t>; </a:t>
            </a:r>
            <a:r>
              <a:rPr lang="zh-CN" altLang="en-US" dirty="0"/>
              <a:t>事务机制提供给上层应用开发者很方便的接口</a:t>
            </a:r>
            <a:r>
              <a:rPr lang="en-US" altLang="zh-CN" dirty="0"/>
              <a:t>; </a:t>
            </a:r>
            <a:r>
              <a:rPr lang="zh-CN" altLang="en-US" dirty="0"/>
              <a:t>但是扩展性无法很好解决</a:t>
            </a:r>
            <a:r>
              <a:rPr lang="en-US" altLang="zh-CN" dirty="0"/>
              <a:t>;</a:t>
            </a:r>
            <a:endParaRPr lang="zh-CN" altLang="en-US" dirty="0"/>
          </a:p>
        </p:txBody>
      </p:sp>
      <p:sp>
        <p:nvSpPr>
          <p:cNvPr id="12" name="文本框 11"/>
          <p:cNvSpPr txBox="1"/>
          <p:nvPr/>
        </p:nvSpPr>
        <p:spPr>
          <a:xfrm>
            <a:off x="729175" y="3857275"/>
            <a:ext cx="5835124" cy="528350"/>
          </a:xfrm>
          <a:prstGeom prst="rect">
            <a:avLst/>
          </a:prstGeom>
          <a:noFill/>
        </p:spPr>
        <p:txBody>
          <a:bodyPr vert="horz" wrap="none" rtlCol="0">
            <a:spAutoFit/>
          </a:bodyPr>
          <a:lstStyle/>
          <a:p>
            <a:pPr>
              <a:lnSpc>
                <a:spcPts val="3440"/>
              </a:lnSpc>
            </a:pPr>
            <a:r>
              <a:rPr lang="en-US" altLang="zh-CN" dirty="0"/>
              <a:t>Amdahl</a:t>
            </a:r>
            <a:r>
              <a:rPr lang="zh-CN" altLang="en-US" dirty="0" smtClean="0"/>
              <a:t>定律和</a:t>
            </a:r>
            <a:r>
              <a:rPr lang="en-US" altLang="zh-CN" dirty="0"/>
              <a:t>Gustafson</a:t>
            </a:r>
            <a:r>
              <a:rPr lang="zh-CN" altLang="en-US" dirty="0" smtClean="0"/>
              <a:t>定律告诉我们串行分量影响很大</a:t>
            </a:r>
            <a:r>
              <a:rPr lang="en-US" altLang="zh-CN" dirty="0" smtClean="0"/>
              <a:t>;</a:t>
            </a:r>
            <a:endParaRPr lang="zh-CN" altLang="en-US" dirty="0" smtClean="0">
              <a:latin typeface="Microsoft YaHei" panose="020B0503020204020204" pitchFamily="34" charset="-122"/>
              <a:ea typeface="Microsoft YaHei" panose="020B0503020204020204" pitchFamily="34" charset="-122"/>
            </a:endParaRPr>
          </a:p>
        </p:txBody>
      </p:sp>
      <p:sp>
        <p:nvSpPr>
          <p:cNvPr id="13" name="右箭头 12"/>
          <p:cNvSpPr/>
          <p:nvPr/>
        </p:nvSpPr>
        <p:spPr>
          <a:xfrm>
            <a:off x="6564299" y="3036757"/>
            <a:ext cx="651753" cy="820517"/>
          </a:xfrm>
          <a:prstGeom prst="rightArrow">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7490298" y="2947848"/>
            <a:ext cx="3668232" cy="964367"/>
          </a:xfrm>
          <a:prstGeom prst="rect">
            <a:avLst/>
          </a:prstGeom>
          <a:noFill/>
        </p:spPr>
        <p:txBody>
          <a:bodyPr vert="horz" wrap="square" rtlCol="0">
            <a:spAutoFit/>
          </a:bodyPr>
          <a:lstStyle/>
          <a:p>
            <a:pPr algn="l">
              <a:lnSpc>
                <a:spcPts val="3440"/>
              </a:lnSpc>
            </a:pPr>
            <a:r>
              <a:rPr lang="zh-CN" altLang="en-US" dirty="0" smtClean="0">
                <a:latin typeface="Microsoft YaHei" panose="020B0503020204020204" pitchFamily="34" charset="-122"/>
                <a:ea typeface="Microsoft YaHei" panose="020B0503020204020204" pitchFamily="34" charset="-122"/>
              </a:rPr>
              <a:t>通过改进共识算法减少串行分量</a:t>
            </a:r>
            <a:r>
              <a:rPr lang="en-US" altLang="zh-CN" dirty="0" smtClean="0">
                <a:latin typeface="Microsoft YaHei" panose="020B0503020204020204" pitchFamily="34" charset="-122"/>
                <a:ea typeface="Microsoft YaHei" panose="020B0503020204020204" pitchFamily="34" charset="-122"/>
              </a:rPr>
              <a:t>;</a:t>
            </a:r>
          </a:p>
          <a:p>
            <a:pPr algn="l">
              <a:lnSpc>
                <a:spcPts val="3440"/>
              </a:lnSpc>
            </a:pPr>
            <a:r>
              <a:rPr lang="zh-CN" altLang="en-US" dirty="0" smtClean="0">
                <a:latin typeface="Microsoft YaHei" panose="020B0503020204020204" pitchFamily="34" charset="-122"/>
                <a:ea typeface="Microsoft YaHei" panose="020B0503020204020204" pitchFamily="34" charset="-122"/>
              </a:rPr>
              <a:t>通过硬件优化串行分量计算</a:t>
            </a:r>
            <a:r>
              <a:rPr lang="en-US" altLang="zh-CN" dirty="0" smtClean="0">
                <a:latin typeface="Microsoft YaHei" panose="020B0503020204020204" pitchFamily="34" charset="-122"/>
                <a:ea typeface="Microsoft YaHei" panose="020B0503020204020204" pitchFamily="34" charset="-122"/>
              </a:rPr>
              <a:t>;</a:t>
            </a:r>
            <a:endParaRPr lang="zh-CN" altLang="en-US" dirty="0" smtClean="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18256344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副标题 1"/>
          <p:cNvSpPr>
            <a:spLocks noGrp="1"/>
          </p:cNvSpPr>
          <p:nvPr>
            <p:ph type="subTitle" idx="1"/>
          </p:nvPr>
        </p:nvSpPr>
        <p:spPr/>
        <p:txBody>
          <a:bodyPr/>
          <a:lstStyle/>
          <a:p>
            <a:r>
              <a:rPr lang="zh-CN" altLang="en-US" dirty="0" smtClean="0"/>
              <a:t>可扩展性基础知识</a:t>
            </a:r>
            <a:endParaRPr lang="zh-CN" altLang="en-US" dirty="0"/>
          </a:p>
        </p:txBody>
      </p:sp>
      <p:sp>
        <p:nvSpPr>
          <p:cNvPr id="3" name="内容占位符 2"/>
          <p:cNvSpPr>
            <a:spLocks noGrp="1"/>
          </p:cNvSpPr>
          <p:nvPr>
            <p:ph idx="10"/>
          </p:nvPr>
        </p:nvSpPr>
        <p:spPr/>
        <p:txBody>
          <a:bodyPr/>
          <a:lstStyle/>
          <a:p>
            <a:pPr marL="0" lvl="0" defTabSz="914400" eaLnBrk="0" fontAlgn="base" hangingPunct="0">
              <a:spcBef>
                <a:spcPct val="0"/>
              </a:spcBef>
              <a:spcAft>
                <a:spcPct val="0"/>
              </a:spcAft>
              <a:tabLst/>
            </a:pPr>
            <a:r>
              <a:rPr lang="zh-CN" altLang="zh-CN" dirty="0"/>
              <a:t>并行性能度量指标: </a:t>
            </a:r>
          </a:p>
          <a:p>
            <a:pPr marL="0" lvl="0" defTabSz="914400" eaLnBrk="0" fontAlgn="base" hangingPunct="0">
              <a:spcBef>
                <a:spcPct val="0"/>
              </a:spcBef>
              <a:spcAft>
                <a:spcPct val="0"/>
              </a:spcAft>
              <a:tabLst/>
            </a:pPr>
            <a:r>
              <a:rPr lang="zh-CN" altLang="zh-CN" dirty="0"/>
              <a:t>加速比(Speedup) Sn = T1 / Tn 效率(efficiency, 即线性度) En = Sn / n</a:t>
            </a:r>
          </a:p>
          <a:p>
            <a:pPr marL="0" lvl="0" defTabSz="914400" eaLnBrk="0" fontAlgn="base" hangingPunct="0">
              <a:spcBef>
                <a:spcPct val="0"/>
              </a:spcBef>
              <a:spcAft>
                <a:spcPct val="0"/>
              </a:spcAft>
              <a:tabLst/>
            </a:pPr>
            <a:r>
              <a:rPr lang="zh-CN" altLang="zh-CN" dirty="0"/>
              <a:t>n: CPU数量 T1: 顺序执行算法的时间 Tn: 有n个处理器并行执行的时间; </a:t>
            </a:r>
            <a:endParaRPr lang="en-US" altLang="zh-CN" dirty="0"/>
          </a:p>
          <a:p>
            <a:pPr marL="0" lvl="0" defTabSz="914400" eaLnBrk="0" fontAlgn="base" hangingPunct="0">
              <a:spcBef>
                <a:spcPct val="0"/>
              </a:spcBef>
              <a:spcAft>
                <a:spcPct val="0"/>
              </a:spcAft>
              <a:tabLst/>
            </a:pPr>
            <a:endParaRPr lang="zh-CN" altLang="zh-CN" dirty="0"/>
          </a:p>
          <a:p>
            <a:pPr marL="0" lvl="0" defTabSz="914400" eaLnBrk="0" fontAlgn="base" hangingPunct="0">
              <a:spcBef>
                <a:spcPct val="0"/>
              </a:spcBef>
              <a:spcAft>
                <a:spcPct val="0"/>
              </a:spcAft>
              <a:tabLst/>
            </a:pPr>
            <a:r>
              <a:rPr lang="zh-CN" altLang="zh-CN" dirty="0"/>
              <a:t>线性度计算公式: </a:t>
            </a:r>
          </a:p>
          <a:p>
            <a:pPr marL="0" lvl="0" defTabSz="914400" eaLnBrk="0" fontAlgn="base" hangingPunct="0">
              <a:spcBef>
                <a:spcPct val="0"/>
              </a:spcBef>
              <a:spcAft>
                <a:spcPct val="0"/>
              </a:spcAft>
              <a:tabLst/>
            </a:pPr>
            <a:r>
              <a:rPr lang="zh-CN" altLang="zh-CN" dirty="0"/>
              <a:t>以单核CPU性能为基线; </a:t>
            </a:r>
          </a:p>
          <a:p>
            <a:pPr marL="0" lvl="0" defTabSz="914400" eaLnBrk="0" fontAlgn="base" hangingPunct="0">
              <a:spcBef>
                <a:spcPct val="0"/>
              </a:spcBef>
              <a:spcAft>
                <a:spcPct val="0"/>
              </a:spcAft>
              <a:tabLst/>
            </a:pPr>
            <a:r>
              <a:rPr lang="zh-CN" altLang="zh-CN" dirty="0"/>
              <a:t>线性度 = N核性能 / (单核性能 * N)</a:t>
            </a:r>
          </a:p>
          <a:p>
            <a:endParaRPr lang="en-US" altLang="zh-CN" dirty="0"/>
          </a:p>
          <a:p>
            <a:pPr>
              <a:lnSpc>
                <a:spcPts val="3440"/>
              </a:lnSpc>
            </a:pPr>
            <a:r>
              <a:rPr lang="en-US" altLang="zh-CN" dirty="0"/>
              <a:t>Amdahl</a:t>
            </a:r>
            <a:r>
              <a:rPr lang="zh-CN" altLang="en-US" dirty="0"/>
              <a:t>定律说明扩展性受串行分量影响</a:t>
            </a:r>
            <a:endParaRPr lang="en-US" altLang="zh-CN" dirty="0"/>
          </a:p>
          <a:p>
            <a:pPr>
              <a:lnSpc>
                <a:spcPts val="3440"/>
              </a:lnSpc>
            </a:pPr>
            <a:r>
              <a:rPr lang="en-US" altLang="zh-CN" dirty="0"/>
              <a:t>https://en.wikipedia.org/wiki/Amdahl%27s_law</a:t>
            </a:r>
            <a:endParaRPr lang="zh-CN" altLang="en-US" dirty="0"/>
          </a:p>
          <a:p>
            <a:endParaRPr lang="en-US" altLang="zh-CN" dirty="0" smtClean="0"/>
          </a:p>
          <a:p>
            <a:r>
              <a:rPr lang="en-US" altLang="zh-CN" dirty="0" smtClean="0"/>
              <a:t>Gustafson</a:t>
            </a:r>
            <a:r>
              <a:rPr lang="zh-CN" altLang="en-US" dirty="0" smtClean="0"/>
              <a:t>定律说明串行分量影响加速比</a:t>
            </a:r>
            <a:endParaRPr lang="en-US" altLang="zh-CN" dirty="0" smtClean="0"/>
          </a:p>
          <a:p>
            <a:r>
              <a:rPr lang="en-US" altLang="zh-CN" dirty="0" smtClean="0"/>
              <a:t>https</a:t>
            </a:r>
            <a:r>
              <a:rPr lang="en-US" altLang="zh-CN" dirty="0"/>
              <a:t>://</a:t>
            </a:r>
            <a:r>
              <a:rPr lang="en-US" altLang="zh-CN" dirty="0" smtClean="0"/>
              <a:t>en.wikipedia.org/wiki/Gustafson%27s_law</a:t>
            </a:r>
            <a:endParaRPr lang="zh-CN" altLang="en-US" dirty="0"/>
          </a:p>
        </p:txBody>
      </p:sp>
    </p:spTree>
    <p:extLst>
      <p:ext uri="{BB962C8B-B14F-4D97-AF65-F5344CB8AC3E}">
        <p14:creationId xmlns:p14="http://schemas.microsoft.com/office/powerpoint/2010/main" val="354485423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Title Slide">
  <a:themeElements>
    <a:clrScheme name="2210">
      <a:dk1>
        <a:srgbClr val="1D1D1A"/>
      </a:dk1>
      <a:lt1>
        <a:srgbClr val="1D1D1A"/>
      </a:lt1>
      <a:dk2>
        <a:srgbClr val="FFFFFF"/>
      </a:dk2>
      <a:lt2>
        <a:srgbClr val="FFFFFF"/>
      </a:lt2>
      <a:accent1>
        <a:srgbClr val="C7000A"/>
      </a:accent1>
      <a:accent2>
        <a:srgbClr val="E9002F"/>
      </a:accent2>
      <a:accent3>
        <a:srgbClr val="F4A100"/>
      </a:accent3>
      <a:accent4>
        <a:srgbClr val="FFFF00"/>
      </a:accent4>
      <a:accent5>
        <a:srgbClr val="232323"/>
      </a:accent5>
      <a:accent6>
        <a:srgbClr val="666666"/>
      </a:accent6>
      <a:hlink>
        <a:srgbClr val="919191"/>
      </a:hlink>
      <a:folHlink>
        <a:srgbClr val="C4C4C4"/>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kumimoji="1" sz="3200" dirty="0" smtClean="0">
            <a:solidFill>
              <a:srgbClr val="575756"/>
            </a:solidFill>
            <a:latin typeface="Microsoft YaHei" panose="020B0503020204020204" pitchFamily="34" charset="-122"/>
            <a:ea typeface="Microsoft YaHei" panose="020B0503020204020204" pitchFamily="34" charset="-122"/>
          </a:defRPr>
        </a:defPPr>
      </a:lstStyle>
    </a:txDef>
  </a:objectDefaults>
  <a:extraClrSchemeLst/>
  <a:extLst>
    <a:ext uri="{05A4C25C-085E-4340-85A3-A5531E510DB2}">
      <thm15:themeFamily xmlns:thm15="http://schemas.microsoft.com/office/thememl/2012/main" name="演示文稿1" id="{31AD3342-B2D7-44AB-B447-0EEAFE75289A}" vid="{2A9BC227-3AB3-406C-8329-4CEFEE79DCC2}"/>
    </a:ext>
  </a:extLst>
</a:theme>
</file>

<file path=ppt/theme/theme2.xml><?xml version="1.0" encoding="utf-8"?>
<a:theme xmlns:a="http://schemas.openxmlformats.org/drawingml/2006/main" name="Chart page">
  <a:themeElements>
    <a:clrScheme name="updated">
      <a:dk1>
        <a:srgbClr val="1D1D1A"/>
      </a:dk1>
      <a:lt1>
        <a:srgbClr val="1D1D1A"/>
      </a:lt1>
      <a:dk2>
        <a:srgbClr val="FFFFFF"/>
      </a:dk2>
      <a:lt2>
        <a:srgbClr val="FFFFFF"/>
      </a:lt2>
      <a:accent1>
        <a:srgbClr val="C7000A"/>
      </a:accent1>
      <a:accent2>
        <a:srgbClr val="C8102E"/>
      </a:accent2>
      <a:accent3>
        <a:srgbClr val="EA594F"/>
      </a:accent3>
      <a:accent4>
        <a:srgbClr val="F8B53C"/>
      </a:accent4>
      <a:accent5>
        <a:srgbClr val="231815"/>
      </a:accent5>
      <a:accent6>
        <a:srgbClr val="595757"/>
      </a:accent6>
      <a:hlink>
        <a:srgbClr val="898989"/>
      </a:hlink>
      <a:folHlink>
        <a:srgbClr val="B5B5B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C7000B"/>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1800" dirty="0" smtClean="0">
            <a:solidFill>
              <a:schemeClr val="accent2"/>
            </a:solidFill>
            <a:latin typeface="Microsoft YaHei" panose="020B0503020204020204" pitchFamily="34" charset="-122"/>
            <a:ea typeface="Microsoft YaHei" panose="020B0503020204020204" pitchFamily="34" charset="-122"/>
          </a:defRPr>
        </a:defPPr>
      </a:lstStyle>
    </a:txDef>
  </a:objectDefaults>
  <a:extraClrSchemeLst/>
  <a:extLst>
    <a:ext uri="{05A4C25C-085E-4340-85A3-A5531E510DB2}">
      <thm15:themeFamily xmlns:thm15="http://schemas.microsoft.com/office/thememl/2012/main" name="演示文稿1" id="{31AD3342-B2D7-44AB-B447-0EEAFE75289A}" vid="{0566C95E-B10D-4E50-AEA9-2F0B3BA02095}"/>
    </a:ext>
  </a:extLst>
</a:theme>
</file>

<file path=ppt/theme/theme3.xml><?xml version="1.0" encoding="utf-8"?>
<a:theme xmlns:a="http://schemas.openxmlformats.org/drawingml/2006/main" name="4_Chart page">
  <a:themeElements>
    <a:clrScheme name="Custom 29">
      <a:dk1>
        <a:srgbClr val="1D1D1A"/>
      </a:dk1>
      <a:lt1>
        <a:srgbClr val="666666"/>
      </a:lt1>
      <a:dk2>
        <a:srgbClr val="FFFFFF"/>
      </a:dk2>
      <a:lt2>
        <a:srgbClr val="EBEBEB"/>
      </a:lt2>
      <a:accent1>
        <a:srgbClr val="C7000A"/>
      </a:accent1>
      <a:accent2>
        <a:srgbClr val="E9002F"/>
      </a:accent2>
      <a:accent3>
        <a:srgbClr val="F4A100"/>
      </a:accent3>
      <a:accent4>
        <a:srgbClr val="FFFF00"/>
      </a:accent4>
      <a:accent5>
        <a:srgbClr val="232323"/>
      </a:accent5>
      <a:accent6>
        <a:srgbClr val="666666"/>
      </a:accent6>
      <a:hlink>
        <a:srgbClr val="919191"/>
      </a:hlink>
      <a:folHlink>
        <a:srgbClr val="C4C4C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rgbClr val="151515"/>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vert="horz" wrap="none" rtlCol="0">
        <a:spAutoFit/>
      </a:bodyPr>
      <a:lstStyle>
        <a:defPPr algn="l">
          <a:lnSpc>
            <a:spcPts val="3440"/>
          </a:lnSpc>
          <a:defRPr dirty="0" smtClean="0">
            <a:latin typeface="Microsoft YaHei" panose="020B0503020204020204" pitchFamily="34" charset="-122"/>
            <a:ea typeface="Microsoft YaHei" panose="020B0503020204020204" pitchFamily="34" charset="-122"/>
          </a:defRPr>
        </a:defPPr>
      </a:lstStyle>
    </a:txDef>
  </a:objectDefaults>
  <a:extraClrSchemeLst/>
  <a:extLst>
    <a:ext uri="{05A4C25C-085E-4340-85A3-A5531E510DB2}">
      <thm15:themeFamily xmlns:thm15="http://schemas.microsoft.com/office/thememl/2012/main" name="演示文稿1" id="{31AD3342-B2D7-44AB-B447-0EEAFE75289A}" vid="{16663F97-3F87-4F0C-A339-415FFD08A83B}"/>
    </a:ext>
  </a:extLst>
</a:theme>
</file>

<file path=ppt/theme/theme4.xml><?xml version="1.0" encoding="utf-8"?>
<a:theme xmlns:a="http://schemas.openxmlformats.org/drawingml/2006/main" name="End page">
  <a:themeElements>
    <a:clrScheme name="2210">
      <a:dk1>
        <a:srgbClr val="1D1D1A"/>
      </a:dk1>
      <a:lt1>
        <a:srgbClr val="1D1D1A"/>
      </a:lt1>
      <a:dk2>
        <a:srgbClr val="FFFFFF"/>
      </a:dk2>
      <a:lt2>
        <a:srgbClr val="FFFFFF"/>
      </a:lt2>
      <a:accent1>
        <a:srgbClr val="C7000A"/>
      </a:accent1>
      <a:accent2>
        <a:srgbClr val="E9002F"/>
      </a:accent2>
      <a:accent3>
        <a:srgbClr val="F4A100"/>
      </a:accent3>
      <a:accent4>
        <a:srgbClr val="FFFF00"/>
      </a:accent4>
      <a:accent5>
        <a:srgbClr val="232323"/>
      </a:accent5>
      <a:accent6>
        <a:srgbClr val="666666"/>
      </a:accent6>
      <a:hlink>
        <a:srgbClr val="919191"/>
      </a:hlink>
      <a:folHlink>
        <a:srgbClr val="C4C4C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EA002F"/>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sz="1800" dirty="0"/>
        </a:defPPr>
      </a:lstStyle>
    </a:txDef>
  </a:objectDefaults>
  <a:extraClrSchemeLst/>
  <a:extLst>
    <a:ext uri="{05A4C25C-085E-4340-85A3-A5531E510DB2}">
      <thm15:themeFamily xmlns:thm15="http://schemas.microsoft.com/office/thememl/2012/main" name="演示文稿1" id="{31AD3342-B2D7-44AB-B447-0EEAFE75289A}" vid="{289F26BF-68E3-4534-8B82-5383260B836D}"/>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PPT模板</Template>
  <TotalTime>1985</TotalTime>
  <Words>1066</Words>
  <Application>Microsoft Office PowerPoint</Application>
  <PresentationFormat>自定义</PresentationFormat>
  <Paragraphs>83</Paragraphs>
  <Slides>8</Slides>
  <Notes>3</Notes>
  <HiddenSlides>0</HiddenSlides>
  <MMClips>0</MMClips>
  <ScaleCrop>false</ScaleCrop>
  <HeadingPairs>
    <vt:vector size="6" baseType="variant">
      <vt:variant>
        <vt:lpstr>已用的字体</vt:lpstr>
      </vt:variant>
      <vt:variant>
        <vt:i4>5</vt:i4>
      </vt:variant>
      <vt:variant>
        <vt:lpstr>主题</vt:lpstr>
      </vt:variant>
      <vt:variant>
        <vt:i4>4</vt:i4>
      </vt:variant>
      <vt:variant>
        <vt:lpstr>幻灯片标题</vt:lpstr>
      </vt:variant>
      <vt:variant>
        <vt:i4>8</vt:i4>
      </vt:variant>
    </vt:vector>
  </HeadingPairs>
  <TitlesOfParts>
    <vt:vector size="17" baseType="lpstr">
      <vt:lpstr>等线</vt:lpstr>
      <vt:lpstr>黑体</vt:lpstr>
      <vt:lpstr>微软雅黑</vt:lpstr>
      <vt:lpstr>Arial</vt:lpstr>
      <vt:lpstr>Calibri</vt:lpstr>
      <vt:lpstr>1_Title Slide</vt:lpstr>
      <vt:lpstr>Chart page</vt:lpstr>
      <vt:lpstr>4_Chart page</vt:lpstr>
      <vt:lpstr>End page</vt:lpstr>
      <vt:lpstr>Scale Out Development Kit SIG申请</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fanyan (A)</dc:creator>
  <cp:lastModifiedBy>Zhoukang (A)</cp:lastModifiedBy>
  <cp:revision>109</cp:revision>
  <dcterms:created xsi:type="dcterms:W3CDTF">2018-11-29T10:16:29Z</dcterms:created>
  <dcterms:modified xsi:type="dcterms:W3CDTF">2020-12-19T07:55:55Z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(3)6LYVqpG/sL7UMnna6fSMEDjzQs4UusrYZdsdZSVzLQS3cV1EkdIWN5tBt/CFMci6/NScUayZ
r36qaVbCcVWEJkEqzeV+AhGq9dueZhAbBlo2Pap2WVebwRLAI6vTMg28VDz09HSyQnVUUiuy
EMPH8SDKdw53eyM8HqEx9UgOMXDicvV6Hpq1E39/3VELYOcx99vin/65WBi0OduQlf58MgNY
UUE6pOD5uFFXSCpYTe</vt:lpwstr>
  </property>
  <property fmtid="{D5CDD505-2E9C-101B-9397-08002B2CF9AE}" pid="3" name="_2015_ms_pID_7253431">
    <vt:lpwstr>nJZMcJLXd+gEZtKvHN15rM8t3JXpzUZthceAIz5RVRtlblkkDOdYuK
vP2djQssmTjcDB7i6POwVBwd1vmHhTNJ+/K9Lqw5OjEjDEWDW0nvJ1bbdHZyzSu26b1tWTfm
aihmQTIZ/K7QwHiQEHtZ/AGcx6omrDNoNYG0p/uHRlGoUiRCX+eIS3/uWqvzU+iZ9QVQzZvt
utvK1mzVqBmtEykBX0Vbh7a+fXL8G+/r4ayq</vt:lpwstr>
  </property>
  <property fmtid="{D5CDD505-2E9C-101B-9397-08002B2CF9AE}" pid="4" name="_2015_ms_pID_7253432">
    <vt:lpwstr>EGyQYQ95gbdathAUxSM9ez0=</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1575108550</vt:lpwstr>
  </property>
</Properties>
</file>