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02" d="100"/>
          <a:sy n="102" d="100"/>
        </p:scale>
        <p:origin x="10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（浅色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/>
          <p:cNvSpPr>
            <a:spLocks noGrp="1"/>
          </p:cNvSpPr>
          <p:nvPr>
            <p:ph type="title" hasCustomPrompt="1"/>
          </p:nvPr>
        </p:nvSpPr>
        <p:spPr>
          <a:xfrm>
            <a:off x="467491" y="4037199"/>
            <a:ext cx="6696000" cy="720000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 sz="4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主标题内容文字区域</a:t>
            </a:r>
            <a:endParaRPr kumimoji="1" lang="zh-CN" altLang="en-US" sz="4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467491" y="4914899"/>
            <a:ext cx="2700000" cy="324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zh-CN" altLang="en-US" dirty="0"/>
              <a:t>单位：</a:t>
            </a:r>
            <a:endParaRPr lang="en-US" altLang="zh-CN" dirty="0"/>
          </a:p>
        </p:txBody>
      </p:sp>
      <p:sp>
        <p:nvSpPr>
          <p:cNvPr id="13" name="文本占位符 21"/>
          <p:cNvSpPr>
            <a:spLocks noGrp="1"/>
          </p:cNvSpPr>
          <p:nvPr>
            <p:ph type="body" sz="quarter" idx="15" hasCustomPrompt="1"/>
          </p:nvPr>
        </p:nvSpPr>
        <p:spPr>
          <a:xfrm>
            <a:off x="467491" y="5286375"/>
            <a:ext cx="2700000" cy="2762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zh-CN" altLang="en-US" dirty="0"/>
              <a:t>汇报人：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91" y="3021525"/>
            <a:ext cx="4154515" cy="6700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（浅色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829586"/>
            <a:ext cx="7886700" cy="4359458"/>
          </a:xfrm>
        </p:spPr>
        <p:txBody>
          <a:bodyPr>
            <a:normAutofit/>
          </a:bodyPr>
          <a:lstStyle>
            <a:lvl1pPr marL="457200" indent="-457200">
              <a:buAutoNum type="arabicPeriod"/>
              <a:defRPr sz="2200"/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altLang="zh-CN" dirty="0"/>
          </a:p>
          <a:p>
            <a:pPr lvl="0"/>
            <a:r>
              <a:rPr lang="zh-CN" altLang="en-US" dirty="0"/>
              <a:t>单击此处添加文本</a:t>
            </a:r>
            <a:endParaRPr lang="en-US" altLang="zh-CN" dirty="0"/>
          </a:p>
          <a:p>
            <a:pPr lvl="0"/>
            <a:r>
              <a:rPr lang="zh-CN" altLang="en-US" dirty="0"/>
              <a:t>单击此处添加文本</a:t>
            </a:r>
            <a:endParaRPr lang="en-US" altLang="zh-CN" dirty="0"/>
          </a:p>
          <a:p>
            <a:pPr lvl="0"/>
            <a:r>
              <a:rPr lang="zh-CN" altLang="en-US" dirty="0"/>
              <a:t>单击此处添加文本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（浅色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49244" y="294104"/>
            <a:ext cx="6662718" cy="507831"/>
          </a:xfrm>
        </p:spPr>
        <p:txBody>
          <a:bodyPr wrap="square" lIns="102240" tIns="45720" rIns="91440" bIns="45720" anchor="ctr">
            <a:spAutoFit/>
          </a:bodyPr>
          <a:lstStyle>
            <a:lvl1pPr>
              <a:defRPr sz="3000"/>
            </a:lvl1pPr>
          </a:lstStyle>
          <a:p>
            <a:r>
              <a:rPr lang="zh-CN" altLang="en-US" dirty="0"/>
              <a:t>标题文字区域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549243" y="1234081"/>
            <a:ext cx="8131156" cy="435133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zh-CN" altLang="en-US" dirty="0"/>
              <a:t>此处为文字区域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733" y="294104"/>
            <a:ext cx="1388666" cy="848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（浅色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03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0E300F0-0892-48D2-9223-FBD060D137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DBE4B31-86BE-4417-B8C4-D96246BE2F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hyperlink" Target="https://gitee.com/openeuler/bishengjdk-17/pulls/8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Compiler SIG</a:t>
            </a:r>
            <a:r>
              <a:rPr lang="zh-CN" altLang="en-US"/>
              <a:t>成员</a:t>
            </a:r>
            <a:r>
              <a:rPr lang="zh-CN" altLang="en-US"/>
              <a:t>申请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>
          <a:xfrm>
            <a:off x="533400" y="4999990"/>
            <a:ext cx="4038600" cy="838200"/>
          </a:xfrm>
        </p:spPr>
        <p:txBody>
          <a:bodyPr>
            <a:noAutofit/>
          </a:bodyPr>
          <a:lstStyle/>
          <a:p>
            <a:r>
              <a:rPr lang="zh-CN" altLang="en-US"/>
              <a:t>王露</a:t>
            </a:r>
            <a:r>
              <a:rPr lang="en-US" altLang="zh-CN"/>
              <a:t>   https://gitee.com/luwang1103</a:t>
            </a:r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9244" y="600563"/>
            <a:ext cx="6662718" cy="423545"/>
          </a:xfrm>
        </p:spPr>
        <p:txBody>
          <a:bodyPr/>
          <a:lstStyle/>
          <a:p>
            <a:r>
              <a:rPr lang="zh-CN" altLang="en-US" sz="2400">
                <a:solidFill>
                  <a:schemeClr val="tx2"/>
                </a:solidFill>
                <a:uFillTx/>
                <a:latin typeface="Times New Roman" panose="02020603050405020304" charset="0"/>
                <a:sym typeface="+mn-ea"/>
              </a:rPr>
              <a:t>王露</a:t>
            </a:r>
            <a:r>
              <a:rPr lang="en-US" altLang="zh-CN" sz="2400">
                <a:solidFill>
                  <a:schemeClr val="tx2"/>
                </a:solidFill>
                <a:uFillTx/>
                <a:latin typeface="Times New Roman" panose="02020603050405020304" charset="0"/>
                <a:sym typeface="+mn-ea"/>
              </a:rPr>
              <a:t>-</a:t>
            </a:r>
            <a:r>
              <a:rPr lang="zh-CN" altLang="en-US" sz="2400">
                <a:solidFill>
                  <a:schemeClr val="tx2"/>
                </a:solidFill>
                <a:uFillTx/>
                <a:latin typeface="Times New Roman" panose="02020603050405020304" charset="0"/>
                <a:sym typeface="+mn-ea"/>
              </a:rPr>
              <a:t>申请</a:t>
            </a:r>
            <a:r>
              <a:rPr lang="en-US" altLang="zh-CN" sz="2400">
                <a:solidFill>
                  <a:schemeClr val="tx2"/>
                </a:solidFill>
                <a:uFillTx/>
                <a:latin typeface="Times New Roman" panose="02020603050405020304" charset="0"/>
                <a:sym typeface="+mn-ea"/>
              </a:rPr>
              <a:t>committer</a:t>
            </a:r>
            <a:endParaRPr lang="zh-CN" altLang="en-US" sz="2400"/>
          </a:p>
        </p:txBody>
      </p:sp>
      <p:sp>
        <p:nvSpPr>
          <p:cNvPr id="7" name="文本框 6"/>
          <p:cNvSpPr txBox="1"/>
          <p:nvPr/>
        </p:nvSpPr>
        <p:spPr>
          <a:xfrm>
            <a:off x="617855" y="1165225"/>
            <a:ext cx="3954780" cy="1243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6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日常维护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https://gitee.com/openeuler/bishengjdk-8/pulls/219</a:t>
            </a:r>
            <a:endParaRPr lang="en-US" altLang="zh-CN" sz="1400">
              <a:solidFill>
                <a:schemeClr val="tx1"/>
              </a:solidFill>
              <a:uFillTx/>
              <a:latin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https://gitee.com/openeuler/bishengjdk-21/pulls/51</a:t>
            </a:r>
            <a:endParaRPr lang="en-US" altLang="zh-CN" sz="1400">
              <a:solidFill>
                <a:schemeClr val="tx1"/>
              </a:solidFill>
              <a:uFillTx/>
              <a:latin typeface="Times New Roman" panose="02020603050405020304" charset="0"/>
            </a:endParaRPr>
          </a:p>
          <a:p>
            <a:pPr>
              <a:lnSpc>
                <a:spcPct val="100000"/>
              </a:lnSpc>
            </a:pP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...</a:t>
            </a:r>
            <a:endParaRPr lang="en-US" altLang="zh-CN" sz="1400">
              <a:solidFill>
                <a:schemeClr val="tx1"/>
              </a:solidFill>
              <a:uFillTx/>
              <a:latin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72000" y="1165860"/>
            <a:ext cx="4001770" cy="151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6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评审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</a:endParaRPr>
          </a:p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https://gitee.com/openeuler/bishengjdk-21/pulls/1</a:t>
            </a: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07 </a:t>
            </a:r>
            <a:endParaRPr lang="en-US" altLang="zh-CN" sz="1400">
              <a:solidFill>
                <a:schemeClr val="tx1"/>
              </a:solidFill>
              <a:uFillTx/>
              <a:latin typeface="Times New Roman" panose="02020603050405020304" charset="0"/>
            </a:endParaRPr>
          </a:p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https://gitee.com/openeuler/bishengjdk-17/pulls/94</a:t>
            </a:r>
            <a:endParaRPr lang="en-US" altLang="zh-CN" sz="1400">
              <a:solidFill>
                <a:schemeClr val="tx1"/>
              </a:solidFill>
              <a:uFillTx/>
              <a:latin typeface="Times New Roman" panose="02020603050405020304" charset="0"/>
            </a:endParaRPr>
          </a:p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en-US" altLang="zh-CN" sz="900">
                <a:solidFill>
                  <a:schemeClr val="tx1"/>
                </a:solidFill>
                <a:uFillTx/>
                <a:latin typeface="Times New Roman" panose="02020603050405020304" charset="0"/>
              </a:rPr>
              <a:t>...</a:t>
            </a:r>
            <a:endParaRPr lang="en-US" altLang="zh-CN" sz="900">
              <a:solidFill>
                <a:schemeClr val="tx1"/>
              </a:solidFill>
              <a:uFillTx/>
              <a:latin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7855" y="2408555"/>
            <a:ext cx="4321810" cy="27444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60000"/>
              </a:lnSpc>
              <a:buFont typeface="Wingdings" panose="05000000000000000000" charset="0"/>
              <a:buChar char="l"/>
            </a:pP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整体情况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</a:endParaRPr>
          </a:p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合入pr次数：</a:t>
            </a: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25          </a:t>
            </a: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有效检视次数：</a:t>
            </a: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12</a:t>
            </a:r>
            <a:endParaRPr lang="en-US" altLang="zh-CN" sz="1400">
              <a:solidFill>
                <a:schemeClr val="tx1"/>
              </a:solidFill>
              <a:uFillTx/>
              <a:latin typeface="Times New Roman" panose="02020603050405020304" charset="0"/>
            </a:endParaRPr>
          </a:p>
          <a:p>
            <a:pPr indent="0" fontAlgn="auto">
              <a:lnSpc>
                <a:spcPct val="150000"/>
              </a:lnSpc>
              <a:spcAft>
                <a:spcPts val="1200"/>
              </a:spcAft>
              <a:buFont typeface="Wingdings" panose="05000000000000000000" charset="0"/>
            </a:pP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提交代码量：</a:t>
            </a: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300+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申请仓库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</a:endParaRPr>
          </a:p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openEuler: bishengjdk-8、bishengjdk-11、bishengjdk-17、bishengjdk-21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</a:endParaRPr>
          </a:p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</a:rPr>
              <a:t>src-openEuler: openjdk-1.8.0、openjdk-11、openjdk-17、openjdk-21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521960" y="3141980"/>
            <a:ext cx="2896870" cy="1547134"/>
            <a:chOff x="7324" y="4237"/>
            <a:chExt cx="5343" cy="2541"/>
          </a:xfrm>
        </p:grpSpPr>
        <p:sp>
          <p:nvSpPr>
            <p:cNvPr id="14" name="文本框 13"/>
            <p:cNvSpPr txBox="1"/>
            <p:nvPr/>
          </p:nvSpPr>
          <p:spPr>
            <a:xfrm>
              <a:off x="7324" y="4237"/>
              <a:ext cx="5343" cy="2541"/>
            </a:xfrm>
            <a:prstGeom prst="rect">
              <a:avLst/>
            </a:prstGeom>
            <a:solidFill>
              <a:srgbClr val="F5F6F8"/>
            </a:solidFill>
          </p:spPr>
          <p:txBody>
            <a:bodyPr wrap="square" rtlCol="0">
              <a:noAutofit/>
            </a:bodyPr>
            <a:p>
              <a:endParaRPr lang="en-US" altLang="zh-CN" sz="1350">
                <a:solidFill>
                  <a:schemeClr val="bg2"/>
                </a:solidFill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 rot="0">
              <a:off x="7645" y="4380"/>
              <a:ext cx="2222" cy="1145"/>
              <a:chOff x="8640" y="6115"/>
              <a:chExt cx="2266" cy="1446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8640" y="6115"/>
                <a:ext cx="2266" cy="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350">
                    <a:solidFill>
                      <a:schemeClr val="tx1"/>
                    </a:solidFill>
                    <a:uFillTx/>
                    <a:latin typeface="Times New Roman" panose="02020603050405020304" charset="0"/>
                  </a:rPr>
                  <a:t>合并请求</a:t>
                </a:r>
                <a:r>
                  <a:rPr lang="en-US" altLang="zh-CN" sz="1350">
                    <a:solidFill>
                      <a:schemeClr val="tx1"/>
                    </a:solidFill>
                    <a:uFillTx/>
                    <a:latin typeface="Times New Roman" panose="02020603050405020304" charset="0"/>
                  </a:rPr>
                  <a:t>pr</a:t>
                </a:r>
                <a:endParaRPr lang="en-US" altLang="zh-CN" sz="1350">
                  <a:solidFill>
                    <a:schemeClr val="tx1"/>
                  </a:solidFill>
                  <a:uFillTx/>
                  <a:latin typeface="Times New Roman" panose="0202060305040502030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9241" y="6893"/>
                <a:ext cx="869" cy="6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500"/>
                  <a:t>25</a:t>
                </a:r>
                <a:endParaRPr lang="en-US" altLang="zh-CN" sz="1500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 rot="0">
              <a:off x="9695" y="4380"/>
              <a:ext cx="2614" cy="1213"/>
              <a:chOff x="10844" y="6115"/>
              <a:chExt cx="2666" cy="1532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0844" y="6115"/>
                <a:ext cx="2666" cy="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350">
                    <a:solidFill>
                      <a:schemeClr val="tx1"/>
                    </a:solidFill>
                    <a:uFillTx/>
                    <a:latin typeface="Times New Roman" panose="02020603050405020304" charset="0"/>
                  </a:rPr>
                  <a:t>评审</a:t>
                </a:r>
                <a:r>
                  <a:rPr lang="en-US" altLang="zh-CN" sz="1350">
                    <a:solidFill>
                      <a:schemeClr val="tx1"/>
                    </a:solidFill>
                    <a:uFillTx/>
                    <a:latin typeface="Times New Roman" panose="02020603050405020304" charset="0"/>
                  </a:rPr>
                  <a:t>comment</a:t>
                </a:r>
                <a:endParaRPr lang="en-US" altLang="zh-CN" sz="1350">
                  <a:solidFill>
                    <a:schemeClr val="tx1"/>
                  </a:solidFill>
                  <a:uFillTx/>
                  <a:latin typeface="Times New Roman" panose="02020603050405020304" charset="0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1773" y="6893"/>
                <a:ext cx="809" cy="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500"/>
                  <a:t>12</a:t>
                </a:r>
                <a:endParaRPr lang="en-US" altLang="zh-CN" sz="1500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 rot="0">
              <a:off x="7899" y="5700"/>
              <a:ext cx="2222" cy="979"/>
              <a:chOff x="8788" y="8008"/>
              <a:chExt cx="2267" cy="1236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8788" y="8008"/>
                <a:ext cx="2267" cy="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350">
                    <a:solidFill>
                      <a:schemeClr val="tx1"/>
                    </a:solidFill>
                    <a:uFillTx/>
                    <a:latin typeface="Times New Roman" panose="02020603050405020304" charset="0"/>
                  </a:rPr>
                  <a:t>SIG</a:t>
                </a:r>
                <a:r>
                  <a:rPr lang="zh-CN" altLang="en-US" sz="1350">
                    <a:solidFill>
                      <a:schemeClr val="tx1"/>
                    </a:solidFill>
                    <a:uFillTx/>
                    <a:latin typeface="Times New Roman" panose="02020603050405020304" charset="0"/>
                  </a:rPr>
                  <a:t>数量</a:t>
                </a:r>
                <a:endParaRPr lang="zh-CN" altLang="en-US" sz="1350">
                  <a:solidFill>
                    <a:schemeClr val="tx1"/>
                  </a:solidFill>
                  <a:uFillTx/>
                  <a:latin typeface="Times New Roman" panose="02020603050405020304" charset="0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9242" y="8576"/>
                <a:ext cx="869" cy="6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500"/>
                  <a:t>1</a:t>
                </a:r>
                <a:endParaRPr lang="en-US" altLang="zh-CN" sz="1500"/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649605" y="5153025"/>
            <a:ext cx="7924165" cy="11245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  <a:sym typeface="+mn-ea"/>
              </a:rPr>
              <a:t>现状及规划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</a:endParaRPr>
          </a:p>
          <a:p>
            <a:pPr>
              <a:lnSpc>
                <a:spcPct val="150000"/>
              </a:lnSpc>
              <a:buFont typeface="Wingdings" panose="05000000000000000000" charset="0"/>
            </a:pP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  <a:sym typeface="+mn-ea"/>
              </a:rPr>
              <a:t>        </a:t>
            </a: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  <a:sym typeface="+mn-ea"/>
              </a:rPr>
              <a:t>目前通过对各版本</a:t>
            </a: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  <a:sym typeface="+mn-ea"/>
              </a:rPr>
              <a:t>JDK</a:t>
            </a: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  <a:sym typeface="+mn-ea"/>
              </a:rPr>
              <a:t>的编译、测试发现问题并进行修复。后续会将行业用户在生产系统中遇到的问题、需求提交</a:t>
            </a: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  <a:sym typeface="+mn-ea"/>
              </a:rPr>
              <a:t>到社区中，推动毕昇</a:t>
            </a: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  <a:sym typeface="+mn-ea"/>
              </a:rPr>
              <a:t>JDK</a:t>
            </a: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  <a:sym typeface="+mn-ea"/>
              </a:rPr>
              <a:t>在实际中的应用推广。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9244" y="700102"/>
            <a:ext cx="6662718" cy="423545"/>
          </a:xfrm>
        </p:spPr>
        <p:txBody>
          <a:bodyPr/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举证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>
            <a:hlinkClick r:id="rId1" action="ppaction://hlinkfile"/>
          </p:cNvPr>
          <p:cNvSpPr txBox="1"/>
          <p:nvPr/>
        </p:nvSpPr>
        <p:spPr>
          <a:xfrm>
            <a:off x="539750" y="1124585"/>
            <a:ext cx="3989705" cy="5185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合入</a:t>
            </a:r>
            <a:r>
              <a:rPr lang="zh-CN" altLang="en-US" sz="1400">
                <a:uFillTx/>
                <a:latin typeface="Times New Roman" panose="02020603050405020304" charset="0"/>
                <a:sym typeface="+mn-ea"/>
              </a:rPr>
              <a:t>毕昇</a:t>
            </a: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  <a:ea typeface="+mn-ea"/>
                <a:cs typeface="+mn-ea"/>
              </a:rPr>
              <a:t>总</a:t>
            </a: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  <a:ea typeface="+mn-ea"/>
                <a:cs typeface="+mn-ea"/>
              </a:rPr>
              <a:t>pr</a:t>
            </a: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  <a:ea typeface="+mn-ea"/>
                <a:cs typeface="+mn-ea"/>
              </a:rPr>
              <a:t>数：</a:t>
            </a: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  <a:ea typeface="+mn-ea"/>
                <a:cs typeface="+mn-ea"/>
              </a:rPr>
              <a:t>25</a:t>
            </a:r>
            <a:endParaRPr lang="en-US" altLang="zh-CN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  <a:ea typeface="+mn-ea"/>
                <a:cs typeface="+mn-ea"/>
              </a:rPr>
              <a:t>https://gitee.com/openeuler/bishengjdk-8/pulls/219</a:t>
            </a:r>
            <a:endParaRPr lang="en-US" altLang="zh-CN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43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38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39</a:t>
            </a:r>
            <a:endParaRPr lang="en-US" altLang="zh-CN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51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63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64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65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66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67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68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tx1"/>
                </a:solidFill>
                <a:uFillTx/>
                <a:latin typeface="Times New Roman" panose="02020603050405020304" charset="0"/>
                <a:ea typeface="+mn-ea"/>
                <a:cs typeface="+mn-ea"/>
              </a:rPr>
              <a:t>https://gitee.com/openeuler/bishengjdk-21/pulls/</a:t>
            </a: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  <a:ea typeface="+mn-ea"/>
                <a:cs typeface="+mn-ea"/>
              </a:rPr>
              <a:t>69</a:t>
            </a:r>
            <a:endParaRPr lang="en-US" altLang="zh-CN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cs typeface="+mn-ea"/>
                <a:sym typeface="+mn-ea"/>
              </a:rPr>
              <a:t>71</a:t>
            </a:r>
            <a:endParaRPr lang="zh-CN" altLang="en-US" sz="1400">
              <a:uFillTx/>
              <a:latin typeface="Times New Roman" panose="02020603050405020304" charset="0"/>
              <a:ea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endParaRPr lang="en-US" altLang="zh-CN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29455" y="1123950"/>
            <a:ext cx="4163695" cy="47028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endParaRPr lang="zh-CN" altLang="en-US" sz="1400">
              <a:uFillTx/>
              <a:latin typeface="Times New Roman" panose="02020603050405020304" charset="0"/>
              <a:ea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75</a:t>
            </a:r>
            <a:endParaRPr lang="zh-CN" altLang="en-US" sz="1400">
              <a:uFillTx/>
              <a:latin typeface="Times New Roman" panose="02020603050405020304" charset="0"/>
              <a:ea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76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77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78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79</a:t>
            </a:r>
            <a:endParaRPr lang="en-US" altLang="zh-CN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112</a:t>
            </a:r>
            <a:endParaRPr lang="zh-CN" altLang="en-US" sz="1400">
              <a:uFillTx/>
              <a:latin typeface="Times New Roman" panose="02020603050405020304" charset="0"/>
              <a:ea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113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114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116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117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118</a:t>
            </a:r>
            <a:endParaRPr lang="zh-CN" altLang="en-US" sz="1400">
              <a:solidFill>
                <a:schemeClr val="tx1"/>
              </a:solidFill>
              <a:uFillTx/>
              <a:latin typeface="Times New Roman" panose="02020603050405020304" charset="0"/>
              <a:ea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https://gitee.com/openeuler/bishengjdk-21/pulls/</a:t>
            </a:r>
            <a:r>
              <a:rPr lang="en-US" altLang="zh-CN" sz="1400">
                <a:uFillTx/>
                <a:latin typeface="Times New Roman" panose="02020603050405020304" charset="0"/>
                <a:ea typeface="+mn-ea"/>
                <a:cs typeface="+mn-ea"/>
                <a:sym typeface="+mn-ea"/>
              </a:rPr>
              <a:t>119</a:t>
            </a:r>
            <a:endParaRPr lang="en-US" altLang="zh-CN" sz="1400">
              <a:uFillTx/>
              <a:latin typeface="Times New Roman" panose="02020603050405020304" charset="0"/>
              <a:ea typeface="+mn-ea"/>
              <a:cs typeface="+mn-ea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1831</Words>
  <Application>WPS 演示</Application>
  <PresentationFormat>宽屏</PresentationFormat>
  <Paragraphs>70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Times New Roman</vt:lpstr>
      <vt:lpstr>Wingdings</vt:lpstr>
      <vt:lpstr>Arial Unicode MS</vt:lpstr>
      <vt:lpstr>Calibri</vt:lpstr>
      <vt:lpstr>等线</vt:lpstr>
      <vt:lpstr>Office 主题​​</vt:lpstr>
      <vt:lpstr>Compiler SIG成员申请</vt:lpstr>
      <vt:lpstr>王露-申请committer</vt:lpstr>
      <vt:lpstr>举证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yijinjing</dc:creator>
  <cp:lastModifiedBy>Administrator</cp:lastModifiedBy>
  <cp:revision>28</cp:revision>
  <dcterms:created xsi:type="dcterms:W3CDTF">2021-09-22T17:27:00Z</dcterms:created>
  <dcterms:modified xsi:type="dcterms:W3CDTF">2024-11-29T06:56:59Z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(3)VUCzVHZ4SrjRDrR6GYfJoWnW+Gd44j2qONpGB+NFtjI0aFk/fpX2sxPh164kkm5oI5sxN5sW
1wvjkLtdnpa05F7BekZpZSeuCuPNyjf/ZynlM9NJincvz5kQVs4ABiHnkaBzGK6gXbX7RKJF
PAmIrgAI+fOplNDKYujycT5SmhSQ2WQyK3r3W8b7WsIs5vYG1pM6ltO118WVidFhWepailLb
3cuBNosCJoafVPJNrB</vt:lpwstr>
  </property>
  <property fmtid="{D5CDD505-2E9C-101B-9397-08002B2CF9AE}" pid="3" name="_2015_ms_pID_7253431">
    <vt:lpwstr>CVisj3CgW3f2fu4rH2SBzu/OnY111TbJVhcFEXQ6YEktC1ZczkrGlR
gSwWFvR6uqQCAVdOL30uc401juYpUaflicBId9dkaCT4ulEu7Os4mYlZuoaraNbI53gWrse8
rlzf2Scb55tCc0WObkZjFXnoDzoaOU+qbhGKKkCMJZeHzMYlgGkVndHPvXxUYIDBe/QIbJNV
BGvRIMW69NqcY0DAeb74BZSK7JvWz9HNVqxl</vt:lpwstr>
  </property>
  <property fmtid="{D5CDD505-2E9C-101B-9397-08002B2CF9AE}" pid="4" name="_2015_ms_pID_7253432">
    <vt:lpwstr>9g==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1646357180</vt:lpwstr>
  </property>
  <property fmtid="{D5CDD505-2E9C-101B-9397-08002B2CF9AE}" pid="9" name="ICV">
    <vt:lpwstr>AF71A79AD33940C7893C1A0BABF28A4D_12</vt:lpwstr>
  </property>
  <property fmtid="{D5CDD505-2E9C-101B-9397-08002B2CF9AE}" pid="10" name="KSOProductBuildVer">
    <vt:lpwstr>2052-12.1.0.18912</vt:lpwstr>
  </property>
</Properties>
</file>