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8" r:id="rId1"/>
    <p:sldMasterId id="2147483797" r:id="rId2"/>
    <p:sldMasterId id="2147483816" r:id="rId3"/>
    <p:sldMasterId id="2147483683" r:id="rId4"/>
  </p:sldMasterIdLst>
  <p:notesMasterIdLst>
    <p:notesMasterId r:id="rId15"/>
  </p:notesMasterIdLst>
  <p:handoutMasterIdLst>
    <p:handoutMasterId r:id="rId16"/>
  </p:handoutMasterIdLst>
  <p:sldIdLst>
    <p:sldId id="287" r:id="rId5"/>
    <p:sldId id="294" r:id="rId6"/>
    <p:sldId id="290" r:id="rId7"/>
    <p:sldId id="296" r:id="rId8"/>
    <p:sldId id="297" r:id="rId9"/>
    <p:sldId id="298" r:id="rId10"/>
    <p:sldId id="295" r:id="rId11"/>
    <p:sldId id="300" r:id="rId12"/>
    <p:sldId id="299" r:id="rId13"/>
    <p:sldId id="280" r:id="rId14"/>
  </p:sldIdLst>
  <p:sldSz cx="12196763" cy="6858000"/>
  <p:notesSz cx="6858000" cy="9144000"/>
  <p:defaultTextStyle>
    <a:defPPr>
      <a:defRPr lang="en-US"/>
    </a:defPPr>
    <a:lvl1pPr marL="0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40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78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718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957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196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435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675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913" algn="l" defTabSz="91447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ver page_Image version" id="{E8D0D622-F6C6-F44A-B365-B4A5FF6195C2}">
          <p14:sldIdLst>
            <p14:sldId id="287"/>
          </p14:sldIdLst>
        </p14:section>
        <p14:section name="Contents page" id="{9D221634-295C-7843-AF5C-A0CB4F229241}">
          <p14:sldIdLst>
            <p14:sldId id="294"/>
          </p14:sldIdLst>
        </p14:section>
        <p14:section name="Chapter page" id="{FD05EE94-C931-8C4B-83A2-004B32AA1207}">
          <p14:sldIdLst>
            <p14:sldId id="290"/>
            <p14:sldId id="296"/>
            <p14:sldId id="297"/>
            <p14:sldId id="298"/>
            <p14:sldId id="295"/>
            <p14:sldId id="300"/>
            <p14:sldId id="299"/>
            <p14:sldId id="280"/>
          </p14:sldIdLst>
        </p14:section>
        <p14:section name="End page" id="{3F9D54A7-3BE2-2540-BB4C-DFE5509085F3}">
          <p14:sldIdLst/>
        </p14:section>
      </p14:sectionLst>
    </p:ext>
    <p:ext uri="{EFAFB233-063F-42B5-8137-9DF3F51BA10A}">
      <p15:sldGuideLst xmlns:p15="http://schemas.microsoft.com/office/powerpoint/2012/main">
        <p15:guide id="5" pos="3701" userDrawn="1">
          <p15:clr>
            <a:srgbClr val="A4A3A4"/>
          </p15:clr>
        </p15:guide>
        <p15:guide id="6" orient="horz" pos="2159" userDrawn="1">
          <p15:clr>
            <a:srgbClr val="A4A3A4"/>
          </p15:clr>
        </p15:guide>
        <p15:guide id="7" pos="353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D3DE"/>
    <a:srgbClr val="000000"/>
    <a:srgbClr val="E9002F"/>
    <a:srgbClr val="C7000B"/>
    <a:srgbClr val="575756"/>
    <a:srgbClr val="4B4C4B"/>
    <a:srgbClr val="353530"/>
    <a:srgbClr val="4D4D4C"/>
    <a:srgbClr val="DD465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2833802-FEF1-4C79-8D5D-14CF1EAF98D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53" autoAdjust="0"/>
    <p:restoredTop sz="95467"/>
  </p:normalViewPr>
  <p:slideViewPr>
    <p:cSldViewPr snapToGrid="0" snapToObjects="1">
      <p:cViewPr varScale="1">
        <p:scale>
          <a:sx n="162" d="100"/>
          <a:sy n="162" d="100"/>
        </p:scale>
        <p:origin x="656" y="192"/>
      </p:cViewPr>
      <p:guideLst>
        <p:guide pos="3701"/>
        <p:guide orient="horz" pos="2159"/>
        <p:guide pos="35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5" d="100"/>
          <a:sy n="85" d="100"/>
        </p:scale>
        <p:origin x="380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8CC198DB-AFBD-584A-8986-364FF2B03F4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AD01315C-523F-A043-8029-B9921497126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CF71B8-DF2A-2E41-BE66-2E18A767DA8A}" type="datetimeFigureOut">
              <a:rPr lang="en-US" smtClean="0"/>
              <a:t>8/11/22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B9601424-70F4-1643-8E3A-557A0258D6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E85BF48A-FF5C-8145-95A7-EE66A87C73D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5F0CC5-85BE-A64A-BD47-54C66F7E93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0952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D60A27-BF12-6744-9E93-932A0E34D8BB}" type="datetimeFigureOut">
              <a:rPr lang="en-US" smtClean="0"/>
              <a:t>8/11/22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326F3-4732-B74B-9C70-D0992466E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3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51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304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957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609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261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913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566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7219" algn="l" defTabSz="12193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326F3-4732-B74B-9C70-D0992466E4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851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326F3-4732-B74B-9C70-D0992466E49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45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o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2">
            <a:extLst>
              <a:ext uri="{FF2B5EF4-FFF2-40B4-BE49-F238E27FC236}">
                <a16:creationId xmlns:a16="http://schemas.microsoft.com/office/drawing/2014/main" xmlns="" id="{BC6FADA1-64AC-754D-8189-CC7486A73A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2855" y="6237532"/>
            <a:ext cx="1483104" cy="279014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xmlns="" id="{80221E27-F39A-5848-9F2D-07F8693DFA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36005" y="1940429"/>
            <a:ext cx="6522800" cy="1148459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xmlns="" id="{D08BA7CF-6D0E-3345-90BD-85C5AFAE5BE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94275" y="900634"/>
            <a:ext cx="6586025" cy="813866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ts val="343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593900" indent="0" algn="ctr">
              <a:buNone/>
              <a:defRPr sz="2598"/>
            </a:lvl2pPr>
            <a:lvl3pPr marL="1187798" indent="0" algn="ctr">
              <a:buNone/>
              <a:defRPr sz="2338"/>
            </a:lvl3pPr>
            <a:lvl4pPr marL="1781699" indent="0" algn="ctr">
              <a:buNone/>
              <a:defRPr sz="2079"/>
            </a:lvl4pPr>
            <a:lvl5pPr marL="2375598" indent="0" algn="ctr">
              <a:buNone/>
              <a:defRPr sz="2079"/>
            </a:lvl5pPr>
            <a:lvl6pPr marL="2969497" indent="0" algn="ctr">
              <a:buNone/>
              <a:defRPr sz="2079"/>
            </a:lvl6pPr>
            <a:lvl7pPr marL="3563396" indent="0" algn="ctr">
              <a:buNone/>
              <a:defRPr sz="2079"/>
            </a:lvl7pPr>
            <a:lvl8pPr marL="4157297" indent="0" algn="ctr">
              <a:buNone/>
              <a:defRPr sz="2079"/>
            </a:lvl8pPr>
            <a:lvl9pPr marL="4751195" indent="0" algn="ctr">
              <a:buNone/>
              <a:defRPr sz="2079"/>
            </a:lvl9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5194953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414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lligenc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604"/>
          <a:stretch/>
        </p:blipFill>
        <p:spPr>
          <a:xfrm>
            <a:off x="0" y="375"/>
            <a:ext cx="12197432" cy="5599236"/>
          </a:xfrm>
          <a:prstGeom prst="rect">
            <a:avLst/>
          </a:prstGeom>
        </p:spPr>
      </p:pic>
      <p:sp>
        <p:nvSpPr>
          <p:cNvPr id="18" name="L 形 17"/>
          <p:cNvSpPr/>
          <p:nvPr userDrawn="1"/>
        </p:nvSpPr>
        <p:spPr>
          <a:xfrm rot="5400000">
            <a:off x="5352597" y="2376386"/>
            <a:ext cx="744262" cy="762208"/>
          </a:xfrm>
          <a:prstGeom prst="corner">
            <a:avLst>
              <a:gd name="adj1" fmla="val 3243"/>
              <a:gd name="adj2" fmla="val 3048"/>
            </a:avLst>
          </a:prstGeom>
          <a:solidFill>
            <a:srgbClr val="C70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90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xmlns="" id="{80221E27-F39A-5848-9F2D-07F8693DFA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36005" y="1940429"/>
            <a:ext cx="4181685" cy="1148459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xmlns="" id="{00C28CF6-72CE-7444-957F-92103ED4054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2855" y="6237532"/>
            <a:ext cx="1483104" cy="279014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6BEE1CA6-ECDC-5D4C-AF96-D8818FE8831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94275" y="900634"/>
            <a:ext cx="6586025" cy="813866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ts val="343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593900" indent="0" algn="ctr">
              <a:buNone/>
              <a:defRPr sz="2598"/>
            </a:lvl2pPr>
            <a:lvl3pPr marL="1187798" indent="0" algn="ctr">
              <a:buNone/>
              <a:defRPr sz="2338"/>
            </a:lvl3pPr>
            <a:lvl4pPr marL="1781699" indent="0" algn="ctr">
              <a:buNone/>
              <a:defRPr sz="2079"/>
            </a:lvl4pPr>
            <a:lvl5pPr marL="2375598" indent="0" algn="ctr">
              <a:buNone/>
              <a:defRPr sz="2079"/>
            </a:lvl5pPr>
            <a:lvl6pPr marL="2969497" indent="0" algn="ctr">
              <a:buNone/>
              <a:defRPr sz="2079"/>
            </a:lvl6pPr>
            <a:lvl7pPr marL="3563396" indent="0" algn="ctr">
              <a:buNone/>
              <a:defRPr sz="2079"/>
            </a:lvl7pPr>
            <a:lvl8pPr marL="4157297" indent="0" algn="ctr">
              <a:buNone/>
              <a:defRPr sz="2079"/>
            </a:lvl8pPr>
            <a:lvl9pPr marL="4751195" indent="0" algn="ctr">
              <a:buNone/>
              <a:defRPr sz="2079"/>
            </a:lvl9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1448738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ovati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18476"/>
          <a:stretch/>
        </p:blipFill>
        <p:spPr>
          <a:xfrm>
            <a:off x="0" y="374"/>
            <a:ext cx="12197432" cy="5590529"/>
          </a:xfrm>
          <a:prstGeom prst="rect">
            <a:avLst/>
          </a:prstGeom>
        </p:spPr>
      </p:pic>
      <p:sp>
        <p:nvSpPr>
          <p:cNvPr id="9" name="L 形 8"/>
          <p:cNvSpPr/>
          <p:nvPr userDrawn="1"/>
        </p:nvSpPr>
        <p:spPr>
          <a:xfrm rot="5400000">
            <a:off x="5945516" y="2323519"/>
            <a:ext cx="701032" cy="717936"/>
          </a:xfrm>
          <a:prstGeom prst="corner">
            <a:avLst>
              <a:gd name="adj1" fmla="val 3243"/>
              <a:gd name="adj2" fmla="val 3048"/>
            </a:avLst>
          </a:prstGeom>
          <a:solidFill>
            <a:srgbClr val="C70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90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xmlns="" id="{80221E27-F39A-5848-9F2D-07F8693DFA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36005" y="1940429"/>
            <a:ext cx="4913952" cy="1148459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xmlns="" id="{2894DB30-FB81-8C43-84D2-D602CEBBFC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2855" y="6237532"/>
            <a:ext cx="1483104" cy="279014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xmlns="" id="{85547E01-69EF-354E-A3D7-2F57B5B164C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94275" y="900634"/>
            <a:ext cx="6586025" cy="813866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ts val="343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593900" indent="0" algn="ctr">
              <a:buNone/>
              <a:defRPr sz="2598"/>
            </a:lvl2pPr>
            <a:lvl3pPr marL="1187798" indent="0" algn="ctr">
              <a:buNone/>
              <a:defRPr sz="2338"/>
            </a:lvl3pPr>
            <a:lvl4pPr marL="1781699" indent="0" algn="ctr">
              <a:buNone/>
              <a:defRPr sz="2079"/>
            </a:lvl4pPr>
            <a:lvl5pPr marL="2375598" indent="0" algn="ctr">
              <a:buNone/>
              <a:defRPr sz="2079"/>
            </a:lvl5pPr>
            <a:lvl6pPr marL="2969497" indent="0" algn="ctr">
              <a:buNone/>
              <a:defRPr sz="2079"/>
            </a:lvl6pPr>
            <a:lvl7pPr marL="3563396" indent="0" algn="ctr">
              <a:buNone/>
              <a:defRPr sz="2079"/>
            </a:lvl7pPr>
            <a:lvl8pPr marL="4157297" indent="0" algn="ctr">
              <a:buNone/>
              <a:defRPr sz="2079"/>
            </a:lvl8pPr>
            <a:lvl9pPr marL="4751195" indent="0" algn="ctr">
              <a:buNone/>
              <a:defRPr sz="2079"/>
            </a:lvl9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4940993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scen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902"/>
          <a:stretch/>
        </p:blipFill>
        <p:spPr>
          <a:xfrm>
            <a:off x="0" y="-74021"/>
            <a:ext cx="12197432" cy="5668718"/>
          </a:xfrm>
          <a:prstGeom prst="rect">
            <a:avLst/>
          </a:prstGeom>
        </p:spPr>
      </p:pic>
      <p:sp>
        <p:nvSpPr>
          <p:cNvPr id="8" name="L 形 7"/>
          <p:cNvSpPr/>
          <p:nvPr userDrawn="1"/>
        </p:nvSpPr>
        <p:spPr>
          <a:xfrm rot="5400000">
            <a:off x="7929967" y="1657555"/>
            <a:ext cx="701032" cy="717936"/>
          </a:xfrm>
          <a:prstGeom prst="corner">
            <a:avLst>
              <a:gd name="adj1" fmla="val 3243"/>
              <a:gd name="adj2" fmla="val 3048"/>
            </a:avLst>
          </a:prstGeom>
          <a:solidFill>
            <a:srgbClr val="C700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sz="90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xmlns="" id="{80221E27-F39A-5848-9F2D-07F8693DFA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36005" y="1940429"/>
            <a:ext cx="6522800" cy="1148459"/>
          </a:xfrm>
          <a:prstGeom prst="rect">
            <a:avLst/>
          </a:prstGeom>
        </p:spPr>
        <p:txBody>
          <a:bodyPr lIns="0" tIns="0" rIns="0" bIns="0"/>
          <a:lstStyle>
            <a:lvl1pPr>
              <a:defRPr sz="1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xmlns="" id="{C25CFD13-9C9C-6F4D-9AC2-E2D74CD600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912855" y="6237532"/>
            <a:ext cx="1483104" cy="279014"/>
          </a:xfrm>
          <a:prstGeom prst="rect">
            <a:avLst/>
          </a:prstGeom>
        </p:spPr>
        <p:txBody>
          <a:bodyPr lIns="0" tIns="0" rIns="0" bIns="0"/>
          <a:lstStyle>
            <a:lvl1pPr>
              <a:defRPr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xmlns="" id="{3BE97340-3746-2843-A081-908ECE911D8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94275" y="900634"/>
            <a:ext cx="6586025" cy="813866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ts val="343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593900" indent="0" algn="ctr">
              <a:buNone/>
              <a:defRPr sz="2598"/>
            </a:lvl2pPr>
            <a:lvl3pPr marL="1187798" indent="0" algn="ctr">
              <a:buNone/>
              <a:defRPr sz="2338"/>
            </a:lvl3pPr>
            <a:lvl4pPr marL="1781699" indent="0" algn="ctr">
              <a:buNone/>
              <a:defRPr sz="2079"/>
            </a:lvl4pPr>
            <a:lvl5pPr marL="2375598" indent="0" algn="ctr">
              <a:buNone/>
              <a:defRPr sz="2079"/>
            </a:lvl5pPr>
            <a:lvl6pPr marL="2969497" indent="0" algn="ctr">
              <a:buNone/>
              <a:defRPr sz="2079"/>
            </a:lvl6pPr>
            <a:lvl7pPr marL="3563396" indent="0" algn="ctr">
              <a:buNone/>
              <a:defRPr sz="2079"/>
            </a:lvl7pPr>
            <a:lvl8pPr marL="4157297" indent="0" algn="ctr">
              <a:buNone/>
              <a:defRPr sz="2079"/>
            </a:lvl8pPr>
            <a:lvl9pPr marL="4751195" indent="0" algn="ctr">
              <a:buNone/>
              <a:defRPr sz="2079"/>
            </a:lvl9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3737076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341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 page">
    <p:bg>
      <p:bgPr>
        <a:solidFill>
          <a:srgbClr val="EBEB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16">
            <a:extLst>
              <a:ext uri="{FF2B5EF4-FFF2-40B4-BE49-F238E27FC236}">
                <a16:creationId xmlns:a16="http://schemas.microsoft.com/office/drawing/2014/main" xmlns="" id="{568EC886-2612-1F43-AB51-21A76A078357}"/>
              </a:ext>
            </a:extLst>
          </p:cNvPr>
          <p:cNvSpPr txBox="1"/>
          <p:nvPr userDrawn="1"/>
        </p:nvSpPr>
        <p:spPr>
          <a:xfrm>
            <a:off x="918916" y="707688"/>
            <a:ext cx="22381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HK" sz="4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Contents</a:t>
            </a:r>
            <a:endParaRPr kumimoji="1" lang="zh-CN" altLang="en-US" sz="3636" dirty="0">
              <a:solidFill>
                <a:schemeClr val="tx1"/>
              </a:solidFill>
              <a:latin typeface="Arial" panose="020B0604020202020204" pitchFamily="34" charset="0"/>
              <a:ea typeface="Microsoft YaHei" charset="-122"/>
              <a:cs typeface="Arial" panose="020B0604020202020204" pitchFamily="34" charset="0"/>
            </a:endParaRPr>
          </a:p>
        </p:txBody>
      </p:sp>
      <p:cxnSp>
        <p:nvCxnSpPr>
          <p:cNvPr id="3" name="直线连接符 14">
            <a:extLst>
              <a:ext uri="{FF2B5EF4-FFF2-40B4-BE49-F238E27FC236}">
                <a16:creationId xmlns:a16="http://schemas.microsoft.com/office/drawing/2014/main" xmlns="" id="{C79E9F57-49BC-DC4A-B843-36D48051C848}"/>
              </a:ext>
            </a:extLst>
          </p:cNvPr>
          <p:cNvCxnSpPr>
            <a:cxnSpLocks/>
          </p:cNvCxnSpPr>
          <p:nvPr userDrawn="1"/>
        </p:nvCxnSpPr>
        <p:spPr>
          <a:xfrm flipH="1">
            <a:off x="1027792" y="1349255"/>
            <a:ext cx="2009322" cy="0"/>
          </a:xfrm>
          <a:prstGeom prst="line">
            <a:avLst/>
          </a:prstGeom>
          <a:ln w="28575">
            <a:solidFill>
              <a:srgbClr val="C7000B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7">
            <a:extLst>
              <a:ext uri="{FF2B5EF4-FFF2-40B4-BE49-F238E27FC236}">
                <a16:creationId xmlns:a16="http://schemas.microsoft.com/office/drawing/2014/main" xmlns="" id="{C44EC82C-525F-C34C-AB0C-24955CEA027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47908" y="1900238"/>
            <a:ext cx="10122060" cy="3013725"/>
          </a:xfrm>
          <a:prstGeom prst="rect">
            <a:avLst/>
          </a:prstGeom>
        </p:spPr>
        <p:txBody>
          <a:bodyPr lIns="0" tIns="0" rIns="0" bIns="0"/>
          <a:lstStyle>
            <a:lvl1pPr marL="412750" indent="-398463">
              <a:lnSpc>
                <a:spcPts val="2140"/>
              </a:lnSpc>
              <a:buFont typeface="+mj-lt"/>
              <a:buAutoNum type="arabicPeriod"/>
              <a:tabLst/>
              <a:defRPr sz="2200">
                <a:solidFill>
                  <a:schemeClr val="tx1"/>
                </a:solidFill>
                <a:latin typeface="+mj-lt"/>
                <a:ea typeface="Microsoft YaHei" panose="020B0503020204020204" pitchFamily="34" charset="-122"/>
              </a:defRPr>
            </a:lvl1pPr>
            <a:lvl2pPr marL="412750" indent="-398463">
              <a:buFont typeface="+mj-lt"/>
              <a:buAutoNum type="arabicPeriod"/>
              <a:tabLst/>
              <a:defRPr/>
            </a:lvl2pPr>
            <a:lvl3pPr marL="14287" indent="0">
              <a:buFont typeface="+mj-lt"/>
              <a:buNone/>
              <a:tabLst/>
              <a:defRPr sz="2200">
                <a:latin typeface="Microsoft YaHei" panose="020B0503020204020204" pitchFamily="34" charset="-122"/>
                <a:ea typeface="Microsoft YaHei" panose="020B0503020204020204" pitchFamily="34" charset="-122"/>
              </a:defRPr>
            </a:lvl3pPr>
            <a:lvl4pPr marL="14287" indent="0">
              <a:buFont typeface="+mj-lt"/>
              <a:buNone/>
              <a:tabLst/>
              <a:defRPr sz="2200">
                <a:latin typeface="Microsoft YaHei" panose="020B0503020204020204" pitchFamily="34" charset="-122"/>
                <a:ea typeface="Microsoft YaHei" panose="020B0503020204020204" pitchFamily="34" charset="-122"/>
              </a:defRPr>
            </a:lvl4pPr>
            <a:lvl5pPr marL="14287" indent="0">
              <a:buFont typeface="+mj-lt"/>
              <a:buNone/>
              <a:tabLst/>
              <a:defRPr sz="2200">
                <a:latin typeface="Microsoft YaHei" panose="020B0503020204020204" pitchFamily="34" charset="-122"/>
                <a:ea typeface="Microsoft YaHei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684229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pt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DB59AE43-8096-BF49-A3DF-423FBC054CA7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726021" y="1512875"/>
            <a:ext cx="10733557" cy="4690459"/>
          </a:xfrm>
          <a:prstGeom prst="rect">
            <a:avLst/>
          </a:prstGeom>
        </p:spPr>
        <p:txBody>
          <a:bodyPr lIns="0" tIns="0" rIns="0" bIns="0"/>
          <a:lstStyle>
            <a:lvl1pPr marL="179388" marR="0" indent="-168275" algn="l" defTabSz="1187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Tx/>
              <a:buFont typeface="Arial" panose="020B0604020202020204" pitchFamily="34" charset="0"/>
              <a:buChar char="•"/>
              <a:tabLst>
                <a:tab pos="1208088" algn="ctr"/>
              </a:tabLst>
              <a:defRPr sz="1800" baseline="0">
                <a:solidFill>
                  <a:schemeClr val="tx1"/>
                </a:solidFill>
                <a:latin typeface="+mn-lt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446501" marR="0" indent="-285750" algn="l" defTabSz="1187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.AppleSystemUIFont"/>
              <a:buChar char="&gt;"/>
              <a:tabLst>
                <a:tab pos="1208088" algn="ctr"/>
              </a:tabLst>
              <a:defRPr sz="1600" baseline="0">
                <a:latin typeface="+mn-lt"/>
                <a:ea typeface="Microsoft YaHei" panose="020B0503020204020204" pitchFamily="34" charset="-122"/>
              </a:defRPr>
            </a:lvl2pPr>
            <a:lvl3pPr marL="1098575" marR="0" indent="-168275" algn="l" defTabSz="1187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.AppleSystemUIFont"/>
              <a:buChar char="-"/>
              <a:tabLst>
                <a:tab pos="1208088" algn="ctr"/>
              </a:tabLst>
              <a:defRPr sz="1299" baseline="0">
                <a:latin typeface="+mn-lt"/>
                <a:ea typeface="Microsoft YaHei" panose="020B0503020204020204" pitchFamily="34" charset="-122"/>
              </a:defRPr>
            </a:lvl3pPr>
            <a:lvl4pPr marL="525850" indent="-171159">
              <a:buFont typeface="Arial" panose="020B0604020202020204" pitchFamily="34" charset="0"/>
              <a:buChar char="•"/>
              <a:tabLst>
                <a:tab pos="1208420" algn="ctr"/>
              </a:tabLst>
              <a:defRPr sz="1299" baseline="0"/>
            </a:lvl4pPr>
            <a:lvl5pPr marL="525850" indent="-171159">
              <a:buFont typeface="Arial" panose="020B0604020202020204" pitchFamily="34" charset="0"/>
              <a:buChar char="•"/>
              <a:tabLst>
                <a:tab pos="1208420" algn="ctr"/>
              </a:tabLst>
              <a:defRPr sz="1299" baseline="0"/>
            </a:lvl5pPr>
          </a:lstStyle>
          <a:p>
            <a:pPr lvl="0"/>
            <a:r>
              <a:rPr lang="en-US" dirty="0"/>
              <a:t>Click to edit Master text style</a:t>
            </a:r>
          </a:p>
          <a:p>
            <a:pPr marL="329026" marR="0" lvl="1" indent="-168275" algn="l" defTabSz="1187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1208088" algn="ctr"/>
              </a:tabLst>
              <a:defRPr/>
            </a:pPr>
            <a:r>
              <a:rPr lang="en-US" dirty="0"/>
              <a:t>Click to edit Master text style</a:t>
            </a:r>
          </a:p>
          <a:p>
            <a:pPr marL="1098575" marR="0" lvl="2" indent="-168275" algn="l" defTabSz="1187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1208088" algn="ctr"/>
              </a:tabLst>
              <a:defRPr/>
            </a:pPr>
            <a:r>
              <a:rPr lang="en-US" dirty="0"/>
              <a:t>Click to edit Master text style</a:t>
            </a:r>
          </a:p>
          <a:p>
            <a:pPr marL="1098575" marR="0" lvl="2" indent="-168275" algn="l" defTabSz="11877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Tx/>
              <a:buFont typeface="Arial" panose="020B0604020202020204" pitchFamily="34" charset="0"/>
              <a:buChar char="•"/>
              <a:tabLst>
                <a:tab pos="1208088" algn="ctr"/>
              </a:tabLst>
              <a:defRPr/>
            </a:pPr>
            <a:endParaRPr lang="en-US" altLang="zh-C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2A38214-5857-FC4E-B923-056100E16B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29175" y="456134"/>
            <a:ext cx="10740640" cy="9934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lnSpc>
                <a:spcPts val="3430"/>
              </a:lnSpc>
              <a:spcBef>
                <a:spcPts val="0"/>
              </a:spcBef>
              <a:buNone/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defRPr>
            </a:lvl1pPr>
            <a:lvl2pPr marL="593900" indent="0" algn="ctr">
              <a:buNone/>
              <a:defRPr sz="2598"/>
            </a:lvl2pPr>
            <a:lvl3pPr marL="1187798" indent="0" algn="ctr">
              <a:buNone/>
              <a:defRPr sz="2338"/>
            </a:lvl3pPr>
            <a:lvl4pPr marL="1781699" indent="0" algn="ctr">
              <a:buNone/>
              <a:defRPr sz="2079"/>
            </a:lvl4pPr>
            <a:lvl5pPr marL="2375598" indent="0" algn="ctr">
              <a:buNone/>
              <a:defRPr sz="2079"/>
            </a:lvl5pPr>
            <a:lvl6pPr marL="2969497" indent="0" algn="ctr">
              <a:buNone/>
              <a:defRPr sz="2079"/>
            </a:lvl6pPr>
            <a:lvl7pPr marL="3563396" indent="0" algn="ctr">
              <a:buNone/>
              <a:defRPr sz="2079"/>
            </a:lvl7pPr>
            <a:lvl8pPr marL="4157297" indent="0" algn="ctr">
              <a:buNone/>
              <a:defRPr sz="2079"/>
            </a:lvl8pPr>
            <a:lvl9pPr marL="4751195" indent="0" algn="ctr">
              <a:buNone/>
              <a:defRPr sz="2079"/>
            </a:lvl9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57913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2" pos="3842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pag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0599EA8-6349-3349-B5F3-BFB77398A869}"/>
              </a:ext>
            </a:extLst>
          </p:cNvPr>
          <p:cNvSpPr txBox="1"/>
          <p:nvPr userDrawn="1"/>
        </p:nvSpPr>
        <p:spPr>
          <a:xfrm>
            <a:off x="607486" y="1402064"/>
            <a:ext cx="3921034" cy="854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800" dirty="0">
                <a:solidFill>
                  <a:schemeClr val="tx1"/>
                </a:solidFill>
              </a:rPr>
              <a:t>Thank you.</a:t>
            </a:r>
          </a:p>
        </p:txBody>
      </p:sp>
    </p:spTree>
    <p:extLst>
      <p:ext uri="{BB962C8B-B14F-4D97-AF65-F5344CB8AC3E}">
        <p14:creationId xmlns:p14="http://schemas.microsoft.com/office/powerpoint/2010/main" val="3664786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A4738613-2341-9046-8E35-A1048C744AF2}"/>
              </a:ext>
            </a:extLst>
          </p:cNvPr>
          <p:cNvSpPr/>
          <p:nvPr userDrawn="1"/>
        </p:nvSpPr>
        <p:spPr>
          <a:xfrm>
            <a:off x="0" y="5590903"/>
            <a:ext cx="12196763" cy="126709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104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4" r:id="rId4"/>
  </p:sldLayoutIdLst>
  <p:hf hdr="0" ftr="0" dt="0"/>
  <p:txStyles>
    <p:titleStyle>
      <a:lvl1pPr algn="l" defTabSz="914400" rtl="0" eaLnBrk="1" latinLnBrk="0" hangingPunct="1">
        <a:lnSpc>
          <a:spcPts val="3440"/>
        </a:lnSpc>
        <a:spcBef>
          <a:spcPct val="0"/>
        </a:spcBef>
        <a:buNone/>
        <a:defRPr sz="3200" kern="1200">
          <a:solidFill>
            <a:schemeClr val="tx1"/>
          </a:solidFill>
          <a:latin typeface="Microsoft YaHei" panose="020B0503020204020204" pitchFamily="34" charset="-122"/>
          <a:ea typeface="Microsoft YaHei" panose="020B0503020204020204" pitchFamily="34" charset="-122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Tx/>
        <a:buNone/>
        <a:defRPr sz="1000" kern="1200">
          <a:solidFill>
            <a:srgbClr val="1D1D1B"/>
          </a:solidFill>
          <a:latin typeface="Arial" panose="020B0604020202020204" pitchFamily="34" charset="0"/>
          <a:ea typeface="Microsoft YaHei" panose="020B0503020204020204" pitchFamily="34" charset="-122"/>
          <a:cs typeface="Arial" panose="020B060402020202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7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7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7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7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59" userDrawn="1">
          <p15:clr>
            <a:srgbClr val="F26B43"/>
          </p15:clr>
        </p15:guide>
        <p15:guide id="2" pos="3841" userDrawn="1">
          <p15:clr>
            <a:srgbClr val="F26B43"/>
          </p15:clr>
        </p15:guide>
        <p15:guide id="3" pos="565" userDrawn="1">
          <p15:clr>
            <a:srgbClr val="F26B43"/>
          </p15:clr>
        </p15:guide>
        <p15:guide id="4" orient="horz" pos="4007" userDrawn="1">
          <p15:clr>
            <a:srgbClr val="F26B43"/>
          </p15:clr>
        </p15:guide>
        <p15:guide id="5" orient="horz" pos="1235" userDrawn="1">
          <p15:clr>
            <a:srgbClr val="F26B43"/>
          </p15:clr>
        </p15:guide>
        <p15:guide id="6" orient="horz" pos="55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239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</p:sldLayoutIdLst>
  <p:hf hdr="0" ftr="0" dt="0"/>
  <p:txStyles>
    <p:titleStyle>
      <a:lvl1pPr algn="l" defTabSz="1187798" rtl="0" eaLnBrk="1" latinLnBrk="0" hangingPunct="1">
        <a:lnSpc>
          <a:spcPct val="90000"/>
        </a:lnSpc>
        <a:spcBef>
          <a:spcPct val="0"/>
        </a:spcBef>
        <a:buNone/>
        <a:defRPr sz="57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6950" indent="-296950" algn="l" defTabSz="1187798" rtl="0" eaLnBrk="1" latinLnBrk="0" hangingPunct="1">
        <a:lnSpc>
          <a:spcPct val="90000"/>
        </a:lnSpc>
        <a:spcBef>
          <a:spcPts val="1299"/>
        </a:spcBef>
        <a:buFont typeface="Arial" panose="020B0604020202020204" pitchFamily="34" charset="0"/>
        <a:buChar char="•"/>
        <a:defRPr sz="3636" kern="1200">
          <a:solidFill>
            <a:schemeClr val="tx1"/>
          </a:solidFill>
          <a:latin typeface="+mn-lt"/>
          <a:ea typeface="+mn-ea"/>
          <a:cs typeface="+mn-cs"/>
        </a:defRPr>
      </a:lvl1pPr>
      <a:lvl2pPr marL="890849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2pPr>
      <a:lvl3pPr marL="1484748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598" kern="1200">
          <a:solidFill>
            <a:schemeClr val="tx1"/>
          </a:solidFill>
          <a:latin typeface="+mn-lt"/>
          <a:ea typeface="+mn-ea"/>
          <a:cs typeface="+mn-cs"/>
        </a:defRPr>
      </a:lvl3pPr>
      <a:lvl4pPr marL="2078648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4pPr>
      <a:lvl5pPr marL="2672547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5pPr>
      <a:lvl6pPr marL="3266447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6pPr>
      <a:lvl7pPr marL="3860346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7pPr>
      <a:lvl8pPr marL="4454245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8pPr>
      <a:lvl9pPr marL="5048144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1pPr>
      <a:lvl2pPr marL="593900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2pPr>
      <a:lvl3pPr marL="1187798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3pPr>
      <a:lvl4pPr marL="1781699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4pPr>
      <a:lvl5pPr marL="2375598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5pPr>
      <a:lvl6pPr marL="2969497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6pPr>
      <a:lvl7pPr marL="3563396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7pPr>
      <a:lvl8pPr marL="4157297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8pPr>
      <a:lvl9pPr marL="4751195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1" userDrawn="1">
          <p15:clr>
            <a:srgbClr val="F26B43"/>
          </p15:clr>
        </p15:guide>
        <p15:guide id="2" pos="3842" userDrawn="1">
          <p15:clr>
            <a:srgbClr val="F26B43"/>
          </p15:clr>
        </p15:guide>
        <p15:guide id="3" pos="458" userDrawn="1">
          <p15:clr>
            <a:srgbClr val="F26B43"/>
          </p15:clr>
        </p15:guide>
        <p15:guide id="4" pos="7225" userDrawn="1">
          <p15:clr>
            <a:srgbClr val="F26B43"/>
          </p15:clr>
        </p15:guide>
        <p15:guide id="5" orient="horz" pos="4100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>
            <a:extLst>
              <a:ext uri="{FF2B5EF4-FFF2-40B4-BE49-F238E27FC236}">
                <a16:creationId xmlns:a16="http://schemas.microsoft.com/office/drawing/2014/main" xmlns="" id="{E2171E79-11D3-8648-9BEA-3C7660378BC9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2290469" y="2625389"/>
            <a:ext cx="1963324" cy="4233515"/>
            <a:chOff x="5343883" y="-48857"/>
            <a:chExt cx="3263588" cy="7037279"/>
          </a:xfrm>
        </p:grpSpPr>
        <p:sp>
          <p:nvSpPr>
            <p:cNvPr id="69" name="矩形 13">
              <a:extLst>
                <a:ext uri="{FF2B5EF4-FFF2-40B4-BE49-F238E27FC236}">
                  <a16:creationId xmlns:a16="http://schemas.microsoft.com/office/drawing/2014/main" xmlns="" id="{2056A118-9F13-2644-8C4D-19B83F915923}"/>
                </a:ext>
              </a:extLst>
            </p:cNvPr>
            <p:cNvSpPr/>
            <p:nvPr userDrawn="1"/>
          </p:nvSpPr>
          <p:spPr>
            <a:xfrm>
              <a:off x="5356401" y="1934171"/>
              <a:ext cx="791510" cy="664397"/>
            </a:xfrm>
            <a:prstGeom prst="rect">
              <a:avLst/>
            </a:prstGeom>
            <a:solidFill>
              <a:srgbClr val="C4005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196/0/84</a:t>
              </a:r>
            </a:p>
          </p:txBody>
        </p:sp>
        <p:sp>
          <p:nvSpPr>
            <p:cNvPr id="70" name="文本框 15">
              <a:extLst>
                <a:ext uri="{FF2B5EF4-FFF2-40B4-BE49-F238E27FC236}">
                  <a16:creationId xmlns:a16="http://schemas.microsoft.com/office/drawing/2014/main" xmlns="" id="{B22FD20B-FED1-F14A-B606-EFB600078EA5}"/>
                </a:ext>
              </a:extLst>
            </p:cNvPr>
            <p:cNvSpPr txBox="1"/>
            <p:nvPr userDrawn="1"/>
          </p:nvSpPr>
          <p:spPr>
            <a:xfrm>
              <a:off x="5352721" y="1694497"/>
              <a:ext cx="1636699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en-US" altLang="zh-CN" sz="800" dirty="0">
                  <a:solidFill>
                    <a:schemeClr val="tx1"/>
                  </a:solidFill>
                  <a:latin typeface="Arial" panose="020B0604020202020204" pitchFamily="34" charset="0"/>
                  <a:ea typeface="Microsoft YaHei" panose="020B0503020204020204" pitchFamily="34" charset="-122"/>
                  <a:cs typeface="Arial" panose="020B0604020202020204" pitchFamily="34" charset="0"/>
                </a:rPr>
                <a:t>Secondary Colors</a:t>
              </a:r>
              <a:endParaRPr kumimoji="1" lang="zh-CN" altLang="en-US" sz="8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1" name="矩形 13">
              <a:extLst>
                <a:ext uri="{FF2B5EF4-FFF2-40B4-BE49-F238E27FC236}">
                  <a16:creationId xmlns:a16="http://schemas.microsoft.com/office/drawing/2014/main" xmlns="" id="{1BDF5E4A-1867-8E41-834A-BEF7F7DBCA4B}"/>
                </a:ext>
              </a:extLst>
            </p:cNvPr>
            <p:cNvSpPr/>
            <p:nvPr userDrawn="1"/>
          </p:nvSpPr>
          <p:spPr>
            <a:xfrm>
              <a:off x="6184680" y="1934171"/>
              <a:ext cx="791510" cy="664397"/>
            </a:xfrm>
            <a:prstGeom prst="rect">
              <a:avLst/>
            </a:prstGeom>
            <a:solidFill>
              <a:srgbClr val="CB37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203/55/120</a:t>
              </a:r>
            </a:p>
          </p:txBody>
        </p:sp>
        <p:sp>
          <p:nvSpPr>
            <p:cNvPr id="72" name="矩形 13">
              <a:extLst>
                <a:ext uri="{FF2B5EF4-FFF2-40B4-BE49-F238E27FC236}">
                  <a16:creationId xmlns:a16="http://schemas.microsoft.com/office/drawing/2014/main" xmlns="" id="{C1206869-819B-184C-810B-151F92C62236}"/>
                </a:ext>
              </a:extLst>
            </p:cNvPr>
            <p:cNvSpPr/>
            <p:nvPr userDrawn="1"/>
          </p:nvSpPr>
          <p:spPr>
            <a:xfrm>
              <a:off x="5356401" y="3403061"/>
              <a:ext cx="791510" cy="664397"/>
            </a:xfrm>
            <a:prstGeom prst="rect">
              <a:avLst/>
            </a:prstGeom>
            <a:solidFill>
              <a:srgbClr val="ED6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237/109/0</a:t>
              </a:r>
            </a:p>
          </p:txBody>
        </p:sp>
        <p:sp>
          <p:nvSpPr>
            <p:cNvPr id="73" name="矩形 13">
              <a:extLst>
                <a:ext uri="{FF2B5EF4-FFF2-40B4-BE49-F238E27FC236}">
                  <a16:creationId xmlns:a16="http://schemas.microsoft.com/office/drawing/2014/main" xmlns="" id="{7532BB58-5C8F-B442-A115-B92066928429}"/>
                </a:ext>
              </a:extLst>
            </p:cNvPr>
            <p:cNvSpPr/>
            <p:nvPr userDrawn="1"/>
          </p:nvSpPr>
          <p:spPr>
            <a:xfrm>
              <a:off x="6184680" y="2673360"/>
              <a:ext cx="791510" cy="664397"/>
            </a:xfrm>
            <a:prstGeom prst="rect">
              <a:avLst/>
            </a:prstGeom>
            <a:solidFill>
              <a:srgbClr val="9936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153/54/54</a:t>
              </a:r>
            </a:p>
          </p:txBody>
        </p:sp>
        <p:sp>
          <p:nvSpPr>
            <p:cNvPr id="74" name="矩形 13">
              <a:extLst>
                <a:ext uri="{FF2B5EF4-FFF2-40B4-BE49-F238E27FC236}">
                  <a16:creationId xmlns:a16="http://schemas.microsoft.com/office/drawing/2014/main" xmlns="" id="{19E144E8-C437-8E49-8068-D750BCB2B2F7}"/>
                </a:ext>
              </a:extLst>
            </p:cNvPr>
            <p:cNvSpPr/>
            <p:nvPr userDrawn="1"/>
          </p:nvSpPr>
          <p:spPr>
            <a:xfrm>
              <a:off x="5356401" y="4866463"/>
              <a:ext cx="791510" cy="664397"/>
            </a:xfrm>
            <a:prstGeom prst="rect">
              <a:avLst/>
            </a:prstGeom>
            <a:solidFill>
              <a:srgbClr val="62B2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98/178/48</a:t>
              </a:r>
            </a:p>
          </p:txBody>
        </p:sp>
        <p:sp>
          <p:nvSpPr>
            <p:cNvPr id="75" name="矩形 13">
              <a:extLst>
                <a:ext uri="{FF2B5EF4-FFF2-40B4-BE49-F238E27FC236}">
                  <a16:creationId xmlns:a16="http://schemas.microsoft.com/office/drawing/2014/main" xmlns="" id="{F707D190-CC54-CA46-946B-8609C53E3CB9}"/>
                </a:ext>
              </a:extLst>
            </p:cNvPr>
            <p:cNvSpPr/>
            <p:nvPr userDrawn="1"/>
          </p:nvSpPr>
          <p:spPr>
            <a:xfrm>
              <a:off x="6184680" y="3415851"/>
              <a:ext cx="791510" cy="664397"/>
            </a:xfrm>
            <a:prstGeom prst="rect">
              <a:avLst/>
            </a:prstGeom>
            <a:solidFill>
              <a:srgbClr val="F289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242/137/68</a:t>
              </a:r>
              <a:endParaRPr kumimoji="1" lang="mr-IN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76" name="矩形 13">
              <a:extLst>
                <a:ext uri="{FF2B5EF4-FFF2-40B4-BE49-F238E27FC236}">
                  <a16:creationId xmlns:a16="http://schemas.microsoft.com/office/drawing/2014/main" xmlns="" id="{CA69D07A-4CB1-1C44-95EB-D5DD16C88C16}"/>
                </a:ext>
              </a:extLst>
            </p:cNvPr>
            <p:cNvSpPr/>
            <p:nvPr userDrawn="1"/>
          </p:nvSpPr>
          <p:spPr>
            <a:xfrm>
              <a:off x="5353240" y="184963"/>
              <a:ext cx="791510" cy="664397"/>
            </a:xfrm>
            <a:prstGeom prst="rect">
              <a:avLst/>
            </a:prstGeom>
            <a:solidFill>
              <a:srgbClr val="C7000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185C</a:t>
              </a:r>
            </a:p>
            <a:p>
              <a:pPr algn="ctr">
                <a:lnSpc>
                  <a:spcPts val="620"/>
                </a:lnSpc>
                <a:spcBef>
                  <a:spcPts val="0"/>
                </a:spcBef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199/0/11  </a:t>
              </a:r>
            </a:p>
          </p:txBody>
        </p:sp>
        <p:sp>
          <p:nvSpPr>
            <p:cNvPr id="77" name="文本框 15">
              <a:extLst>
                <a:ext uri="{FF2B5EF4-FFF2-40B4-BE49-F238E27FC236}">
                  <a16:creationId xmlns:a16="http://schemas.microsoft.com/office/drawing/2014/main" xmlns="" id="{14051C33-7D8E-ED4E-A31B-8FAA52C8EDA5}"/>
                </a:ext>
              </a:extLst>
            </p:cNvPr>
            <p:cNvSpPr txBox="1"/>
            <p:nvPr userDrawn="1"/>
          </p:nvSpPr>
          <p:spPr>
            <a:xfrm>
              <a:off x="5343883" y="-48857"/>
              <a:ext cx="1358295" cy="204645"/>
            </a:xfrm>
            <a:prstGeom prst="rect">
              <a:avLst/>
            </a:prstGeom>
            <a:noFill/>
          </p:spPr>
          <p:txBody>
            <a:bodyPr wrap="square" lIns="0" tIns="0" rIns="0" bIns="0" rtlCol="0" anchor="b" anchorCtr="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kumimoji="1" lang="en-US" altLang="zh-CN" sz="800" dirty="0">
                  <a:solidFill>
                    <a:schemeClr val="tx1"/>
                  </a:solidFill>
                  <a:latin typeface="Arial" panose="020B0604020202020204" pitchFamily="34" charset="0"/>
                  <a:ea typeface="Microsoft YaHei" panose="020B0503020204020204" pitchFamily="34" charset="-122"/>
                  <a:cs typeface="Arial" panose="020B0604020202020204" pitchFamily="34" charset="0"/>
                </a:rPr>
                <a:t>Corporate Colors</a:t>
              </a:r>
              <a:endParaRPr kumimoji="1" lang="zh-CN" altLang="en-US" sz="800" dirty="0"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78" name="矩形 13">
              <a:extLst>
                <a:ext uri="{FF2B5EF4-FFF2-40B4-BE49-F238E27FC236}">
                  <a16:creationId xmlns:a16="http://schemas.microsoft.com/office/drawing/2014/main" xmlns="" id="{697139C8-6378-7346-AA26-3DE355486404}"/>
                </a:ext>
              </a:extLst>
            </p:cNvPr>
            <p:cNvSpPr/>
            <p:nvPr userDrawn="1"/>
          </p:nvSpPr>
          <p:spPr>
            <a:xfrm>
              <a:off x="5352600" y="918047"/>
              <a:ext cx="791510" cy="664397"/>
            </a:xfrm>
            <a:prstGeom prst="rect">
              <a:avLst/>
            </a:prstGeom>
            <a:solidFill>
              <a:srgbClr val="C8102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PANTONE 186C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chemeClr val="tx2"/>
                  </a:solidFill>
                  <a:latin typeface="Arial" charset="0"/>
                  <a:ea typeface="Arial" charset="0"/>
                  <a:cs typeface="Arial" charset="0"/>
                </a:rPr>
                <a:t>200/16/46  </a:t>
              </a:r>
            </a:p>
          </p:txBody>
        </p:sp>
        <p:sp>
          <p:nvSpPr>
            <p:cNvPr id="79" name="矩形 13">
              <a:extLst>
                <a:ext uri="{FF2B5EF4-FFF2-40B4-BE49-F238E27FC236}">
                  <a16:creationId xmlns:a16="http://schemas.microsoft.com/office/drawing/2014/main" xmlns="" id="{F79CD551-CACB-A749-9460-B80C1456F4E8}"/>
                </a:ext>
              </a:extLst>
            </p:cNvPr>
            <p:cNvSpPr/>
            <p:nvPr userDrawn="1"/>
          </p:nvSpPr>
          <p:spPr>
            <a:xfrm>
              <a:off x="5354164" y="2665974"/>
              <a:ext cx="791510" cy="664397"/>
            </a:xfrm>
            <a:prstGeom prst="rect">
              <a:avLst/>
            </a:prstGeom>
            <a:solidFill>
              <a:srgbClr val="7F000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127/0/1</a:t>
              </a:r>
            </a:p>
          </p:txBody>
        </p:sp>
        <p:sp>
          <p:nvSpPr>
            <p:cNvPr id="80" name="矩形 13">
              <a:extLst>
                <a:ext uri="{FF2B5EF4-FFF2-40B4-BE49-F238E27FC236}">
                  <a16:creationId xmlns:a16="http://schemas.microsoft.com/office/drawing/2014/main" xmlns="" id="{659202D4-1C13-564B-AD21-AF809769236B}"/>
                </a:ext>
              </a:extLst>
            </p:cNvPr>
            <p:cNvSpPr/>
            <p:nvPr userDrawn="1"/>
          </p:nvSpPr>
          <p:spPr>
            <a:xfrm>
              <a:off x="5354164" y="4134866"/>
              <a:ext cx="791510" cy="664397"/>
            </a:xfrm>
            <a:prstGeom prst="rect">
              <a:avLst/>
            </a:prstGeom>
            <a:solidFill>
              <a:srgbClr val="FCC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52/200/0</a:t>
              </a:r>
            </a:p>
          </p:txBody>
        </p:sp>
        <p:sp>
          <p:nvSpPr>
            <p:cNvPr id="81" name="矩形 13">
              <a:extLst>
                <a:ext uri="{FF2B5EF4-FFF2-40B4-BE49-F238E27FC236}">
                  <a16:creationId xmlns:a16="http://schemas.microsoft.com/office/drawing/2014/main" xmlns="" id="{1D14C75E-3EEE-FA4D-8DA3-70B2C56F286F}"/>
                </a:ext>
              </a:extLst>
            </p:cNvPr>
            <p:cNvSpPr/>
            <p:nvPr userDrawn="1"/>
          </p:nvSpPr>
          <p:spPr>
            <a:xfrm>
              <a:off x="5354164" y="5596166"/>
              <a:ext cx="791510" cy="664397"/>
            </a:xfrm>
            <a:prstGeom prst="rect">
              <a:avLst/>
            </a:prstGeom>
            <a:solidFill>
              <a:srgbClr val="30B5C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48/181/197</a:t>
              </a:r>
            </a:p>
          </p:txBody>
        </p:sp>
        <p:sp>
          <p:nvSpPr>
            <p:cNvPr id="82" name="矩形 13">
              <a:extLst>
                <a:ext uri="{FF2B5EF4-FFF2-40B4-BE49-F238E27FC236}">
                  <a16:creationId xmlns:a16="http://schemas.microsoft.com/office/drawing/2014/main" xmlns="" id="{9844BDEE-1453-9A40-B91C-2C526D59737B}"/>
                </a:ext>
              </a:extLst>
            </p:cNvPr>
            <p:cNvSpPr/>
            <p:nvPr userDrawn="1"/>
          </p:nvSpPr>
          <p:spPr>
            <a:xfrm>
              <a:off x="6194511" y="4866463"/>
              <a:ext cx="791510" cy="664397"/>
            </a:xfrm>
            <a:prstGeom prst="rect">
              <a:avLst/>
            </a:prstGeom>
            <a:solidFill>
              <a:srgbClr val="81C15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129/193/95</a:t>
              </a:r>
            </a:p>
          </p:txBody>
        </p:sp>
        <p:sp>
          <p:nvSpPr>
            <p:cNvPr id="83" name="矩形 13">
              <a:extLst>
                <a:ext uri="{FF2B5EF4-FFF2-40B4-BE49-F238E27FC236}">
                  <a16:creationId xmlns:a16="http://schemas.microsoft.com/office/drawing/2014/main" xmlns="" id="{533D13E9-5244-8E4F-9513-C00748CDDDF9}"/>
                </a:ext>
              </a:extLst>
            </p:cNvPr>
            <p:cNvSpPr/>
            <p:nvPr userDrawn="1"/>
          </p:nvSpPr>
          <p:spPr>
            <a:xfrm>
              <a:off x="6192274" y="4134866"/>
              <a:ext cx="791510" cy="664397"/>
            </a:xfrm>
            <a:prstGeom prst="rect">
              <a:avLst/>
            </a:prstGeom>
            <a:solidFill>
              <a:srgbClr val="FDD3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253/211/81</a:t>
              </a:r>
            </a:p>
          </p:txBody>
        </p:sp>
        <p:sp>
          <p:nvSpPr>
            <p:cNvPr id="84" name="矩形 13">
              <a:extLst>
                <a:ext uri="{FF2B5EF4-FFF2-40B4-BE49-F238E27FC236}">
                  <a16:creationId xmlns:a16="http://schemas.microsoft.com/office/drawing/2014/main" xmlns="" id="{4EBE9DBF-E87C-4F4D-BBB1-81632C549613}"/>
                </a:ext>
              </a:extLst>
            </p:cNvPr>
            <p:cNvSpPr/>
            <p:nvPr userDrawn="1"/>
          </p:nvSpPr>
          <p:spPr>
            <a:xfrm>
              <a:off x="6192274" y="5596166"/>
              <a:ext cx="791510" cy="664397"/>
            </a:xfrm>
            <a:prstGeom prst="rect">
              <a:avLst/>
            </a:prstGeom>
            <a:solidFill>
              <a:srgbClr val="56C4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86/196/210</a:t>
              </a:r>
            </a:p>
          </p:txBody>
        </p:sp>
        <p:sp>
          <p:nvSpPr>
            <p:cNvPr id="85" name="矩形 13">
              <a:extLst>
                <a:ext uri="{FF2B5EF4-FFF2-40B4-BE49-F238E27FC236}">
                  <a16:creationId xmlns:a16="http://schemas.microsoft.com/office/drawing/2014/main" xmlns="" id="{422FC2B2-7928-F442-949E-D722F3DC9D01}"/>
                </a:ext>
              </a:extLst>
            </p:cNvPr>
            <p:cNvSpPr/>
            <p:nvPr/>
          </p:nvSpPr>
          <p:spPr>
            <a:xfrm>
              <a:off x="6186245" y="184963"/>
              <a:ext cx="791510" cy="664397"/>
            </a:xfrm>
            <a:prstGeom prst="rect">
              <a:avLst/>
            </a:prstGeom>
            <a:solidFill>
              <a:srgbClr val="D339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211/57/65</a:t>
              </a:r>
            </a:p>
          </p:txBody>
        </p:sp>
        <p:sp>
          <p:nvSpPr>
            <p:cNvPr id="86" name="矩形 13">
              <a:extLst>
                <a:ext uri="{FF2B5EF4-FFF2-40B4-BE49-F238E27FC236}">
                  <a16:creationId xmlns:a16="http://schemas.microsoft.com/office/drawing/2014/main" xmlns="" id="{5F38502B-99C0-4640-9E8D-7247A3238E22}"/>
                </a:ext>
              </a:extLst>
            </p:cNvPr>
            <p:cNvSpPr/>
            <p:nvPr/>
          </p:nvSpPr>
          <p:spPr>
            <a:xfrm>
              <a:off x="6185604" y="918047"/>
              <a:ext cx="791510" cy="664397"/>
            </a:xfrm>
            <a:prstGeom prst="rect">
              <a:avLst/>
            </a:prstGeom>
            <a:solidFill>
              <a:srgbClr val="D3385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211/56/89</a:t>
              </a:r>
            </a:p>
          </p:txBody>
        </p:sp>
        <p:sp>
          <p:nvSpPr>
            <p:cNvPr id="87" name="矩形 13">
              <a:extLst>
                <a:ext uri="{FF2B5EF4-FFF2-40B4-BE49-F238E27FC236}">
                  <a16:creationId xmlns:a16="http://schemas.microsoft.com/office/drawing/2014/main" xmlns="" id="{1399EB62-5216-324F-B66C-AD6ED0004D51}"/>
                </a:ext>
              </a:extLst>
            </p:cNvPr>
            <p:cNvSpPr/>
            <p:nvPr/>
          </p:nvSpPr>
          <p:spPr>
            <a:xfrm>
              <a:off x="6996262" y="1934171"/>
              <a:ext cx="791510" cy="664397"/>
            </a:xfrm>
            <a:prstGeom prst="rect">
              <a:avLst/>
            </a:prstGeom>
            <a:solidFill>
              <a:srgbClr val="DD80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221/128/170</a:t>
              </a:r>
            </a:p>
          </p:txBody>
        </p:sp>
        <p:sp>
          <p:nvSpPr>
            <p:cNvPr id="88" name="矩形 13">
              <a:extLst>
                <a:ext uri="{FF2B5EF4-FFF2-40B4-BE49-F238E27FC236}">
                  <a16:creationId xmlns:a16="http://schemas.microsoft.com/office/drawing/2014/main" xmlns="" id="{DEDE780A-8050-FD48-B661-39532349131D}"/>
                </a:ext>
              </a:extLst>
            </p:cNvPr>
            <p:cNvSpPr/>
            <p:nvPr/>
          </p:nvSpPr>
          <p:spPr>
            <a:xfrm>
              <a:off x="6996262" y="2673360"/>
              <a:ext cx="791510" cy="664397"/>
            </a:xfrm>
            <a:prstGeom prst="rect">
              <a:avLst/>
            </a:prstGeom>
            <a:solidFill>
              <a:srgbClr val="BF80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191/128/130</a:t>
              </a:r>
            </a:p>
          </p:txBody>
        </p:sp>
        <p:sp>
          <p:nvSpPr>
            <p:cNvPr id="89" name="矩形 13">
              <a:extLst>
                <a:ext uri="{FF2B5EF4-FFF2-40B4-BE49-F238E27FC236}">
                  <a16:creationId xmlns:a16="http://schemas.microsoft.com/office/drawing/2014/main" xmlns="" id="{9BDB304C-5E40-9647-A3EF-75D9BFFB7E5B}"/>
                </a:ext>
              </a:extLst>
            </p:cNvPr>
            <p:cNvSpPr/>
            <p:nvPr/>
          </p:nvSpPr>
          <p:spPr>
            <a:xfrm>
              <a:off x="6996262" y="3415851"/>
              <a:ext cx="791510" cy="664397"/>
            </a:xfrm>
            <a:prstGeom prst="rect">
              <a:avLst/>
            </a:prstGeom>
            <a:solidFill>
              <a:srgbClr val="F6B7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246/183/140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0" name="矩形 13">
              <a:extLst>
                <a:ext uri="{FF2B5EF4-FFF2-40B4-BE49-F238E27FC236}">
                  <a16:creationId xmlns:a16="http://schemas.microsoft.com/office/drawing/2014/main" xmlns="" id="{EC3A6DD7-CCD1-0C4F-B8D4-3D01C9FFC289}"/>
                </a:ext>
              </a:extLst>
            </p:cNvPr>
            <p:cNvSpPr/>
            <p:nvPr/>
          </p:nvSpPr>
          <p:spPr>
            <a:xfrm>
              <a:off x="7006093" y="4866463"/>
              <a:ext cx="791510" cy="664397"/>
            </a:xfrm>
            <a:prstGeom prst="rect">
              <a:avLst/>
            </a:prstGeom>
            <a:solidFill>
              <a:srgbClr val="AFD8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176/216/156</a:t>
              </a:r>
            </a:p>
          </p:txBody>
        </p:sp>
        <p:sp>
          <p:nvSpPr>
            <p:cNvPr id="91" name="矩形 13">
              <a:extLst>
                <a:ext uri="{FF2B5EF4-FFF2-40B4-BE49-F238E27FC236}">
                  <a16:creationId xmlns:a16="http://schemas.microsoft.com/office/drawing/2014/main" xmlns="" id="{FC3F3193-22C2-A847-A957-DFCCDA9D1D88}"/>
                </a:ext>
              </a:extLst>
            </p:cNvPr>
            <p:cNvSpPr/>
            <p:nvPr/>
          </p:nvSpPr>
          <p:spPr>
            <a:xfrm>
              <a:off x="7003856" y="4134866"/>
              <a:ext cx="791510" cy="664397"/>
            </a:xfrm>
            <a:prstGeom prst="rect">
              <a:avLst/>
            </a:prstGeom>
            <a:solidFill>
              <a:srgbClr val="FDE3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253/227/181</a:t>
              </a:r>
            </a:p>
          </p:txBody>
        </p:sp>
        <p:sp>
          <p:nvSpPr>
            <p:cNvPr id="92" name="矩形 13">
              <a:extLst>
                <a:ext uri="{FF2B5EF4-FFF2-40B4-BE49-F238E27FC236}">
                  <a16:creationId xmlns:a16="http://schemas.microsoft.com/office/drawing/2014/main" xmlns="" id="{851DFAF5-0D1C-C64A-87B5-B0C9497BA3EB}"/>
                </a:ext>
              </a:extLst>
            </p:cNvPr>
            <p:cNvSpPr/>
            <p:nvPr/>
          </p:nvSpPr>
          <p:spPr>
            <a:xfrm>
              <a:off x="7003856" y="5596166"/>
              <a:ext cx="791510" cy="664397"/>
            </a:xfrm>
            <a:prstGeom prst="rect">
              <a:avLst/>
            </a:prstGeom>
            <a:solidFill>
              <a:srgbClr val="94DAE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148/218/226</a:t>
              </a:r>
            </a:p>
          </p:txBody>
        </p:sp>
        <p:sp>
          <p:nvSpPr>
            <p:cNvPr id="93" name="矩形 13">
              <a:extLst>
                <a:ext uri="{FF2B5EF4-FFF2-40B4-BE49-F238E27FC236}">
                  <a16:creationId xmlns:a16="http://schemas.microsoft.com/office/drawing/2014/main" xmlns="" id="{57EB9D15-6C1C-8340-A5D0-43B865B5951C}"/>
                </a:ext>
              </a:extLst>
            </p:cNvPr>
            <p:cNvSpPr/>
            <p:nvPr/>
          </p:nvSpPr>
          <p:spPr>
            <a:xfrm>
              <a:off x="6997826" y="184963"/>
              <a:ext cx="791510" cy="664397"/>
            </a:xfrm>
            <a:prstGeom prst="rect">
              <a:avLst/>
            </a:prstGeom>
            <a:solidFill>
              <a:srgbClr val="E281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226/129/137</a:t>
              </a:r>
            </a:p>
          </p:txBody>
        </p:sp>
        <p:sp>
          <p:nvSpPr>
            <p:cNvPr id="94" name="矩形 13">
              <a:extLst>
                <a:ext uri="{FF2B5EF4-FFF2-40B4-BE49-F238E27FC236}">
                  <a16:creationId xmlns:a16="http://schemas.microsoft.com/office/drawing/2014/main" xmlns="" id="{2B29D96D-3B3D-B944-92CB-FE0973E33810}"/>
                </a:ext>
              </a:extLst>
            </p:cNvPr>
            <p:cNvSpPr/>
            <p:nvPr/>
          </p:nvSpPr>
          <p:spPr>
            <a:xfrm>
              <a:off x="6997185" y="918047"/>
              <a:ext cx="791510" cy="664397"/>
            </a:xfrm>
            <a:prstGeom prst="rect">
              <a:avLst/>
            </a:prstGeom>
            <a:solidFill>
              <a:srgbClr val="E281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226/129/152</a:t>
              </a:r>
            </a:p>
          </p:txBody>
        </p:sp>
        <p:sp>
          <p:nvSpPr>
            <p:cNvPr id="95" name="矩形 13">
              <a:extLst>
                <a:ext uri="{FF2B5EF4-FFF2-40B4-BE49-F238E27FC236}">
                  <a16:creationId xmlns:a16="http://schemas.microsoft.com/office/drawing/2014/main" xmlns="" id="{35D234AC-C1A2-7248-94C0-BB95C4DFE743}"/>
                </a:ext>
              </a:extLst>
            </p:cNvPr>
            <p:cNvSpPr/>
            <p:nvPr userDrawn="1"/>
          </p:nvSpPr>
          <p:spPr>
            <a:xfrm>
              <a:off x="7806130" y="1934171"/>
              <a:ext cx="791510" cy="664397"/>
            </a:xfrm>
            <a:prstGeom prst="rect">
              <a:avLst/>
            </a:prstGeom>
            <a:solidFill>
              <a:srgbClr val="EBB3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235/179/204</a:t>
              </a:r>
            </a:p>
          </p:txBody>
        </p:sp>
        <p:sp>
          <p:nvSpPr>
            <p:cNvPr id="96" name="矩形 13">
              <a:extLst>
                <a:ext uri="{FF2B5EF4-FFF2-40B4-BE49-F238E27FC236}">
                  <a16:creationId xmlns:a16="http://schemas.microsoft.com/office/drawing/2014/main" xmlns="" id="{2C241EB7-09A9-7E40-9241-F2D47E53E1FF}"/>
                </a:ext>
              </a:extLst>
            </p:cNvPr>
            <p:cNvSpPr/>
            <p:nvPr/>
          </p:nvSpPr>
          <p:spPr>
            <a:xfrm>
              <a:off x="7806130" y="2673360"/>
              <a:ext cx="791510" cy="664397"/>
            </a:xfrm>
            <a:prstGeom prst="rect">
              <a:avLst/>
            </a:prstGeom>
            <a:solidFill>
              <a:srgbClr val="D8B3B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marL="0" marR="0" lvl="0" indent="0" algn="ctr" defTabSz="914478" rtl="0" eaLnBrk="1" fontAlgn="auto" latinLnBrk="0" hangingPunct="1">
                <a:lnSpc>
                  <a:spcPts val="62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216/179/179</a:t>
              </a:r>
            </a:p>
          </p:txBody>
        </p:sp>
        <p:sp>
          <p:nvSpPr>
            <p:cNvPr id="97" name="矩形 13">
              <a:extLst>
                <a:ext uri="{FF2B5EF4-FFF2-40B4-BE49-F238E27FC236}">
                  <a16:creationId xmlns:a16="http://schemas.microsoft.com/office/drawing/2014/main" xmlns="" id="{63833C81-CC87-004C-AE5E-CB387B992636}"/>
                </a:ext>
              </a:extLst>
            </p:cNvPr>
            <p:cNvSpPr/>
            <p:nvPr/>
          </p:nvSpPr>
          <p:spPr>
            <a:xfrm>
              <a:off x="7806130" y="3415851"/>
              <a:ext cx="791510" cy="664397"/>
            </a:xfrm>
            <a:prstGeom prst="rect">
              <a:avLst/>
            </a:prstGeom>
            <a:solidFill>
              <a:srgbClr val="FAD3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250/211/187</a:t>
              </a:r>
              <a:endParaRPr kumimoji="1" lang="mr-IN" altLang="zh-CN" sz="500" b="1" dirty="0">
                <a:solidFill>
                  <a:srgbClr val="595757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98" name="矩形 13">
              <a:extLst>
                <a:ext uri="{FF2B5EF4-FFF2-40B4-BE49-F238E27FC236}">
                  <a16:creationId xmlns:a16="http://schemas.microsoft.com/office/drawing/2014/main" xmlns="" id="{77A96C4C-F3F3-484A-95BE-7E52C33A2FE2}"/>
                </a:ext>
              </a:extLst>
            </p:cNvPr>
            <p:cNvSpPr/>
            <p:nvPr/>
          </p:nvSpPr>
          <p:spPr>
            <a:xfrm>
              <a:off x="7815961" y="4866463"/>
              <a:ext cx="791510" cy="664397"/>
            </a:xfrm>
            <a:prstGeom prst="rect">
              <a:avLst/>
            </a:prstGeom>
            <a:solidFill>
              <a:srgbClr val="D0E8C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208/232/196</a:t>
              </a:r>
            </a:p>
          </p:txBody>
        </p:sp>
        <p:sp>
          <p:nvSpPr>
            <p:cNvPr id="99" name="矩形 13">
              <a:extLst>
                <a:ext uri="{FF2B5EF4-FFF2-40B4-BE49-F238E27FC236}">
                  <a16:creationId xmlns:a16="http://schemas.microsoft.com/office/drawing/2014/main" xmlns="" id="{66F0E6F8-F4D3-1B44-BB6D-F328A6CEA0C9}"/>
                </a:ext>
              </a:extLst>
            </p:cNvPr>
            <p:cNvSpPr/>
            <p:nvPr/>
          </p:nvSpPr>
          <p:spPr>
            <a:xfrm>
              <a:off x="7813724" y="4134866"/>
              <a:ext cx="791510" cy="664397"/>
            </a:xfrm>
            <a:prstGeom prst="rect">
              <a:avLst/>
            </a:prstGeom>
            <a:solidFill>
              <a:srgbClr val="FEEE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254/238/193</a:t>
              </a:r>
            </a:p>
          </p:txBody>
        </p:sp>
        <p:sp>
          <p:nvSpPr>
            <p:cNvPr id="100" name="矩形 13">
              <a:extLst>
                <a:ext uri="{FF2B5EF4-FFF2-40B4-BE49-F238E27FC236}">
                  <a16:creationId xmlns:a16="http://schemas.microsoft.com/office/drawing/2014/main" xmlns="" id="{EEFEFB0D-48AF-8147-BDEB-B01E99ED82A7}"/>
                </a:ext>
              </a:extLst>
            </p:cNvPr>
            <p:cNvSpPr/>
            <p:nvPr/>
          </p:nvSpPr>
          <p:spPr>
            <a:xfrm>
              <a:off x="7813724" y="5596166"/>
              <a:ext cx="791510" cy="664397"/>
            </a:xfrm>
            <a:prstGeom prst="rect">
              <a:avLst/>
            </a:prstGeom>
            <a:solidFill>
              <a:srgbClr val="BEE9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190/23/238</a:t>
              </a:r>
            </a:p>
          </p:txBody>
        </p:sp>
        <p:sp>
          <p:nvSpPr>
            <p:cNvPr id="101" name="矩形 13">
              <a:extLst>
                <a:ext uri="{FF2B5EF4-FFF2-40B4-BE49-F238E27FC236}">
                  <a16:creationId xmlns:a16="http://schemas.microsoft.com/office/drawing/2014/main" xmlns="" id="{3F7C47B0-D4EF-7047-9B96-1169C593055C}"/>
                </a:ext>
              </a:extLst>
            </p:cNvPr>
            <p:cNvSpPr/>
            <p:nvPr/>
          </p:nvSpPr>
          <p:spPr>
            <a:xfrm>
              <a:off x="7807694" y="184963"/>
              <a:ext cx="791510" cy="664397"/>
            </a:xfrm>
            <a:prstGeom prst="rect">
              <a:avLst/>
            </a:prstGeom>
            <a:solidFill>
              <a:srgbClr val="EEB3B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239/178/184</a:t>
              </a:r>
            </a:p>
          </p:txBody>
        </p:sp>
        <p:sp>
          <p:nvSpPr>
            <p:cNvPr id="102" name="矩形 13">
              <a:extLst>
                <a:ext uri="{FF2B5EF4-FFF2-40B4-BE49-F238E27FC236}">
                  <a16:creationId xmlns:a16="http://schemas.microsoft.com/office/drawing/2014/main" xmlns="" id="{26A0A468-A37D-824A-8DA2-0B437212E07E}"/>
                </a:ext>
              </a:extLst>
            </p:cNvPr>
            <p:cNvSpPr/>
            <p:nvPr/>
          </p:nvSpPr>
          <p:spPr>
            <a:xfrm>
              <a:off x="7807054" y="918047"/>
              <a:ext cx="791510" cy="664397"/>
            </a:xfrm>
            <a:prstGeom prst="rect">
              <a:avLst/>
            </a:prstGeom>
            <a:solidFill>
              <a:srgbClr val="EEB3C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238/179/193</a:t>
              </a:r>
            </a:p>
          </p:txBody>
        </p:sp>
        <p:sp>
          <p:nvSpPr>
            <p:cNvPr id="103" name="矩形 13">
              <a:extLst>
                <a:ext uri="{FF2B5EF4-FFF2-40B4-BE49-F238E27FC236}">
                  <a16:creationId xmlns:a16="http://schemas.microsoft.com/office/drawing/2014/main" xmlns="" id="{B0E79B3A-2E5F-ED4F-AA3D-00B685B18CA9}"/>
                </a:ext>
              </a:extLst>
            </p:cNvPr>
            <p:cNvSpPr/>
            <p:nvPr userDrawn="1"/>
          </p:nvSpPr>
          <p:spPr>
            <a:xfrm>
              <a:off x="5354169" y="6324025"/>
              <a:ext cx="513579" cy="664397"/>
            </a:xfrm>
            <a:prstGeom prst="rect">
              <a:avLst/>
            </a:prstGeom>
            <a:solidFill>
              <a:srgbClr val="22181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 smtClean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  <a:br>
                <a:rPr kumimoji="1" lang="en-US" altLang="zh-CN" sz="500" b="1" dirty="0" smtClean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 smtClean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0/0/0</a:t>
              </a:r>
              <a:endParaRPr kumimoji="1" lang="en-US" altLang="zh-CN" sz="500" b="1" dirty="0">
                <a:solidFill>
                  <a:srgbClr val="FFFFFF"/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104" name="矩形 13">
              <a:extLst>
                <a:ext uri="{FF2B5EF4-FFF2-40B4-BE49-F238E27FC236}">
                  <a16:creationId xmlns:a16="http://schemas.microsoft.com/office/drawing/2014/main" xmlns="" id="{32D85E93-C860-B646-A67C-3D2FDCC07E8E}"/>
                </a:ext>
              </a:extLst>
            </p:cNvPr>
            <p:cNvSpPr/>
            <p:nvPr userDrawn="1"/>
          </p:nvSpPr>
          <p:spPr>
            <a:xfrm>
              <a:off x="5900626" y="6324025"/>
              <a:ext cx="513579" cy="664397"/>
            </a:xfrm>
            <a:prstGeom prst="rect">
              <a:avLst/>
            </a:prstGeom>
            <a:solidFill>
              <a:srgbClr val="59575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 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89/87/87</a:t>
              </a:r>
            </a:p>
          </p:txBody>
        </p:sp>
        <p:sp>
          <p:nvSpPr>
            <p:cNvPr id="105" name="矩形 13">
              <a:extLst>
                <a:ext uri="{FF2B5EF4-FFF2-40B4-BE49-F238E27FC236}">
                  <a16:creationId xmlns:a16="http://schemas.microsoft.com/office/drawing/2014/main" xmlns="" id="{D9E271D3-C782-EA4B-B477-613B5CE7B0DA}"/>
                </a:ext>
              </a:extLst>
            </p:cNvPr>
            <p:cNvSpPr/>
            <p:nvPr userDrawn="1"/>
          </p:nvSpPr>
          <p:spPr>
            <a:xfrm>
              <a:off x="6450318" y="6324025"/>
              <a:ext cx="513579" cy="664397"/>
            </a:xfrm>
            <a:prstGeom prst="rect">
              <a:avLst/>
            </a:prstGeom>
            <a:solidFill>
              <a:srgbClr val="88888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137/137/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137</a:t>
              </a:r>
            </a:p>
          </p:txBody>
        </p:sp>
        <p:sp>
          <p:nvSpPr>
            <p:cNvPr id="106" name="矩形 13">
              <a:extLst>
                <a:ext uri="{FF2B5EF4-FFF2-40B4-BE49-F238E27FC236}">
                  <a16:creationId xmlns:a16="http://schemas.microsoft.com/office/drawing/2014/main" xmlns="" id="{3F3501FC-1CA1-714F-BF48-934C859FA443}"/>
                </a:ext>
              </a:extLst>
            </p:cNvPr>
            <p:cNvSpPr/>
            <p:nvPr userDrawn="1"/>
          </p:nvSpPr>
          <p:spPr>
            <a:xfrm>
              <a:off x="6998296" y="6324025"/>
              <a:ext cx="513579" cy="664397"/>
            </a:xfrm>
            <a:prstGeom prst="rect">
              <a:avLst/>
            </a:prstGeom>
            <a:solidFill>
              <a:srgbClr val="B5B5B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181/181/</a:t>
              </a:r>
              <a:b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FFFFFF"/>
                  </a:solidFill>
                  <a:latin typeface="Arial" charset="0"/>
                  <a:ea typeface="Arial" charset="0"/>
                  <a:cs typeface="Arial" charset="0"/>
                </a:rPr>
                <a:t>181</a:t>
              </a:r>
            </a:p>
          </p:txBody>
        </p:sp>
        <p:sp>
          <p:nvSpPr>
            <p:cNvPr id="107" name="矩形 13">
              <a:extLst>
                <a:ext uri="{FF2B5EF4-FFF2-40B4-BE49-F238E27FC236}">
                  <a16:creationId xmlns:a16="http://schemas.microsoft.com/office/drawing/2014/main" xmlns="" id="{55D4E001-16C8-3749-9816-95BDA789806E}"/>
                </a:ext>
              </a:extLst>
            </p:cNvPr>
            <p:cNvSpPr/>
            <p:nvPr userDrawn="1"/>
          </p:nvSpPr>
          <p:spPr>
            <a:xfrm>
              <a:off x="7541580" y="6324025"/>
              <a:ext cx="513579" cy="664397"/>
            </a:xfrm>
            <a:prstGeom prst="rect">
              <a:avLst/>
            </a:prstGeom>
            <a:solidFill>
              <a:srgbClr val="DDDD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 221/221/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221</a:t>
              </a:r>
            </a:p>
          </p:txBody>
        </p:sp>
        <p:sp>
          <p:nvSpPr>
            <p:cNvPr id="108" name="矩形 13">
              <a:extLst>
                <a:ext uri="{FF2B5EF4-FFF2-40B4-BE49-F238E27FC236}">
                  <a16:creationId xmlns:a16="http://schemas.microsoft.com/office/drawing/2014/main" xmlns="" id="{77AD797E-A6D4-8148-B9A9-59A0D242F0FA}"/>
                </a:ext>
              </a:extLst>
            </p:cNvPr>
            <p:cNvSpPr/>
            <p:nvPr userDrawn="1"/>
          </p:nvSpPr>
          <p:spPr>
            <a:xfrm>
              <a:off x="8083608" y="6324025"/>
              <a:ext cx="513579" cy="664397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B5B5B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RGB</a:t>
              </a:r>
            </a:p>
            <a:p>
              <a:pPr algn="ctr">
                <a:lnSpc>
                  <a:spcPts val="620"/>
                </a:lnSpc>
              </a:pP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255/255/</a:t>
              </a:r>
              <a:b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</a:br>
              <a:r>
                <a:rPr kumimoji="1" lang="en-US" altLang="zh-CN" sz="500" b="1" dirty="0">
                  <a:solidFill>
                    <a:srgbClr val="595757"/>
                  </a:solidFill>
                  <a:latin typeface="Arial" charset="0"/>
                  <a:ea typeface="Arial" charset="0"/>
                  <a:cs typeface="Arial" charset="0"/>
                </a:rPr>
                <a:t>255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ABEE2EE-BF4D-7A4A-B3C6-9E47668CCD98}"/>
              </a:ext>
            </a:extLst>
          </p:cNvPr>
          <p:cNvSpPr txBox="1"/>
          <p:nvPr userDrawn="1"/>
        </p:nvSpPr>
        <p:spPr>
          <a:xfrm>
            <a:off x="734131" y="6402806"/>
            <a:ext cx="499729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89084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837181-38C6-AD4F-B8BA-B444770388BB}" type="slidenum">
              <a:rPr lang="en-US" sz="900" smtClean="0">
                <a:solidFill>
                  <a:srgbClr val="1D1D1B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marL="0" marR="0" lvl="0" indent="0" algn="l" defTabSz="89084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sz="900" dirty="0">
              <a:solidFill>
                <a:srgbClr val="1D1D1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5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</p:sldLayoutIdLst>
  <p:hf hdr="0" ftr="0" dt="0"/>
  <p:txStyles>
    <p:titleStyle>
      <a:lvl1pPr algn="l" defTabSz="1187798" rtl="0" eaLnBrk="1" latinLnBrk="0" hangingPunct="1">
        <a:lnSpc>
          <a:spcPct val="90000"/>
        </a:lnSpc>
        <a:spcBef>
          <a:spcPct val="0"/>
        </a:spcBef>
        <a:buNone/>
        <a:defRPr sz="571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6950" indent="-296950" algn="l" defTabSz="1187798" rtl="0" eaLnBrk="1" latinLnBrk="0" hangingPunct="1">
        <a:lnSpc>
          <a:spcPct val="90000"/>
        </a:lnSpc>
        <a:spcBef>
          <a:spcPts val="1299"/>
        </a:spcBef>
        <a:buFont typeface="Arial" panose="020B0604020202020204" pitchFamily="34" charset="0"/>
        <a:buChar char="•"/>
        <a:defRPr sz="3636" kern="1200">
          <a:solidFill>
            <a:schemeClr val="tx1"/>
          </a:solidFill>
          <a:latin typeface="+mn-lt"/>
          <a:ea typeface="+mn-ea"/>
          <a:cs typeface="+mn-cs"/>
        </a:defRPr>
      </a:lvl1pPr>
      <a:lvl2pPr marL="890849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2pPr>
      <a:lvl3pPr marL="1484748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598" kern="1200">
          <a:solidFill>
            <a:schemeClr val="tx1"/>
          </a:solidFill>
          <a:latin typeface="+mn-lt"/>
          <a:ea typeface="+mn-ea"/>
          <a:cs typeface="+mn-cs"/>
        </a:defRPr>
      </a:lvl3pPr>
      <a:lvl4pPr marL="2078648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4pPr>
      <a:lvl5pPr marL="2672547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5pPr>
      <a:lvl6pPr marL="3266447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6pPr>
      <a:lvl7pPr marL="3860346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7pPr>
      <a:lvl8pPr marL="4454245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8pPr>
      <a:lvl9pPr marL="5048144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1pPr>
      <a:lvl2pPr marL="593900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2pPr>
      <a:lvl3pPr marL="1187798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3pPr>
      <a:lvl4pPr marL="1781699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4pPr>
      <a:lvl5pPr marL="2375598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5pPr>
      <a:lvl6pPr marL="2969497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6pPr>
      <a:lvl7pPr marL="3563396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7pPr>
      <a:lvl8pPr marL="4157297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8pPr>
      <a:lvl9pPr marL="4751195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1" userDrawn="1">
          <p15:clr>
            <a:srgbClr val="F26B43"/>
          </p15:clr>
        </p15:guide>
        <p15:guide id="2" pos="3842" userDrawn="1">
          <p15:clr>
            <a:srgbClr val="F26B43"/>
          </p15:clr>
        </p15:guide>
        <p15:guide id="3" pos="458" userDrawn="1">
          <p15:clr>
            <a:srgbClr val="F26B43"/>
          </p15:clr>
        </p15:guide>
        <p15:guide id="4" pos="7225" userDrawn="1">
          <p15:clr>
            <a:srgbClr val="F26B43"/>
          </p15:clr>
        </p15:guide>
        <p15:guide id="5" orient="horz" pos="4100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45F1158-B1AA-8F41-AF0A-FEA0EC187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7144" y="1474840"/>
            <a:ext cx="3984232" cy="2816080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48406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hf hdr="0" ftr="0" dt="0"/>
  <p:txStyles>
    <p:titleStyle>
      <a:lvl1pPr algn="l" defTabSz="1187798" rtl="0" eaLnBrk="1" latinLnBrk="0" hangingPunct="1">
        <a:lnSpc>
          <a:spcPct val="90000"/>
        </a:lnSpc>
        <a:spcBef>
          <a:spcPct val="0"/>
        </a:spcBef>
        <a:buNone/>
        <a:defRPr sz="5000" b="0" kern="1200">
          <a:solidFill>
            <a:schemeClr val="tx1"/>
          </a:solidFill>
          <a:latin typeface="Arial" panose="020B0604020202020204" pitchFamily="34" charset="0"/>
          <a:ea typeface="Microsoft YaHei" panose="020B0503020204020204" pitchFamily="34" charset="-122"/>
          <a:cs typeface="Arial" panose="020B0604020202020204" pitchFamily="34" charset="0"/>
        </a:defRPr>
      </a:lvl1pPr>
    </p:titleStyle>
    <p:bodyStyle>
      <a:lvl1pPr marL="0" indent="0" algn="l" defTabSz="1187798" rtl="0" eaLnBrk="1" latinLnBrk="0" hangingPunct="1">
        <a:lnSpc>
          <a:spcPct val="90000"/>
        </a:lnSpc>
        <a:spcBef>
          <a:spcPts val="1299"/>
        </a:spcBef>
        <a:buFont typeface="Arial" panose="020B0604020202020204" pitchFamily="34" charset="0"/>
        <a:buNone/>
        <a:defRPr sz="1819" kern="1200">
          <a:solidFill>
            <a:srgbClr val="FFFFFF"/>
          </a:solidFill>
          <a:latin typeface="Microsoft YaHei" panose="020B0503020204020204" pitchFamily="34" charset="-122"/>
          <a:ea typeface="Microsoft YaHei" panose="020B0503020204020204" pitchFamily="34" charset="-122"/>
          <a:cs typeface="+mn-cs"/>
        </a:defRPr>
      </a:lvl1pPr>
      <a:lvl2pPr marL="593900" indent="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None/>
        <a:defRPr sz="3118" kern="1200">
          <a:solidFill>
            <a:schemeClr val="tx1"/>
          </a:solidFill>
          <a:latin typeface="+mn-lt"/>
          <a:ea typeface="+mn-ea"/>
          <a:cs typeface="+mn-cs"/>
        </a:defRPr>
      </a:lvl2pPr>
      <a:lvl3pPr marL="1187798" indent="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None/>
        <a:defRPr sz="2598" kern="1200">
          <a:solidFill>
            <a:schemeClr val="tx1"/>
          </a:solidFill>
          <a:latin typeface="+mn-lt"/>
          <a:ea typeface="+mn-ea"/>
          <a:cs typeface="+mn-cs"/>
        </a:defRPr>
      </a:lvl3pPr>
      <a:lvl4pPr marL="1781699" indent="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None/>
        <a:defRPr sz="2338" kern="1200">
          <a:solidFill>
            <a:schemeClr val="tx1"/>
          </a:solidFill>
          <a:latin typeface="+mn-lt"/>
          <a:ea typeface="+mn-ea"/>
          <a:cs typeface="+mn-cs"/>
        </a:defRPr>
      </a:lvl4pPr>
      <a:lvl5pPr marL="2375598" indent="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None/>
        <a:defRPr sz="2338" kern="1200">
          <a:solidFill>
            <a:schemeClr val="tx1"/>
          </a:solidFill>
          <a:latin typeface="+mn-lt"/>
          <a:ea typeface="+mn-ea"/>
          <a:cs typeface="+mn-cs"/>
        </a:defRPr>
      </a:lvl5pPr>
      <a:lvl6pPr marL="3266447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6pPr>
      <a:lvl7pPr marL="3860346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7pPr>
      <a:lvl8pPr marL="4454245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8pPr>
      <a:lvl9pPr marL="5048144" indent="-296950" algn="l" defTabSz="1187798" rtl="0" eaLnBrk="1" latinLnBrk="0" hangingPunct="1">
        <a:lnSpc>
          <a:spcPct val="90000"/>
        </a:lnSpc>
        <a:spcBef>
          <a:spcPts val="650"/>
        </a:spcBef>
        <a:buFont typeface="Arial" panose="020B0604020202020204" pitchFamily="34" charset="0"/>
        <a:buChar char="•"/>
        <a:defRPr sz="233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1pPr>
      <a:lvl2pPr marL="593900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2pPr>
      <a:lvl3pPr marL="1187798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3pPr>
      <a:lvl4pPr marL="1781699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4pPr>
      <a:lvl5pPr marL="2375598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5pPr>
      <a:lvl6pPr marL="2969497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6pPr>
      <a:lvl7pPr marL="3563396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7pPr>
      <a:lvl8pPr marL="4157297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8pPr>
      <a:lvl9pPr marL="4751195" algn="l" defTabSz="1187798" rtl="0" eaLnBrk="1" latinLnBrk="0" hangingPunct="1">
        <a:defRPr sz="233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1" userDrawn="1">
          <p15:clr>
            <a:srgbClr val="F26B43"/>
          </p15:clr>
        </p15:guide>
        <p15:guide id="2" pos="3842" userDrawn="1">
          <p15:clr>
            <a:srgbClr val="F26B43"/>
          </p15:clr>
        </p15:guide>
        <p15:guide id="3" pos="458" userDrawn="1">
          <p15:clr>
            <a:srgbClr val="F26B43"/>
          </p15:clr>
        </p15:guide>
        <p15:guide id="4" pos="721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3E9716F5-BA15-8E49-87BC-A78702BC98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36004" y="1940429"/>
            <a:ext cx="6874495" cy="168859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kumimoji="1" lang="en-US" altLang="zh-CN" sz="180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Author’s </a:t>
            </a:r>
            <a:r>
              <a:rPr kumimoji="1"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name</a:t>
            </a:r>
            <a:r>
              <a:rPr kumimoji="1"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kumimoji="1"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郑志鹏</a:t>
            </a:r>
            <a:endParaRPr kumimoji="1"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kumimoji="1"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Date:2022-07-22</a:t>
            </a:r>
            <a:endParaRPr kumimoji="1" lang="zh-CN" altLang="en-US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894275" y="595834"/>
            <a:ext cx="6586025" cy="813866"/>
          </a:xfrm>
        </p:spPr>
        <p:txBody>
          <a:bodyPr/>
          <a:lstStyle/>
          <a:p>
            <a:r>
              <a:rPr lang="zh-CN" altLang="zh-CN" dirty="0"/>
              <a:t>社区代码片段引用</a:t>
            </a:r>
            <a:r>
              <a:rPr lang="zh-CN" altLang="zh-CN" dirty="0" smtClean="0"/>
              <a:t>风险分析</a:t>
            </a:r>
            <a:r>
              <a:rPr lang="zh-CN" altLang="en-US" dirty="0"/>
              <a:t>方案</a:t>
            </a:r>
            <a:r>
              <a:rPr lang="zh-CN" altLang="zh-CN" dirty="0" smtClean="0"/>
              <a:t>设计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39904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2022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xmlns="" id="{655250E6-9A98-A349-9E55-0FC2F62C7A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zh-CN" altLang="en-US" dirty="0" smtClean="0"/>
              <a:t>开源社区的源代码片段（片段和文件，以下统称片段）引用情况的简介</a:t>
            </a:r>
            <a:endParaRPr lang="en-US" altLang="zh-CN" dirty="0" smtClean="0"/>
          </a:p>
          <a:p>
            <a:r>
              <a:rPr lang="zh-CN" altLang="en-US" dirty="0" smtClean="0"/>
              <a:t>社区对于源代码片段引用风险的总体策略</a:t>
            </a:r>
            <a:endParaRPr lang="en-US" altLang="zh-CN" dirty="0" smtClean="0"/>
          </a:p>
          <a:p>
            <a:r>
              <a:rPr lang="zh-CN" altLang="en-US" dirty="0" smtClean="0"/>
              <a:t>源代码片段引用</a:t>
            </a:r>
            <a:r>
              <a:rPr lang="en-US" altLang="zh-CN" dirty="0" smtClean="0"/>
              <a:t>License/Copyright</a:t>
            </a:r>
            <a:r>
              <a:rPr lang="zh-CN" altLang="en-US" dirty="0" smtClean="0"/>
              <a:t>变更风险分析</a:t>
            </a:r>
            <a:endParaRPr lang="en-US" altLang="zh-CN" dirty="0" smtClean="0"/>
          </a:p>
          <a:p>
            <a:r>
              <a:rPr lang="zh-CN" altLang="en-US" dirty="0" smtClean="0"/>
              <a:t>源代码级的</a:t>
            </a:r>
            <a:r>
              <a:rPr lang="en-US" altLang="zh-CN" dirty="0" smtClean="0"/>
              <a:t>License</a:t>
            </a:r>
            <a:r>
              <a:rPr lang="zh-CN" altLang="en-US" dirty="0" smtClean="0"/>
              <a:t>冲突风险分析</a:t>
            </a:r>
            <a:endParaRPr lang="en-US" altLang="zh-CN" dirty="0" smtClean="0"/>
          </a:p>
          <a:p>
            <a:r>
              <a:rPr lang="zh-CN" altLang="en-US" dirty="0" smtClean="0"/>
              <a:t>源代码片段引用风险分析方案设计</a:t>
            </a:r>
            <a:endParaRPr lang="en-US" altLang="zh-CN" dirty="0" smtClean="0"/>
          </a:p>
          <a:p>
            <a:pPr marL="14287" indent="0">
              <a:buNone/>
            </a:pPr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4137681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8653A0C7-E727-E943-B886-A847BF608D8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726021" y="1157618"/>
            <a:ext cx="10917339" cy="4690459"/>
          </a:xfrm>
        </p:spPr>
        <p:txBody>
          <a:bodyPr/>
          <a:lstStyle/>
          <a:p>
            <a:pPr marL="11113" indent="0">
              <a:buNone/>
            </a:pPr>
            <a:r>
              <a:rPr lang="zh-CN" altLang="en-US" b="1" dirty="0" smtClean="0"/>
              <a:t>公司内部：</a:t>
            </a:r>
            <a:r>
              <a:rPr lang="zh-CN" altLang="en-US" dirty="0" smtClean="0"/>
              <a:t>要求避免源代码片段引用，用包管理器引用替代。该要求是合理的，包管理器引用依赖在软件升级维护，可信溯源等方面都有优势。</a:t>
            </a:r>
            <a:endParaRPr lang="en-US" altLang="zh-CN" dirty="0" smtClean="0"/>
          </a:p>
          <a:p>
            <a:pPr marL="11113" indent="0">
              <a:buNone/>
            </a:pPr>
            <a:r>
              <a:rPr lang="zh-CN" altLang="en-US" b="1" dirty="0" smtClean="0"/>
              <a:t>开源社区：</a:t>
            </a:r>
            <a:r>
              <a:rPr lang="zh-CN" altLang="en-US" dirty="0" smtClean="0"/>
              <a:t>因为以下几种情况，让源代码片段引用在开源领域普遍存在，几乎无法避免</a:t>
            </a:r>
            <a:r>
              <a:rPr lang="zh-CN" altLang="en-US" dirty="0"/>
              <a:t>。</a:t>
            </a:r>
            <a:endParaRPr lang="en-US" altLang="zh-CN" dirty="0" smtClean="0"/>
          </a:p>
          <a:p>
            <a:pPr marL="354013" indent="-342900">
              <a:lnSpc>
                <a:spcPct val="150000"/>
              </a:lnSpc>
              <a:buAutoNum type="arabicPeriod"/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Fork 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上游项目进行开发的情况： 举例：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openEuler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kernel Fork from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L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inux kernel, kernel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里面的大部分源文件都是和 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linux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kernel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一致的，是大量的片段引用。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54013" indent="-342900">
              <a:lnSpc>
                <a:spcPct val="150000"/>
              </a:lnSpc>
              <a:buAutoNum type="arabicPeriod"/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早期或当前缺乏流行的包管理器的语言的，比如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C/C++, 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golang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javascript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等，只是为了避免片段引用而必须“重复造轮子”，也不是对开源精神的好的实践。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54013" indent="-342900">
              <a:lnSpc>
                <a:spcPct val="150000"/>
              </a:lnSpc>
              <a:buAutoNum type="arabicPeriod"/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对于某一些基础算法或函数，作者并不愿意用包管理器打包发布。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54013" indent="-342900">
              <a:lnSpc>
                <a:spcPct val="150000"/>
              </a:lnSpc>
              <a:buAutoNum type="arabicPeriod"/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作为领域专家的某社区开发者，将自己已经贡献给项目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的代码，又贡献给了项目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B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A/B License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不同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54013" indent="-342900">
              <a:lnSpc>
                <a:spcPct val="150000"/>
              </a:lnSpc>
              <a:buAutoNum type="arabicPeriod"/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软件工程与交叉领域产生的代码，举例：由气象学家写的大气运动相关算法的代码。这些类的代码越来越多开源，但相关的作者对通过包管理器发布他们的代码缺乏兴趣。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1113" indent="0">
              <a:buNone/>
            </a:pP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B0D1B7A-1BF1-9243-B4C2-FD446E0C20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1. </a:t>
            </a:r>
            <a:r>
              <a:rPr lang="zh-CN" altLang="en-US" dirty="0" smtClean="0"/>
              <a:t>源代码</a:t>
            </a:r>
            <a:r>
              <a:rPr lang="zh-CN" altLang="en-US" dirty="0"/>
              <a:t>片段引用情况的简介</a:t>
            </a:r>
            <a:endParaRPr lang="en-US" altLang="zh-CN" dirty="0"/>
          </a:p>
          <a:p>
            <a:endParaRPr 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021" y="5848077"/>
            <a:ext cx="10446804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20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B0D1B7A-1BF1-9243-B4C2-FD446E0C201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2</a:t>
            </a:r>
            <a:r>
              <a:rPr lang="en-US" altLang="zh-CN" dirty="0" smtClean="0"/>
              <a:t>. </a:t>
            </a:r>
            <a:r>
              <a:rPr lang="zh-CN" altLang="en-US" dirty="0" smtClean="0"/>
              <a:t>社区</a:t>
            </a:r>
            <a:r>
              <a:rPr lang="zh-CN" altLang="en-US" dirty="0"/>
              <a:t>对于源代码片段引用风险的总体策略</a:t>
            </a:r>
            <a:endParaRPr lang="en-US" altLang="zh-CN" dirty="0"/>
          </a:p>
          <a:p>
            <a:endParaRPr 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729175" y="1236617"/>
            <a:ext cx="10095579" cy="21800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42900" indent="-342900" algn="l">
              <a:lnSpc>
                <a:spcPts val="3440"/>
              </a:lnSpc>
              <a:buAutoNum type="arabicPeriod"/>
            </a:pP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不鼓励但允许片段引用（如果能迁移成包管理器引用更好）</a:t>
            </a:r>
            <a:endParaRPr kumimoji="1" lang="en-US" altLang="zh-CN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342900" indent="-342900">
              <a:lnSpc>
                <a:spcPts val="3440"/>
              </a:lnSpc>
              <a:buFontTx/>
              <a:buAutoNum type="arabicPeriod"/>
            </a:pP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严格防止变更了片段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Copyright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声明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或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License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声明的的情况。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Wingdings" panose="05000000000000000000" pitchFamily="2" charset="2"/>
              </a:rPr>
              <a:t> 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  <a:sym typeface="Wingdings" panose="05000000000000000000" pitchFamily="2" charset="2"/>
              </a:rPr>
              <a:t>为社区带来严重的声誉风险。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 algn="l">
              <a:lnSpc>
                <a:spcPts val="3440"/>
              </a:lnSpc>
              <a:buAutoNum type="arabicPeriod"/>
            </a:pP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严格防止引入片段的</a:t>
            </a:r>
            <a:r>
              <a:rPr kumimoji="1"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License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和项目的</a:t>
            </a:r>
            <a:r>
              <a:rPr kumimoji="1"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License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不兼容的情况。如：</a:t>
            </a:r>
            <a:r>
              <a:rPr kumimoji="1"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在</a:t>
            </a:r>
            <a:r>
              <a:rPr kumimoji="1"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MulanPSL-2.0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的项目中</a:t>
            </a:r>
            <a:r>
              <a:rPr kumimoji="1"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, 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引入了</a:t>
            </a:r>
            <a:r>
              <a:rPr kumimoji="1"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GPL-2.0-only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的片段。 </a:t>
            </a:r>
            <a:r>
              <a:rPr kumimoji="1"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给社区的下游带来严重的合规风险。</a:t>
            </a:r>
            <a:endParaRPr kumimoji="1" lang="en-US" altLang="zh-CN" dirty="0" err="1">
              <a:solidFill>
                <a:srgbClr val="000000"/>
              </a:solidFill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342900" indent="-342900" algn="l">
              <a:lnSpc>
                <a:spcPts val="3440"/>
              </a:lnSpc>
              <a:buAutoNum type="arabicPeriod"/>
            </a:pPr>
            <a:r>
              <a:rPr kumimoji="1" lang="zh-CN" altLang="en-US" dirty="0" smtClean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社区的源代码片段引用风险治理，就是要解决</a:t>
            </a:r>
            <a:r>
              <a:rPr kumimoji="1" lang="en-US" altLang="zh-CN" dirty="0" smtClean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2  ,3</a:t>
            </a:r>
            <a:r>
              <a:rPr kumimoji="1" lang="zh-CN" altLang="en-US" dirty="0" smtClean="0">
                <a:solidFill>
                  <a:srgbClr val="00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  <a:cs typeface="Arial" panose="020B0604020202020204" pitchFamily="34" charset="0"/>
              </a:rPr>
              <a:t>类的风险。</a:t>
            </a:r>
            <a:endParaRPr kumimoji="1" lang="en-US" altLang="zh-CN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867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B0D1B7A-1BF1-9243-B4C2-FD446E0C2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8547" y="151334"/>
            <a:ext cx="10740640" cy="684689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3.</a:t>
            </a:r>
            <a:r>
              <a:rPr lang="zh-CN" altLang="en-US" dirty="0"/>
              <a:t>源代码片段引用</a:t>
            </a:r>
            <a:r>
              <a:rPr lang="en-US" altLang="zh-CN" dirty="0"/>
              <a:t>License/Copyright</a:t>
            </a:r>
            <a:r>
              <a:rPr lang="zh-CN" altLang="en-US" dirty="0"/>
              <a:t>变更</a:t>
            </a:r>
            <a:r>
              <a:rPr lang="zh-CN" altLang="en-US" dirty="0" smtClean="0"/>
              <a:t>风险分析</a:t>
            </a:r>
            <a:endParaRPr lang="en-US" altLang="zh-CN" dirty="0" smtClean="0"/>
          </a:p>
          <a:p>
            <a:endParaRPr 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175" y="1201308"/>
            <a:ext cx="9930116" cy="44767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175" y="1765597"/>
            <a:ext cx="9687594" cy="4968683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598547" y="743748"/>
            <a:ext cx="2188196" cy="4360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3440"/>
              </a:lnSpc>
            </a:pPr>
            <a:r>
              <a:rPr kumimoji="1" lang="zh-CN" altLang="en-US" dirty="0" smtClean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从一个例子出发：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0678" y="882764"/>
            <a:ext cx="2676525" cy="20955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09529" y="896711"/>
            <a:ext cx="828675" cy="21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66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B0D1B7A-1BF1-9243-B4C2-FD446E0C2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8547" y="151334"/>
            <a:ext cx="10740640" cy="684689"/>
          </a:xfrm>
        </p:spPr>
        <p:txBody>
          <a:bodyPr/>
          <a:lstStyle/>
          <a:p>
            <a:r>
              <a:rPr lang="en-US" altLang="zh-CN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3.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源代码片段</a:t>
            </a:r>
            <a:r>
              <a:rPr lang="zh-CN" altLang="en-US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引用</a:t>
            </a:r>
            <a:r>
              <a:rPr lang="en-US" altLang="zh-CN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License/Copyright</a:t>
            </a:r>
            <a:r>
              <a:rPr lang="zh-CN" altLang="en-US" sz="2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变更风险分析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598547" y="547061"/>
            <a:ext cx="8018271" cy="4360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3440"/>
              </a:lnSpc>
            </a:pP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风险分析：关键点</a:t>
            </a:r>
            <a:r>
              <a:rPr kumimoji="1"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-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不要修改被引用片段的</a:t>
            </a:r>
            <a:r>
              <a:rPr kumimoji="1" lang="en-US" altLang="zh-CN" dirty="0" err="1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License&amp;Copyright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声明</a:t>
            </a:r>
          </a:p>
        </p:txBody>
      </p:sp>
      <p:sp>
        <p:nvSpPr>
          <p:cNvPr id="2" name="矩形 1"/>
          <p:cNvSpPr/>
          <p:nvPr/>
        </p:nvSpPr>
        <p:spPr>
          <a:xfrm>
            <a:off x="573048" y="973052"/>
            <a:ext cx="10766139" cy="8679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我们需要关注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个要素：本地项目的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License/Copyright,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本地文件的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License/Copyright,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远程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项目（被引用的开源项目，以下统称远程项目）的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License/Copyright,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远程文件的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License/Copyright</a:t>
            </a: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如果文件级的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License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或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Copyright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未声明，则它会继承项目级的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License/Copyright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声明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1" name="内容占位符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4844243"/>
              </p:ext>
            </p:extLst>
          </p:nvPr>
        </p:nvGraphicFramePr>
        <p:xfrm>
          <a:off x="573048" y="1840982"/>
          <a:ext cx="11152227" cy="4572000"/>
        </p:xfrm>
        <a:graphic>
          <a:graphicData uri="http://schemas.openxmlformats.org/drawingml/2006/table">
            <a:tbl>
              <a:tblPr firstRow="1" bandRow="1"/>
              <a:tblGrid>
                <a:gridCol w="789531"/>
                <a:gridCol w="874385"/>
                <a:gridCol w="1782612"/>
                <a:gridCol w="1024136"/>
                <a:gridCol w="2232439"/>
                <a:gridCol w="2179812"/>
                <a:gridCol w="2269312"/>
              </a:tblGrid>
              <a:tr h="370840"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本地文件</a:t>
                      </a:r>
                      <a:r>
                        <a:rPr lang="en-US" altLang="zh-CN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L/C</a:t>
                      </a:r>
                      <a:r>
                        <a:rPr lang="zh-CN" altLang="en-US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声明</a:t>
                      </a:r>
                      <a:endParaRPr lang="zh-CN" altLang="en-US" sz="16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远程文件</a:t>
                      </a:r>
                      <a:r>
                        <a:rPr lang="en-US" altLang="zh-CN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/>
                      </a:r>
                      <a:br>
                        <a:rPr lang="en-US" altLang="zh-CN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en-US" altLang="zh-CN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L/C</a:t>
                      </a:r>
                      <a:r>
                        <a:rPr lang="zh-CN" altLang="en-US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声明</a:t>
                      </a:r>
                      <a:endParaRPr lang="zh-CN" altLang="en-US" sz="16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本地项目的声明</a:t>
                      </a:r>
                      <a:endParaRPr lang="en-US" altLang="zh-CN" sz="1600" b="0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r>
                        <a:rPr lang="zh-CN" altLang="en-US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和远程项目的</a:t>
                      </a:r>
                      <a:r>
                        <a:rPr lang="en-US" altLang="zh-CN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L/C</a:t>
                      </a:r>
                      <a:r>
                        <a:rPr lang="zh-CN" altLang="en-US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声明</a:t>
                      </a:r>
                      <a:endParaRPr lang="zh-CN" altLang="en-US" sz="16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本地文件“实际的”</a:t>
                      </a:r>
                      <a:r>
                        <a:rPr lang="zh-CN" altLang="en-US" sz="1600" b="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1600" b="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L/C</a:t>
                      </a:r>
                      <a:r>
                        <a:rPr lang="en-US" altLang="zh-CN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zh-CN" altLang="en-US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声明</a:t>
                      </a:r>
                      <a:endParaRPr lang="zh-CN" altLang="en-US" sz="16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远程文件“实际“ </a:t>
                      </a:r>
                      <a:r>
                        <a:rPr lang="en-US" altLang="zh-CN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L/C</a:t>
                      </a:r>
                      <a:r>
                        <a:rPr lang="en-US" altLang="zh-CN" sz="1600" b="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zh-CN" altLang="en-US" sz="1600" b="0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声明</a:t>
                      </a:r>
                      <a:endParaRPr lang="zh-CN" altLang="en-US" sz="16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关注的风险</a:t>
                      </a:r>
                      <a:endParaRPr lang="zh-CN" altLang="en-US" sz="16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600" b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整改措施</a:t>
                      </a:r>
                      <a:endParaRPr lang="zh-CN" altLang="en-US" sz="16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空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空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LPL (Local Project License)</a:t>
                      </a:r>
                    </a:p>
                    <a:p>
                      <a:endParaRPr lang="en-US" altLang="zh-CN" sz="16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endParaRPr lang="en-US" altLang="zh-CN" sz="16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LPC (Local</a:t>
                      </a:r>
                      <a:r>
                        <a:rPr lang="en-US" altLang="zh-CN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Project Copyright)</a:t>
                      </a:r>
                      <a:br>
                        <a:rPr lang="en-US" altLang="zh-CN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en-US" altLang="zh-CN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/>
                      </a:r>
                      <a:br>
                        <a:rPr lang="en-US" altLang="zh-CN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en-US" altLang="zh-CN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RPL</a:t>
                      </a:r>
                      <a:r>
                        <a:rPr lang="zh-CN" altLang="en-US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(Remote Project License)</a:t>
                      </a:r>
                    </a:p>
                    <a:p>
                      <a:endParaRPr lang="en-US" altLang="zh-CN" sz="1600" baseline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r>
                        <a:rPr lang="en-US" altLang="zh-CN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RPC (Remote Project Copyright)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LPL, LPC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RPL, RPC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LPL</a:t>
                      </a:r>
                      <a:r>
                        <a:rPr lang="en-US" altLang="zh-CN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zh-CN" altLang="en-US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大概率不等于 </a:t>
                      </a:r>
                      <a:r>
                        <a:rPr lang="en-US" altLang="zh-CN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RPL</a:t>
                      </a:r>
                    </a:p>
                    <a:p>
                      <a:r>
                        <a:rPr lang="en-US" altLang="zh-CN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LPC </a:t>
                      </a:r>
                      <a:r>
                        <a:rPr lang="zh-CN" altLang="en-US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一定不等于</a:t>
                      </a:r>
                      <a:r>
                        <a:rPr lang="en-US" altLang="zh-CN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RPC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本地文件添加</a:t>
                      </a:r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RPL, RPC</a:t>
                      </a:r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声明，并增加出处声明</a:t>
                      </a:r>
                    </a:p>
                    <a:p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空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有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LPL,</a:t>
                      </a:r>
                      <a:r>
                        <a:rPr lang="en-US" altLang="zh-CN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LPC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RFL, RFC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LPL</a:t>
                      </a:r>
                      <a:r>
                        <a:rPr lang="en-US" altLang="zh-CN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zh-CN" altLang="en-US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大概率不等于 </a:t>
                      </a:r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RFL</a:t>
                      </a:r>
                      <a:endParaRPr lang="en-US" altLang="zh-CN" sz="1600" baseline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LPC </a:t>
                      </a:r>
                      <a:r>
                        <a:rPr lang="zh-CN" altLang="en-US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一定不等于</a:t>
                      </a:r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RFC</a:t>
                      </a:r>
                      <a:b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endParaRPr lang="en-US" altLang="zh-CN" sz="1600" baseline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8779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本地文件保留</a:t>
                      </a:r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RFL, RFC</a:t>
                      </a:r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，不要删除</a:t>
                      </a:r>
                      <a:endParaRPr lang="en-US" altLang="zh-CN" sz="1600" baseline="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有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空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LFL</a:t>
                      </a:r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，</a:t>
                      </a:r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LFC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RPL,</a:t>
                      </a:r>
                      <a:r>
                        <a:rPr lang="en-US" altLang="zh-CN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RPC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检查：本地文件的</a:t>
                      </a:r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L/C</a:t>
                      </a:r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声明是否远程项目信息</a:t>
                      </a:r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L/C</a:t>
                      </a:r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一致。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如有风险：修改本地文件的</a:t>
                      </a:r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L/C</a:t>
                      </a:r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声明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有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有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 smtClean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LFL, LFC</a:t>
                      </a:r>
                      <a:endParaRPr lang="zh-CN" altLang="en-US" sz="16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RFL,</a:t>
                      </a:r>
                      <a:r>
                        <a:rPr lang="en-US" altLang="zh-CN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RFC</a:t>
                      </a:r>
                      <a:endParaRPr lang="zh-CN" altLang="en-US" sz="16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593900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11877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781699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2375598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9694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3563396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4157297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4751195" algn="l" defTabSz="1187798" rtl="0" eaLnBrk="1" latinLnBrk="0" hangingPunct="1">
                        <a:defRPr sz="2338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检查： </a:t>
                      </a:r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LFL</a:t>
                      </a:r>
                      <a:r>
                        <a:rPr lang="en-US" altLang="zh-CN" sz="1600" baseline="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= RFL and LFC = RFC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如有风险：修改本地文件的</a:t>
                      </a:r>
                      <a:r>
                        <a:rPr lang="en-US" altLang="zh-CN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L/C</a:t>
                      </a:r>
                      <a:r>
                        <a:rPr lang="zh-CN" altLang="en-US" sz="16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声明</a:t>
                      </a:r>
                      <a:endParaRPr lang="zh-CN" altLang="en-US" sz="16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34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B0D1B7A-1BF1-9243-B4C2-FD446E0C2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7715" y="273254"/>
            <a:ext cx="10740640" cy="615020"/>
          </a:xfrm>
        </p:spPr>
        <p:txBody>
          <a:bodyPr/>
          <a:lstStyle/>
          <a:p>
            <a:r>
              <a:rPr lang="en-US" altLang="zh-CN" dirty="0" smtClean="0"/>
              <a:t>4.</a:t>
            </a:r>
            <a:r>
              <a:rPr lang="zh-CN" altLang="en-US" dirty="0" smtClean="0"/>
              <a:t>源代码</a:t>
            </a:r>
            <a:r>
              <a:rPr lang="zh-CN" altLang="en-US" dirty="0"/>
              <a:t>级的</a:t>
            </a:r>
            <a:r>
              <a:rPr lang="en-US" altLang="zh-CN" dirty="0"/>
              <a:t>License</a:t>
            </a:r>
            <a:r>
              <a:rPr lang="zh-CN" altLang="en-US" dirty="0"/>
              <a:t>冲突风险</a:t>
            </a:r>
            <a:r>
              <a:rPr lang="zh-CN" altLang="en-US" dirty="0" smtClean="0"/>
              <a:t>介绍</a:t>
            </a:r>
            <a:endParaRPr lang="en-US" altLang="zh-CN" dirty="0"/>
          </a:p>
        </p:txBody>
      </p:sp>
      <p:sp>
        <p:nvSpPr>
          <p:cNvPr id="7" name="文本框 6"/>
          <p:cNvSpPr txBox="1"/>
          <p:nvPr/>
        </p:nvSpPr>
        <p:spPr>
          <a:xfrm>
            <a:off x="217714" y="949234"/>
            <a:ext cx="7978495" cy="52322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342900" indent="-342900" algn="l">
              <a:lnSpc>
                <a:spcPts val="3440"/>
              </a:lnSpc>
              <a:buFont typeface="+mj-lt"/>
              <a:buAutoNum type="arabicPeriod"/>
            </a:pPr>
            <a:r>
              <a:rPr kumimoji="1" lang="zh-CN" altLang="en-US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源代码级的</a:t>
            </a:r>
            <a:r>
              <a:rPr kumimoji="1" lang="en-US" altLang="zh-CN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License</a:t>
            </a:r>
            <a:r>
              <a:rPr kumimoji="1" lang="zh-CN" altLang="en-US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冲突是最应该关注的</a:t>
            </a:r>
            <a:r>
              <a:rPr kumimoji="1" lang="en-US" altLang="zh-CN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License</a:t>
            </a:r>
            <a:r>
              <a:rPr kumimoji="1" lang="zh-CN" altLang="en-US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冲突</a:t>
            </a:r>
            <a:r>
              <a:rPr kumimoji="1"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。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因为存在</a:t>
            </a:r>
            <a:r>
              <a:rPr kumimoji="1"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License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冲突的</a:t>
            </a:r>
            <a:r>
              <a:rPr kumimoji="1"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2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个源文件，绑定是最紧密的，它们无法被认为是独立项目，并且无论是分发源代码还是二进制，它们都将一起分发</a:t>
            </a:r>
            <a:endParaRPr kumimoji="1" lang="en-US" altLang="zh-CN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342900" indent="-342900" algn="l">
              <a:lnSpc>
                <a:spcPts val="3440"/>
              </a:lnSpc>
              <a:buFont typeface="+mj-lt"/>
              <a:buAutoNum type="arabicPeriod"/>
            </a:pPr>
            <a:r>
              <a:rPr kumimoji="1" lang="zh-CN" altLang="en-US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源代码片段引用容易引入源码级的</a:t>
            </a:r>
            <a:r>
              <a:rPr kumimoji="1" lang="en-US" altLang="zh-CN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License</a:t>
            </a:r>
            <a:r>
              <a:rPr kumimoji="1" lang="zh-CN" altLang="en-US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冲突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。举例：在</a:t>
            </a:r>
            <a:r>
              <a:rPr kumimoji="1"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MulanPSL-2.0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的</a:t>
            </a:r>
            <a:r>
              <a:rPr kumimoji="1"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项目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中引入了</a:t>
            </a:r>
            <a:r>
              <a:rPr kumimoji="1"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GPL-2.0-only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的代码片段。</a:t>
            </a:r>
            <a:endParaRPr kumimoji="1" lang="en-US" altLang="zh-CN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  <a:p>
            <a:pPr marL="342900" indent="-342900">
              <a:lnSpc>
                <a:spcPts val="3440"/>
              </a:lnSpc>
              <a:buFont typeface="+mj-lt"/>
              <a:buAutoNum type="arabicPeriod"/>
            </a:pP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实践中，我们一般不考虑文件和文件的</a:t>
            </a:r>
            <a:r>
              <a:rPr kumimoji="1"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License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的冲突，</a:t>
            </a:r>
            <a:r>
              <a:rPr kumimoji="1" lang="zh-CN" altLang="en-US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只考虑项目和</a:t>
            </a:r>
            <a:r>
              <a:rPr kumimoji="1" lang="zh-CN" altLang="en-US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其中</a:t>
            </a:r>
            <a:r>
              <a:rPr kumimoji="1" lang="zh-CN" altLang="en-US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文件的</a:t>
            </a:r>
            <a:r>
              <a:rPr kumimoji="1" lang="en-US" altLang="zh-CN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License</a:t>
            </a:r>
            <a:r>
              <a:rPr kumimoji="1" lang="zh-CN" altLang="en-US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冲突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，如果项目和其中每个文件的</a:t>
            </a:r>
            <a:r>
              <a:rPr kumimoji="1"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License</a:t>
            </a:r>
            <a:r>
              <a:rPr kumimoji="1"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兼容，则项目中的两两文件也不存在冲突。即只需要检查本地项目的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License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声明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(LPL)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与远程文件的“实际的”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License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是否存在冲突。如果冲突，以文件为主。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ts val="3440"/>
              </a:lnSpc>
              <a:buFont typeface="+mj-lt"/>
              <a:buAutoNum type="arabicPeriod"/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License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冲突有“实质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冲突和“条款”冲突之分。“实质冲突”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License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条款背后的目标冲突，“条款”冲突：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License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的条款冲突，但条款背后要达成的目标一致。该认识非业界共识，暂不影响方案设计。</a:t>
            </a:r>
            <a:endParaRPr kumimoji="1" lang="en-US" altLang="zh-CN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6209" y="949234"/>
            <a:ext cx="4000554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522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39181" y="442005"/>
            <a:ext cx="10740640" cy="993400"/>
          </a:xfrm>
        </p:spPr>
        <p:txBody>
          <a:bodyPr/>
          <a:lstStyle/>
          <a:p>
            <a:r>
              <a:rPr lang="en-US" altLang="zh-CN" dirty="0" smtClean="0"/>
              <a:t>2</a:t>
            </a:r>
            <a:r>
              <a:rPr lang="zh-CN" altLang="en-US" dirty="0" smtClean="0"/>
              <a:t>类风险的规则总结（社区待发布的规则草稿）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1199908"/>
              </p:ext>
            </p:extLst>
          </p:nvPr>
        </p:nvGraphicFramePr>
        <p:xfrm>
          <a:off x="439181" y="1173804"/>
          <a:ext cx="11346680" cy="5120640"/>
        </p:xfrm>
        <a:graphic>
          <a:graphicData uri="http://schemas.openxmlformats.org/drawingml/2006/table">
            <a:tbl>
              <a:tblPr firstRow="1" bandRow="1"/>
              <a:tblGrid>
                <a:gridCol w="1008515"/>
                <a:gridCol w="1116904"/>
                <a:gridCol w="1668726"/>
                <a:gridCol w="1916503"/>
                <a:gridCol w="1320407"/>
                <a:gridCol w="4315625"/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本地文件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L/C</a:t>
                      </a:r>
                      <a:r>
                        <a:rPr lang="en-US" altLang="zh-CN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header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远程文件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L/C</a:t>
                      </a:r>
                      <a:r>
                        <a:rPr lang="en-US" altLang="zh-CN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header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本地项目级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L/C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声明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本地文件“实际”</a:t>
                      </a:r>
                      <a:r>
                        <a:rPr lang="zh-CN" altLang="en-US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baseline="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L/C 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header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远程文件“实际”“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L/C header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关注的风险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空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空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 row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从项目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root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目录找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继承项目的版权信息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继承远程项目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1.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本地项目与远程项目版权信息不一致。</a:t>
                      </a:r>
                      <a:endParaRPr lang="en-US" altLang="zh-CN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2.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本地项目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License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宽松，远程项目</a:t>
                      </a:r>
                      <a:r>
                        <a:rPr lang="en-US" altLang="zh-CN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copyleft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传染性）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空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有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继承项目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遵照本身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1.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本地项目与远程文件的版权信息不一致。</a:t>
                      </a:r>
                      <a:endParaRPr lang="en-US" altLang="zh-CN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2.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本地项目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License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宽松，远程文件</a:t>
                      </a:r>
                      <a:r>
                        <a:rPr lang="en-US" altLang="zh-CN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copyleft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传染性）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有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空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遵照自身</a:t>
                      </a:r>
                    </a:p>
                    <a:p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继承远程项目</a:t>
                      </a:r>
                    </a:p>
                    <a:p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1.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本地文件与远程项目的版权信息不一致。</a:t>
                      </a:r>
                      <a:endParaRPr lang="en-US" altLang="zh-CN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2.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本地项目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License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宽松，远程项目</a:t>
                      </a:r>
                      <a:r>
                        <a:rPr lang="en-US" altLang="zh-CN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copyleft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传染性）</a:t>
                      </a:r>
                    </a:p>
                    <a:p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有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有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dirty="0" smtClean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遵照自身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遵照自身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1.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本地文件与远程文件的版权信息不一致</a:t>
                      </a:r>
                      <a:endParaRPr lang="en-US" altLang="zh-CN" dirty="0" smtClean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2.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本地项目的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License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宽松，远程文件</a:t>
                      </a:r>
                      <a:r>
                        <a:rPr lang="en-US" altLang="zh-CN" dirty="0" err="1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copyleft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B9BD5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318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03622" y="91687"/>
            <a:ext cx="10740640" cy="671509"/>
          </a:xfrm>
        </p:spPr>
        <p:txBody>
          <a:bodyPr>
            <a:normAutofit/>
          </a:bodyPr>
          <a:lstStyle/>
          <a:p>
            <a:r>
              <a:rPr lang="en-US" altLang="zh-CN" sz="2800" dirty="0" smtClean="0"/>
              <a:t>5.</a:t>
            </a:r>
            <a:r>
              <a:rPr lang="zh-CN" altLang="en-US" sz="2800" dirty="0" smtClean="0"/>
              <a:t>片段引用风险分析的方案设计：</a:t>
            </a:r>
            <a:endParaRPr lang="zh-CN" altLang="en-US" sz="2800" dirty="0"/>
          </a:p>
        </p:txBody>
      </p:sp>
      <p:sp>
        <p:nvSpPr>
          <p:cNvPr id="4" name="矩形 3"/>
          <p:cNvSpPr/>
          <p:nvPr/>
        </p:nvSpPr>
        <p:spPr>
          <a:xfrm>
            <a:off x="487680" y="1078059"/>
            <a:ext cx="1889760" cy="919197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片段引用溯源能力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Scanoss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87680" y="2397407"/>
            <a:ext cx="1889760" cy="919197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本地合规信息提取能力：张飞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2899954" y="1078059"/>
            <a:ext cx="2473234" cy="849528"/>
          </a:xfrm>
          <a:prstGeom prst="ellipse">
            <a:avLst/>
          </a:prstGeom>
          <a:solidFill>
            <a:srgbClr val="91D3DE"/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提取：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RFL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RFC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RPL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RPC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2926078" y="2469473"/>
            <a:ext cx="2447110" cy="768752"/>
          </a:xfrm>
          <a:prstGeom prst="ellipse">
            <a:avLst/>
          </a:prstGeom>
          <a:solidFill>
            <a:srgbClr val="91D3DE"/>
          </a:solidFill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提取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 LFL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LFC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LPL</a:t>
            </a:r>
            <a:r>
              <a:rPr lang="en-US" altLang="zh-CN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en-US" altLang="zh-CN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LPC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六边形 7"/>
          <p:cNvSpPr/>
          <p:nvPr/>
        </p:nvSpPr>
        <p:spPr>
          <a:xfrm>
            <a:off x="5673942" y="1739910"/>
            <a:ext cx="1480457" cy="783771"/>
          </a:xfrm>
          <a:prstGeom prst="hexagon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按规则分析“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L/C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”变更风险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650792" y="1672196"/>
            <a:ext cx="1889760" cy="919197"/>
          </a:xfrm>
          <a:prstGeom prst="rect">
            <a:avLst/>
          </a:prstGeom>
          <a:ln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License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冲突表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六边形 10"/>
          <p:cNvSpPr/>
          <p:nvPr/>
        </p:nvSpPr>
        <p:spPr>
          <a:xfrm>
            <a:off x="10068358" y="1473851"/>
            <a:ext cx="1706253" cy="1302375"/>
          </a:xfrm>
          <a:prstGeom prst="hexagon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分析源代码级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License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冲突风险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3" name="直接箭头连接符 12"/>
          <p:cNvCxnSpPr>
            <a:stCxn id="4" idx="3"/>
            <a:endCxn id="6" idx="2"/>
          </p:cNvCxnSpPr>
          <p:nvPr/>
        </p:nvCxnSpPr>
        <p:spPr>
          <a:xfrm flipV="1">
            <a:off x="2377440" y="1502823"/>
            <a:ext cx="522514" cy="348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>
            <a:stCxn id="5" idx="3"/>
            <a:endCxn id="7" idx="2"/>
          </p:cNvCxnSpPr>
          <p:nvPr/>
        </p:nvCxnSpPr>
        <p:spPr>
          <a:xfrm flipV="1">
            <a:off x="2377440" y="2853849"/>
            <a:ext cx="548638" cy="3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>
            <a:stCxn id="6" idx="6"/>
            <a:endCxn id="8" idx="3"/>
          </p:cNvCxnSpPr>
          <p:nvPr/>
        </p:nvCxnSpPr>
        <p:spPr>
          <a:xfrm>
            <a:off x="5373188" y="1502823"/>
            <a:ext cx="300754" cy="6289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>
            <a:stCxn id="7" idx="6"/>
            <a:endCxn id="8" idx="3"/>
          </p:cNvCxnSpPr>
          <p:nvPr/>
        </p:nvCxnSpPr>
        <p:spPr>
          <a:xfrm flipV="1">
            <a:off x="5373188" y="2131796"/>
            <a:ext cx="300754" cy="7220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>
            <a:stCxn id="8" idx="0"/>
            <a:endCxn id="10" idx="1"/>
          </p:cNvCxnSpPr>
          <p:nvPr/>
        </p:nvCxnSpPr>
        <p:spPr>
          <a:xfrm flipV="1">
            <a:off x="7154399" y="2131795"/>
            <a:ext cx="496393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>
            <a:stCxn id="10" idx="3"/>
            <a:endCxn id="11" idx="3"/>
          </p:cNvCxnSpPr>
          <p:nvPr/>
        </p:nvCxnSpPr>
        <p:spPr>
          <a:xfrm flipV="1">
            <a:off x="9540552" y="2125039"/>
            <a:ext cx="527806" cy="67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2" name="流程图: 磁盘 31"/>
          <p:cNvSpPr/>
          <p:nvPr/>
        </p:nvSpPr>
        <p:spPr>
          <a:xfrm>
            <a:off x="7078199" y="3740059"/>
            <a:ext cx="1406127" cy="870857"/>
          </a:xfrm>
          <a:prstGeom prst="flowChartMagneticDisk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片段引用风险数据库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4" name="直接箭头连接符 33"/>
          <p:cNvCxnSpPr>
            <a:stCxn id="8" idx="2"/>
            <a:endCxn id="32" idx="1"/>
          </p:cNvCxnSpPr>
          <p:nvPr/>
        </p:nvCxnSpPr>
        <p:spPr>
          <a:xfrm>
            <a:off x="5869885" y="2523681"/>
            <a:ext cx="1911378" cy="121637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箭头连接符 35"/>
          <p:cNvCxnSpPr>
            <a:stCxn id="11" idx="2"/>
            <a:endCxn id="32" idx="1"/>
          </p:cNvCxnSpPr>
          <p:nvPr/>
        </p:nvCxnSpPr>
        <p:spPr>
          <a:xfrm flipH="1">
            <a:off x="7781263" y="2776226"/>
            <a:ext cx="2612689" cy="9638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矩形 38"/>
          <p:cNvSpPr/>
          <p:nvPr/>
        </p:nvSpPr>
        <p:spPr>
          <a:xfrm>
            <a:off x="729175" y="3531054"/>
            <a:ext cx="10062650" cy="1733005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合规治理平台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4" name="圆角矩形 43"/>
          <p:cNvSpPr/>
          <p:nvPr/>
        </p:nvSpPr>
        <p:spPr>
          <a:xfrm>
            <a:off x="5673942" y="4678185"/>
            <a:ext cx="5010583" cy="51860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API 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接口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圆角矩形 44"/>
          <p:cNvSpPr/>
          <p:nvPr/>
        </p:nvSpPr>
        <p:spPr>
          <a:xfrm>
            <a:off x="1039621" y="4681600"/>
            <a:ext cx="3720666" cy="518604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查询和审计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UI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5721566" y="5938107"/>
            <a:ext cx="4720010" cy="585603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华佗系统（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Highlight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片段引用风险项）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7" name="直接箭头连接符 46"/>
          <p:cNvCxnSpPr>
            <a:stCxn id="46" idx="0"/>
            <a:endCxn id="44" idx="2"/>
          </p:cNvCxnSpPr>
          <p:nvPr/>
        </p:nvCxnSpPr>
        <p:spPr>
          <a:xfrm flipV="1">
            <a:off x="8081571" y="5196789"/>
            <a:ext cx="97663" cy="7413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0" name="文本框 49"/>
          <p:cNvSpPr txBox="1"/>
          <p:nvPr/>
        </p:nvSpPr>
        <p:spPr>
          <a:xfrm>
            <a:off x="7703411" y="5218835"/>
            <a:ext cx="2269263" cy="4360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ts val="3440"/>
              </a:lnSpc>
            </a:pPr>
            <a:r>
              <a:rPr kumimoji="1" lang="zh-CN" altLang="en-US" sz="1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查询</a:t>
            </a:r>
            <a:r>
              <a:rPr kumimoji="1" lang="en-US" altLang="zh-CN" sz="1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/</a:t>
            </a:r>
            <a:r>
              <a:rPr kumimoji="1" lang="zh-CN" altLang="en-US" sz="1400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回传审计结果</a:t>
            </a:r>
          </a:p>
        </p:txBody>
      </p:sp>
    </p:spTree>
    <p:extLst>
      <p:ext uri="{BB962C8B-B14F-4D97-AF65-F5344CB8AC3E}">
        <p14:creationId xmlns:p14="http://schemas.microsoft.com/office/powerpoint/2010/main" val="4083186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page_Image version">
  <a:themeElements>
    <a:clrScheme name="HuaWei colour 3">
      <a:dk1>
        <a:srgbClr val="1D1D1A"/>
      </a:dk1>
      <a:lt1>
        <a:srgbClr val="666666"/>
      </a:lt1>
      <a:dk2>
        <a:srgbClr val="FFFFFF"/>
      </a:dk2>
      <a:lt2>
        <a:srgbClr val="DDDDDD"/>
      </a:lt2>
      <a:accent1>
        <a:srgbClr val="E9002F"/>
      </a:accent1>
      <a:accent2>
        <a:srgbClr val="7F0000"/>
      </a:accent2>
      <a:accent3>
        <a:srgbClr val="ED6D00"/>
      </a:accent3>
      <a:accent4>
        <a:srgbClr val="FCC800"/>
      </a:accent4>
      <a:accent5>
        <a:srgbClr val="61B230"/>
      </a:accent5>
      <a:accent6>
        <a:srgbClr val="30B5C5"/>
      </a:accent6>
      <a:hlink>
        <a:srgbClr val="C7000B"/>
      </a:hlink>
      <a:folHlink>
        <a:srgbClr val="66666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lnSpc>
            <a:spcPts val="3440"/>
          </a:lnSpc>
          <a:defRPr kumimoji="1" sz="3200" dirty="0" err="1" smtClean="0">
            <a:solidFill>
              <a:srgbClr val="000000"/>
            </a:solidFill>
            <a:latin typeface="Arial" panose="020B0604020202020204" pitchFamily="34" charset="0"/>
            <a:ea typeface="Microsoft YaHei" panose="020B0503020204020204" pitchFamily="34" charset="-122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 template_White_16_9" id="{B5D78263-2BF9-4911-9831-F989E9981039}" vid="{C9455E88-0D62-4718-8CF4-E70041D1D2A9}"/>
    </a:ext>
  </a:extLst>
</a:theme>
</file>

<file path=ppt/theme/theme2.xml><?xml version="1.0" encoding="utf-8"?>
<a:theme xmlns:a="http://schemas.openxmlformats.org/drawingml/2006/main" name="Contents page">
  <a:themeElements>
    <a:clrScheme name="HuaWei colour 3">
      <a:dk1>
        <a:srgbClr val="1D1D1A"/>
      </a:dk1>
      <a:lt1>
        <a:srgbClr val="666666"/>
      </a:lt1>
      <a:dk2>
        <a:srgbClr val="FFFFFF"/>
      </a:dk2>
      <a:lt2>
        <a:srgbClr val="DDDDDD"/>
      </a:lt2>
      <a:accent1>
        <a:srgbClr val="E9002F"/>
      </a:accent1>
      <a:accent2>
        <a:srgbClr val="7F0000"/>
      </a:accent2>
      <a:accent3>
        <a:srgbClr val="ED6D00"/>
      </a:accent3>
      <a:accent4>
        <a:srgbClr val="FCC800"/>
      </a:accent4>
      <a:accent5>
        <a:srgbClr val="61B230"/>
      </a:accent5>
      <a:accent6>
        <a:srgbClr val="30B5C5"/>
      </a:accent6>
      <a:hlink>
        <a:srgbClr val="C7000B"/>
      </a:hlink>
      <a:folHlink>
        <a:srgbClr val="66666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lnSpc>
            <a:spcPts val="3440"/>
          </a:lnSpc>
          <a:defRPr kumimoji="1" sz="2200" dirty="0" err="1" smtClean="0">
            <a:solidFill>
              <a:srgbClr val="000000"/>
            </a:solidFill>
            <a:ea typeface="Microsoft YaHei" panose="020B0503020204020204" pitchFamily="34" charset="-122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 template_White_16_9" id="{B5D78263-2BF9-4911-9831-F989E9981039}" vid="{514E679D-E60D-4041-8BBF-93366B1885C2}"/>
    </a:ext>
  </a:extLst>
</a:theme>
</file>

<file path=ppt/theme/theme3.xml><?xml version="1.0" encoding="utf-8"?>
<a:theme xmlns:a="http://schemas.openxmlformats.org/drawingml/2006/main" name="Chapter page">
  <a:themeElements>
    <a:clrScheme name="HuaWei colour 3">
      <a:dk1>
        <a:srgbClr val="1D1D1A"/>
      </a:dk1>
      <a:lt1>
        <a:srgbClr val="666666"/>
      </a:lt1>
      <a:dk2>
        <a:srgbClr val="FFFFFF"/>
      </a:dk2>
      <a:lt2>
        <a:srgbClr val="DDDDDD"/>
      </a:lt2>
      <a:accent1>
        <a:srgbClr val="E9002F"/>
      </a:accent1>
      <a:accent2>
        <a:srgbClr val="7F0000"/>
      </a:accent2>
      <a:accent3>
        <a:srgbClr val="ED6D00"/>
      </a:accent3>
      <a:accent4>
        <a:srgbClr val="FCC800"/>
      </a:accent4>
      <a:accent5>
        <a:srgbClr val="61B230"/>
      </a:accent5>
      <a:accent6>
        <a:srgbClr val="30B5C5"/>
      </a:accent6>
      <a:hlink>
        <a:srgbClr val="C7000B"/>
      </a:hlink>
      <a:folHlink>
        <a:srgbClr val="66666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lnSpc>
            <a:spcPts val="3440"/>
          </a:lnSpc>
          <a:defRPr kumimoji="1" dirty="0" err="1" smtClean="0">
            <a:solidFill>
              <a:srgbClr val="000000"/>
            </a:solidFill>
            <a:ea typeface="Microsoft YaHei" panose="020B0503020204020204" pitchFamily="34" charset="-122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 template_White_16_9" id="{B5D78263-2BF9-4911-9831-F989E9981039}" vid="{B71B01D2-299E-4AD8-993B-8B48D30690BD}"/>
    </a:ext>
  </a:extLst>
</a:theme>
</file>

<file path=ppt/theme/theme4.xml><?xml version="1.0" encoding="utf-8"?>
<a:theme xmlns:a="http://schemas.openxmlformats.org/drawingml/2006/main" name="End page">
  <a:themeElements>
    <a:clrScheme name="HuaWei colour 3">
      <a:dk1>
        <a:srgbClr val="1D1D1A"/>
      </a:dk1>
      <a:lt1>
        <a:srgbClr val="666666"/>
      </a:lt1>
      <a:dk2>
        <a:srgbClr val="FFFFFF"/>
      </a:dk2>
      <a:lt2>
        <a:srgbClr val="DDDDDD"/>
      </a:lt2>
      <a:accent1>
        <a:srgbClr val="E9002F"/>
      </a:accent1>
      <a:accent2>
        <a:srgbClr val="7F0000"/>
      </a:accent2>
      <a:accent3>
        <a:srgbClr val="ED6D00"/>
      </a:accent3>
      <a:accent4>
        <a:srgbClr val="FCC800"/>
      </a:accent4>
      <a:accent5>
        <a:srgbClr val="61B230"/>
      </a:accent5>
      <a:accent6>
        <a:srgbClr val="30B5C5"/>
      </a:accent6>
      <a:hlink>
        <a:srgbClr val="C7000B"/>
      </a:hlink>
      <a:folHlink>
        <a:srgbClr val="66666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 algn="l">
          <a:defRPr kumimoji="1" sz="4800" dirty="0" err="1" smtClean="0">
            <a:solidFill>
              <a:srgbClr val="000000"/>
            </a:solidFill>
            <a:latin typeface="Arial" panose="020B0604020202020204" pitchFamily="34" charset="0"/>
            <a:ea typeface="Microsoft YaHei" panose="020B0503020204020204" pitchFamily="34" charset="-122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 template_White_16_9" id="{B5D78263-2BF9-4911-9831-F989E9981039}" vid="{46B3F080-0D70-4EF0-BF38-492FC22B46D5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780</TotalTime>
  <Words>1165</Words>
  <Application>Microsoft Macintosh PowerPoint</Application>
  <PresentationFormat>自定义</PresentationFormat>
  <Paragraphs>120</Paragraphs>
  <Slides>10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.AppleSystemUIFont</vt:lpstr>
      <vt:lpstr>Arial</vt:lpstr>
      <vt:lpstr>Calibri</vt:lpstr>
      <vt:lpstr>Microsoft YaHei</vt:lpstr>
      <vt:lpstr>Wingdings</vt:lpstr>
      <vt:lpstr>等线</vt:lpstr>
      <vt:lpstr>黑体</vt:lpstr>
      <vt:lpstr>微软雅黑</vt:lpstr>
      <vt:lpstr>Cover page_Image version</vt:lpstr>
      <vt:lpstr>Contents page</vt:lpstr>
      <vt:lpstr>Chapter page</vt:lpstr>
      <vt:lpstr>End page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Huawei Technologies Co.,Ltd.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zhengzhipeng</dc:creator>
  <cp:lastModifiedBy>Microsoft Office 用户</cp:lastModifiedBy>
  <cp:revision>151</cp:revision>
  <dcterms:created xsi:type="dcterms:W3CDTF">2022-07-29T09:03:31Z</dcterms:created>
  <dcterms:modified xsi:type="dcterms:W3CDTF">2022-08-11T03:01:39Z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(3)XErbUqGq3GXu8O04phE+XKxZ3aclnC79OQ7ynGUWHBrxZlXdWDkWSfLW2s5C9QPnEbs0s8Tm
XflzxLioiGiQLwRJhoNzi2+bjYton/YqjSh0/WgEnFkcgEO70se4bF9v8C7ttdKHqNDz8jUy
+1Et+0Eq1iuZdLvGF+mmmIccVoKjB2obEd1p0oJt684m5ca6Z/GrNo2P9Skl9M097Z4KR6Ir
4/Dvai+Xu3oEsUeB+o</vt:lpwstr>
  </property>
  <property fmtid="{D5CDD505-2E9C-101B-9397-08002B2CF9AE}" pid="3" name="_2015_ms_pID_7253431">
    <vt:lpwstr>0txvNO8GqSkLbBtQsebiT0I+094V6zYePF3J+/8WMKwzxzoMQt6T1E
BWO+GoRNZsbwjTfaownfHydsn8hZ4ue0FFaH9crL6tEuwL+96iOhcIpSg7s+QRab8NNhTB05
ZTbe+wHsT5PRb5aPiFm6Xnkq+h4/7+Gmg5zQioWdHvs5r3n9QopilhcidcDWk2H9oQ+s3rVx
uBOIKnmuOicajDUTs0v1pgKc3QdWK8Uj2LbG</vt:lpwstr>
  </property>
  <property fmtid="{D5CDD505-2E9C-101B-9397-08002B2CF9AE}" pid="4" name="_2015_ms_pID_7253432">
    <vt:lpwstr>aQ==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1660096610</vt:lpwstr>
  </property>
</Properties>
</file>