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</p:sldMasterIdLst>
  <p:notesMasterIdLst>
    <p:notesMasterId r:id="rId12"/>
  </p:notesMasterIdLst>
  <p:handoutMasterIdLst>
    <p:handoutMasterId r:id="rId13"/>
  </p:handoutMasterIdLst>
  <p:sldIdLst>
    <p:sldId id="397" r:id="rId2"/>
    <p:sldId id="400" r:id="rId3"/>
    <p:sldId id="403" r:id="rId4"/>
    <p:sldId id="405" r:id="rId5"/>
    <p:sldId id="406" r:id="rId6"/>
    <p:sldId id="407" r:id="rId7"/>
    <p:sldId id="401" r:id="rId8"/>
    <p:sldId id="408" r:id="rId9"/>
    <p:sldId id="404" r:id="rId10"/>
    <p:sldId id="398" r:id="rId11"/>
  </p:sldIdLst>
  <p:sldSz cx="12801600" cy="7200900"/>
  <p:notesSz cx="6858000" cy="9144000"/>
  <p:defaultTextStyle>
    <a:defPPr>
      <a:defRPr lang="en-US"/>
    </a:defPPr>
    <a:lvl1pPr marL="0" algn="l" defTabSz="10366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8333" algn="l" defTabSz="10366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36664" algn="l" defTabSz="10366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54998" algn="l" defTabSz="10366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73330" algn="l" defTabSz="10366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91662" algn="l" defTabSz="10366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109994" algn="l" defTabSz="10366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28327" algn="l" defTabSz="10366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46659" algn="l" defTabSz="10366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5" pos="3290" userDrawn="1">
          <p15:clr>
            <a:srgbClr val="A4A3A4"/>
          </p15:clr>
        </p15:guide>
        <p15:guide id="6" orient="horz" pos="2159" userDrawn="1">
          <p15:clr>
            <a:srgbClr val="A4A3A4"/>
          </p15:clr>
        </p15:guide>
        <p15:guide id="7" pos="3146" userDrawn="1">
          <p15:clr>
            <a:srgbClr val="A4A3A4"/>
          </p15:clr>
        </p15:guide>
        <p15:guide id="8" orient="horz" pos="680" userDrawn="1">
          <p15:clr>
            <a:srgbClr val="A4A3A4"/>
          </p15:clr>
        </p15:guide>
        <p15:guide id="9" orient="horz" pos="1134" userDrawn="1">
          <p15:clr>
            <a:srgbClr val="A4A3A4"/>
          </p15:clr>
        </p15:guide>
        <p15:guide id="10" orient="horz" pos="909" userDrawn="1">
          <p15:clr>
            <a:srgbClr val="A4A3A4"/>
          </p15:clr>
        </p15:guide>
        <p15:guide id="11" orient="horz" pos="4104" userDrawn="1">
          <p15:clr>
            <a:srgbClr val="A4A3A4"/>
          </p15:clr>
        </p15:guide>
        <p15:guide id="12" pos="7650" userDrawn="1">
          <p15:clr>
            <a:srgbClr val="A4A3A4"/>
          </p15:clr>
        </p15:guide>
        <p15:guide id="13" pos="4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0A8"/>
    <a:srgbClr val="10253F"/>
    <a:srgbClr val="002060"/>
    <a:srgbClr val="002350"/>
    <a:srgbClr val="00DCDC"/>
    <a:srgbClr val="00FFFF"/>
    <a:srgbClr val="00B0F0"/>
    <a:srgbClr val="F0AA50"/>
    <a:srgbClr val="008CDC"/>
    <a:srgbClr val="006E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60" autoAdjust="0"/>
    <p:restoredTop sz="96424" autoAdjust="0"/>
  </p:normalViewPr>
  <p:slideViewPr>
    <p:cSldViewPr snapToGrid="0" snapToObjects="1">
      <p:cViewPr varScale="1">
        <p:scale>
          <a:sx n="107" d="100"/>
          <a:sy n="107" d="100"/>
        </p:scale>
        <p:origin x="726" y="102"/>
      </p:cViewPr>
      <p:guideLst>
        <p:guide pos="3290"/>
        <p:guide orient="horz" pos="2159"/>
        <p:guide pos="3146"/>
        <p:guide orient="horz" pos="680"/>
        <p:guide orient="horz" pos="1134"/>
        <p:guide orient="horz" pos="909"/>
        <p:guide orient="horz" pos="4104"/>
        <p:guide pos="7650"/>
        <p:guide pos="4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6" d="100"/>
          <a:sy n="96" d="100"/>
        </p:scale>
        <p:origin x="3104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3C59EA-157B-4BAA-AD70-8563551F8BB4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433230E8-A3DD-49A9-BC9E-4C7F5488CA92}">
      <dgm:prSet phldrT="[文本]"/>
      <dgm:spPr/>
      <dgm:t>
        <a:bodyPr/>
        <a:lstStyle/>
        <a:p>
          <a:r>
            <a:rPr lang="en-US" altLang="zh-CN" dirty="0" smtClean="0"/>
            <a:t>L3 tag</a:t>
          </a:r>
          <a:endParaRPr lang="zh-CN" altLang="en-US" dirty="0"/>
        </a:p>
      </dgm:t>
    </dgm:pt>
    <dgm:pt modelId="{8EE6D386-FF87-4C1B-B0E2-86DD6E233AA8}" type="parTrans" cxnId="{9E717A6D-BEDD-4B2A-B277-CA9E3A71701D}">
      <dgm:prSet/>
      <dgm:spPr/>
      <dgm:t>
        <a:bodyPr/>
        <a:lstStyle/>
        <a:p>
          <a:endParaRPr lang="zh-CN" altLang="en-US"/>
        </a:p>
      </dgm:t>
    </dgm:pt>
    <dgm:pt modelId="{C35AAABF-F2D4-4022-AB6F-C5D99BB871CC}" type="sibTrans" cxnId="{9E717A6D-BEDD-4B2A-B277-CA9E3A71701D}">
      <dgm:prSet/>
      <dgm:spPr/>
      <dgm:t>
        <a:bodyPr/>
        <a:lstStyle/>
        <a:p>
          <a:endParaRPr lang="zh-CN" altLang="en-US"/>
        </a:p>
      </dgm:t>
    </dgm:pt>
    <dgm:pt modelId="{956C08E1-89F4-4795-BBBC-DD75DF3B6EC5}">
      <dgm:prSet phldrT="[文本]"/>
      <dgm:spPr/>
      <dgm:t>
        <a:bodyPr/>
        <a:lstStyle/>
        <a:p>
          <a:r>
            <a:rPr lang="en-US" altLang="zh-CN" dirty="0" smtClean="0"/>
            <a:t>numa1</a:t>
          </a:r>
          <a:endParaRPr lang="zh-CN" altLang="en-US" dirty="0"/>
        </a:p>
      </dgm:t>
    </dgm:pt>
    <dgm:pt modelId="{4C8DB5C5-22AE-4B5C-936D-77198AAE52C4}" type="parTrans" cxnId="{CA2C12A3-2149-405D-8C5B-A9F0B3390FB8}">
      <dgm:prSet/>
      <dgm:spPr/>
      <dgm:t>
        <a:bodyPr/>
        <a:lstStyle/>
        <a:p>
          <a:endParaRPr lang="zh-CN" altLang="en-US"/>
        </a:p>
      </dgm:t>
    </dgm:pt>
    <dgm:pt modelId="{B8F82157-854A-4A83-B7FC-00F0B7593F05}" type="sibTrans" cxnId="{CA2C12A3-2149-405D-8C5B-A9F0B3390FB8}">
      <dgm:prSet/>
      <dgm:spPr/>
      <dgm:t>
        <a:bodyPr/>
        <a:lstStyle/>
        <a:p>
          <a:endParaRPr lang="zh-CN" altLang="en-US"/>
        </a:p>
      </dgm:t>
    </dgm:pt>
    <dgm:pt modelId="{B6197987-E1ED-4CCE-81B0-89CF63AA6D2A}">
      <dgm:prSet phldrT="[文本]"/>
      <dgm:spPr/>
      <dgm:t>
        <a:bodyPr/>
        <a:lstStyle/>
        <a:p>
          <a:r>
            <a:rPr lang="en-US" altLang="zh-CN" dirty="0" smtClean="0"/>
            <a:t>socket</a:t>
          </a:r>
          <a:endParaRPr lang="zh-CN" altLang="en-US" dirty="0"/>
        </a:p>
      </dgm:t>
    </dgm:pt>
    <dgm:pt modelId="{9BDBB616-DDD5-498C-A842-23466CD67414}" type="parTrans" cxnId="{3CB83F7F-D29B-44C8-9128-47DBD47EB3C5}">
      <dgm:prSet/>
      <dgm:spPr/>
      <dgm:t>
        <a:bodyPr/>
        <a:lstStyle/>
        <a:p>
          <a:endParaRPr lang="zh-CN" altLang="en-US"/>
        </a:p>
      </dgm:t>
    </dgm:pt>
    <dgm:pt modelId="{5B352980-CEA1-449E-B936-095641C199F3}" type="sibTrans" cxnId="{3CB83F7F-D29B-44C8-9128-47DBD47EB3C5}">
      <dgm:prSet/>
      <dgm:spPr/>
      <dgm:t>
        <a:bodyPr/>
        <a:lstStyle/>
        <a:p>
          <a:endParaRPr lang="zh-CN" altLang="en-US"/>
        </a:p>
      </dgm:t>
    </dgm:pt>
    <dgm:pt modelId="{9DD191FF-BBD5-4317-A08B-1D04BA340D11}">
      <dgm:prSet phldrT="[文本]"/>
      <dgm:spPr/>
      <dgm:t>
        <a:bodyPr/>
        <a:lstStyle/>
        <a:p>
          <a:r>
            <a:rPr lang="en-US" altLang="zh-CN" dirty="0" err="1" smtClean="0"/>
            <a:t>numa</a:t>
          </a:r>
          <a:endParaRPr lang="zh-CN" altLang="en-US" dirty="0"/>
        </a:p>
      </dgm:t>
    </dgm:pt>
    <dgm:pt modelId="{B15EDCE8-7F9A-47C2-B6F6-439DDB321A2C}" type="parTrans" cxnId="{2E2ADA3F-7013-4D01-8DE8-FE49B3873843}">
      <dgm:prSet/>
      <dgm:spPr/>
      <dgm:t>
        <a:bodyPr/>
        <a:lstStyle/>
        <a:p>
          <a:endParaRPr lang="zh-CN" altLang="en-US"/>
        </a:p>
      </dgm:t>
    </dgm:pt>
    <dgm:pt modelId="{AAF19A94-2174-46C8-B2E4-587A1782F121}" type="sibTrans" cxnId="{2E2ADA3F-7013-4D01-8DE8-FE49B3873843}">
      <dgm:prSet/>
      <dgm:spPr/>
      <dgm:t>
        <a:bodyPr/>
        <a:lstStyle/>
        <a:p>
          <a:endParaRPr lang="zh-CN" altLang="en-US"/>
        </a:p>
      </dgm:t>
    </dgm:pt>
    <dgm:pt modelId="{D31D0F4C-D063-4037-AF87-4E4D0CA8BB01}">
      <dgm:prSet phldrT="[文本]"/>
      <dgm:spPr/>
      <dgm:t>
        <a:bodyPr/>
        <a:lstStyle/>
        <a:p>
          <a:r>
            <a:rPr lang="en-US" altLang="zh-CN" dirty="0" smtClean="0"/>
            <a:t>CCL</a:t>
          </a:r>
          <a:endParaRPr lang="zh-CN" altLang="en-US" dirty="0"/>
        </a:p>
      </dgm:t>
    </dgm:pt>
    <dgm:pt modelId="{798D4706-3AD4-4DE9-B085-2CFCC1E165D8}" type="parTrans" cxnId="{B1259262-CED9-4EB0-A60D-B642BF2A06E5}">
      <dgm:prSet/>
      <dgm:spPr/>
      <dgm:t>
        <a:bodyPr/>
        <a:lstStyle/>
        <a:p>
          <a:endParaRPr lang="zh-CN" altLang="en-US"/>
        </a:p>
      </dgm:t>
    </dgm:pt>
    <dgm:pt modelId="{54CD931E-40C4-40D0-9378-CA726BFACEF9}" type="sibTrans" cxnId="{B1259262-CED9-4EB0-A60D-B642BF2A06E5}">
      <dgm:prSet/>
      <dgm:spPr/>
      <dgm:t>
        <a:bodyPr/>
        <a:lstStyle/>
        <a:p>
          <a:endParaRPr lang="zh-CN" altLang="en-US"/>
        </a:p>
      </dgm:t>
    </dgm:pt>
    <dgm:pt modelId="{233B660D-3051-4D12-B478-941AF9300831}">
      <dgm:prSet phldrT="[文本]"/>
      <dgm:spPr/>
      <dgm:t>
        <a:bodyPr/>
        <a:lstStyle/>
        <a:p>
          <a:r>
            <a:rPr lang="en-US" altLang="zh-CN" dirty="0" smtClean="0"/>
            <a:t>numa0</a:t>
          </a:r>
          <a:endParaRPr lang="zh-CN" altLang="en-US" dirty="0"/>
        </a:p>
      </dgm:t>
    </dgm:pt>
    <dgm:pt modelId="{152773D5-D0E8-4815-A2CC-ABF920D94FD9}" type="sibTrans" cxnId="{14B5DCDA-21BC-47BA-9ABC-319AF916FBD6}">
      <dgm:prSet/>
      <dgm:spPr/>
      <dgm:t>
        <a:bodyPr/>
        <a:lstStyle/>
        <a:p>
          <a:endParaRPr lang="zh-CN" altLang="en-US"/>
        </a:p>
      </dgm:t>
    </dgm:pt>
    <dgm:pt modelId="{BFEDAE68-3B2B-41BF-BB7E-BBB62E8E43B1}" type="parTrans" cxnId="{14B5DCDA-21BC-47BA-9ABC-319AF916FBD6}">
      <dgm:prSet/>
      <dgm:spPr/>
      <dgm:t>
        <a:bodyPr/>
        <a:lstStyle/>
        <a:p>
          <a:endParaRPr lang="zh-CN" altLang="en-US"/>
        </a:p>
      </dgm:t>
    </dgm:pt>
    <dgm:pt modelId="{A70F52ED-179E-4338-923A-0659C84A0F90}">
      <dgm:prSet phldrT="[文本]"/>
      <dgm:spPr/>
      <dgm:t>
        <a:bodyPr/>
        <a:lstStyle/>
        <a:p>
          <a:r>
            <a:rPr lang="en-US" altLang="zh-CN" dirty="0" smtClean="0"/>
            <a:t>chip</a:t>
          </a:r>
          <a:endParaRPr lang="zh-CN" altLang="en-US" dirty="0"/>
        </a:p>
      </dgm:t>
    </dgm:pt>
    <dgm:pt modelId="{D6524F1F-CE23-450B-A3A2-1224E5C7C32E}" type="sibTrans" cxnId="{8ED97AE9-12AA-4DA0-8617-917656119348}">
      <dgm:prSet/>
      <dgm:spPr/>
      <dgm:t>
        <a:bodyPr/>
        <a:lstStyle/>
        <a:p>
          <a:endParaRPr lang="zh-CN" altLang="en-US"/>
        </a:p>
      </dgm:t>
    </dgm:pt>
    <dgm:pt modelId="{23957C49-5E1D-44E8-B16E-E0D7227ADA18}" type="parTrans" cxnId="{8ED97AE9-12AA-4DA0-8617-917656119348}">
      <dgm:prSet/>
      <dgm:spPr/>
      <dgm:t>
        <a:bodyPr/>
        <a:lstStyle/>
        <a:p>
          <a:endParaRPr lang="zh-CN" altLang="en-US"/>
        </a:p>
      </dgm:t>
    </dgm:pt>
    <dgm:pt modelId="{0AF7C5DC-BB76-4722-8D52-A84B348BFAFB}">
      <dgm:prSet phldrT="[文本]"/>
      <dgm:spPr/>
      <dgm:t>
        <a:bodyPr/>
        <a:lstStyle/>
        <a:p>
          <a:r>
            <a:rPr lang="en-US" altLang="zh-CN" dirty="0" smtClean="0"/>
            <a:t>core</a:t>
          </a:r>
          <a:endParaRPr lang="zh-CN" altLang="en-US" dirty="0"/>
        </a:p>
      </dgm:t>
    </dgm:pt>
    <dgm:pt modelId="{019C6FD0-3708-44EB-9F7D-924A90C5C288}" type="parTrans" cxnId="{0BE7F14F-B73D-44A4-A026-4492BA4B9B62}">
      <dgm:prSet/>
      <dgm:spPr/>
      <dgm:t>
        <a:bodyPr/>
        <a:lstStyle/>
        <a:p>
          <a:endParaRPr lang="zh-CN" altLang="en-US"/>
        </a:p>
      </dgm:t>
    </dgm:pt>
    <dgm:pt modelId="{D12D910F-2086-4059-B9AC-807C915F6A89}" type="sibTrans" cxnId="{0BE7F14F-B73D-44A4-A026-4492BA4B9B62}">
      <dgm:prSet/>
      <dgm:spPr/>
      <dgm:t>
        <a:bodyPr/>
        <a:lstStyle/>
        <a:p>
          <a:endParaRPr lang="zh-CN" altLang="en-US"/>
        </a:p>
      </dgm:t>
    </dgm:pt>
    <dgm:pt modelId="{18FAA09B-0784-4721-B389-C7E9889783D4}">
      <dgm:prSet phldrT="[文本]"/>
      <dgm:spPr/>
      <dgm:t>
        <a:bodyPr/>
        <a:lstStyle/>
        <a:p>
          <a:r>
            <a:rPr lang="en-US" altLang="zh-CN" dirty="0" smtClean="0"/>
            <a:t>L3 tag</a:t>
          </a:r>
          <a:endParaRPr lang="zh-CN" altLang="en-US" dirty="0"/>
        </a:p>
      </dgm:t>
    </dgm:pt>
    <dgm:pt modelId="{CD3CEED6-0960-4102-B8F3-5FA40C8510A6}" type="parTrans" cxnId="{BC09DF10-7D6D-45D3-838B-9406A3B7B1B7}">
      <dgm:prSet/>
      <dgm:spPr/>
      <dgm:t>
        <a:bodyPr/>
        <a:lstStyle/>
        <a:p>
          <a:endParaRPr lang="zh-CN" altLang="en-US"/>
        </a:p>
      </dgm:t>
    </dgm:pt>
    <dgm:pt modelId="{A29C2316-CC06-4503-9C3D-1E1372FF37C5}" type="sibTrans" cxnId="{BC09DF10-7D6D-45D3-838B-9406A3B7B1B7}">
      <dgm:prSet/>
      <dgm:spPr/>
      <dgm:t>
        <a:bodyPr/>
        <a:lstStyle/>
        <a:p>
          <a:endParaRPr lang="zh-CN" altLang="en-US"/>
        </a:p>
      </dgm:t>
    </dgm:pt>
    <dgm:pt modelId="{DE699BF6-A8C5-49F5-BFA1-1FFEC2FDF9EB}">
      <dgm:prSet/>
      <dgm:spPr/>
      <dgm:t>
        <a:bodyPr/>
        <a:lstStyle/>
        <a:p>
          <a:r>
            <a:rPr lang="en-US" altLang="zh-CN" dirty="0" smtClean="0"/>
            <a:t>0</a:t>
          </a:r>
          <a:endParaRPr lang="zh-CN" altLang="en-US" dirty="0"/>
        </a:p>
      </dgm:t>
    </dgm:pt>
    <dgm:pt modelId="{262BD76C-954B-4C03-863E-668C87C0D8DC}" type="parTrans" cxnId="{98EBA6C3-D20F-47EE-A619-A4546DF9A87E}">
      <dgm:prSet/>
      <dgm:spPr/>
      <dgm:t>
        <a:bodyPr/>
        <a:lstStyle/>
        <a:p>
          <a:endParaRPr lang="zh-CN" altLang="en-US"/>
        </a:p>
      </dgm:t>
    </dgm:pt>
    <dgm:pt modelId="{94D4C3E5-335F-48B8-86F0-94193AD02C9A}" type="sibTrans" cxnId="{98EBA6C3-D20F-47EE-A619-A4546DF9A87E}">
      <dgm:prSet/>
      <dgm:spPr/>
      <dgm:t>
        <a:bodyPr/>
        <a:lstStyle/>
        <a:p>
          <a:endParaRPr lang="zh-CN" altLang="en-US"/>
        </a:p>
      </dgm:t>
    </dgm:pt>
    <dgm:pt modelId="{35DA5955-AB29-4E6E-8808-FFB019C63C20}">
      <dgm:prSet/>
      <dgm:spPr/>
      <dgm:t>
        <a:bodyPr/>
        <a:lstStyle/>
        <a:p>
          <a:r>
            <a:rPr lang="en-US" altLang="zh-CN" dirty="0" smtClean="0"/>
            <a:t>L3 tag</a:t>
          </a:r>
          <a:endParaRPr lang="zh-CN" altLang="en-US" dirty="0"/>
        </a:p>
      </dgm:t>
    </dgm:pt>
    <dgm:pt modelId="{3AD7A517-2A09-4266-B2FB-1234121A8436}" type="parTrans" cxnId="{C261D9AB-B31E-4A36-888D-96503BF96F0D}">
      <dgm:prSet/>
      <dgm:spPr/>
      <dgm:t>
        <a:bodyPr/>
        <a:lstStyle/>
        <a:p>
          <a:endParaRPr lang="zh-CN" altLang="en-US"/>
        </a:p>
      </dgm:t>
    </dgm:pt>
    <dgm:pt modelId="{F9E60B5C-B183-4B52-BB1B-5DA872E860AB}" type="sibTrans" cxnId="{C261D9AB-B31E-4A36-888D-96503BF96F0D}">
      <dgm:prSet/>
      <dgm:spPr/>
      <dgm:t>
        <a:bodyPr/>
        <a:lstStyle/>
        <a:p>
          <a:endParaRPr lang="zh-CN" altLang="en-US"/>
        </a:p>
      </dgm:t>
    </dgm:pt>
    <dgm:pt modelId="{4CF1C409-C363-4AD8-AFC9-44DFED966EA9}">
      <dgm:prSet/>
      <dgm:spPr/>
      <dgm:t>
        <a:bodyPr/>
        <a:lstStyle/>
        <a:p>
          <a:r>
            <a:rPr lang="en-US" altLang="zh-CN" dirty="0" smtClean="0"/>
            <a:t>3</a:t>
          </a:r>
          <a:endParaRPr lang="zh-CN" altLang="en-US" dirty="0"/>
        </a:p>
      </dgm:t>
    </dgm:pt>
    <dgm:pt modelId="{93FCA5E2-D60B-495C-B1E9-2E5B173A4760}" type="sibTrans" cxnId="{41679FC6-BC8B-424A-A3C6-823FA192F14A}">
      <dgm:prSet/>
      <dgm:spPr/>
      <dgm:t>
        <a:bodyPr/>
        <a:lstStyle/>
        <a:p>
          <a:endParaRPr lang="zh-CN" altLang="en-US"/>
        </a:p>
      </dgm:t>
    </dgm:pt>
    <dgm:pt modelId="{725DDCD7-323C-4D52-A182-98B04490937C}" type="parTrans" cxnId="{41679FC6-BC8B-424A-A3C6-823FA192F14A}">
      <dgm:prSet/>
      <dgm:spPr/>
      <dgm:t>
        <a:bodyPr/>
        <a:lstStyle/>
        <a:p>
          <a:endParaRPr lang="zh-CN" altLang="en-US"/>
        </a:p>
      </dgm:t>
    </dgm:pt>
    <dgm:pt modelId="{638CB080-5DDD-45A0-816C-620241730848}">
      <dgm:prSet/>
      <dgm:spPr/>
      <dgm:t>
        <a:bodyPr/>
        <a:lstStyle/>
        <a:p>
          <a:r>
            <a:rPr lang="en-US" altLang="zh-CN" dirty="0" smtClean="0"/>
            <a:t>2</a:t>
          </a:r>
          <a:endParaRPr lang="zh-CN" altLang="en-US" dirty="0"/>
        </a:p>
      </dgm:t>
    </dgm:pt>
    <dgm:pt modelId="{B70E0218-8F58-4425-AAAD-4EF704D2C5CE}" type="sibTrans" cxnId="{4ECFE153-4556-423C-B191-13B4CF63CFA7}">
      <dgm:prSet/>
      <dgm:spPr/>
      <dgm:t>
        <a:bodyPr/>
        <a:lstStyle/>
        <a:p>
          <a:endParaRPr lang="zh-CN" altLang="en-US"/>
        </a:p>
      </dgm:t>
    </dgm:pt>
    <dgm:pt modelId="{45B9C10D-ED40-45DC-BCE5-5A5219E6FD5E}" type="parTrans" cxnId="{4ECFE153-4556-423C-B191-13B4CF63CFA7}">
      <dgm:prSet/>
      <dgm:spPr/>
      <dgm:t>
        <a:bodyPr/>
        <a:lstStyle/>
        <a:p>
          <a:endParaRPr lang="zh-CN" altLang="en-US"/>
        </a:p>
      </dgm:t>
    </dgm:pt>
    <dgm:pt modelId="{1F270A66-C901-421E-B3A0-85D0928ADAAD}">
      <dgm:prSet/>
      <dgm:spPr/>
      <dgm:t>
        <a:bodyPr/>
        <a:lstStyle/>
        <a:p>
          <a:r>
            <a:rPr lang="en-US" altLang="zh-CN" dirty="0" smtClean="0"/>
            <a:t>1</a:t>
          </a:r>
          <a:endParaRPr lang="zh-CN" altLang="en-US" dirty="0"/>
        </a:p>
      </dgm:t>
    </dgm:pt>
    <dgm:pt modelId="{22787C0E-B119-4DCA-8563-B67AFAF49938}" type="sibTrans" cxnId="{C5883632-24CF-4343-B434-C0AEF3F092C1}">
      <dgm:prSet/>
      <dgm:spPr/>
      <dgm:t>
        <a:bodyPr/>
        <a:lstStyle/>
        <a:p>
          <a:endParaRPr lang="zh-CN" altLang="en-US"/>
        </a:p>
      </dgm:t>
    </dgm:pt>
    <dgm:pt modelId="{4E0E76FC-4AE1-431C-9164-9D8830E385F9}" type="parTrans" cxnId="{C5883632-24CF-4343-B434-C0AEF3F092C1}">
      <dgm:prSet/>
      <dgm:spPr/>
      <dgm:t>
        <a:bodyPr/>
        <a:lstStyle/>
        <a:p>
          <a:endParaRPr lang="zh-CN" altLang="en-US"/>
        </a:p>
      </dgm:t>
    </dgm:pt>
    <dgm:pt modelId="{8F16492D-0372-45F1-A909-B77F2E36A8B2}" type="pres">
      <dgm:prSet presAssocID="{0C3C59EA-157B-4BAA-AD70-8563551F8BB4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B923D6C-265E-4954-B6A3-2E7C0731E184}" type="pres">
      <dgm:prSet presAssocID="{0C3C59EA-157B-4BAA-AD70-8563551F8BB4}" presName="hierFlow" presStyleCnt="0"/>
      <dgm:spPr/>
    </dgm:pt>
    <dgm:pt modelId="{4111A818-E30F-481C-9E9C-E65B8D4B73EE}" type="pres">
      <dgm:prSet presAssocID="{0C3C59EA-157B-4BAA-AD70-8563551F8BB4}" presName="firstBuf" presStyleCnt="0"/>
      <dgm:spPr/>
    </dgm:pt>
    <dgm:pt modelId="{0219437A-EF4B-475E-8B60-0B5F1607E42F}" type="pres">
      <dgm:prSet presAssocID="{0C3C59EA-157B-4BAA-AD70-8563551F8BB4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7183D4C5-8EED-463C-85E5-B2DC271639A1}" type="pres">
      <dgm:prSet presAssocID="{A70F52ED-179E-4338-923A-0659C84A0F90}" presName="Name14" presStyleCnt="0"/>
      <dgm:spPr/>
    </dgm:pt>
    <dgm:pt modelId="{206F7372-0A4B-455E-9C25-977275AACC72}" type="pres">
      <dgm:prSet presAssocID="{A70F52ED-179E-4338-923A-0659C84A0F90}" presName="level1Shape" presStyleLbl="node0" presStyleIdx="0" presStyleCnt="1" custLinFactNeighborX="-73538" custLinFactNeighborY="-8707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A2CC5C57-6707-4A7F-9907-DE937D352FA6}" type="pres">
      <dgm:prSet presAssocID="{A70F52ED-179E-4338-923A-0659C84A0F90}" presName="hierChild2" presStyleCnt="0"/>
      <dgm:spPr/>
    </dgm:pt>
    <dgm:pt modelId="{43C74956-A7CF-4A8E-9385-73905000A58A}" type="pres">
      <dgm:prSet presAssocID="{BFEDAE68-3B2B-41BF-BB7E-BBB62E8E43B1}" presName="Name19" presStyleLbl="parChTrans1D2" presStyleIdx="0" presStyleCnt="2"/>
      <dgm:spPr/>
      <dgm:t>
        <a:bodyPr/>
        <a:lstStyle/>
        <a:p>
          <a:endParaRPr lang="zh-CN" altLang="en-US"/>
        </a:p>
      </dgm:t>
    </dgm:pt>
    <dgm:pt modelId="{7712A4D2-7EEC-44E4-86E8-B227C37F21C5}" type="pres">
      <dgm:prSet presAssocID="{233B660D-3051-4D12-B478-941AF9300831}" presName="Name21" presStyleCnt="0"/>
      <dgm:spPr/>
    </dgm:pt>
    <dgm:pt modelId="{D2AC290A-D672-4ADA-A8D1-78732C6F3801}" type="pres">
      <dgm:prSet presAssocID="{233B660D-3051-4D12-B478-941AF9300831}" presName="level2Shape" presStyleLbl="node2" presStyleIdx="0" presStyleCnt="2" custLinFactNeighborX="-64952" custLinFactNeighborY="2648"/>
      <dgm:spPr/>
      <dgm:t>
        <a:bodyPr/>
        <a:lstStyle/>
        <a:p>
          <a:endParaRPr lang="zh-CN" altLang="en-US"/>
        </a:p>
      </dgm:t>
    </dgm:pt>
    <dgm:pt modelId="{800CD9AA-6A68-467F-B5FD-24B54D525D31}" type="pres">
      <dgm:prSet presAssocID="{233B660D-3051-4D12-B478-941AF9300831}" presName="hierChild3" presStyleCnt="0"/>
      <dgm:spPr/>
    </dgm:pt>
    <dgm:pt modelId="{F95C8A6C-3070-45DE-A01D-4F65EF562CDD}" type="pres">
      <dgm:prSet presAssocID="{8EE6D386-FF87-4C1B-B0E2-86DD6E233AA8}" presName="Name19" presStyleLbl="parChTrans1D3" presStyleIdx="0" presStyleCnt="3"/>
      <dgm:spPr/>
      <dgm:t>
        <a:bodyPr/>
        <a:lstStyle/>
        <a:p>
          <a:endParaRPr lang="zh-CN" altLang="en-US"/>
        </a:p>
      </dgm:t>
    </dgm:pt>
    <dgm:pt modelId="{D758DD37-B74B-40A8-81EE-AD88B5A20442}" type="pres">
      <dgm:prSet presAssocID="{433230E8-A3DD-49A9-BC9E-4C7F5488CA92}" presName="Name21" presStyleCnt="0"/>
      <dgm:spPr/>
    </dgm:pt>
    <dgm:pt modelId="{6E355EDA-D701-410C-A283-90411F8E3D07}" type="pres">
      <dgm:prSet presAssocID="{433230E8-A3DD-49A9-BC9E-4C7F5488CA92}" presName="level2Shape" presStyleLbl="node3" presStyleIdx="0" presStyleCnt="3"/>
      <dgm:spPr/>
      <dgm:t>
        <a:bodyPr/>
        <a:lstStyle/>
        <a:p>
          <a:endParaRPr lang="zh-CN" altLang="en-US"/>
        </a:p>
      </dgm:t>
    </dgm:pt>
    <dgm:pt modelId="{6FECB0E1-94ED-4162-B0D8-AB95AB6C9E49}" type="pres">
      <dgm:prSet presAssocID="{433230E8-A3DD-49A9-BC9E-4C7F5488CA92}" presName="hierChild3" presStyleCnt="0"/>
      <dgm:spPr/>
    </dgm:pt>
    <dgm:pt modelId="{ED1148F2-C6CF-495A-8091-D1C1380F339E}" type="pres">
      <dgm:prSet presAssocID="{262BD76C-954B-4C03-863E-668C87C0D8DC}" presName="Name19" presStyleLbl="parChTrans1D4" presStyleIdx="0" presStyleCnt="4"/>
      <dgm:spPr/>
      <dgm:t>
        <a:bodyPr/>
        <a:lstStyle/>
        <a:p>
          <a:endParaRPr lang="zh-CN" altLang="en-US"/>
        </a:p>
      </dgm:t>
    </dgm:pt>
    <dgm:pt modelId="{94E15845-0734-4906-92D5-4798E4A06FBB}" type="pres">
      <dgm:prSet presAssocID="{DE699BF6-A8C5-49F5-BFA1-1FFEC2FDF9EB}" presName="Name21" presStyleCnt="0"/>
      <dgm:spPr/>
    </dgm:pt>
    <dgm:pt modelId="{B6966164-3801-4F96-8777-247501278383}" type="pres">
      <dgm:prSet presAssocID="{DE699BF6-A8C5-49F5-BFA1-1FFEC2FDF9EB}" presName="level2Shape" presStyleLbl="node4" presStyleIdx="0" presStyleCnt="4"/>
      <dgm:spPr/>
      <dgm:t>
        <a:bodyPr/>
        <a:lstStyle/>
        <a:p>
          <a:endParaRPr lang="zh-CN" altLang="en-US"/>
        </a:p>
      </dgm:t>
    </dgm:pt>
    <dgm:pt modelId="{F3C54D2D-BAB4-4532-9895-BD72D5F5DA30}" type="pres">
      <dgm:prSet presAssocID="{DE699BF6-A8C5-49F5-BFA1-1FFEC2FDF9EB}" presName="hierChild3" presStyleCnt="0"/>
      <dgm:spPr/>
    </dgm:pt>
    <dgm:pt modelId="{F652F924-65E6-4FDA-A996-97D0E2E91876}" type="pres">
      <dgm:prSet presAssocID="{4E0E76FC-4AE1-431C-9164-9D8830E385F9}" presName="Name19" presStyleLbl="parChTrans1D4" presStyleIdx="1" presStyleCnt="4"/>
      <dgm:spPr/>
      <dgm:t>
        <a:bodyPr/>
        <a:lstStyle/>
        <a:p>
          <a:endParaRPr lang="zh-CN" altLang="en-US"/>
        </a:p>
      </dgm:t>
    </dgm:pt>
    <dgm:pt modelId="{013E1085-0D9B-4A7E-B571-3C930744A96D}" type="pres">
      <dgm:prSet presAssocID="{1F270A66-C901-421E-B3A0-85D0928ADAAD}" presName="Name21" presStyleCnt="0"/>
      <dgm:spPr/>
    </dgm:pt>
    <dgm:pt modelId="{29FBA781-F2CC-4827-8236-A7AFB118C34D}" type="pres">
      <dgm:prSet presAssocID="{1F270A66-C901-421E-B3A0-85D0928ADAAD}" presName="level2Shape" presStyleLbl="node4" presStyleIdx="1" presStyleCnt="4"/>
      <dgm:spPr/>
      <dgm:t>
        <a:bodyPr/>
        <a:lstStyle/>
        <a:p>
          <a:endParaRPr lang="zh-CN" altLang="en-US"/>
        </a:p>
      </dgm:t>
    </dgm:pt>
    <dgm:pt modelId="{EA506073-53B5-48BB-8765-AB22205C5D97}" type="pres">
      <dgm:prSet presAssocID="{1F270A66-C901-421E-B3A0-85D0928ADAAD}" presName="hierChild3" presStyleCnt="0"/>
      <dgm:spPr/>
    </dgm:pt>
    <dgm:pt modelId="{DF76A452-3F85-4597-9DE5-512061C569F5}" type="pres">
      <dgm:prSet presAssocID="{45B9C10D-ED40-45DC-BCE5-5A5219E6FD5E}" presName="Name19" presStyleLbl="parChTrans1D4" presStyleIdx="2" presStyleCnt="4"/>
      <dgm:spPr/>
      <dgm:t>
        <a:bodyPr/>
        <a:lstStyle/>
        <a:p>
          <a:endParaRPr lang="zh-CN" altLang="en-US"/>
        </a:p>
      </dgm:t>
    </dgm:pt>
    <dgm:pt modelId="{F0280B1F-B60D-491F-AF00-8B9E629CE138}" type="pres">
      <dgm:prSet presAssocID="{638CB080-5DDD-45A0-816C-620241730848}" presName="Name21" presStyleCnt="0"/>
      <dgm:spPr/>
    </dgm:pt>
    <dgm:pt modelId="{C6DE792D-D352-43E8-899B-B1A5973E6358}" type="pres">
      <dgm:prSet presAssocID="{638CB080-5DDD-45A0-816C-620241730848}" presName="level2Shape" presStyleLbl="node4" presStyleIdx="2" presStyleCnt="4"/>
      <dgm:spPr/>
      <dgm:t>
        <a:bodyPr/>
        <a:lstStyle/>
        <a:p>
          <a:endParaRPr lang="zh-CN" altLang="en-US"/>
        </a:p>
      </dgm:t>
    </dgm:pt>
    <dgm:pt modelId="{3B2BA1AF-5211-4263-BCC8-FA86A1A179A7}" type="pres">
      <dgm:prSet presAssocID="{638CB080-5DDD-45A0-816C-620241730848}" presName="hierChild3" presStyleCnt="0"/>
      <dgm:spPr/>
    </dgm:pt>
    <dgm:pt modelId="{301D66E1-888D-4B47-BF2C-96E7B3F041F8}" type="pres">
      <dgm:prSet presAssocID="{725DDCD7-323C-4D52-A182-98B04490937C}" presName="Name19" presStyleLbl="parChTrans1D4" presStyleIdx="3" presStyleCnt="4"/>
      <dgm:spPr/>
      <dgm:t>
        <a:bodyPr/>
        <a:lstStyle/>
        <a:p>
          <a:endParaRPr lang="zh-CN" altLang="en-US"/>
        </a:p>
      </dgm:t>
    </dgm:pt>
    <dgm:pt modelId="{07F76DD4-A1F1-4534-A477-C613923986F7}" type="pres">
      <dgm:prSet presAssocID="{4CF1C409-C363-4AD8-AFC9-44DFED966EA9}" presName="Name21" presStyleCnt="0"/>
      <dgm:spPr/>
    </dgm:pt>
    <dgm:pt modelId="{2FE3F175-01B5-4679-8580-6C838ABB7203}" type="pres">
      <dgm:prSet presAssocID="{4CF1C409-C363-4AD8-AFC9-44DFED966EA9}" presName="level2Shape" presStyleLbl="node4" presStyleIdx="3" presStyleCnt="4"/>
      <dgm:spPr/>
      <dgm:t>
        <a:bodyPr/>
        <a:lstStyle/>
        <a:p>
          <a:endParaRPr lang="zh-CN" altLang="en-US"/>
        </a:p>
      </dgm:t>
    </dgm:pt>
    <dgm:pt modelId="{0221B814-E47D-44BC-957A-AEC15B62C080}" type="pres">
      <dgm:prSet presAssocID="{4CF1C409-C363-4AD8-AFC9-44DFED966EA9}" presName="hierChild3" presStyleCnt="0"/>
      <dgm:spPr/>
    </dgm:pt>
    <dgm:pt modelId="{47E645E6-D122-47E5-94A1-A92BC790025E}" type="pres">
      <dgm:prSet presAssocID="{CD3CEED6-0960-4102-B8F3-5FA40C8510A6}" presName="Name19" presStyleLbl="parChTrans1D3" presStyleIdx="1" presStyleCnt="3"/>
      <dgm:spPr/>
      <dgm:t>
        <a:bodyPr/>
        <a:lstStyle/>
        <a:p>
          <a:endParaRPr lang="zh-CN" altLang="en-US"/>
        </a:p>
      </dgm:t>
    </dgm:pt>
    <dgm:pt modelId="{70E0B887-0D67-41BC-8E21-EF74C127236D}" type="pres">
      <dgm:prSet presAssocID="{18FAA09B-0784-4721-B389-C7E9889783D4}" presName="Name21" presStyleCnt="0"/>
      <dgm:spPr/>
    </dgm:pt>
    <dgm:pt modelId="{C8176B50-F2C4-4448-B5AF-A2D1B1462D72}" type="pres">
      <dgm:prSet presAssocID="{18FAA09B-0784-4721-B389-C7E9889783D4}" presName="level2Shape" presStyleLbl="node3" presStyleIdx="1" presStyleCnt="3"/>
      <dgm:spPr/>
      <dgm:t>
        <a:bodyPr/>
        <a:lstStyle/>
        <a:p>
          <a:endParaRPr lang="zh-CN" altLang="en-US"/>
        </a:p>
      </dgm:t>
    </dgm:pt>
    <dgm:pt modelId="{02441E59-E3E4-45D1-B3AA-07A3E74AF770}" type="pres">
      <dgm:prSet presAssocID="{18FAA09B-0784-4721-B389-C7E9889783D4}" presName="hierChild3" presStyleCnt="0"/>
      <dgm:spPr/>
    </dgm:pt>
    <dgm:pt modelId="{F060FFCB-655E-4692-BBCE-A71BF65C6D20}" type="pres">
      <dgm:prSet presAssocID="{3AD7A517-2A09-4266-B2FB-1234121A8436}" presName="Name19" presStyleLbl="parChTrans1D3" presStyleIdx="2" presStyleCnt="3"/>
      <dgm:spPr/>
      <dgm:t>
        <a:bodyPr/>
        <a:lstStyle/>
        <a:p>
          <a:endParaRPr lang="zh-CN" altLang="en-US"/>
        </a:p>
      </dgm:t>
    </dgm:pt>
    <dgm:pt modelId="{ADBD0FE2-A3F2-4A0D-96F5-7BD8411F7792}" type="pres">
      <dgm:prSet presAssocID="{35DA5955-AB29-4E6E-8808-FFB019C63C20}" presName="Name21" presStyleCnt="0"/>
      <dgm:spPr/>
    </dgm:pt>
    <dgm:pt modelId="{752408DC-1692-46B0-AE8B-1CDAEE6A5DBB}" type="pres">
      <dgm:prSet presAssocID="{35DA5955-AB29-4E6E-8808-FFB019C63C20}" presName="level2Shape" presStyleLbl="node3" presStyleIdx="2" presStyleCnt="3"/>
      <dgm:spPr/>
      <dgm:t>
        <a:bodyPr/>
        <a:lstStyle/>
        <a:p>
          <a:endParaRPr lang="zh-CN" altLang="en-US"/>
        </a:p>
      </dgm:t>
    </dgm:pt>
    <dgm:pt modelId="{7827D9CD-C0EF-44F2-8289-7E301FE1B5D0}" type="pres">
      <dgm:prSet presAssocID="{35DA5955-AB29-4E6E-8808-FFB019C63C20}" presName="hierChild3" presStyleCnt="0"/>
      <dgm:spPr/>
    </dgm:pt>
    <dgm:pt modelId="{91D6A2A1-9B5A-4028-A8CC-0D43389EA249}" type="pres">
      <dgm:prSet presAssocID="{4C8DB5C5-22AE-4B5C-936D-77198AAE52C4}" presName="Name19" presStyleLbl="parChTrans1D2" presStyleIdx="1" presStyleCnt="2"/>
      <dgm:spPr/>
      <dgm:t>
        <a:bodyPr/>
        <a:lstStyle/>
        <a:p>
          <a:endParaRPr lang="zh-CN" altLang="en-US"/>
        </a:p>
      </dgm:t>
    </dgm:pt>
    <dgm:pt modelId="{E141AE6A-8F12-413D-94DD-11B3B25BF4A4}" type="pres">
      <dgm:prSet presAssocID="{956C08E1-89F4-4795-BBBC-DD75DF3B6EC5}" presName="Name21" presStyleCnt="0"/>
      <dgm:spPr/>
    </dgm:pt>
    <dgm:pt modelId="{16FBDAC0-7E29-4DE3-A768-1FD0CF01C051}" type="pres">
      <dgm:prSet presAssocID="{956C08E1-89F4-4795-BBBC-DD75DF3B6EC5}" presName="level2Shape" presStyleLbl="node2" presStyleIdx="1" presStyleCnt="2" custLinFactNeighborX="43" custLinFactNeighborY="2026"/>
      <dgm:spPr/>
      <dgm:t>
        <a:bodyPr/>
        <a:lstStyle/>
        <a:p>
          <a:endParaRPr lang="zh-CN" altLang="en-US"/>
        </a:p>
      </dgm:t>
    </dgm:pt>
    <dgm:pt modelId="{57819C60-D047-4D46-84DE-F39885E74628}" type="pres">
      <dgm:prSet presAssocID="{956C08E1-89F4-4795-BBBC-DD75DF3B6EC5}" presName="hierChild3" presStyleCnt="0"/>
      <dgm:spPr/>
    </dgm:pt>
    <dgm:pt modelId="{71874401-D54D-431F-BE81-84BB5047DDA0}" type="pres">
      <dgm:prSet presAssocID="{0C3C59EA-157B-4BAA-AD70-8563551F8BB4}" presName="bgShapesFlow" presStyleCnt="0"/>
      <dgm:spPr/>
    </dgm:pt>
    <dgm:pt modelId="{276C8431-24FA-4812-9B2F-E64AEB8711E8}" type="pres">
      <dgm:prSet presAssocID="{B6197987-E1ED-4CCE-81B0-89CF63AA6D2A}" presName="rectComp" presStyleCnt="0"/>
      <dgm:spPr/>
    </dgm:pt>
    <dgm:pt modelId="{98533DA7-1DD2-407A-8B5A-B8DEB175C187}" type="pres">
      <dgm:prSet presAssocID="{B6197987-E1ED-4CCE-81B0-89CF63AA6D2A}" presName="bgRect" presStyleLbl="bgShp" presStyleIdx="0" presStyleCnt="4"/>
      <dgm:spPr/>
      <dgm:t>
        <a:bodyPr/>
        <a:lstStyle/>
        <a:p>
          <a:endParaRPr lang="zh-CN" altLang="en-US"/>
        </a:p>
      </dgm:t>
    </dgm:pt>
    <dgm:pt modelId="{13813A6A-F128-4DAE-9656-D57352D4E149}" type="pres">
      <dgm:prSet presAssocID="{B6197987-E1ED-4CCE-81B0-89CF63AA6D2A}" presName="bgRectTx" presStyleLbl="bgShp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1D0BD61-07D1-4078-AF0F-D3D8BC456806}" type="pres">
      <dgm:prSet presAssocID="{B6197987-E1ED-4CCE-81B0-89CF63AA6D2A}" presName="spComp" presStyleCnt="0"/>
      <dgm:spPr/>
    </dgm:pt>
    <dgm:pt modelId="{71ED2258-DDE0-4203-BADE-E3FB63A8B37A}" type="pres">
      <dgm:prSet presAssocID="{B6197987-E1ED-4CCE-81B0-89CF63AA6D2A}" presName="vSp" presStyleCnt="0"/>
      <dgm:spPr/>
    </dgm:pt>
    <dgm:pt modelId="{2FD7A63E-FEA3-4554-B088-C23A24F7A718}" type="pres">
      <dgm:prSet presAssocID="{9DD191FF-BBD5-4317-A08B-1D04BA340D11}" presName="rectComp" presStyleCnt="0"/>
      <dgm:spPr/>
    </dgm:pt>
    <dgm:pt modelId="{D067926D-4BBD-47AB-941B-E48D703B3316}" type="pres">
      <dgm:prSet presAssocID="{9DD191FF-BBD5-4317-A08B-1D04BA340D11}" presName="bgRect" presStyleLbl="bgShp" presStyleIdx="1" presStyleCnt="4"/>
      <dgm:spPr/>
      <dgm:t>
        <a:bodyPr/>
        <a:lstStyle/>
        <a:p>
          <a:endParaRPr lang="zh-CN" altLang="en-US"/>
        </a:p>
      </dgm:t>
    </dgm:pt>
    <dgm:pt modelId="{8D541B68-7F7A-4795-B73D-2C007BE9500A}" type="pres">
      <dgm:prSet presAssocID="{9DD191FF-BBD5-4317-A08B-1D04BA340D11}" presName="bgRectTx" presStyleLbl="bgShp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466BC37-E12F-43A1-BED7-7E8D5AFE27FD}" type="pres">
      <dgm:prSet presAssocID="{9DD191FF-BBD5-4317-A08B-1D04BA340D11}" presName="spComp" presStyleCnt="0"/>
      <dgm:spPr/>
    </dgm:pt>
    <dgm:pt modelId="{210F69D5-3F56-426D-A508-60BF42DEFDDD}" type="pres">
      <dgm:prSet presAssocID="{9DD191FF-BBD5-4317-A08B-1D04BA340D11}" presName="vSp" presStyleCnt="0"/>
      <dgm:spPr/>
    </dgm:pt>
    <dgm:pt modelId="{14F1D16E-991B-4F54-97BC-F233FE7B074D}" type="pres">
      <dgm:prSet presAssocID="{D31D0F4C-D063-4037-AF87-4E4D0CA8BB01}" presName="rectComp" presStyleCnt="0"/>
      <dgm:spPr/>
    </dgm:pt>
    <dgm:pt modelId="{9067B40B-B372-4405-BB22-4E9A7ECBA0E6}" type="pres">
      <dgm:prSet presAssocID="{D31D0F4C-D063-4037-AF87-4E4D0CA8BB01}" presName="bgRect" presStyleLbl="bgShp" presStyleIdx="2" presStyleCnt="4"/>
      <dgm:spPr/>
      <dgm:t>
        <a:bodyPr/>
        <a:lstStyle/>
        <a:p>
          <a:endParaRPr lang="zh-CN" altLang="en-US"/>
        </a:p>
      </dgm:t>
    </dgm:pt>
    <dgm:pt modelId="{38DBF97D-FF5C-453E-95FE-DC908063D160}" type="pres">
      <dgm:prSet presAssocID="{D31D0F4C-D063-4037-AF87-4E4D0CA8BB01}" presName="bgRectTx" presStyleLbl="bgShp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6038E70-71FD-4885-A166-AE803974F34F}" type="pres">
      <dgm:prSet presAssocID="{D31D0F4C-D063-4037-AF87-4E4D0CA8BB01}" presName="spComp" presStyleCnt="0"/>
      <dgm:spPr/>
    </dgm:pt>
    <dgm:pt modelId="{45519FF3-06EC-4E67-9391-5619437972B7}" type="pres">
      <dgm:prSet presAssocID="{D31D0F4C-D063-4037-AF87-4E4D0CA8BB01}" presName="vSp" presStyleCnt="0"/>
      <dgm:spPr/>
    </dgm:pt>
    <dgm:pt modelId="{8CC2BD92-ECFA-413B-8013-14CCAF9572B7}" type="pres">
      <dgm:prSet presAssocID="{0AF7C5DC-BB76-4722-8D52-A84B348BFAFB}" presName="rectComp" presStyleCnt="0"/>
      <dgm:spPr/>
    </dgm:pt>
    <dgm:pt modelId="{84FEA0FA-FC7A-42E5-B915-6B2C41E458C3}" type="pres">
      <dgm:prSet presAssocID="{0AF7C5DC-BB76-4722-8D52-A84B348BFAFB}" presName="bgRect" presStyleLbl="bgShp" presStyleIdx="3" presStyleCnt="4"/>
      <dgm:spPr/>
      <dgm:t>
        <a:bodyPr/>
        <a:lstStyle/>
        <a:p>
          <a:endParaRPr lang="zh-CN" altLang="en-US"/>
        </a:p>
      </dgm:t>
    </dgm:pt>
    <dgm:pt modelId="{E132EB0E-9DFB-4492-BBE8-78551B984843}" type="pres">
      <dgm:prSet presAssocID="{0AF7C5DC-BB76-4722-8D52-A84B348BFAFB}" presName="bgRectTx" presStyleLbl="bgShp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6F4DE700-E74D-4692-BAF7-FE2A3145450C}" type="presOf" srcId="{233B660D-3051-4D12-B478-941AF9300831}" destId="{D2AC290A-D672-4ADA-A8D1-78732C6F3801}" srcOrd="0" destOrd="0" presId="urn:microsoft.com/office/officeart/2005/8/layout/hierarchy6"/>
    <dgm:cxn modelId="{DC59FEC1-F0C9-42D1-B7A6-BF44E028DF27}" type="presOf" srcId="{1F270A66-C901-421E-B3A0-85D0928ADAAD}" destId="{29FBA781-F2CC-4827-8236-A7AFB118C34D}" srcOrd="0" destOrd="0" presId="urn:microsoft.com/office/officeart/2005/8/layout/hierarchy6"/>
    <dgm:cxn modelId="{54E339F7-EAAB-40C5-BF2F-A276CF37AF5C}" type="presOf" srcId="{9DD191FF-BBD5-4317-A08B-1D04BA340D11}" destId="{D067926D-4BBD-47AB-941B-E48D703B3316}" srcOrd="0" destOrd="0" presId="urn:microsoft.com/office/officeart/2005/8/layout/hierarchy6"/>
    <dgm:cxn modelId="{CA2C12A3-2149-405D-8C5B-A9F0B3390FB8}" srcId="{A70F52ED-179E-4338-923A-0659C84A0F90}" destId="{956C08E1-89F4-4795-BBBC-DD75DF3B6EC5}" srcOrd="1" destOrd="0" parTransId="{4C8DB5C5-22AE-4B5C-936D-77198AAE52C4}" sibTransId="{B8F82157-854A-4A83-B7FC-00F0B7593F05}"/>
    <dgm:cxn modelId="{F90643AE-CB81-4C62-85A1-AAF17D736058}" type="presOf" srcId="{A70F52ED-179E-4338-923A-0659C84A0F90}" destId="{206F7372-0A4B-455E-9C25-977275AACC72}" srcOrd="0" destOrd="0" presId="urn:microsoft.com/office/officeart/2005/8/layout/hierarchy6"/>
    <dgm:cxn modelId="{47B14B84-8F82-4F63-A1D7-78B582D4FA9C}" type="presOf" srcId="{35DA5955-AB29-4E6E-8808-FFB019C63C20}" destId="{752408DC-1692-46B0-AE8B-1CDAEE6A5DBB}" srcOrd="0" destOrd="0" presId="urn:microsoft.com/office/officeart/2005/8/layout/hierarchy6"/>
    <dgm:cxn modelId="{C261D9AB-B31E-4A36-888D-96503BF96F0D}" srcId="{233B660D-3051-4D12-B478-941AF9300831}" destId="{35DA5955-AB29-4E6E-8808-FFB019C63C20}" srcOrd="2" destOrd="0" parTransId="{3AD7A517-2A09-4266-B2FB-1234121A8436}" sibTransId="{F9E60B5C-B183-4B52-BB1B-5DA872E860AB}"/>
    <dgm:cxn modelId="{312066F8-7D72-4F49-BCD7-8A385265F194}" type="presOf" srcId="{3AD7A517-2A09-4266-B2FB-1234121A8436}" destId="{F060FFCB-655E-4692-BBCE-A71BF65C6D20}" srcOrd="0" destOrd="0" presId="urn:microsoft.com/office/officeart/2005/8/layout/hierarchy6"/>
    <dgm:cxn modelId="{A5FADE9A-9DE2-4371-9573-8367AC9BC768}" type="presOf" srcId="{45B9C10D-ED40-45DC-BCE5-5A5219E6FD5E}" destId="{DF76A452-3F85-4597-9DE5-512061C569F5}" srcOrd="0" destOrd="0" presId="urn:microsoft.com/office/officeart/2005/8/layout/hierarchy6"/>
    <dgm:cxn modelId="{838C9E2B-A915-432C-83FE-724BCAEBEF2F}" type="presOf" srcId="{725DDCD7-323C-4D52-A182-98B04490937C}" destId="{301D66E1-888D-4B47-BF2C-96E7B3F041F8}" srcOrd="0" destOrd="0" presId="urn:microsoft.com/office/officeart/2005/8/layout/hierarchy6"/>
    <dgm:cxn modelId="{98EBA6C3-D20F-47EE-A619-A4546DF9A87E}" srcId="{433230E8-A3DD-49A9-BC9E-4C7F5488CA92}" destId="{DE699BF6-A8C5-49F5-BFA1-1FFEC2FDF9EB}" srcOrd="0" destOrd="0" parTransId="{262BD76C-954B-4C03-863E-668C87C0D8DC}" sibTransId="{94D4C3E5-335F-48B8-86F0-94193AD02C9A}"/>
    <dgm:cxn modelId="{4ECFE153-4556-423C-B191-13B4CF63CFA7}" srcId="{433230E8-A3DD-49A9-BC9E-4C7F5488CA92}" destId="{638CB080-5DDD-45A0-816C-620241730848}" srcOrd="2" destOrd="0" parTransId="{45B9C10D-ED40-45DC-BCE5-5A5219E6FD5E}" sibTransId="{B70E0218-8F58-4425-AAAD-4EF704D2C5CE}"/>
    <dgm:cxn modelId="{C9B28C9A-74B4-4064-A890-A5B82A4241BA}" type="presOf" srcId="{4CF1C409-C363-4AD8-AFC9-44DFED966EA9}" destId="{2FE3F175-01B5-4679-8580-6C838ABB7203}" srcOrd="0" destOrd="0" presId="urn:microsoft.com/office/officeart/2005/8/layout/hierarchy6"/>
    <dgm:cxn modelId="{B06BBFC6-8AE1-4031-B73B-7D78CCDD8F56}" type="presOf" srcId="{B6197987-E1ED-4CCE-81B0-89CF63AA6D2A}" destId="{13813A6A-F128-4DAE-9656-D57352D4E149}" srcOrd="1" destOrd="0" presId="urn:microsoft.com/office/officeart/2005/8/layout/hierarchy6"/>
    <dgm:cxn modelId="{9AC726A5-F863-45DB-BF1D-A55AED7E73D5}" type="presOf" srcId="{B6197987-E1ED-4CCE-81B0-89CF63AA6D2A}" destId="{98533DA7-1DD2-407A-8B5A-B8DEB175C187}" srcOrd="0" destOrd="0" presId="urn:microsoft.com/office/officeart/2005/8/layout/hierarchy6"/>
    <dgm:cxn modelId="{8DE17175-3DEC-44DD-A07B-8267747B04C7}" type="presOf" srcId="{DE699BF6-A8C5-49F5-BFA1-1FFEC2FDF9EB}" destId="{B6966164-3801-4F96-8777-247501278383}" srcOrd="0" destOrd="0" presId="urn:microsoft.com/office/officeart/2005/8/layout/hierarchy6"/>
    <dgm:cxn modelId="{0BE7F14F-B73D-44A4-A026-4492BA4B9B62}" srcId="{0C3C59EA-157B-4BAA-AD70-8563551F8BB4}" destId="{0AF7C5DC-BB76-4722-8D52-A84B348BFAFB}" srcOrd="4" destOrd="0" parTransId="{019C6FD0-3708-44EB-9F7D-924A90C5C288}" sibTransId="{D12D910F-2086-4059-B9AC-807C915F6A89}"/>
    <dgm:cxn modelId="{3CB83F7F-D29B-44C8-9128-47DBD47EB3C5}" srcId="{0C3C59EA-157B-4BAA-AD70-8563551F8BB4}" destId="{B6197987-E1ED-4CCE-81B0-89CF63AA6D2A}" srcOrd="1" destOrd="0" parTransId="{9BDBB616-DDD5-498C-A842-23466CD67414}" sibTransId="{5B352980-CEA1-449E-B936-095641C199F3}"/>
    <dgm:cxn modelId="{2E2ADA3F-7013-4D01-8DE8-FE49B3873843}" srcId="{0C3C59EA-157B-4BAA-AD70-8563551F8BB4}" destId="{9DD191FF-BBD5-4317-A08B-1D04BA340D11}" srcOrd="2" destOrd="0" parTransId="{B15EDCE8-7F9A-47C2-B6F6-439DDB321A2C}" sibTransId="{AAF19A94-2174-46C8-B2E4-587A1782F121}"/>
    <dgm:cxn modelId="{B784D198-7277-4033-B5DE-2DA671D5B52C}" type="presOf" srcId="{956C08E1-89F4-4795-BBBC-DD75DF3B6EC5}" destId="{16FBDAC0-7E29-4DE3-A768-1FD0CF01C051}" srcOrd="0" destOrd="0" presId="urn:microsoft.com/office/officeart/2005/8/layout/hierarchy6"/>
    <dgm:cxn modelId="{04194606-858E-40DB-BF45-43E2527024EE}" type="presOf" srcId="{4C8DB5C5-22AE-4B5C-936D-77198AAE52C4}" destId="{91D6A2A1-9B5A-4028-A8CC-0D43389EA249}" srcOrd="0" destOrd="0" presId="urn:microsoft.com/office/officeart/2005/8/layout/hierarchy6"/>
    <dgm:cxn modelId="{41679FC6-BC8B-424A-A3C6-823FA192F14A}" srcId="{433230E8-A3DD-49A9-BC9E-4C7F5488CA92}" destId="{4CF1C409-C363-4AD8-AFC9-44DFED966EA9}" srcOrd="3" destOrd="0" parTransId="{725DDCD7-323C-4D52-A182-98B04490937C}" sibTransId="{93FCA5E2-D60B-495C-B1E9-2E5B173A4760}"/>
    <dgm:cxn modelId="{14B5DCDA-21BC-47BA-9ABC-319AF916FBD6}" srcId="{A70F52ED-179E-4338-923A-0659C84A0F90}" destId="{233B660D-3051-4D12-B478-941AF9300831}" srcOrd="0" destOrd="0" parTransId="{BFEDAE68-3B2B-41BF-BB7E-BBB62E8E43B1}" sibTransId="{152773D5-D0E8-4815-A2CC-ABF920D94FD9}"/>
    <dgm:cxn modelId="{421783DD-EEC6-4E41-8ED0-57699C2F889A}" type="presOf" srcId="{262BD76C-954B-4C03-863E-668C87C0D8DC}" destId="{ED1148F2-C6CF-495A-8091-D1C1380F339E}" srcOrd="0" destOrd="0" presId="urn:microsoft.com/office/officeart/2005/8/layout/hierarchy6"/>
    <dgm:cxn modelId="{C5883632-24CF-4343-B434-C0AEF3F092C1}" srcId="{433230E8-A3DD-49A9-BC9E-4C7F5488CA92}" destId="{1F270A66-C901-421E-B3A0-85D0928ADAAD}" srcOrd="1" destOrd="0" parTransId="{4E0E76FC-4AE1-431C-9164-9D8830E385F9}" sibTransId="{22787C0E-B119-4DCA-8563-B67AFAF49938}"/>
    <dgm:cxn modelId="{20481D9F-FC23-4AC9-B371-1E781C8451A2}" type="presOf" srcId="{0AF7C5DC-BB76-4722-8D52-A84B348BFAFB}" destId="{84FEA0FA-FC7A-42E5-B915-6B2C41E458C3}" srcOrd="0" destOrd="0" presId="urn:microsoft.com/office/officeart/2005/8/layout/hierarchy6"/>
    <dgm:cxn modelId="{8ED97AE9-12AA-4DA0-8617-917656119348}" srcId="{0C3C59EA-157B-4BAA-AD70-8563551F8BB4}" destId="{A70F52ED-179E-4338-923A-0659C84A0F90}" srcOrd="0" destOrd="0" parTransId="{23957C49-5E1D-44E8-B16E-E0D7227ADA18}" sibTransId="{D6524F1F-CE23-450B-A3A2-1224E5C7C32E}"/>
    <dgm:cxn modelId="{A51D9658-B6A7-4F1B-8CD1-4D71615C465F}" type="presOf" srcId="{4E0E76FC-4AE1-431C-9164-9D8830E385F9}" destId="{F652F924-65E6-4FDA-A996-97D0E2E91876}" srcOrd="0" destOrd="0" presId="urn:microsoft.com/office/officeart/2005/8/layout/hierarchy6"/>
    <dgm:cxn modelId="{BC09DF10-7D6D-45D3-838B-9406A3B7B1B7}" srcId="{233B660D-3051-4D12-B478-941AF9300831}" destId="{18FAA09B-0784-4721-B389-C7E9889783D4}" srcOrd="1" destOrd="0" parTransId="{CD3CEED6-0960-4102-B8F3-5FA40C8510A6}" sibTransId="{A29C2316-CC06-4503-9C3D-1E1372FF37C5}"/>
    <dgm:cxn modelId="{7D84D214-951A-477B-9CE6-FA7C18294385}" type="presOf" srcId="{18FAA09B-0784-4721-B389-C7E9889783D4}" destId="{C8176B50-F2C4-4448-B5AF-A2D1B1462D72}" srcOrd="0" destOrd="0" presId="urn:microsoft.com/office/officeart/2005/8/layout/hierarchy6"/>
    <dgm:cxn modelId="{42BF2E44-4D6B-418A-8507-CC9C05544EE8}" type="presOf" srcId="{BFEDAE68-3B2B-41BF-BB7E-BBB62E8E43B1}" destId="{43C74956-A7CF-4A8E-9385-73905000A58A}" srcOrd="0" destOrd="0" presId="urn:microsoft.com/office/officeart/2005/8/layout/hierarchy6"/>
    <dgm:cxn modelId="{176A2A18-8788-4928-966F-C709E2B87594}" type="presOf" srcId="{D31D0F4C-D063-4037-AF87-4E4D0CA8BB01}" destId="{9067B40B-B372-4405-BB22-4E9A7ECBA0E6}" srcOrd="0" destOrd="0" presId="urn:microsoft.com/office/officeart/2005/8/layout/hierarchy6"/>
    <dgm:cxn modelId="{15C57269-2A14-4339-AA3B-900E07FDF194}" type="presOf" srcId="{0AF7C5DC-BB76-4722-8D52-A84B348BFAFB}" destId="{E132EB0E-9DFB-4492-BBE8-78551B984843}" srcOrd="1" destOrd="0" presId="urn:microsoft.com/office/officeart/2005/8/layout/hierarchy6"/>
    <dgm:cxn modelId="{9E717A6D-BEDD-4B2A-B277-CA9E3A71701D}" srcId="{233B660D-3051-4D12-B478-941AF9300831}" destId="{433230E8-A3DD-49A9-BC9E-4C7F5488CA92}" srcOrd="0" destOrd="0" parTransId="{8EE6D386-FF87-4C1B-B0E2-86DD6E233AA8}" sibTransId="{C35AAABF-F2D4-4022-AB6F-C5D99BB871CC}"/>
    <dgm:cxn modelId="{B1259262-CED9-4EB0-A60D-B642BF2A06E5}" srcId="{0C3C59EA-157B-4BAA-AD70-8563551F8BB4}" destId="{D31D0F4C-D063-4037-AF87-4E4D0CA8BB01}" srcOrd="3" destOrd="0" parTransId="{798D4706-3AD4-4DE9-B085-2CFCC1E165D8}" sibTransId="{54CD931E-40C4-40D0-9378-CA726BFACEF9}"/>
    <dgm:cxn modelId="{69DB5F89-FA6B-49B2-BB10-7D1C2C0101E5}" type="presOf" srcId="{433230E8-A3DD-49A9-BC9E-4C7F5488CA92}" destId="{6E355EDA-D701-410C-A283-90411F8E3D07}" srcOrd="0" destOrd="0" presId="urn:microsoft.com/office/officeart/2005/8/layout/hierarchy6"/>
    <dgm:cxn modelId="{F1D7C74C-2EB7-4C72-A07E-959741AFA660}" type="presOf" srcId="{D31D0F4C-D063-4037-AF87-4E4D0CA8BB01}" destId="{38DBF97D-FF5C-453E-95FE-DC908063D160}" srcOrd="1" destOrd="0" presId="urn:microsoft.com/office/officeart/2005/8/layout/hierarchy6"/>
    <dgm:cxn modelId="{0E5BDF1B-9E91-4BAC-86B6-B03DC731C1C8}" type="presOf" srcId="{0C3C59EA-157B-4BAA-AD70-8563551F8BB4}" destId="{8F16492D-0372-45F1-A909-B77F2E36A8B2}" srcOrd="0" destOrd="0" presId="urn:microsoft.com/office/officeart/2005/8/layout/hierarchy6"/>
    <dgm:cxn modelId="{4AF230D8-DB0C-46E0-8ADD-8EF380E9E867}" type="presOf" srcId="{9DD191FF-BBD5-4317-A08B-1D04BA340D11}" destId="{8D541B68-7F7A-4795-B73D-2C007BE9500A}" srcOrd="1" destOrd="0" presId="urn:microsoft.com/office/officeart/2005/8/layout/hierarchy6"/>
    <dgm:cxn modelId="{091ECD49-9CBC-406B-8E35-FEEEE9335D8F}" type="presOf" srcId="{8EE6D386-FF87-4C1B-B0E2-86DD6E233AA8}" destId="{F95C8A6C-3070-45DE-A01D-4F65EF562CDD}" srcOrd="0" destOrd="0" presId="urn:microsoft.com/office/officeart/2005/8/layout/hierarchy6"/>
    <dgm:cxn modelId="{78AB8402-1367-42FD-AB2A-CAFC4DCDE588}" type="presOf" srcId="{CD3CEED6-0960-4102-B8F3-5FA40C8510A6}" destId="{47E645E6-D122-47E5-94A1-A92BC790025E}" srcOrd="0" destOrd="0" presId="urn:microsoft.com/office/officeart/2005/8/layout/hierarchy6"/>
    <dgm:cxn modelId="{83E4E12F-4121-4E58-9875-C57DA28A78C0}" type="presOf" srcId="{638CB080-5DDD-45A0-816C-620241730848}" destId="{C6DE792D-D352-43E8-899B-B1A5973E6358}" srcOrd="0" destOrd="0" presId="urn:microsoft.com/office/officeart/2005/8/layout/hierarchy6"/>
    <dgm:cxn modelId="{AB948493-7331-48AF-B7C4-89E9FD8D61D4}" type="presParOf" srcId="{8F16492D-0372-45F1-A909-B77F2E36A8B2}" destId="{DB923D6C-265E-4954-B6A3-2E7C0731E184}" srcOrd="0" destOrd="0" presId="urn:microsoft.com/office/officeart/2005/8/layout/hierarchy6"/>
    <dgm:cxn modelId="{806CE75E-B31C-4DE6-9E5B-878C68F2FBDE}" type="presParOf" srcId="{DB923D6C-265E-4954-B6A3-2E7C0731E184}" destId="{4111A818-E30F-481C-9E9C-E65B8D4B73EE}" srcOrd="0" destOrd="0" presId="urn:microsoft.com/office/officeart/2005/8/layout/hierarchy6"/>
    <dgm:cxn modelId="{29113E1B-C734-414A-9BE4-1F05563656D7}" type="presParOf" srcId="{DB923D6C-265E-4954-B6A3-2E7C0731E184}" destId="{0219437A-EF4B-475E-8B60-0B5F1607E42F}" srcOrd="1" destOrd="0" presId="urn:microsoft.com/office/officeart/2005/8/layout/hierarchy6"/>
    <dgm:cxn modelId="{97FB0D3B-5EEF-4DF8-B15B-830CF5E41183}" type="presParOf" srcId="{0219437A-EF4B-475E-8B60-0B5F1607E42F}" destId="{7183D4C5-8EED-463C-85E5-B2DC271639A1}" srcOrd="0" destOrd="0" presId="urn:microsoft.com/office/officeart/2005/8/layout/hierarchy6"/>
    <dgm:cxn modelId="{8F7CD155-3D81-473A-A5EF-C539E1357959}" type="presParOf" srcId="{7183D4C5-8EED-463C-85E5-B2DC271639A1}" destId="{206F7372-0A4B-455E-9C25-977275AACC72}" srcOrd="0" destOrd="0" presId="urn:microsoft.com/office/officeart/2005/8/layout/hierarchy6"/>
    <dgm:cxn modelId="{C84BD03B-552D-4EF7-921B-401DBCA31F78}" type="presParOf" srcId="{7183D4C5-8EED-463C-85E5-B2DC271639A1}" destId="{A2CC5C57-6707-4A7F-9907-DE937D352FA6}" srcOrd="1" destOrd="0" presId="urn:microsoft.com/office/officeart/2005/8/layout/hierarchy6"/>
    <dgm:cxn modelId="{5A305DC7-7737-43B8-B92D-BD79AD964B4C}" type="presParOf" srcId="{A2CC5C57-6707-4A7F-9907-DE937D352FA6}" destId="{43C74956-A7CF-4A8E-9385-73905000A58A}" srcOrd="0" destOrd="0" presId="urn:microsoft.com/office/officeart/2005/8/layout/hierarchy6"/>
    <dgm:cxn modelId="{AF9064A5-932D-4FCC-ABE3-2C900D33C205}" type="presParOf" srcId="{A2CC5C57-6707-4A7F-9907-DE937D352FA6}" destId="{7712A4D2-7EEC-44E4-86E8-B227C37F21C5}" srcOrd="1" destOrd="0" presId="urn:microsoft.com/office/officeart/2005/8/layout/hierarchy6"/>
    <dgm:cxn modelId="{190B77B3-37DC-49C6-8153-6BE18C3ACFE2}" type="presParOf" srcId="{7712A4D2-7EEC-44E4-86E8-B227C37F21C5}" destId="{D2AC290A-D672-4ADA-A8D1-78732C6F3801}" srcOrd="0" destOrd="0" presId="urn:microsoft.com/office/officeart/2005/8/layout/hierarchy6"/>
    <dgm:cxn modelId="{D48371B5-DD22-4834-A161-E1144AC44C87}" type="presParOf" srcId="{7712A4D2-7EEC-44E4-86E8-B227C37F21C5}" destId="{800CD9AA-6A68-467F-B5FD-24B54D525D31}" srcOrd="1" destOrd="0" presId="urn:microsoft.com/office/officeart/2005/8/layout/hierarchy6"/>
    <dgm:cxn modelId="{50DC9AF3-42D6-4905-8BD0-862FA59BC544}" type="presParOf" srcId="{800CD9AA-6A68-467F-B5FD-24B54D525D31}" destId="{F95C8A6C-3070-45DE-A01D-4F65EF562CDD}" srcOrd="0" destOrd="0" presId="urn:microsoft.com/office/officeart/2005/8/layout/hierarchy6"/>
    <dgm:cxn modelId="{0160E492-229E-4259-BE40-4D3F2528E5C4}" type="presParOf" srcId="{800CD9AA-6A68-467F-B5FD-24B54D525D31}" destId="{D758DD37-B74B-40A8-81EE-AD88B5A20442}" srcOrd="1" destOrd="0" presId="urn:microsoft.com/office/officeart/2005/8/layout/hierarchy6"/>
    <dgm:cxn modelId="{A6961B7C-478D-4B64-8FE6-0A8F035BD00F}" type="presParOf" srcId="{D758DD37-B74B-40A8-81EE-AD88B5A20442}" destId="{6E355EDA-D701-410C-A283-90411F8E3D07}" srcOrd="0" destOrd="0" presId="urn:microsoft.com/office/officeart/2005/8/layout/hierarchy6"/>
    <dgm:cxn modelId="{99EC24D1-79E9-4AF5-AD5B-6B9C3957DF3B}" type="presParOf" srcId="{D758DD37-B74B-40A8-81EE-AD88B5A20442}" destId="{6FECB0E1-94ED-4162-B0D8-AB95AB6C9E49}" srcOrd="1" destOrd="0" presId="urn:microsoft.com/office/officeart/2005/8/layout/hierarchy6"/>
    <dgm:cxn modelId="{A49AEA86-0286-4928-9FCD-6D514C110AE7}" type="presParOf" srcId="{6FECB0E1-94ED-4162-B0D8-AB95AB6C9E49}" destId="{ED1148F2-C6CF-495A-8091-D1C1380F339E}" srcOrd="0" destOrd="0" presId="urn:microsoft.com/office/officeart/2005/8/layout/hierarchy6"/>
    <dgm:cxn modelId="{EB9AFF8C-B350-4033-AFFA-DCA1EB0733FB}" type="presParOf" srcId="{6FECB0E1-94ED-4162-B0D8-AB95AB6C9E49}" destId="{94E15845-0734-4906-92D5-4798E4A06FBB}" srcOrd="1" destOrd="0" presId="urn:microsoft.com/office/officeart/2005/8/layout/hierarchy6"/>
    <dgm:cxn modelId="{3BD47E47-3883-4C49-B225-040B0E2E33D4}" type="presParOf" srcId="{94E15845-0734-4906-92D5-4798E4A06FBB}" destId="{B6966164-3801-4F96-8777-247501278383}" srcOrd="0" destOrd="0" presId="urn:microsoft.com/office/officeart/2005/8/layout/hierarchy6"/>
    <dgm:cxn modelId="{D1A5D3E6-BD07-46EE-A2CC-8B3E7F11A172}" type="presParOf" srcId="{94E15845-0734-4906-92D5-4798E4A06FBB}" destId="{F3C54D2D-BAB4-4532-9895-BD72D5F5DA30}" srcOrd="1" destOrd="0" presId="urn:microsoft.com/office/officeart/2005/8/layout/hierarchy6"/>
    <dgm:cxn modelId="{78FAFEC3-8994-40AF-BB4D-BF7677F9F7FF}" type="presParOf" srcId="{6FECB0E1-94ED-4162-B0D8-AB95AB6C9E49}" destId="{F652F924-65E6-4FDA-A996-97D0E2E91876}" srcOrd="2" destOrd="0" presId="urn:microsoft.com/office/officeart/2005/8/layout/hierarchy6"/>
    <dgm:cxn modelId="{3B48A563-78D3-4283-9B2E-02C820772A4D}" type="presParOf" srcId="{6FECB0E1-94ED-4162-B0D8-AB95AB6C9E49}" destId="{013E1085-0D9B-4A7E-B571-3C930744A96D}" srcOrd="3" destOrd="0" presId="urn:microsoft.com/office/officeart/2005/8/layout/hierarchy6"/>
    <dgm:cxn modelId="{743DA093-EC9D-4345-8627-98FD626415F1}" type="presParOf" srcId="{013E1085-0D9B-4A7E-B571-3C930744A96D}" destId="{29FBA781-F2CC-4827-8236-A7AFB118C34D}" srcOrd="0" destOrd="0" presId="urn:microsoft.com/office/officeart/2005/8/layout/hierarchy6"/>
    <dgm:cxn modelId="{2BAAA0AF-974D-43FD-B87B-6A7F93C6D029}" type="presParOf" srcId="{013E1085-0D9B-4A7E-B571-3C930744A96D}" destId="{EA506073-53B5-48BB-8765-AB22205C5D97}" srcOrd="1" destOrd="0" presId="urn:microsoft.com/office/officeart/2005/8/layout/hierarchy6"/>
    <dgm:cxn modelId="{5A5C59C1-A886-4DA7-BBE5-1098003053A1}" type="presParOf" srcId="{6FECB0E1-94ED-4162-B0D8-AB95AB6C9E49}" destId="{DF76A452-3F85-4597-9DE5-512061C569F5}" srcOrd="4" destOrd="0" presId="urn:microsoft.com/office/officeart/2005/8/layout/hierarchy6"/>
    <dgm:cxn modelId="{8B05A734-5B6C-4E28-8F78-E58D215FE472}" type="presParOf" srcId="{6FECB0E1-94ED-4162-B0D8-AB95AB6C9E49}" destId="{F0280B1F-B60D-491F-AF00-8B9E629CE138}" srcOrd="5" destOrd="0" presId="urn:microsoft.com/office/officeart/2005/8/layout/hierarchy6"/>
    <dgm:cxn modelId="{DD211330-83E9-4435-8CDA-F2CDFA1DB4A6}" type="presParOf" srcId="{F0280B1F-B60D-491F-AF00-8B9E629CE138}" destId="{C6DE792D-D352-43E8-899B-B1A5973E6358}" srcOrd="0" destOrd="0" presId="urn:microsoft.com/office/officeart/2005/8/layout/hierarchy6"/>
    <dgm:cxn modelId="{ABF3ACCC-6E8B-4AD0-8B28-A0EB40B06D2B}" type="presParOf" srcId="{F0280B1F-B60D-491F-AF00-8B9E629CE138}" destId="{3B2BA1AF-5211-4263-BCC8-FA86A1A179A7}" srcOrd="1" destOrd="0" presId="urn:microsoft.com/office/officeart/2005/8/layout/hierarchy6"/>
    <dgm:cxn modelId="{CCC43ABC-8489-48E9-9279-6BA9B4205A03}" type="presParOf" srcId="{6FECB0E1-94ED-4162-B0D8-AB95AB6C9E49}" destId="{301D66E1-888D-4B47-BF2C-96E7B3F041F8}" srcOrd="6" destOrd="0" presId="urn:microsoft.com/office/officeart/2005/8/layout/hierarchy6"/>
    <dgm:cxn modelId="{D1E2AC17-A396-46C8-8DC5-E43335DB6C6D}" type="presParOf" srcId="{6FECB0E1-94ED-4162-B0D8-AB95AB6C9E49}" destId="{07F76DD4-A1F1-4534-A477-C613923986F7}" srcOrd="7" destOrd="0" presId="urn:microsoft.com/office/officeart/2005/8/layout/hierarchy6"/>
    <dgm:cxn modelId="{89D31058-6F39-4F37-B31C-873C7E8D4E9D}" type="presParOf" srcId="{07F76DD4-A1F1-4534-A477-C613923986F7}" destId="{2FE3F175-01B5-4679-8580-6C838ABB7203}" srcOrd="0" destOrd="0" presId="urn:microsoft.com/office/officeart/2005/8/layout/hierarchy6"/>
    <dgm:cxn modelId="{DEA681A7-5570-471B-8222-8AAFA7051537}" type="presParOf" srcId="{07F76DD4-A1F1-4534-A477-C613923986F7}" destId="{0221B814-E47D-44BC-957A-AEC15B62C080}" srcOrd="1" destOrd="0" presId="urn:microsoft.com/office/officeart/2005/8/layout/hierarchy6"/>
    <dgm:cxn modelId="{13BCDD84-E672-46DE-98DF-FA670465A478}" type="presParOf" srcId="{800CD9AA-6A68-467F-B5FD-24B54D525D31}" destId="{47E645E6-D122-47E5-94A1-A92BC790025E}" srcOrd="2" destOrd="0" presId="urn:microsoft.com/office/officeart/2005/8/layout/hierarchy6"/>
    <dgm:cxn modelId="{6EB69648-2572-46D9-BFEB-84E9D927ACF1}" type="presParOf" srcId="{800CD9AA-6A68-467F-B5FD-24B54D525D31}" destId="{70E0B887-0D67-41BC-8E21-EF74C127236D}" srcOrd="3" destOrd="0" presId="urn:microsoft.com/office/officeart/2005/8/layout/hierarchy6"/>
    <dgm:cxn modelId="{388CEF6F-E187-400E-89BB-95C7B157E290}" type="presParOf" srcId="{70E0B887-0D67-41BC-8E21-EF74C127236D}" destId="{C8176B50-F2C4-4448-B5AF-A2D1B1462D72}" srcOrd="0" destOrd="0" presId="urn:microsoft.com/office/officeart/2005/8/layout/hierarchy6"/>
    <dgm:cxn modelId="{7E5BBBF7-D16E-48D7-861E-6101CDBD8B1B}" type="presParOf" srcId="{70E0B887-0D67-41BC-8E21-EF74C127236D}" destId="{02441E59-E3E4-45D1-B3AA-07A3E74AF770}" srcOrd="1" destOrd="0" presId="urn:microsoft.com/office/officeart/2005/8/layout/hierarchy6"/>
    <dgm:cxn modelId="{076354A8-3E82-48C9-893E-3B85068BBE43}" type="presParOf" srcId="{800CD9AA-6A68-467F-B5FD-24B54D525D31}" destId="{F060FFCB-655E-4692-BBCE-A71BF65C6D20}" srcOrd="4" destOrd="0" presId="urn:microsoft.com/office/officeart/2005/8/layout/hierarchy6"/>
    <dgm:cxn modelId="{19F8FDAF-B143-41B8-A264-1A28AB0728D6}" type="presParOf" srcId="{800CD9AA-6A68-467F-B5FD-24B54D525D31}" destId="{ADBD0FE2-A3F2-4A0D-96F5-7BD8411F7792}" srcOrd="5" destOrd="0" presId="urn:microsoft.com/office/officeart/2005/8/layout/hierarchy6"/>
    <dgm:cxn modelId="{0BC346DD-85F8-4579-A9C8-80E06F6C09F6}" type="presParOf" srcId="{ADBD0FE2-A3F2-4A0D-96F5-7BD8411F7792}" destId="{752408DC-1692-46B0-AE8B-1CDAEE6A5DBB}" srcOrd="0" destOrd="0" presId="urn:microsoft.com/office/officeart/2005/8/layout/hierarchy6"/>
    <dgm:cxn modelId="{73337A4A-0677-495D-A812-14A4C0506B1C}" type="presParOf" srcId="{ADBD0FE2-A3F2-4A0D-96F5-7BD8411F7792}" destId="{7827D9CD-C0EF-44F2-8289-7E301FE1B5D0}" srcOrd="1" destOrd="0" presId="urn:microsoft.com/office/officeart/2005/8/layout/hierarchy6"/>
    <dgm:cxn modelId="{05AEC718-305B-4934-9FE3-57A838CA94DE}" type="presParOf" srcId="{A2CC5C57-6707-4A7F-9907-DE937D352FA6}" destId="{91D6A2A1-9B5A-4028-A8CC-0D43389EA249}" srcOrd="2" destOrd="0" presId="urn:microsoft.com/office/officeart/2005/8/layout/hierarchy6"/>
    <dgm:cxn modelId="{9393AB74-356E-4853-8FF5-FAAD8CBF6BD5}" type="presParOf" srcId="{A2CC5C57-6707-4A7F-9907-DE937D352FA6}" destId="{E141AE6A-8F12-413D-94DD-11B3B25BF4A4}" srcOrd="3" destOrd="0" presId="urn:microsoft.com/office/officeart/2005/8/layout/hierarchy6"/>
    <dgm:cxn modelId="{48F090CF-98B3-448C-A4D8-4050B0FF576E}" type="presParOf" srcId="{E141AE6A-8F12-413D-94DD-11B3B25BF4A4}" destId="{16FBDAC0-7E29-4DE3-A768-1FD0CF01C051}" srcOrd="0" destOrd="0" presId="urn:microsoft.com/office/officeart/2005/8/layout/hierarchy6"/>
    <dgm:cxn modelId="{A972F926-B0F3-444C-A10F-4B3E78BFA308}" type="presParOf" srcId="{E141AE6A-8F12-413D-94DD-11B3B25BF4A4}" destId="{57819C60-D047-4D46-84DE-F39885E74628}" srcOrd="1" destOrd="0" presId="urn:microsoft.com/office/officeart/2005/8/layout/hierarchy6"/>
    <dgm:cxn modelId="{233382D3-AE3C-497F-A687-90998A4F1FD5}" type="presParOf" srcId="{8F16492D-0372-45F1-A909-B77F2E36A8B2}" destId="{71874401-D54D-431F-BE81-84BB5047DDA0}" srcOrd="1" destOrd="0" presId="urn:microsoft.com/office/officeart/2005/8/layout/hierarchy6"/>
    <dgm:cxn modelId="{6994542D-0785-47A4-97E8-F54DEDF712B9}" type="presParOf" srcId="{71874401-D54D-431F-BE81-84BB5047DDA0}" destId="{276C8431-24FA-4812-9B2F-E64AEB8711E8}" srcOrd="0" destOrd="0" presId="urn:microsoft.com/office/officeart/2005/8/layout/hierarchy6"/>
    <dgm:cxn modelId="{45851DCF-2D6D-4FB6-B9C2-89B151D6CC0F}" type="presParOf" srcId="{276C8431-24FA-4812-9B2F-E64AEB8711E8}" destId="{98533DA7-1DD2-407A-8B5A-B8DEB175C187}" srcOrd="0" destOrd="0" presId="urn:microsoft.com/office/officeart/2005/8/layout/hierarchy6"/>
    <dgm:cxn modelId="{7109E9EE-8868-4A84-9B69-803BE0140A0C}" type="presParOf" srcId="{276C8431-24FA-4812-9B2F-E64AEB8711E8}" destId="{13813A6A-F128-4DAE-9656-D57352D4E149}" srcOrd="1" destOrd="0" presId="urn:microsoft.com/office/officeart/2005/8/layout/hierarchy6"/>
    <dgm:cxn modelId="{3A24CAC8-3907-44BD-80D3-F9812C0E8584}" type="presParOf" srcId="{71874401-D54D-431F-BE81-84BB5047DDA0}" destId="{01D0BD61-07D1-4078-AF0F-D3D8BC456806}" srcOrd="1" destOrd="0" presId="urn:microsoft.com/office/officeart/2005/8/layout/hierarchy6"/>
    <dgm:cxn modelId="{C455F3AF-3E1B-4B2A-8F38-D5501E64DACE}" type="presParOf" srcId="{01D0BD61-07D1-4078-AF0F-D3D8BC456806}" destId="{71ED2258-DDE0-4203-BADE-E3FB63A8B37A}" srcOrd="0" destOrd="0" presId="urn:microsoft.com/office/officeart/2005/8/layout/hierarchy6"/>
    <dgm:cxn modelId="{99C4E47F-71B1-4E7E-ACE0-5FD51E8D2BBB}" type="presParOf" srcId="{71874401-D54D-431F-BE81-84BB5047DDA0}" destId="{2FD7A63E-FEA3-4554-B088-C23A24F7A718}" srcOrd="2" destOrd="0" presId="urn:microsoft.com/office/officeart/2005/8/layout/hierarchy6"/>
    <dgm:cxn modelId="{B98503C4-DF51-424F-988B-84C1B4487732}" type="presParOf" srcId="{2FD7A63E-FEA3-4554-B088-C23A24F7A718}" destId="{D067926D-4BBD-47AB-941B-E48D703B3316}" srcOrd="0" destOrd="0" presId="urn:microsoft.com/office/officeart/2005/8/layout/hierarchy6"/>
    <dgm:cxn modelId="{A08B2C2F-F274-44F9-8605-4CA1460B42D3}" type="presParOf" srcId="{2FD7A63E-FEA3-4554-B088-C23A24F7A718}" destId="{8D541B68-7F7A-4795-B73D-2C007BE9500A}" srcOrd="1" destOrd="0" presId="urn:microsoft.com/office/officeart/2005/8/layout/hierarchy6"/>
    <dgm:cxn modelId="{FDAF87B4-AFC7-47D3-8A9D-71EAD1B417ED}" type="presParOf" srcId="{71874401-D54D-431F-BE81-84BB5047DDA0}" destId="{D466BC37-E12F-43A1-BED7-7E8D5AFE27FD}" srcOrd="3" destOrd="0" presId="urn:microsoft.com/office/officeart/2005/8/layout/hierarchy6"/>
    <dgm:cxn modelId="{21C6FB86-5E10-497F-8ED6-4AF311255573}" type="presParOf" srcId="{D466BC37-E12F-43A1-BED7-7E8D5AFE27FD}" destId="{210F69D5-3F56-426D-A508-60BF42DEFDDD}" srcOrd="0" destOrd="0" presId="urn:microsoft.com/office/officeart/2005/8/layout/hierarchy6"/>
    <dgm:cxn modelId="{CEF1C5A2-742D-41C9-85F8-CA3FC571A82B}" type="presParOf" srcId="{71874401-D54D-431F-BE81-84BB5047DDA0}" destId="{14F1D16E-991B-4F54-97BC-F233FE7B074D}" srcOrd="4" destOrd="0" presId="urn:microsoft.com/office/officeart/2005/8/layout/hierarchy6"/>
    <dgm:cxn modelId="{62CE0604-022E-466D-B376-8CA9A73F4567}" type="presParOf" srcId="{14F1D16E-991B-4F54-97BC-F233FE7B074D}" destId="{9067B40B-B372-4405-BB22-4E9A7ECBA0E6}" srcOrd="0" destOrd="0" presId="urn:microsoft.com/office/officeart/2005/8/layout/hierarchy6"/>
    <dgm:cxn modelId="{0E9ED0D2-B46C-40FC-950B-A9BD327E7542}" type="presParOf" srcId="{14F1D16E-991B-4F54-97BC-F233FE7B074D}" destId="{38DBF97D-FF5C-453E-95FE-DC908063D160}" srcOrd="1" destOrd="0" presId="urn:microsoft.com/office/officeart/2005/8/layout/hierarchy6"/>
    <dgm:cxn modelId="{D80D74D7-CBE7-4561-95BA-6CCE8732F610}" type="presParOf" srcId="{71874401-D54D-431F-BE81-84BB5047DDA0}" destId="{D6038E70-71FD-4885-A166-AE803974F34F}" srcOrd="5" destOrd="0" presId="urn:microsoft.com/office/officeart/2005/8/layout/hierarchy6"/>
    <dgm:cxn modelId="{E4315D14-EC6F-4287-B1F0-6EB597538D96}" type="presParOf" srcId="{D6038E70-71FD-4885-A166-AE803974F34F}" destId="{45519FF3-06EC-4E67-9391-5619437972B7}" srcOrd="0" destOrd="0" presId="urn:microsoft.com/office/officeart/2005/8/layout/hierarchy6"/>
    <dgm:cxn modelId="{653A6821-8189-4FCA-8738-8CE57F5C3574}" type="presParOf" srcId="{71874401-D54D-431F-BE81-84BB5047DDA0}" destId="{8CC2BD92-ECFA-413B-8013-14CCAF9572B7}" srcOrd="6" destOrd="0" presId="urn:microsoft.com/office/officeart/2005/8/layout/hierarchy6"/>
    <dgm:cxn modelId="{399754EE-ABB0-4D46-9921-4131DB7319DA}" type="presParOf" srcId="{8CC2BD92-ECFA-413B-8013-14CCAF9572B7}" destId="{84FEA0FA-FC7A-42E5-B915-6B2C41E458C3}" srcOrd="0" destOrd="0" presId="urn:microsoft.com/office/officeart/2005/8/layout/hierarchy6"/>
    <dgm:cxn modelId="{F33EB2B7-9A0E-448F-A510-275E9E1EDC5D}" type="presParOf" srcId="{8CC2BD92-ECFA-413B-8013-14CCAF9572B7}" destId="{E132EB0E-9DFB-4492-BBE8-78551B984843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E88D39-476F-456C-BB4A-B7A6D587771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2A1A37DC-A9C3-4BA8-A3BB-FF8BA965AAB8}">
      <dgm:prSet phldrT="[文本]"/>
      <dgm:spPr/>
      <dgm:t>
        <a:bodyPr/>
        <a:lstStyle/>
        <a:p>
          <a:r>
            <a:rPr lang="zh-CN" altLang="en-US" dirty="0" smtClean="0"/>
            <a:t>线程间亲和性</a:t>
          </a:r>
          <a:endParaRPr lang="zh-CN" altLang="en-US" dirty="0"/>
        </a:p>
      </dgm:t>
    </dgm:pt>
    <dgm:pt modelId="{2585180B-F6F7-42EE-9971-A1D9555814DE}" type="parTrans" cxnId="{781D4330-2D9D-4C47-8CB3-361953828145}">
      <dgm:prSet/>
      <dgm:spPr/>
      <dgm:t>
        <a:bodyPr/>
        <a:lstStyle/>
        <a:p>
          <a:endParaRPr lang="zh-CN" altLang="en-US"/>
        </a:p>
      </dgm:t>
    </dgm:pt>
    <dgm:pt modelId="{D9D37403-7C18-49B0-9252-A30114A2860D}" type="sibTrans" cxnId="{781D4330-2D9D-4C47-8CB3-361953828145}">
      <dgm:prSet/>
      <dgm:spPr/>
      <dgm:t>
        <a:bodyPr/>
        <a:lstStyle/>
        <a:p>
          <a:endParaRPr lang="zh-CN" altLang="en-US"/>
        </a:p>
      </dgm:t>
    </dgm:pt>
    <dgm:pt modelId="{85733EE1-E536-4156-8191-1C475975F915}">
      <dgm:prSet phldrT="[文本]"/>
      <dgm:spPr/>
      <dgm:t>
        <a:bodyPr/>
        <a:lstStyle/>
        <a:p>
          <a:r>
            <a:rPr lang="zh-CN" altLang="en-US" dirty="0" smtClean="0"/>
            <a:t>我们两个不同的线程对同一地址的内存访问称为共享，大多数用于共享内存的并行编程 </a:t>
          </a:r>
          <a:r>
            <a:rPr lang="en-US" altLang="en-US" dirty="0" err="1" smtClean="0"/>
            <a:t>api</a:t>
          </a:r>
          <a:r>
            <a:rPr lang="zh-CN" altLang="en-US" dirty="0" smtClean="0"/>
            <a:t>，如 </a:t>
          </a:r>
          <a:r>
            <a:rPr lang="en-US" altLang="en-US" dirty="0" err="1" smtClean="0"/>
            <a:t>OpenMP</a:t>
          </a:r>
          <a:r>
            <a:rPr lang="en-US" altLang="en-US" dirty="0" smtClean="0"/>
            <a:t> </a:t>
          </a:r>
          <a:r>
            <a:rPr lang="zh-CN" altLang="en-US" dirty="0" smtClean="0"/>
            <a:t>和 </a:t>
          </a:r>
          <a:r>
            <a:rPr lang="en-US" altLang="en-US" dirty="0" err="1" smtClean="0"/>
            <a:t>Pthreads</a:t>
          </a:r>
          <a:r>
            <a:rPr lang="zh-CN" altLang="en-US" dirty="0" smtClean="0"/>
            <a:t>，直接使用内存访问进行通信。即使是使用显式函数进行通信的消息传递接口</a:t>
          </a:r>
          <a:r>
            <a:rPr lang="en-US" altLang="en-US" dirty="0" smtClean="0"/>
            <a:t>(MPI)</a:t>
          </a:r>
          <a:r>
            <a:rPr lang="zh-CN" altLang="en-US" dirty="0" smtClean="0"/>
            <a:t>的实现，也会通过共享内存进行通信优化。通过优化线程在</a:t>
          </a:r>
          <a:r>
            <a:rPr lang="en-US" altLang="en-US" dirty="0" smtClean="0"/>
            <a:t>CPU</a:t>
          </a:r>
          <a:r>
            <a:rPr lang="zh-CN" altLang="en-US" dirty="0" smtClean="0"/>
            <a:t>上调度的位置，减少了访问延迟和芯片的通信流量，还减少了应用程序的</a:t>
          </a:r>
          <a:r>
            <a:rPr lang="en-US" altLang="en-US" dirty="0" smtClean="0"/>
            <a:t>Cache Miss</a:t>
          </a:r>
          <a:r>
            <a:rPr lang="zh-CN" altLang="en-US" dirty="0" smtClean="0"/>
            <a:t>。</a:t>
          </a:r>
          <a:endParaRPr lang="zh-CN" altLang="en-US" dirty="0"/>
        </a:p>
      </dgm:t>
    </dgm:pt>
    <dgm:pt modelId="{4A798A1C-EC71-4FC3-B31B-510BA805926C}" type="parTrans" cxnId="{065B0CC5-73FE-4D28-B8C5-B035FF6FEAA0}">
      <dgm:prSet/>
      <dgm:spPr/>
      <dgm:t>
        <a:bodyPr/>
        <a:lstStyle/>
        <a:p>
          <a:endParaRPr lang="zh-CN" altLang="en-US"/>
        </a:p>
      </dgm:t>
    </dgm:pt>
    <dgm:pt modelId="{D75E856B-2AA8-421D-9D81-2539C47CBF29}" type="sibTrans" cxnId="{065B0CC5-73FE-4D28-B8C5-B035FF6FEAA0}">
      <dgm:prSet/>
      <dgm:spPr/>
      <dgm:t>
        <a:bodyPr/>
        <a:lstStyle/>
        <a:p>
          <a:endParaRPr lang="zh-CN" altLang="en-US"/>
        </a:p>
      </dgm:t>
    </dgm:pt>
    <dgm:pt modelId="{065EC985-FA03-40BD-BFF0-070FD41A83DE}">
      <dgm:prSet phldrT="[文本]"/>
      <dgm:spPr/>
      <dgm:t>
        <a:bodyPr/>
        <a:lstStyle/>
        <a:p>
          <a:r>
            <a:rPr lang="en-US" b="1" i="0" dirty="0" smtClean="0"/>
            <a:t>NUMA</a:t>
          </a:r>
          <a:r>
            <a:rPr lang="zh-CN" altLang="en-US" b="1" i="0" dirty="0" smtClean="0"/>
            <a:t>内存亲和性</a:t>
          </a:r>
          <a:endParaRPr lang="zh-CN" altLang="en-US" dirty="0"/>
        </a:p>
      </dgm:t>
    </dgm:pt>
    <dgm:pt modelId="{71678F88-5ABA-45D0-A0D4-084378592D42}" type="parTrans" cxnId="{30E09FC2-7634-4F95-9045-B2C6D824A0EE}">
      <dgm:prSet/>
      <dgm:spPr/>
      <dgm:t>
        <a:bodyPr/>
        <a:lstStyle/>
        <a:p>
          <a:endParaRPr lang="zh-CN" altLang="en-US"/>
        </a:p>
      </dgm:t>
    </dgm:pt>
    <dgm:pt modelId="{63BF911A-4D9F-4DA8-96F0-039C224501CB}" type="sibTrans" cxnId="{30E09FC2-7634-4F95-9045-B2C6D824A0EE}">
      <dgm:prSet/>
      <dgm:spPr/>
      <dgm:t>
        <a:bodyPr/>
        <a:lstStyle/>
        <a:p>
          <a:endParaRPr lang="zh-CN" altLang="en-US"/>
        </a:p>
      </dgm:t>
    </dgm:pt>
    <dgm:pt modelId="{2B26563A-AF4A-4965-9036-FA45051EF2FE}">
      <dgm:prSet phldrT="[文本]"/>
      <dgm:spPr/>
      <dgm:t>
        <a:bodyPr/>
        <a:lstStyle/>
        <a:p>
          <a:r>
            <a:rPr lang="en-US" altLang="en-US" dirty="0" smtClean="0"/>
            <a:t>NUMA</a:t>
          </a:r>
          <a:r>
            <a:rPr lang="zh-CN" altLang="en-US" dirty="0" smtClean="0"/>
            <a:t>架构下，跨</a:t>
          </a:r>
          <a:r>
            <a:rPr lang="en-US" altLang="en-US" dirty="0" smtClean="0"/>
            <a:t>P</a:t>
          </a:r>
          <a:r>
            <a:rPr lang="zh-CN" altLang="en-US" dirty="0" smtClean="0"/>
            <a:t>访问内存时延是最大的，跨</a:t>
          </a:r>
          <a:r>
            <a:rPr lang="en-US" altLang="en-US" dirty="0" smtClean="0"/>
            <a:t>NUMA</a:t>
          </a:r>
          <a:r>
            <a:rPr lang="zh-CN" altLang="en-US" dirty="0" smtClean="0"/>
            <a:t>访问次之。通过迁移线程到访问次数最多的</a:t>
          </a:r>
          <a:r>
            <a:rPr lang="en-US" altLang="en-US" dirty="0" smtClean="0"/>
            <a:t>NUMA</a:t>
          </a:r>
          <a:r>
            <a:rPr lang="zh-CN" altLang="en-US" dirty="0" smtClean="0"/>
            <a:t>上，或者迁移内存页到线程所在</a:t>
          </a:r>
          <a:r>
            <a:rPr lang="en-US" altLang="en-US" dirty="0" err="1" smtClean="0"/>
            <a:t>numa</a:t>
          </a:r>
          <a:r>
            <a:rPr lang="zh-CN" altLang="en-US" dirty="0" smtClean="0"/>
            <a:t>（</a:t>
          </a:r>
          <a:r>
            <a:rPr lang="en-US" altLang="en-US" dirty="0" err="1" smtClean="0"/>
            <a:t>migrate_pages</a:t>
          </a:r>
          <a:r>
            <a:rPr lang="en-US" altLang="en-US" dirty="0" smtClean="0"/>
            <a:t>/</a:t>
          </a:r>
          <a:r>
            <a:rPr lang="en-US" altLang="en-US" dirty="0" err="1" smtClean="0"/>
            <a:t>move_pages</a:t>
          </a:r>
          <a:r>
            <a:rPr lang="zh-CN" altLang="en-US" dirty="0" smtClean="0"/>
            <a:t>系统调用），可以提升性能，但是需要注意的是，当多于一个线程访问同一页面时，线程可能在不同 </a:t>
          </a:r>
          <a:r>
            <a:rPr lang="en-US" altLang="en-US" dirty="0" smtClean="0"/>
            <a:t>NUMA </a:t>
          </a:r>
          <a:r>
            <a:rPr lang="zh-CN" altLang="en-US" dirty="0" smtClean="0"/>
            <a:t>节点的</a:t>
          </a:r>
          <a:r>
            <a:rPr lang="en-US" altLang="en-US" dirty="0" smtClean="0"/>
            <a:t>CPU</a:t>
          </a:r>
          <a:r>
            <a:rPr lang="zh-CN" altLang="en-US" dirty="0" smtClean="0"/>
            <a:t>核上执行。在这种情况下，只有其中一个线程可以本地访问，所以线程间亲和性与内存亲和性需要综合考虑。</a:t>
          </a:r>
          <a:endParaRPr lang="zh-CN" altLang="en-US" dirty="0"/>
        </a:p>
      </dgm:t>
    </dgm:pt>
    <dgm:pt modelId="{31BA028E-C198-4F44-A15E-E218C5546EC3}" type="parTrans" cxnId="{E3F6A287-01A4-4621-B141-2FB1CB780548}">
      <dgm:prSet/>
      <dgm:spPr/>
      <dgm:t>
        <a:bodyPr/>
        <a:lstStyle/>
        <a:p>
          <a:endParaRPr lang="zh-CN" altLang="en-US"/>
        </a:p>
      </dgm:t>
    </dgm:pt>
    <dgm:pt modelId="{C50411CC-59AA-4461-BBB2-B88F7E5FE67A}" type="sibTrans" cxnId="{E3F6A287-01A4-4621-B141-2FB1CB780548}">
      <dgm:prSet/>
      <dgm:spPr/>
      <dgm:t>
        <a:bodyPr/>
        <a:lstStyle/>
        <a:p>
          <a:endParaRPr lang="zh-CN" altLang="en-US"/>
        </a:p>
      </dgm:t>
    </dgm:pt>
    <dgm:pt modelId="{7CAC1180-D7D9-48F4-A857-5956978D7D45}">
      <dgm:prSet phldrT="[文本]"/>
      <dgm:spPr/>
      <dgm:t>
        <a:bodyPr/>
        <a:lstStyle/>
        <a:p>
          <a:r>
            <a:rPr lang="zh-CN" altLang="en-US" dirty="0" smtClean="0"/>
            <a:t>网络亲和性</a:t>
          </a:r>
          <a:endParaRPr lang="zh-CN" altLang="en-US" dirty="0"/>
        </a:p>
      </dgm:t>
    </dgm:pt>
    <dgm:pt modelId="{40B40193-557E-4A12-AFC6-8DCA08222276}" type="parTrans" cxnId="{7BB4DC1D-0EBA-44BC-81B1-10641AA4471E}">
      <dgm:prSet/>
      <dgm:spPr/>
      <dgm:t>
        <a:bodyPr/>
        <a:lstStyle/>
        <a:p>
          <a:endParaRPr lang="zh-CN" altLang="en-US"/>
        </a:p>
      </dgm:t>
    </dgm:pt>
    <dgm:pt modelId="{39846E59-5676-4485-BA16-67F2FACFAB7F}" type="sibTrans" cxnId="{7BB4DC1D-0EBA-44BC-81B1-10641AA4471E}">
      <dgm:prSet/>
      <dgm:spPr/>
      <dgm:t>
        <a:bodyPr/>
        <a:lstStyle/>
        <a:p>
          <a:endParaRPr lang="zh-CN" altLang="en-US"/>
        </a:p>
      </dgm:t>
    </dgm:pt>
    <dgm:pt modelId="{97416925-52CD-4691-96E2-AF411CBD998A}">
      <dgm:prSet phldrT="[文本]"/>
      <dgm:spPr/>
      <dgm:t>
        <a:bodyPr/>
        <a:lstStyle/>
        <a:p>
          <a:r>
            <a:rPr lang="zh-CN" altLang="en-US" dirty="0" smtClean="0"/>
            <a:t>当网卡收到数据包时，会将数据放入网卡驱动预先分配的内存（</a:t>
          </a:r>
          <a:r>
            <a:rPr lang="en-US" altLang="en-US" dirty="0" err="1" smtClean="0"/>
            <a:t>RxRingBuffer</a:t>
          </a:r>
          <a:r>
            <a:rPr lang="zh-CN" altLang="en-US" dirty="0" smtClean="0"/>
            <a:t>）中去，然后通过中断通知某个核</a:t>
          </a:r>
          <a:r>
            <a:rPr lang="en-US" altLang="en-US" dirty="0" smtClean="0"/>
            <a:t>A</a:t>
          </a:r>
          <a:r>
            <a:rPr lang="zh-CN" altLang="en-US" dirty="0" smtClean="0"/>
            <a:t>去取并提交协议栈处理，最终得到的数据会被某个跑在核</a:t>
          </a:r>
          <a:r>
            <a:rPr lang="en-US" altLang="en-US" dirty="0" smtClean="0"/>
            <a:t>B</a:t>
          </a:r>
          <a:r>
            <a:rPr lang="zh-CN" altLang="en-US" dirty="0" smtClean="0"/>
            <a:t>上的应用使用。在这个过程中，如果</a:t>
          </a:r>
          <a:r>
            <a:rPr lang="en-US" altLang="en-US" dirty="0" smtClean="0"/>
            <a:t>A</a:t>
          </a:r>
          <a:r>
            <a:rPr lang="zh-CN" altLang="en-US" dirty="0" smtClean="0"/>
            <a:t>和</a:t>
          </a:r>
          <a:r>
            <a:rPr lang="en-US" altLang="en-US" dirty="0" smtClean="0"/>
            <a:t>B</a:t>
          </a:r>
          <a:r>
            <a:rPr lang="zh-CN" altLang="en-US" dirty="0" smtClean="0"/>
            <a:t>是两个不同的核的话，会降低</a:t>
          </a:r>
          <a:r>
            <a:rPr lang="en-US" altLang="en-US" dirty="0" smtClean="0"/>
            <a:t>CPU</a:t>
          </a:r>
          <a:r>
            <a:rPr lang="zh-CN" altLang="en-US" dirty="0" smtClean="0"/>
            <a:t>的</a:t>
          </a:r>
          <a:r>
            <a:rPr lang="en-US" altLang="en-US" dirty="0" smtClean="0"/>
            <a:t>cache</a:t>
          </a:r>
          <a:r>
            <a:rPr lang="zh-CN" altLang="en-US" dirty="0" smtClean="0"/>
            <a:t>命中率，从而影响应用的性能，当收发包非常频繁时，这个影响也会被放大。</a:t>
          </a:r>
          <a:endParaRPr lang="zh-CN" altLang="en-US" dirty="0"/>
        </a:p>
      </dgm:t>
    </dgm:pt>
    <dgm:pt modelId="{919CC1E7-B191-48B4-B34E-EC9B21B2DB70}" type="parTrans" cxnId="{4839D975-C9EB-466D-A27F-E49583ECF577}">
      <dgm:prSet/>
      <dgm:spPr/>
      <dgm:t>
        <a:bodyPr/>
        <a:lstStyle/>
        <a:p>
          <a:endParaRPr lang="zh-CN" altLang="en-US"/>
        </a:p>
      </dgm:t>
    </dgm:pt>
    <dgm:pt modelId="{A934B500-F85F-40EA-A286-0D7381ABB851}" type="sibTrans" cxnId="{4839D975-C9EB-466D-A27F-E49583ECF577}">
      <dgm:prSet/>
      <dgm:spPr/>
      <dgm:t>
        <a:bodyPr/>
        <a:lstStyle/>
        <a:p>
          <a:endParaRPr lang="zh-CN" altLang="en-US"/>
        </a:p>
      </dgm:t>
    </dgm:pt>
    <dgm:pt modelId="{F14573AC-662F-4CF4-BBC6-420B09073720}" type="pres">
      <dgm:prSet presAssocID="{7FE88D39-476F-456C-BB4A-B7A6D587771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66FD69CC-34B1-46F6-B90B-338077D0A359}" type="pres">
      <dgm:prSet presAssocID="{2A1A37DC-A9C3-4BA8-A3BB-FF8BA965AAB8}" presName="composite" presStyleCnt="0"/>
      <dgm:spPr/>
    </dgm:pt>
    <dgm:pt modelId="{682079E6-9CE7-4B46-87C9-D945A803E144}" type="pres">
      <dgm:prSet presAssocID="{2A1A37DC-A9C3-4BA8-A3BB-FF8BA965AAB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1A79951-30DE-4BDD-86F5-5C7EE1C282F5}" type="pres">
      <dgm:prSet presAssocID="{2A1A37DC-A9C3-4BA8-A3BB-FF8BA965AAB8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DDFA743-CC19-4340-B440-B69130A28E4C}" type="pres">
      <dgm:prSet presAssocID="{D9D37403-7C18-49B0-9252-A30114A2860D}" presName="space" presStyleCnt="0"/>
      <dgm:spPr/>
    </dgm:pt>
    <dgm:pt modelId="{F9F76C00-D512-4EC8-8E07-DDAB5FCE455A}" type="pres">
      <dgm:prSet presAssocID="{065EC985-FA03-40BD-BFF0-070FD41A83DE}" presName="composite" presStyleCnt="0"/>
      <dgm:spPr/>
    </dgm:pt>
    <dgm:pt modelId="{1AAFD692-4B51-45E8-BDDA-F350144038AB}" type="pres">
      <dgm:prSet presAssocID="{065EC985-FA03-40BD-BFF0-070FD41A83D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4A89829-E6CF-4018-B70C-807C5C034BB3}" type="pres">
      <dgm:prSet presAssocID="{065EC985-FA03-40BD-BFF0-070FD41A83DE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ED7C751-31FE-41C5-9427-F2FF9186672D}" type="pres">
      <dgm:prSet presAssocID="{63BF911A-4D9F-4DA8-96F0-039C224501CB}" presName="space" presStyleCnt="0"/>
      <dgm:spPr/>
    </dgm:pt>
    <dgm:pt modelId="{A5D116DA-1D6B-45B9-853A-DF273A305BF0}" type="pres">
      <dgm:prSet presAssocID="{7CAC1180-D7D9-48F4-A857-5956978D7D45}" presName="composite" presStyleCnt="0"/>
      <dgm:spPr/>
    </dgm:pt>
    <dgm:pt modelId="{6969244F-B4D6-4CD8-A6EE-192DAC500BB8}" type="pres">
      <dgm:prSet presAssocID="{7CAC1180-D7D9-48F4-A857-5956978D7D4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8CC567D-7A15-4A65-9C36-24E22C873A27}" type="pres">
      <dgm:prSet presAssocID="{7CAC1180-D7D9-48F4-A857-5956978D7D45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79D83D61-062B-4E1C-B092-88F626D52709}" type="presOf" srcId="{85733EE1-E536-4156-8191-1C475975F915}" destId="{71A79951-30DE-4BDD-86F5-5C7EE1C282F5}" srcOrd="0" destOrd="0" presId="urn:microsoft.com/office/officeart/2005/8/layout/hList1"/>
    <dgm:cxn modelId="{2E717311-C1BE-471A-BDB4-6500D8E8908B}" type="presOf" srcId="{2A1A37DC-A9C3-4BA8-A3BB-FF8BA965AAB8}" destId="{682079E6-9CE7-4B46-87C9-D945A803E144}" srcOrd="0" destOrd="0" presId="urn:microsoft.com/office/officeart/2005/8/layout/hList1"/>
    <dgm:cxn modelId="{30E09FC2-7634-4F95-9045-B2C6D824A0EE}" srcId="{7FE88D39-476F-456C-BB4A-B7A6D587771E}" destId="{065EC985-FA03-40BD-BFF0-070FD41A83DE}" srcOrd="1" destOrd="0" parTransId="{71678F88-5ABA-45D0-A0D4-084378592D42}" sibTransId="{63BF911A-4D9F-4DA8-96F0-039C224501CB}"/>
    <dgm:cxn modelId="{E3F6A287-01A4-4621-B141-2FB1CB780548}" srcId="{065EC985-FA03-40BD-BFF0-070FD41A83DE}" destId="{2B26563A-AF4A-4965-9036-FA45051EF2FE}" srcOrd="0" destOrd="0" parTransId="{31BA028E-C198-4F44-A15E-E218C5546EC3}" sibTransId="{C50411CC-59AA-4461-BBB2-B88F7E5FE67A}"/>
    <dgm:cxn modelId="{7BB4DC1D-0EBA-44BC-81B1-10641AA4471E}" srcId="{7FE88D39-476F-456C-BB4A-B7A6D587771E}" destId="{7CAC1180-D7D9-48F4-A857-5956978D7D45}" srcOrd="2" destOrd="0" parTransId="{40B40193-557E-4A12-AFC6-8DCA08222276}" sibTransId="{39846E59-5676-4485-BA16-67F2FACFAB7F}"/>
    <dgm:cxn modelId="{065B0CC5-73FE-4D28-B8C5-B035FF6FEAA0}" srcId="{2A1A37DC-A9C3-4BA8-A3BB-FF8BA965AAB8}" destId="{85733EE1-E536-4156-8191-1C475975F915}" srcOrd="0" destOrd="0" parTransId="{4A798A1C-EC71-4FC3-B31B-510BA805926C}" sibTransId="{D75E856B-2AA8-421D-9D81-2539C47CBF29}"/>
    <dgm:cxn modelId="{781D4330-2D9D-4C47-8CB3-361953828145}" srcId="{7FE88D39-476F-456C-BB4A-B7A6D587771E}" destId="{2A1A37DC-A9C3-4BA8-A3BB-FF8BA965AAB8}" srcOrd="0" destOrd="0" parTransId="{2585180B-F6F7-42EE-9971-A1D9555814DE}" sibTransId="{D9D37403-7C18-49B0-9252-A30114A2860D}"/>
    <dgm:cxn modelId="{E293360C-FDF7-4EB1-B91B-DA4EFB8DD3EA}" type="presOf" srcId="{7CAC1180-D7D9-48F4-A857-5956978D7D45}" destId="{6969244F-B4D6-4CD8-A6EE-192DAC500BB8}" srcOrd="0" destOrd="0" presId="urn:microsoft.com/office/officeart/2005/8/layout/hList1"/>
    <dgm:cxn modelId="{8AD018D4-E4A9-4E52-931B-6FAF304DE1C4}" type="presOf" srcId="{7FE88D39-476F-456C-BB4A-B7A6D587771E}" destId="{F14573AC-662F-4CF4-BBC6-420B09073720}" srcOrd="0" destOrd="0" presId="urn:microsoft.com/office/officeart/2005/8/layout/hList1"/>
    <dgm:cxn modelId="{35C6B510-0F11-42F1-9234-6BC9A773C2F5}" type="presOf" srcId="{065EC985-FA03-40BD-BFF0-070FD41A83DE}" destId="{1AAFD692-4B51-45E8-BDDA-F350144038AB}" srcOrd="0" destOrd="0" presId="urn:microsoft.com/office/officeart/2005/8/layout/hList1"/>
    <dgm:cxn modelId="{4839D975-C9EB-466D-A27F-E49583ECF577}" srcId="{7CAC1180-D7D9-48F4-A857-5956978D7D45}" destId="{97416925-52CD-4691-96E2-AF411CBD998A}" srcOrd="0" destOrd="0" parTransId="{919CC1E7-B191-48B4-B34E-EC9B21B2DB70}" sibTransId="{A934B500-F85F-40EA-A286-0D7381ABB851}"/>
    <dgm:cxn modelId="{E1F348B7-F707-40FF-B14E-71F197AF4129}" type="presOf" srcId="{97416925-52CD-4691-96E2-AF411CBD998A}" destId="{38CC567D-7A15-4A65-9C36-24E22C873A27}" srcOrd="0" destOrd="0" presId="urn:microsoft.com/office/officeart/2005/8/layout/hList1"/>
    <dgm:cxn modelId="{C3D8BECA-2EF5-425B-86FC-54F125B94902}" type="presOf" srcId="{2B26563A-AF4A-4965-9036-FA45051EF2FE}" destId="{14A89829-E6CF-4018-B70C-807C5C034BB3}" srcOrd="0" destOrd="0" presId="urn:microsoft.com/office/officeart/2005/8/layout/hList1"/>
    <dgm:cxn modelId="{D806A1AD-D50A-4B21-9EF9-BE55B23C85CC}" type="presParOf" srcId="{F14573AC-662F-4CF4-BBC6-420B09073720}" destId="{66FD69CC-34B1-46F6-B90B-338077D0A359}" srcOrd="0" destOrd="0" presId="urn:microsoft.com/office/officeart/2005/8/layout/hList1"/>
    <dgm:cxn modelId="{6DA5B0E0-7499-4F17-9D90-F7B17F042D20}" type="presParOf" srcId="{66FD69CC-34B1-46F6-B90B-338077D0A359}" destId="{682079E6-9CE7-4B46-87C9-D945A803E144}" srcOrd="0" destOrd="0" presId="urn:microsoft.com/office/officeart/2005/8/layout/hList1"/>
    <dgm:cxn modelId="{4E455AFD-66FF-493A-B1BD-102905FF867F}" type="presParOf" srcId="{66FD69CC-34B1-46F6-B90B-338077D0A359}" destId="{71A79951-30DE-4BDD-86F5-5C7EE1C282F5}" srcOrd="1" destOrd="0" presId="urn:microsoft.com/office/officeart/2005/8/layout/hList1"/>
    <dgm:cxn modelId="{58DA1FD7-F0BE-4EEA-B75E-CF27DBC1CCBA}" type="presParOf" srcId="{F14573AC-662F-4CF4-BBC6-420B09073720}" destId="{BDDFA743-CC19-4340-B440-B69130A28E4C}" srcOrd="1" destOrd="0" presId="urn:microsoft.com/office/officeart/2005/8/layout/hList1"/>
    <dgm:cxn modelId="{8112CD33-6B18-4A05-9DB0-56FB5E67ED93}" type="presParOf" srcId="{F14573AC-662F-4CF4-BBC6-420B09073720}" destId="{F9F76C00-D512-4EC8-8E07-DDAB5FCE455A}" srcOrd="2" destOrd="0" presId="urn:microsoft.com/office/officeart/2005/8/layout/hList1"/>
    <dgm:cxn modelId="{F45AC788-6423-4142-8D32-E987BCFA0BB2}" type="presParOf" srcId="{F9F76C00-D512-4EC8-8E07-DDAB5FCE455A}" destId="{1AAFD692-4B51-45E8-BDDA-F350144038AB}" srcOrd="0" destOrd="0" presId="urn:microsoft.com/office/officeart/2005/8/layout/hList1"/>
    <dgm:cxn modelId="{91F49F34-A398-4034-93AD-3520D43CF293}" type="presParOf" srcId="{F9F76C00-D512-4EC8-8E07-DDAB5FCE455A}" destId="{14A89829-E6CF-4018-B70C-807C5C034BB3}" srcOrd="1" destOrd="0" presId="urn:microsoft.com/office/officeart/2005/8/layout/hList1"/>
    <dgm:cxn modelId="{6E87C17E-26E1-405F-B633-D342483CE565}" type="presParOf" srcId="{F14573AC-662F-4CF4-BBC6-420B09073720}" destId="{3ED7C751-31FE-41C5-9427-F2FF9186672D}" srcOrd="3" destOrd="0" presId="urn:microsoft.com/office/officeart/2005/8/layout/hList1"/>
    <dgm:cxn modelId="{889E5F1B-E194-4EF8-B4AA-DA747622B322}" type="presParOf" srcId="{F14573AC-662F-4CF4-BBC6-420B09073720}" destId="{A5D116DA-1D6B-45B9-853A-DF273A305BF0}" srcOrd="4" destOrd="0" presId="urn:microsoft.com/office/officeart/2005/8/layout/hList1"/>
    <dgm:cxn modelId="{5591F143-5C37-4B66-ACD6-5CC8F0697501}" type="presParOf" srcId="{A5D116DA-1D6B-45B9-853A-DF273A305BF0}" destId="{6969244F-B4D6-4CD8-A6EE-192DAC500BB8}" srcOrd="0" destOrd="0" presId="urn:microsoft.com/office/officeart/2005/8/layout/hList1"/>
    <dgm:cxn modelId="{0F81008D-0E97-4727-A41C-013B11F849E7}" type="presParOf" srcId="{A5D116DA-1D6B-45B9-853A-DF273A305BF0}" destId="{38CC567D-7A15-4A65-9C36-24E22C873A2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3FCD3F-F5BB-4411-8A61-D9B9B7B53ECF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F9D358A7-CD7F-4875-AAC7-F5B3E1523548}">
      <dgm:prSet phldrT="[文本]"/>
      <dgm:spPr/>
      <dgm:t>
        <a:bodyPr/>
        <a:lstStyle/>
        <a:p>
          <a:r>
            <a:rPr lang="en-US" altLang="zh-CN" dirty="0" smtClean="0"/>
            <a:t>A</a:t>
          </a:r>
          <a:endParaRPr lang="zh-CN" altLang="en-US" dirty="0"/>
        </a:p>
      </dgm:t>
    </dgm:pt>
    <dgm:pt modelId="{B1B24133-2400-4655-B263-732125C74EF5}" type="parTrans" cxnId="{AD27B719-44B2-4476-8AA3-73051133EEDB}">
      <dgm:prSet/>
      <dgm:spPr/>
      <dgm:t>
        <a:bodyPr/>
        <a:lstStyle/>
        <a:p>
          <a:endParaRPr lang="zh-CN" altLang="en-US"/>
        </a:p>
      </dgm:t>
    </dgm:pt>
    <dgm:pt modelId="{D5310538-DF1A-498F-AEFF-E7C37E55CD58}" type="sibTrans" cxnId="{AD27B719-44B2-4476-8AA3-73051133EEDB}">
      <dgm:prSet/>
      <dgm:spPr/>
      <dgm:t>
        <a:bodyPr/>
        <a:lstStyle/>
        <a:p>
          <a:endParaRPr lang="zh-CN" altLang="en-US"/>
        </a:p>
      </dgm:t>
    </dgm:pt>
    <dgm:pt modelId="{76E4838C-1AAD-4DB5-A9B1-CBCF141CA8F9}">
      <dgm:prSet phldrT="[文本]"/>
      <dgm:spPr/>
      <dgm:t>
        <a:bodyPr/>
        <a:lstStyle/>
        <a:p>
          <a:r>
            <a:rPr lang="en-US" altLang="zh-CN" dirty="0" smtClean="0"/>
            <a:t>B</a:t>
          </a:r>
          <a:endParaRPr lang="zh-CN" altLang="en-US" dirty="0"/>
        </a:p>
      </dgm:t>
    </dgm:pt>
    <dgm:pt modelId="{531FD0A7-84FF-45E3-B792-98BC511B2448}" type="parTrans" cxnId="{430B91AE-75FC-4537-8790-648A56792A91}">
      <dgm:prSet/>
      <dgm:spPr/>
      <dgm:t>
        <a:bodyPr/>
        <a:lstStyle/>
        <a:p>
          <a:endParaRPr lang="zh-CN" altLang="en-US"/>
        </a:p>
      </dgm:t>
    </dgm:pt>
    <dgm:pt modelId="{C83936A2-83BB-42EC-AE00-15653C54FEA1}" type="sibTrans" cxnId="{430B91AE-75FC-4537-8790-648A56792A91}">
      <dgm:prSet/>
      <dgm:spPr/>
      <dgm:t>
        <a:bodyPr/>
        <a:lstStyle/>
        <a:p>
          <a:endParaRPr lang="zh-CN" altLang="en-US"/>
        </a:p>
      </dgm:t>
    </dgm:pt>
    <dgm:pt modelId="{6A0DBCED-65A6-483A-8D7D-EC0391EE19EF}">
      <dgm:prSet phldrT="[文本]"/>
      <dgm:spPr/>
      <dgm:t>
        <a:bodyPr/>
        <a:lstStyle/>
        <a:p>
          <a:r>
            <a:rPr lang="en-US" altLang="zh-CN" dirty="0" smtClean="0"/>
            <a:t>C</a:t>
          </a:r>
          <a:endParaRPr lang="zh-CN" altLang="en-US" dirty="0"/>
        </a:p>
      </dgm:t>
    </dgm:pt>
    <dgm:pt modelId="{24457482-9644-4B67-9291-E68694D2F31E}" type="parTrans" cxnId="{E3AA782A-6D91-4353-9A81-470A15D1D946}">
      <dgm:prSet/>
      <dgm:spPr/>
      <dgm:t>
        <a:bodyPr/>
        <a:lstStyle/>
        <a:p>
          <a:endParaRPr lang="zh-CN" altLang="en-US"/>
        </a:p>
      </dgm:t>
    </dgm:pt>
    <dgm:pt modelId="{0D78ECA4-2ACD-427A-852E-AA4ECE49005D}" type="sibTrans" cxnId="{E3AA782A-6D91-4353-9A81-470A15D1D946}">
      <dgm:prSet/>
      <dgm:spPr/>
      <dgm:t>
        <a:bodyPr/>
        <a:lstStyle/>
        <a:p>
          <a:endParaRPr lang="zh-CN" altLang="en-US"/>
        </a:p>
      </dgm:t>
    </dgm:pt>
    <dgm:pt modelId="{ABE1BB56-4D62-4764-9580-BE44A419658D}">
      <dgm:prSet phldrT="[文本]"/>
      <dgm:spPr/>
      <dgm:t>
        <a:bodyPr/>
        <a:lstStyle/>
        <a:p>
          <a:r>
            <a:rPr lang="en-US" altLang="zh-CN" dirty="0" smtClean="0"/>
            <a:t>D</a:t>
          </a:r>
          <a:endParaRPr lang="zh-CN" altLang="en-US" dirty="0"/>
        </a:p>
      </dgm:t>
    </dgm:pt>
    <dgm:pt modelId="{537DB335-3B2E-412F-A0D2-1C5B1E53D71F}" type="parTrans" cxnId="{12984089-3810-4866-BF15-2899B535892C}">
      <dgm:prSet/>
      <dgm:spPr/>
      <dgm:t>
        <a:bodyPr/>
        <a:lstStyle/>
        <a:p>
          <a:endParaRPr lang="zh-CN" altLang="en-US"/>
        </a:p>
      </dgm:t>
    </dgm:pt>
    <dgm:pt modelId="{966B0E53-A010-4182-91F1-520D855412DB}" type="sibTrans" cxnId="{12984089-3810-4866-BF15-2899B535892C}">
      <dgm:prSet/>
      <dgm:spPr/>
      <dgm:t>
        <a:bodyPr/>
        <a:lstStyle/>
        <a:p>
          <a:endParaRPr lang="zh-CN" altLang="en-US"/>
        </a:p>
      </dgm:t>
    </dgm:pt>
    <dgm:pt modelId="{89A33A0F-4EA9-4E7A-8BB7-686823808123}" type="pres">
      <dgm:prSet presAssocID="{BE3FCD3F-F5BB-4411-8A61-D9B9B7B53EC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9BA79E71-3EBE-47DF-816C-879B5ED61C26}" type="pres">
      <dgm:prSet presAssocID="{F9D358A7-CD7F-4875-AAC7-F5B3E1523548}" presName="node" presStyleLbl="node1" presStyleIdx="0" presStyleCnt="4">
        <dgm:presLayoutVars>
          <dgm:bulletEnabled val="1"/>
        </dgm:presLayoutVars>
      </dgm:prSet>
      <dgm:spPr>
        <a:prstGeom prst="flowChartConnector">
          <a:avLst/>
        </a:prstGeom>
      </dgm:spPr>
      <dgm:t>
        <a:bodyPr/>
        <a:lstStyle/>
        <a:p>
          <a:endParaRPr lang="zh-CN" altLang="en-US"/>
        </a:p>
      </dgm:t>
    </dgm:pt>
    <dgm:pt modelId="{56221550-00DE-4CFA-A5B4-C3C346A9F29F}" type="pres">
      <dgm:prSet presAssocID="{F9D358A7-CD7F-4875-AAC7-F5B3E1523548}" presName="spNode" presStyleCnt="0"/>
      <dgm:spPr/>
    </dgm:pt>
    <dgm:pt modelId="{7FBE012E-289F-41A0-A3DA-1E1695781E56}" type="pres">
      <dgm:prSet presAssocID="{D5310538-DF1A-498F-AEFF-E7C37E55CD58}" presName="sibTrans" presStyleLbl="sibTrans1D1" presStyleIdx="0" presStyleCnt="4"/>
      <dgm:spPr/>
      <dgm:t>
        <a:bodyPr/>
        <a:lstStyle/>
        <a:p>
          <a:endParaRPr lang="zh-CN" altLang="en-US"/>
        </a:p>
      </dgm:t>
    </dgm:pt>
    <dgm:pt modelId="{69641EE5-FFBB-42CE-B2E4-D6DC2BF12B49}" type="pres">
      <dgm:prSet presAssocID="{76E4838C-1AAD-4DB5-A9B1-CBCF141CA8F9}" presName="node" presStyleLbl="node1" presStyleIdx="1" presStyleCnt="4">
        <dgm:presLayoutVars>
          <dgm:bulletEnabled val="1"/>
        </dgm:presLayoutVars>
      </dgm:prSet>
      <dgm:spPr>
        <a:prstGeom prst="flowChartConnector">
          <a:avLst/>
        </a:prstGeom>
      </dgm:spPr>
      <dgm:t>
        <a:bodyPr/>
        <a:lstStyle/>
        <a:p>
          <a:endParaRPr lang="zh-CN" altLang="en-US"/>
        </a:p>
      </dgm:t>
    </dgm:pt>
    <dgm:pt modelId="{1CAFCC31-043F-4541-AF2E-884824DC41D0}" type="pres">
      <dgm:prSet presAssocID="{76E4838C-1AAD-4DB5-A9B1-CBCF141CA8F9}" presName="spNode" presStyleCnt="0"/>
      <dgm:spPr/>
    </dgm:pt>
    <dgm:pt modelId="{CD38647A-8CE6-4070-9560-0DA1F8EF473F}" type="pres">
      <dgm:prSet presAssocID="{C83936A2-83BB-42EC-AE00-15653C54FEA1}" presName="sibTrans" presStyleLbl="sibTrans1D1" presStyleIdx="1" presStyleCnt="4"/>
      <dgm:spPr/>
      <dgm:t>
        <a:bodyPr/>
        <a:lstStyle/>
        <a:p>
          <a:endParaRPr lang="zh-CN" altLang="en-US"/>
        </a:p>
      </dgm:t>
    </dgm:pt>
    <dgm:pt modelId="{89613BDB-8A26-469D-B66F-85E767E6DE3B}" type="pres">
      <dgm:prSet presAssocID="{6A0DBCED-65A6-483A-8D7D-EC0391EE19EF}" presName="node" presStyleLbl="node1" presStyleIdx="2" presStyleCnt="4">
        <dgm:presLayoutVars>
          <dgm:bulletEnabled val="1"/>
        </dgm:presLayoutVars>
      </dgm:prSet>
      <dgm:spPr>
        <a:prstGeom prst="flowChartConnector">
          <a:avLst/>
        </a:prstGeom>
      </dgm:spPr>
      <dgm:t>
        <a:bodyPr/>
        <a:lstStyle/>
        <a:p>
          <a:endParaRPr lang="zh-CN" altLang="en-US"/>
        </a:p>
      </dgm:t>
    </dgm:pt>
    <dgm:pt modelId="{D46AB561-847D-4AC9-8DF6-E3C028033934}" type="pres">
      <dgm:prSet presAssocID="{6A0DBCED-65A6-483A-8D7D-EC0391EE19EF}" presName="spNode" presStyleCnt="0"/>
      <dgm:spPr/>
    </dgm:pt>
    <dgm:pt modelId="{7F7C88DE-2C74-4CD8-9406-CCB79009BAD0}" type="pres">
      <dgm:prSet presAssocID="{0D78ECA4-2ACD-427A-852E-AA4ECE49005D}" presName="sibTrans" presStyleLbl="sibTrans1D1" presStyleIdx="2" presStyleCnt="4"/>
      <dgm:spPr/>
      <dgm:t>
        <a:bodyPr/>
        <a:lstStyle/>
        <a:p>
          <a:endParaRPr lang="zh-CN" altLang="en-US"/>
        </a:p>
      </dgm:t>
    </dgm:pt>
    <dgm:pt modelId="{0D93C13F-B205-43AF-8498-8B6276057DD2}" type="pres">
      <dgm:prSet presAssocID="{ABE1BB56-4D62-4764-9580-BE44A419658D}" presName="node" presStyleLbl="node1" presStyleIdx="3" presStyleCnt="4">
        <dgm:presLayoutVars>
          <dgm:bulletEnabled val="1"/>
        </dgm:presLayoutVars>
      </dgm:prSet>
      <dgm:spPr>
        <a:prstGeom prst="flowChartConnector">
          <a:avLst/>
        </a:prstGeom>
      </dgm:spPr>
      <dgm:t>
        <a:bodyPr/>
        <a:lstStyle/>
        <a:p>
          <a:endParaRPr lang="zh-CN" altLang="en-US"/>
        </a:p>
      </dgm:t>
    </dgm:pt>
    <dgm:pt modelId="{A2BA4DEF-5DE8-41DD-90AD-DCCEA9379F78}" type="pres">
      <dgm:prSet presAssocID="{ABE1BB56-4D62-4764-9580-BE44A419658D}" presName="spNode" presStyleCnt="0"/>
      <dgm:spPr/>
    </dgm:pt>
    <dgm:pt modelId="{676E58D2-DD7D-454B-8848-E989F727613F}" type="pres">
      <dgm:prSet presAssocID="{966B0E53-A010-4182-91F1-520D855412DB}" presName="sibTrans" presStyleLbl="sibTrans1D1" presStyleIdx="3" presStyleCnt="4"/>
      <dgm:spPr/>
      <dgm:t>
        <a:bodyPr/>
        <a:lstStyle/>
        <a:p>
          <a:endParaRPr lang="zh-CN" altLang="en-US"/>
        </a:p>
      </dgm:t>
    </dgm:pt>
  </dgm:ptLst>
  <dgm:cxnLst>
    <dgm:cxn modelId="{A978C5EA-50D0-46E1-8DBC-C36AC5ADBF6E}" type="presOf" srcId="{C83936A2-83BB-42EC-AE00-15653C54FEA1}" destId="{CD38647A-8CE6-4070-9560-0DA1F8EF473F}" srcOrd="0" destOrd="0" presId="urn:microsoft.com/office/officeart/2005/8/layout/cycle6"/>
    <dgm:cxn modelId="{12984089-3810-4866-BF15-2899B535892C}" srcId="{BE3FCD3F-F5BB-4411-8A61-D9B9B7B53ECF}" destId="{ABE1BB56-4D62-4764-9580-BE44A419658D}" srcOrd="3" destOrd="0" parTransId="{537DB335-3B2E-412F-A0D2-1C5B1E53D71F}" sibTransId="{966B0E53-A010-4182-91F1-520D855412DB}"/>
    <dgm:cxn modelId="{E21E2D6D-1038-4CA6-8215-B5A8C12BD22F}" type="presOf" srcId="{76E4838C-1AAD-4DB5-A9B1-CBCF141CA8F9}" destId="{69641EE5-FFBB-42CE-B2E4-D6DC2BF12B49}" srcOrd="0" destOrd="0" presId="urn:microsoft.com/office/officeart/2005/8/layout/cycle6"/>
    <dgm:cxn modelId="{C9A3F5AE-CCF0-4EF0-932C-A58A156B8E06}" type="presOf" srcId="{BE3FCD3F-F5BB-4411-8A61-D9B9B7B53ECF}" destId="{89A33A0F-4EA9-4E7A-8BB7-686823808123}" srcOrd="0" destOrd="0" presId="urn:microsoft.com/office/officeart/2005/8/layout/cycle6"/>
    <dgm:cxn modelId="{C8001A7C-975F-403C-8223-35E6333BF72C}" type="presOf" srcId="{D5310538-DF1A-498F-AEFF-E7C37E55CD58}" destId="{7FBE012E-289F-41A0-A3DA-1E1695781E56}" srcOrd="0" destOrd="0" presId="urn:microsoft.com/office/officeart/2005/8/layout/cycle6"/>
    <dgm:cxn modelId="{AD27B719-44B2-4476-8AA3-73051133EEDB}" srcId="{BE3FCD3F-F5BB-4411-8A61-D9B9B7B53ECF}" destId="{F9D358A7-CD7F-4875-AAC7-F5B3E1523548}" srcOrd="0" destOrd="0" parTransId="{B1B24133-2400-4655-B263-732125C74EF5}" sibTransId="{D5310538-DF1A-498F-AEFF-E7C37E55CD58}"/>
    <dgm:cxn modelId="{084D1AE3-B62C-4BC4-B850-AE9F07853B86}" type="presOf" srcId="{F9D358A7-CD7F-4875-AAC7-F5B3E1523548}" destId="{9BA79E71-3EBE-47DF-816C-879B5ED61C26}" srcOrd="0" destOrd="0" presId="urn:microsoft.com/office/officeart/2005/8/layout/cycle6"/>
    <dgm:cxn modelId="{DD1491CE-4D9A-47D7-B5DD-22CA54F8F60F}" type="presOf" srcId="{ABE1BB56-4D62-4764-9580-BE44A419658D}" destId="{0D93C13F-B205-43AF-8498-8B6276057DD2}" srcOrd="0" destOrd="0" presId="urn:microsoft.com/office/officeart/2005/8/layout/cycle6"/>
    <dgm:cxn modelId="{1974E7EA-9B8E-47AA-B072-E95E2F50EDA2}" type="presOf" srcId="{966B0E53-A010-4182-91F1-520D855412DB}" destId="{676E58D2-DD7D-454B-8848-E989F727613F}" srcOrd="0" destOrd="0" presId="urn:microsoft.com/office/officeart/2005/8/layout/cycle6"/>
    <dgm:cxn modelId="{430B91AE-75FC-4537-8790-648A56792A91}" srcId="{BE3FCD3F-F5BB-4411-8A61-D9B9B7B53ECF}" destId="{76E4838C-1AAD-4DB5-A9B1-CBCF141CA8F9}" srcOrd="1" destOrd="0" parTransId="{531FD0A7-84FF-45E3-B792-98BC511B2448}" sibTransId="{C83936A2-83BB-42EC-AE00-15653C54FEA1}"/>
    <dgm:cxn modelId="{8F060761-E472-42C1-81D6-430A99BCB20C}" type="presOf" srcId="{0D78ECA4-2ACD-427A-852E-AA4ECE49005D}" destId="{7F7C88DE-2C74-4CD8-9406-CCB79009BAD0}" srcOrd="0" destOrd="0" presId="urn:microsoft.com/office/officeart/2005/8/layout/cycle6"/>
    <dgm:cxn modelId="{F13C77F5-C2A8-45C2-BAA1-A7E726BE54B1}" type="presOf" srcId="{6A0DBCED-65A6-483A-8D7D-EC0391EE19EF}" destId="{89613BDB-8A26-469D-B66F-85E767E6DE3B}" srcOrd="0" destOrd="0" presId="urn:microsoft.com/office/officeart/2005/8/layout/cycle6"/>
    <dgm:cxn modelId="{E3AA782A-6D91-4353-9A81-470A15D1D946}" srcId="{BE3FCD3F-F5BB-4411-8A61-D9B9B7B53ECF}" destId="{6A0DBCED-65A6-483A-8D7D-EC0391EE19EF}" srcOrd="2" destOrd="0" parTransId="{24457482-9644-4B67-9291-E68694D2F31E}" sibTransId="{0D78ECA4-2ACD-427A-852E-AA4ECE49005D}"/>
    <dgm:cxn modelId="{1A4C0CBE-3CC2-4D8D-8A6B-488E5FC89E3A}" type="presParOf" srcId="{89A33A0F-4EA9-4E7A-8BB7-686823808123}" destId="{9BA79E71-3EBE-47DF-816C-879B5ED61C26}" srcOrd="0" destOrd="0" presId="urn:microsoft.com/office/officeart/2005/8/layout/cycle6"/>
    <dgm:cxn modelId="{159DDCA7-647B-43D3-9451-87847A304ECB}" type="presParOf" srcId="{89A33A0F-4EA9-4E7A-8BB7-686823808123}" destId="{56221550-00DE-4CFA-A5B4-C3C346A9F29F}" srcOrd="1" destOrd="0" presId="urn:microsoft.com/office/officeart/2005/8/layout/cycle6"/>
    <dgm:cxn modelId="{3D72EF65-89F0-45FF-BFF2-09DA8D266BB8}" type="presParOf" srcId="{89A33A0F-4EA9-4E7A-8BB7-686823808123}" destId="{7FBE012E-289F-41A0-A3DA-1E1695781E56}" srcOrd="2" destOrd="0" presId="urn:microsoft.com/office/officeart/2005/8/layout/cycle6"/>
    <dgm:cxn modelId="{FADF22B9-ABFC-4075-AF6C-E4A21475A7F1}" type="presParOf" srcId="{89A33A0F-4EA9-4E7A-8BB7-686823808123}" destId="{69641EE5-FFBB-42CE-B2E4-D6DC2BF12B49}" srcOrd="3" destOrd="0" presId="urn:microsoft.com/office/officeart/2005/8/layout/cycle6"/>
    <dgm:cxn modelId="{835BE2AC-0D84-4EBD-B309-7E70B61C4EE7}" type="presParOf" srcId="{89A33A0F-4EA9-4E7A-8BB7-686823808123}" destId="{1CAFCC31-043F-4541-AF2E-884824DC41D0}" srcOrd="4" destOrd="0" presId="urn:microsoft.com/office/officeart/2005/8/layout/cycle6"/>
    <dgm:cxn modelId="{22F5345F-994B-42CC-8125-C7E2F6E2B43E}" type="presParOf" srcId="{89A33A0F-4EA9-4E7A-8BB7-686823808123}" destId="{CD38647A-8CE6-4070-9560-0DA1F8EF473F}" srcOrd="5" destOrd="0" presId="urn:microsoft.com/office/officeart/2005/8/layout/cycle6"/>
    <dgm:cxn modelId="{8154CE73-AC01-4869-8658-BF29B278CDFD}" type="presParOf" srcId="{89A33A0F-4EA9-4E7A-8BB7-686823808123}" destId="{89613BDB-8A26-469D-B66F-85E767E6DE3B}" srcOrd="6" destOrd="0" presId="urn:microsoft.com/office/officeart/2005/8/layout/cycle6"/>
    <dgm:cxn modelId="{A50DA25B-F110-466B-B7DD-5A985148BCD4}" type="presParOf" srcId="{89A33A0F-4EA9-4E7A-8BB7-686823808123}" destId="{D46AB561-847D-4AC9-8DF6-E3C028033934}" srcOrd="7" destOrd="0" presId="urn:microsoft.com/office/officeart/2005/8/layout/cycle6"/>
    <dgm:cxn modelId="{CF4B5988-4E6C-43DA-AE71-CD0C7F410F1E}" type="presParOf" srcId="{89A33A0F-4EA9-4E7A-8BB7-686823808123}" destId="{7F7C88DE-2C74-4CD8-9406-CCB79009BAD0}" srcOrd="8" destOrd="0" presId="urn:microsoft.com/office/officeart/2005/8/layout/cycle6"/>
    <dgm:cxn modelId="{113A6BC4-0F77-4548-ABB3-2AEBCDC37440}" type="presParOf" srcId="{89A33A0F-4EA9-4E7A-8BB7-686823808123}" destId="{0D93C13F-B205-43AF-8498-8B6276057DD2}" srcOrd="9" destOrd="0" presId="urn:microsoft.com/office/officeart/2005/8/layout/cycle6"/>
    <dgm:cxn modelId="{698E3E11-EAE3-436E-A521-81DAB4CF178B}" type="presParOf" srcId="{89A33A0F-4EA9-4E7A-8BB7-686823808123}" destId="{A2BA4DEF-5DE8-41DD-90AD-DCCEA9379F78}" srcOrd="10" destOrd="0" presId="urn:microsoft.com/office/officeart/2005/8/layout/cycle6"/>
    <dgm:cxn modelId="{40145C1B-C733-46AC-95B7-76D6C3151109}" type="presParOf" srcId="{89A33A0F-4EA9-4E7A-8BB7-686823808123}" destId="{676E58D2-DD7D-454B-8848-E989F727613F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8E339E2-FB5D-4759-8A2B-B2D3BC33011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96D7059A-884D-494B-9942-1695E16C6930}">
      <dgm:prSet phldrT="[文本]"/>
      <dgm:spPr/>
      <dgm:t>
        <a:bodyPr/>
        <a:lstStyle/>
        <a:p>
          <a:r>
            <a:rPr lang="en-US" altLang="zh-CN" dirty="0" smtClean="0"/>
            <a:t>System</a:t>
          </a:r>
          <a:endParaRPr lang="zh-CN" altLang="en-US" dirty="0"/>
        </a:p>
      </dgm:t>
    </dgm:pt>
    <dgm:pt modelId="{CBCA8470-9429-4D00-9904-026F65774FD3}" type="parTrans" cxnId="{A175E443-B948-4233-9AEE-9E532165F7BE}">
      <dgm:prSet/>
      <dgm:spPr/>
      <dgm:t>
        <a:bodyPr/>
        <a:lstStyle/>
        <a:p>
          <a:endParaRPr lang="zh-CN" altLang="en-US"/>
        </a:p>
      </dgm:t>
    </dgm:pt>
    <dgm:pt modelId="{3B37760E-3849-48ED-B0CF-21C5F25A5E33}" type="sibTrans" cxnId="{A175E443-B948-4233-9AEE-9E532165F7BE}">
      <dgm:prSet/>
      <dgm:spPr/>
      <dgm:t>
        <a:bodyPr/>
        <a:lstStyle/>
        <a:p>
          <a:endParaRPr lang="zh-CN" altLang="en-US"/>
        </a:p>
      </dgm:t>
    </dgm:pt>
    <dgm:pt modelId="{58AC11C3-7337-4E75-9948-A5A82EB8520D}">
      <dgm:prSet phldrT="[文本]"/>
      <dgm:spPr/>
      <dgm:t>
        <a:bodyPr/>
        <a:lstStyle/>
        <a:p>
          <a:r>
            <a:rPr lang="en-US" altLang="zh-CN" dirty="0" smtClean="0"/>
            <a:t>numa0</a:t>
          </a:r>
          <a:endParaRPr lang="zh-CN" altLang="en-US" dirty="0"/>
        </a:p>
      </dgm:t>
    </dgm:pt>
    <dgm:pt modelId="{9BE2B797-1F9D-4E1D-A6F9-73A1C02AAD43}" type="parTrans" cxnId="{0B11D09E-8154-46FC-8F79-466978A29F9F}">
      <dgm:prSet/>
      <dgm:spPr/>
      <dgm:t>
        <a:bodyPr/>
        <a:lstStyle/>
        <a:p>
          <a:endParaRPr lang="zh-CN" altLang="en-US"/>
        </a:p>
      </dgm:t>
    </dgm:pt>
    <dgm:pt modelId="{8FEEFA10-BA74-4C66-B264-EE2BB4E401CF}" type="sibTrans" cxnId="{0B11D09E-8154-46FC-8F79-466978A29F9F}">
      <dgm:prSet/>
      <dgm:spPr/>
      <dgm:t>
        <a:bodyPr/>
        <a:lstStyle/>
        <a:p>
          <a:endParaRPr lang="zh-CN" altLang="en-US"/>
        </a:p>
      </dgm:t>
    </dgm:pt>
    <dgm:pt modelId="{3A54AB93-FFF2-4F58-A019-7971EB1EF239}">
      <dgm:prSet phldrT="[文本]"/>
      <dgm:spPr/>
      <dgm:t>
        <a:bodyPr/>
        <a:lstStyle/>
        <a:p>
          <a:r>
            <a:rPr lang="en-US" altLang="zh-CN" dirty="0" smtClean="0"/>
            <a:t>core0</a:t>
          </a:r>
          <a:endParaRPr lang="zh-CN" altLang="en-US" dirty="0"/>
        </a:p>
      </dgm:t>
    </dgm:pt>
    <dgm:pt modelId="{6C0F2E32-1F81-425F-930A-7B86F2D436BF}" type="parTrans" cxnId="{5D7BA076-0475-4EB6-9F87-38BFF3698098}">
      <dgm:prSet/>
      <dgm:spPr/>
      <dgm:t>
        <a:bodyPr/>
        <a:lstStyle/>
        <a:p>
          <a:endParaRPr lang="zh-CN" altLang="en-US"/>
        </a:p>
      </dgm:t>
    </dgm:pt>
    <dgm:pt modelId="{D65EB394-C677-480A-9FF9-CEEF93DDD724}" type="sibTrans" cxnId="{5D7BA076-0475-4EB6-9F87-38BFF3698098}">
      <dgm:prSet/>
      <dgm:spPr/>
      <dgm:t>
        <a:bodyPr/>
        <a:lstStyle/>
        <a:p>
          <a:endParaRPr lang="zh-CN" altLang="en-US"/>
        </a:p>
      </dgm:t>
    </dgm:pt>
    <dgm:pt modelId="{7EDB5A6B-4A61-487F-98BA-9FC107C059BC}">
      <dgm:prSet phldrT="[文本]"/>
      <dgm:spPr/>
      <dgm:t>
        <a:bodyPr/>
        <a:lstStyle/>
        <a:p>
          <a:r>
            <a:rPr lang="en-US" altLang="zh-CN" dirty="0" err="1" smtClean="0"/>
            <a:t>coreN</a:t>
          </a:r>
          <a:endParaRPr lang="en-US" altLang="zh-CN" dirty="0" smtClean="0"/>
        </a:p>
      </dgm:t>
    </dgm:pt>
    <dgm:pt modelId="{475E32E5-2C67-401D-8A9B-C407372840B2}" type="parTrans" cxnId="{FA443324-9796-4ACB-A469-F50BFF786AA9}">
      <dgm:prSet/>
      <dgm:spPr/>
      <dgm:t>
        <a:bodyPr/>
        <a:lstStyle/>
        <a:p>
          <a:endParaRPr lang="zh-CN" altLang="en-US"/>
        </a:p>
      </dgm:t>
    </dgm:pt>
    <dgm:pt modelId="{32F997E0-76FD-4379-ABCD-D563D1405B4C}" type="sibTrans" cxnId="{FA443324-9796-4ACB-A469-F50BFF786AA9}">
      <dgm:prSet/>
      <dgm:spPr/>
      <dgm:t>
        <a:bodyPr/>
        <a:lstStyle/>
        <a:p>
          <a:endParaRPr lang="zh-CN" altLang="en-US"/>
        </a:p>
      </dgm:t>
    </dgm:pt>
    <dgm:pt modelId="{BC6102B8-5294-4577-A3CD-A35671A42959}">
      <dgm:prSet phldrT="[文本]"/>
      <dgm:spPr/>
      <dgm:t>
        <a:bodyPr/>
        <a:lstStyle/>
        <a:p>
          <a:r>
            <a:rPr lang="en-US" altLang="zh-CN" dirty="0" smtClean="0"/>
            <a:t>numa1</a:t>
          </a:r>
          <a:endParaRPr lang="zh-CN" altLang="en-US" dirty="0"/>
        </a:p>
      </dgm:t>
    </dgm:pt>
    <dgm:pt modelId="{6B22F053-F393-4A65-9464-71DBA6D90770}" type="parTrans" cxnId="{60ABEF19-D22E-470F-B733-CEE7900C4B83}">
      <dgm:prSet/>
      <dgm:spPr/>
      <dgm:t>
        <a:bodyPr/>
        <a:lstStyle/>
        <a:p>
          <a:endParaRPr lang="zh-CN" altLang="en-US"/>
        </a:p>
      </dgm:t>
    </dgm:pt>
    <dgm:pt modelId="{AA2A9FE0-3EF2-4951-9EA5-B5B0EF4879E8}" type="sibTrans" cxnId="{60ABEF19-D22E-470F-B733-CEE7900C4B83}">
      <dgm:prSet/>
      <dgm:spPr/>
      <dgm:t>
        <a:bodyPr/>
        <a:lstStyle/>
        <a:p>
          <a:endParaRPr lang="zh-CN" altLang="en-US"/>
        </a:p>
      </dgm:t>
    </dgm:pt>
    <dgm:pt modelId="{0D7396CC-94A9-41F5-B416-F30EAB49750C}">
      <dgm:prSet phldrT="[文本]"/>
      <dgm:spPr/>
      <dgm:t>
        <a:bodyPr/>
        <a:lstStyle/>
        <a:p>
          <a:r>
            <a:rPr lang="en-US" altLang="zh-CN" dirty="0" smtClean="0"/>
            <a:t>core</a:t>
          </a:r>
          <a:endParaRPr lang="zh-CN" altLang="en-US" dirty="0"/>
        </a:p>
      </dgm:t>
    </dgm:pt>
    <dgm:pt modelId="{D61AB326-FC22-4E12-A740-313A06FC1BA5}" type="parTrans" cxnId="{1AA4351D-C483-4C26-811F-C86065E00B5D}">
      <dgm:prSet/>
      <dgm:spPr/>
      <dgm:t>
        <a:bodyPr/>
        <a:lstStyle/>
        <a:p>
          <a:endParaRPr lang="zh-CN" altLang="en-US"/>
        </a:p>
      </dgm:t>
    </dgm:pt>
    <dgm:pt modelId="{8DC7D00A-5911-40A8-8A25-851E23400D50}" type="sibTrans" cxnId="{1AA4351D-C483-4C26-811F-C86065E00B5D}">
      <dgm:prSet/>
      <dgm:spPr/>
      <dgm:t>
        <a:bodyPr/>
        <a:lstStyle/>
        <a:p>
          <a:endParaRPr lang="zh-CN" altLang="en-US"/>
        </a:p>
      </dgm:t>
    </dgm:pt>
    <dgm:pt modelId="{DA235E41-E91A-4E23-9DA3-CA262671963C}">
      <dgm:prSet/>
      <dgm:spPr/>
      <dgm:t>
        <a:bodyPr/>
        <a:lstStyle/>
        <a:p>
          <a:r>
            <a:rPr lang="en-US" altLang="zh-CN" dirty="0" smtClean="0"/>
            <a:t>PU</a:t>
          </a:r>
          <a:endParaRPr lang="zh-CN" altLang="en-US" dirty="0"/>
        </a:p>
      </dgm:t>
    </dgm:pt>
    <dgm:pt modelId="{D4B09F9D-0CE8-4F5E-A16E-E493B184F4E3}" type="parTrans" cxnId="{1EA5849B-17FA-4325-9FA5-B68F27B58EC9}">
      <dgm:prSet/>
      <dgm:spPr/>
      <dgm:t>
        <a:bodyPr/>
        <a:lstStyle/>
        <a:p>
          <a:endParaRPr lang="zh-CN" altLang="en-US"/>
        </a:p>
      </dgm:t>
    </dgm:pt>
    <dgm:pt modelId="{7D449A2A-80A6-43C5-AD0A-ABF7FBFB6395}" type="sibTrans" cxnId="{1EA5849B-17FA-4325-9FA5-B68F27B58EC9}">
      <dgm:prSet/>
      <dgm:spPr/>
      <dgm:t>
        <a:bodyPr/>
        <a:lstStyle/>
        <a:p>
          <a:endParaRPr lang="zh-CN" altLang="en-US"/>
        </a:p>
      </dgm:t>
    </dgm:pt>
    <dgm:pt modelId="{CF62A1A3-445A-4749-9849-9C278AFA5DBA}">
      <dgm:prSet/>
      <dgm:spPr/>
      <dgm:t>
        <a:bodyPr/>
        <a:lstStyle/>
        <a:p>
          <a:r>
            <a:rPr lang="en-US" altLang="zh-CN" dirty="0" smtClean="0"/>
            <a:t>PU</a:t>
          </a:r>
          <a:endParaRPr lang="zh-CN" altLang="en-US" dirty="0"/>
        </a:p>
      </dgm:t>
    </dgm:pt>
    <dgm:pt modelId="{CE1ECBE0-5DC4-4969-8BA7-C1D19379AE7A}" type="parTrans" cxnId="{35B3E88E-854C-46DB-8A13-3B172C89092C}">
      <dgm:prSet/>
      <dgm:spPr/>
      <dgm:t>
        <a:bodyPr/>
        <a:lstStyle/>
        <a:p>
          <a:endParaRPr lang="zh-CN" altLang="en-US"/>
        </a:p>
      </dgm:t>
    </dgm:pt>
    <dgm:pt modelId="{282EFEAD-998B-4F59-9D30-2F5999226F0C}" type="sibTrans" cxnId="{35B3E88E-854C-46DB-8A13-3B172C89092C}">
      <dgm:prSet/>
      <dgm:spPr/>
      <dgm:t>
        <a:bodyPr/>
        <a:lstStyle/>
        <a:p>
          <a:endParaRPr lang="zh-CN" altLang="en-US"/>
        </a:p>
      </dgm:t>
    </dgm:pt>
    <dgm:pt modelId="{5B129EE8-1A09-4EC0-A6BD-AFFD90364160}">
      <dgm:prSet/>
      <dgm:spPr/>
      <dgm:t>
        <a:bodyPr/>
        <a:lstStyle/>
        <a:p>
          <a:r>
            <a:rPr lang="en-US" altLang="zh-CN" dirty="0" smtClean="0"/>
            <a:t>PU</a:t>
          </a:r>
          <a:endParaRPr lang="zh-CN" altLang="en-US" dirty="0"/>
        </a:p>
      </dgm:t>
    </dgm:pt>
    <dgm:pt modelId="{63EFE6CE-1950-47ED-9036-846817BC9918}" type="parTrans" cxnId="{FCD99BE4-ED1E-4693-8D37-17527FAEF918}">
      <dgm:prSet/>
      <dgm:spPr/>
      <dgm:t>
        <a:bodyPr/>
        <a:lstStyle/>
        <a:p>
          <a:endParaRPr lang="zh-CN" altLang="en-US"/>
        </a:p>
      </dgm:t>
    </dgm:pt>
    <dgm:pt modelId="{58614146-15CC-4BED-BD4C-7BDED7E4CE26}" type="sibTrans" cxnId="{FCD99BE4-ED1E-4693-8D37-17527FAEF918}">
      <dgm:prSet/>
      <dgm:spPr/>
      <dgm:t>
        <a:bodyPr/>
        <a:lstStyle/>
        <a:p>
          <a:endParaRPr lang="zh-CN" altLang="en-US"/>
        </a:p>
      </dgm:t>
    </dgm:pt>
    <dgm:pt modelId="{934D565C-ADE8-4A3F-BB66-A65AFE629680}">
      <dgm:prSet/>
      <dgm:spPr/>
      <dgm:t>
        <a:bodyPr/>
        <a:lstStyle/>
        <a:p>
          <a:r>
            <a:rPr lang="en-US" altLang="zh-CN" dirty="0" smtClean="0"/>
            <a:t>PU</a:t>
          </a:r>
          <a:endParaRPr lang="zh-CN" altLang="en-US" dirty="0"/>
        </a:p>
      </dgm:t>
    </dgm:pt>
    <dgm:pt modelId="{D1C4625A-C479-4B42-8AFA-3780B3CF5AE5}" type="parTrans" cxnId="{72461462-B713-419E-8842-960B9726FD5E}">
      <dgm:prSet/>
      <dgm:spPr/>
      <dgm:t>
        <a:bodyPr/>
        <a:lstStyle/>
        <a:p>
          <a:endParaRPr lang="zh-CN" altLang="en-US"/>
        </a:p>
      </dgm:t>
    </dgm:pt>
    <dgm:pt modelId="{81062F50-C684-48B1-84E5-FA5B1922A836}" type="sibTrans" cxnId="{72461462-B713-419E-8842-960B9726FD5E}">
      <dgm:prSet/>
      <dgm:spPr/>
      <dgm:t>
        <a:bodyPr/>
        <a:lstStyle/>
        <a:p>
          <a:endParaRPr lang="zh-CN" altLang="en-US"/>
        </a:p>
      </dgm:t>
    </dgm:pt>
    <dgm:pt modelId="{4A25D5CA-A65A-4545-9FAB-FD60136D3597}">
      <dgm:prSet/>
      <dgm:spPr/>
      <dgm:t>
        <a:bodyPr/>
        <a:lstStyle/>
        <a:p>
          <a:r>
            <a:rPr lang="en-US" altLang="zh-CN" dirty="0" err="1" smtClean="0"/>
            <a:t>coreN</a:t>
          </a:r>
          <a:endParaRPr lang="zh-CN" altLang="en-US" dirty="0"/>
        </a:p>
      </dgm:t>
    </dgm:pt>
    <dgm:pt modelId="{A0BC8629-F424-4546-B198-3BF2AE4FFCB0}" type="parTrans" cxnId="{6BDA0B40-19CE-4865-B51A-3D9AE5258162}">
      <dgm:prSet/>
      <dgm:spPr/>
      <dgm:t>
        <a:bodyPr/>
        <a:lstStyle/>
        <a:p>
          <a:endParaRPr lang="zh-CN" altLang="en-US"/>
        </a:p>
      </dgm:t>
    </dgm:pt>
    <dgm:pt modelId="{E1D9D86A-ED24-4944-8278-B62230B00A94}" type="sibTrans" cxnId="{6BDA0B40-19CE-4865-B51A-3D9AE5258162}">
      <dgm:prSet/>
      <dgm:spPr/>
      <dgm:t>
        <a:bodyPr/>
        <a:lstStyle/>
        <a:p>
          <a:endParaRPr lang="zh-CN" altLang="en-US"/>
        </a:p>
      </dgm:t>
    </dgm:pt>
    <dgm:pt modelId="{CC4268B1-1448-4837-9924-3177089CA018}">
      <dgm:prSet/>
      <dgm:spPr/>
      <dgm:t>
        <a:bodyPr/>
        <a:lstStyle/>
        <a:p>
          <a:r>
            <a:rPr lang="en-US" altLang="zh-CN" dirty="0" smtClean="0"/>
            <a:t>PU</a:t>
          </a:r>
          <a:endParaRPr lang="zh-CN" altLang="en-US" dirty="0"/>
        </a:p>
      </dgm:t>
    </dgm:pt>
    <dgm:pt modelId="{28172CCD-AC4F-4F8F-AC13-8659AAC3C2B6}" type="parTrans" cxnId="{BBA310B6-E6F4-472B-9083-695F591A9C8D}">
      <dgm:prSet/>
      <dgm:spPr/>
      <dgm:t>
        <a:bodyPr/>
        <a:lstStyle/>
        <a:p>
          <a:endParaRPr lang="zh-CN" altLang="en-US"/>
        </a:p>
      </dgm:t>
    </dgm:pt>
    <dgm:pt modelId="{BB45B6A9-9C9C-4BB6-9746-1AE4332C8D33}" type="sibTrans" cxnId="{BBA310B6-E6F4-472B-9083-695F591A9C8D}">
      <dgm:prSet/>
      <dgm:spPr/>
      <dgm:t>
        <a:bodyPr/>
        <a:lstStyle/>
        <a:p>
          <a:endParaRPr lang="zh-CN" altLang="en-US"/>
        </a:p>
      </dgm:t>
    </dgm:pt>
    <dgm:pt modelId="{D26EB805-241A-4FA8-9E5C-5ECF2D7885F8}">
      <dgm:prSet/>
      <dgm:spPr/>
      <dgm:t>
        <a:bodyPr/>
        <a:lstStyle/>
        <a:p>
          <a:r>
            <a:rPr lang="en-US" altLang="zh-CN" dirty="0" smtClean="0"/>
            <a:t>PU</a:t>
          </a:r>
          <a:endParaRPr lang="zh-CN" altLang="en-US" dirty="0"/>
        </a:p>
      </dgm:t>
    </dgm:pt>
    <dgm:pt modelId="{E28F1BA8-5FFE-4C1E-93AE-C93D3843FB8F}" type="parTrans" cxnId="{BAF5F933-926E-4F2A-8808-A37880392AAF}">
      <dgm:prSet/>
      <dgm:spPr/>
      <dgm:t>
        <a:bodyPr/>
        <a:lstStyle/>
        <a:p>
          <a:endParaRPr lang="zh-CN" altLang="en-US"/>
        </a:p>
      </dgm:t>
    </dgm:pt>
    <dgm:pt modelId="{2B844DB7-FB3D-4F49-AE98-C30099C7922C}" type="sibTrans" cxnId="{BAF5F933-926E-4F2A-8808-A37880392AAF}">
      <dgm:prSet/>
      <dgm:spPr/>
      <dgm:t>
        <a:bodyPr/>
        <a:lstStyle/>
        <a:p>
          <a:endParaRPr lang="zh-CN" altLang="en-US"/>
        </a:p>
      </dgm:t>
    </dgm:pt>
    <dgm:pt modelId="{46BBEAE3-8BAB-421B-958E-1DDE75CFB218}">
      <dgm:prSet/>
      <dgm:spPr/>
      <dgm:t>
        <a:bodyPr/>
        <a:lstStyle/>
        <a:p>
          <a:r>
            <a:rPr lang="en-US" altLang="zh-CN" dirty="0" smtClean="0"/>
            <a:t>PU</a:t>
          </a:r>
          <a:endParaRPr lang="zh-CN" altLang="en-US" dirty="0"/>
        </a:p>
      </dgm:t>
    </dgm:pt>
    <dgm:pt modelId="{780C4807-C07E-4EB1-97ED-09E6A5ABF82D}" type="parTrans" cxnId="{7470F36C-C6FC-41B9-ABD2-7C55B7920D41}">
      <dgm:prSet/>
      <dgm:spPr/>
      <dgm:t>
        <a:bodyPr/>
        <a:lstStyle/>
        <a:p>
          <a:endParaRPr lang="zh-CN" altLang="en-US"/>
        </a:p>
      </dgm:t>
    </dgm:pt>
    <dgm:pt modelId="{27A014CF-B8F1-4EDD-8AF6-6B7FA4096B34}" type="sibTrans" cxnId="{7470F36C-C6FC-41B9-ABD2-7C55B7920D41}">
      <dgm:prSet/>
      <dgm:spPr/>
      <dgm:t>
        <a:bodyPr/>
        <a:lstStyle/>
        <a:p>
          <a:endParaRPr lang="zh-CN" altLang="en-US"/>
        </a:p>
      </dgm:t>
    </dgm:pt>
    <dgm:pt modelId="{B97C178E-74F8-4744-ACBA-9E6B25764FE6}">
      <dgm:prSet/>
      <dgm:spPr/>
      <dgm:t>
        <a:bodyPr/>
        <a:lstStyle/>
        <a:p>
          <a:r>
            <a:rPr lang="en-US" altLang="zh-CN" dirty="0" smtClean="0"/>
            <a:t>PU</a:t>
          </a:r>
          <a:endParaRPr lang="zh-CN" altLang="en-US" dirty="0"/>
        </a:p>
      </dgm:t>
    </dgm:pt>
    <dgm:pt modelId="{F4D149DB-AABD-4F92-A834-4CC277874D39}" type="parTrans" cxnId="{B02A4966-44E1-4091-B367-782F9CE9C49F}">
      <dgm:prSet/>
      <dgm:spPr/>
      <dgm:t>
        <a:bodyPr/>
        <a:lstStyle/>
        <a:p>
          <a:endParaRPr lang="zh-CN" altLang="en-US"/>
        </a:p>
      </dgm:t>
    </dgm:pt>
    <dgm:pt modelId="{DFE52FBF-A12B-4496-8B8F-C53A36F014C6}" type="sibTrans" cxnId="{B02A4966-44E1-4091-B367-782F9CE9C49F}">
      <dgm:prSet/>
      <dgm:spPr/>
      <dgm:t>
        <a:bodyPr/>
        <a:lstStyle/>
        <a:p>
          <a:endParaRPr lang="zh-CN" altLang="en-US"/>
        </a:p>
      </dgm:t>
    </dgm:pt>
    <dgm:pt modelId="{1FD40D54-227E-45AE-AFB6-40295F5D7E2C}" type="pres">
      <dgm:prSet presAssocID="{E8E339E2-FB5D-4759-8A2B-B2D3BC33011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EB3DD893-414D-495B-AA60-1119C4F2FC93}" type="pres">
      <dgm:prSet presAssocID="{96D7059A-884D-494B-9942-1695E16C6930}" presName="hierRoot1" presStyleCnt="0"/>
      <dgm:spPr/>
    </dgm:pt>
    <dgm:pt modelId="{0C3C5432-FE07-42D0-B5B1-3D7452897EC7}" type="pres">
      <dgm:prSet presAssocID="{96D7059A-884D-494B-9942-1695E16C6930}" presName="composite" presStyleCnt="0"/>
      <dgm:spPr/>
    </dgm:pt>
    <dgm:pt modelId="{CFBB13CD-655A-41C9-A114-6564479256CD}" type="pres">
      <dgm:prSet presAssocID="{96D7059A-884D-494B-9942-1695E16C6930}" presName="background" presStyleLbl="node0" presStyleIdx="0" presStyleCnt="1"/>
      <dgm:spPr/>
    </dgm:pt>
    <dgm:pt modelId="{3917F690-F4F9-4A43-941B-63B52E9BB63B}" type="pres">
      <dgm:prSet presAssocID="{96D7059A-884D-494B-9942-1695E16C6930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EB1435A5-4CAC-4D8E-A7B7-3B67CB0177C6}" type="pres">
      <dgm:prSet presAssocID="{96D7059A-884D-494B-9942-1695E16C6930}" presName="hierChild2" presStyleCnt="0"/>
      <dgm:spPr/>
    </dgm:pt>
    <dgm:pt modelId="{05DBC6D9-C229-48AC-ADC1-62CBA858A62B}" type="pres">
      <dgm:prSet presAssocID="{9BE2B797-1F9D-4E1D-A6F9-73A1C02AAD43}" presName="Name10" presStyleLbl="parChTrans1D2" presStyleIdx="0" presStyleCnt="2"/>
      <dgm:spPr/>
      <dgm:t>
        <a:bodyPr/>
        <a:lstStyle/>
        <a:p>
          <a:endParaRPr lang="zh-CN" altLang="en-US"/>
        </a:p>
      </dgm:t>
    </dgm:pt>
    <dgm:pt modelId="{ECE3E8E5-1ADC-438A-8D0F-B228C46E3AB7}" type="pres">
      <dgm:prSet presAssocID="{58AC11C3-7337-4E75-9948-A5A82EB8520D}" presName="hierRoot2" presStyleCnt="0"/>
      <dgm:spPr/>
    </dgm:pt>
    <dgm:pt modelId="{C86CF891-6A0E-45CD-A1FE-EA5280C8588F}" type="pres">
      <dgm:prSet presAssocID="{58AC11C3-7337-4E75-9948-A5A82EB8520D}" presName="composite2" presStyleCnt="0"/>
      <dgm:spPr/>
    </dgm:pt>
    <dgm:pt modelId="{D271C1C8-08A5-437B-B629-75F7F39D2EC3}" type="pres">
      <dgm:prSet presAssocID="{58AC11C3-7337-4E75-9948-A5A82EB8520D}" presName="background2" presStyleLbl="node2" presStyleIdx="0" presStyleCnt="2"/>
      <dgm:spPr/>
    </dgm:pt>
    <dgm:pt modelId="{F465D4C7-FBC0-43C1-94F1-15DFDD17C6AE}" type="pres">
      <dgm:prSet presAssocID="{58AC11C3-7337-4E75-9948-A5A82EB8520D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B71F225A-EE38-411F-A00F-DCD04549592D}" type="pres">
      <dgm:prSet presAssocID="{58AC11C3-7337-4E75-9948-A5A82EB8520D}" presName="hierChild3" presStyleCnt="0"/>
      <dgm:spPr/>
    </dgm:pt>
    <dgm:pt modelId="{03BA7DB4-EC09-432D-BBAE-F5C72A6DC1E1}" type="pres">
      <dgm:prSet presAssocID="{6C0F2E32-1F81-425F-930A-7B86F2D436BF}" presName="Name17" presStyleLbl="parChTrans1D3" presStyleIdx="0" presStyleCnt="4"/>
      <dgm:spPr/>
      <dgm:t>
        <a:bodyPr/>
        <a:lstStyle/>
        <a:p>
          <a:endParaRPr lang="zh-CN" altLang="en-US"/>
        </a:p>
      </dgm:t>
    </dgm:pt>
    <dgm:pt modelId="{34954D48-1336-4092-B8CD-F02C87B5CBCF}" type="pres">
      <dgm:prSet presAssocID="{3A54AB93-FFF2-4F58-A019-7971EB1EF239}" presName="hierRoot3" presStyleCnt="0"/>
      <dgm:spPr/>
    </dgm:pt>
    <dgm:pt modelId="{E81113AF-18E2-454D-AE4E-E8570E9312A3}" type="pres">
      <dgm:prSet presAssocID="{3A54AB93-FFF2-4F58-A019-7971EB1EF239}" presName="composite3" presStyleCnt="0"/>
      <dgm:spPr/>
    </dgm:pt>
    <dgm:pt modelId="{14433712-C8C9-4E51-B8F6-0F59D997E8B9}" type="pres">
      <dgm:prSet presAssocID="{3A54AB93-FFF2-4F58-A019-7971EB1EF239}" presName="background3" presStyleLbl="node3" presStyleIdx="0" presStyleCnt="4"/>
      <dgm:spPr/>
    </dgm:pt>
    <dgm:pt modelId="{4BD63036-A779-4DA8-AEC1-B97645BCDE97}" type="pres">
      <dgm:prSet presAssocID="{3A54AB93-FFF2-4F58-A019-7971EB1EF239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E2D140F5-E2F5-4BB9-A30F-F5B6E9C0DB57}" type="pres">
      <dgm:prSet presAssocID="{3A54AB93-FFF2-4F58-A019-7971EB1EF239}" presName="hierChild4" presStyleCnt="0"/>
      <dgm:spPr/>
    </dgm:pt>
    <dgm:pt modelId="{FA3FA891-907D-4FFD-ACA9-F70D4B5F29D3}" type="pres">
      <dgm:prSet presAssocID="{D4B09F9D-0CE8-4F5E-A16E-E493B184F4E3}" presName="Name23" presStyleLbl="parChTrans1D4" presStyleIdx="0" presStyleCnt="8"/>
      <dgm:spPr/>
      <dgm:t>
        <a:bodyPr/>
        <a:lstStyle/>
        <a:p>
          <a:endParaRPr lang="zh-CN" altLang="en-US"/>
        </a:p>
      </dgm:t>
    </dgm:pt>
    <dgm:pt modelId="{5E6B00B1-E4FB-43E3-9490-FCE34103D477}" type="pres">
      <dgm:prSet presAssocID="{DA235E41-E91A-4E23-9DA3-CA262671963C}" presName="hierRoot4" presStyleCnt="0"/>
      <dgm:spPr/>
    </dgm:pt>
    <dgm:pt modelId="{6F17F3E9-6322-4460-8548-F9C0299F25BF}" type="pres">
      <dgm:prSet presAssocID="{DA235E41-E91A-4E23-9DA3-CA262671963C}" presName="composite4" presStyleCnt="0"/>
      <dgm:spPr/>
    </dgm:pt>
    <dgm:pt modelId="{D9D89185-0628-4F7C-B995-9C4F885EEE1E}" type="pres">
      <dgm:prSet presAssocID="{DA235E41-E91A-4E23-9DA3-CA262671963C}" presName="background4" presStyleLbl="node4" presStyleIdx="0" presStyleCnt="8"/>
      <dgm:spPr/>
    </dgm:pt>
    <dgm:pt modelId="{C972C2C8-DB89-41B6-BC9E-585FCCE4CBE0}" type="pres">
      <dgm:prSet presAssocID="{DA235E41-E91A-4E23-9DA3-CA262671963C}" presName="text4" presStyleLbl="fgAcc4" presStyleIdx="0" presStyleCnt="8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5FD5BD4D-5C38-49BD-BD77-28157242B2AB}" type="pres">
      <dgm:prSet presAssocID="{DA235E41-E91A-4E23-9DA3-CA262671963C}" presName="hierChild5" presStyleCnt="0"/>
      <dgm:spPr/>
    </dgm:pt>
    <dgm:pt modelId="{5F844E3E-B616-4410-9A98-AB36056D9CA3}" type="pres">
      <dgm:prSet presAssocID="{CE1ECBE0-5DC4-4969-8BA7-C1D19379AE7A}" presName="Name23" presStyleLbl="parChTrans1D4" presStyleIdx="1" presStyleCnt="8"/>
      <dgm:spPr/>
      <dgm:t>
        <a:bodyPr/>
        <a:lstStyle/>
        <a:p>
          <a:endParaRPr lang="zh-CN" altLang="en-US"/>
        </a:p>
      </dgm:t>
    </dgm:pt>
    <dgm:pt modelId="{BA66425F-E71B-49DD-806F-C97EED8DA3B2}" type="pres">
      <dgm:prSet presAssocID="{CF62A1A3-445A-4749-9849-9C278AFA5DBA}" presName="hierRoot4" presStyleCnt="0"/>
      <dgm:spPr/>
    </dgm:pt>
    <dgm:pt modelId="{DEF2BB66-8A7B-4971-87CF-EF099DC18792}" type="pres">
      <dgm:prSet presAssocID="{CF62A1A3-445A-4749-9849-9C278AFA5DBA}" presName="composite4" presStyleCnt="0"/>
      <dgm:spPr/>
    </dgm:pt>
    <dgm:pt modelId="{3EE851BB-B0D2-4F18-AB55-DA6F71DB6DEF}" type="pres">
      <dgm:prSet presAssocID="{CF62A1A3-445A-4749-9849-9C278AFA5DBA}" presName="background4" presStyleLbl="node4" presStyleIdx="1" presStyleCnt="8"/>
      <dgm:spPr/>
    </dgm:pt>
    <dgm:pt modelId="{97570CED-9033-4520-9A90-579B8C88E881}" type="pres">
      <dgm:prSet presAssocID="{CF62A1A3-445A-4749-9849-9C278AFA5DBA}" presName="text4" presStyleLbl="fgAcc4" presStyleIdx="1" presStyleCnt="8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CE419138-B358-4BD0-A71E-3A2B189C1E3E}" type="pres">
      <dgm:prSet presAssocID="{CF62A1A3-445A-4749-9849-9C278AFA5DBA}" presName="hierChild5" presStyleCnt="0"/>
      <dgm:spPr/>
    </dgm:pt>
    <dgm:pt modelId="{AC725355-DA9C-4A89-981C-C5D8FF26DD7D}" type="pres">
      <dgm:prSet presAssocID="{475E32E5-2C67-401D-8A9B-C407372840B2}" presName="Name17" presStyleLbl="parChTrans1D3" presStyleIdx="1" presStyleCnt="4"/>
      <dgm:spPr/>
      <dgm:t>
        <a:bodyPr/>
        <a:lstStyle/>
        <a:p>
          <a:endParaRPr lang="zh-CN" altLang="en-US"/>
        </a:p>
      </dgm:t>
    </dgm:pt>
    <dgm:pt modelId="{FB80B203-5427-47E5-A5D1-BB2F3ECBA885}" type="pres">
      <dgm:prSet presAssocID="{7EDB5A6B-4A61-487F-98BA-9FC107C059BC}" presName="hierRoot3" presStyleCnt="0"/>
      <dgm:spPr/>
    </dgm:pt>
    <dgm:pt modelId="{A8C3FA39-353D-4B72-8D55-1C1009160056}" type="pres">
      <dgm:prSet presAssocID="{7EDB5A6B-4A61-487F-98BA-9FC107C059BC}" presName="composite3" presStyleCnt="0"/>
      <dgm:spPr/>
    </dgm:pt>
    <dgm:pt modelId="{3E89C03D-7E63-4F1E-ADCF-A97D402B3AA1}" type="pres">
      <dgm:prSet presAssocID="{7EDB5A6B-4A61-487F-98BA-9FC107C059BC}" presName="background3" presStyleLbl="node3" presStyleIdx="1" presStyleCnt="4"/>
      <dgm:spPr/>
    </dgm:pt>
    <dgm:pt modelId="{C94FD8F6-2090-44F3-AA6A-3F339C6F3949}" type="pres">
      <dgm:prSet presAssocID="{7EDB5A6B-4A61-487F-98BA-9FC107C059BC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530C84AC-0E63-4D57-8322-4A289CDFD378}" type="pres">
      <dgm:prSet presAssocID="{7EDB5A6B-4A61-487F-98BA-9FC107C059BC}" presName="hierChild4" presStyleCnt="0"/>
      <dgm:spPr/>
    </dgm:pt>
    <dgm:pt modelId="{4B73EC21-E2C8-40CE-844B-8DF9A1A9919F}" type="pres">
      <dgm:prSet presAssocID="{63EFE6CE-1950-47ED-9036-846817BC9918}" presName="Name23" presStyleLbl="parChTrans1D4" presStyleIdx="2" presStyleCnt="8"/>
      <dgm:spPr/>
      <dgm:t>
        <a:bodyPr/>
        <a:lstStyle/>
        <a:p>
          <a:endParaRPr lang="zh-CN" altLang="en-US"/>
        </a:p>
      </dgm:t>
    </dgm:pt>
    <dgm:pt modelId="{C3B9F172-7944-4C81-AD69-9AEF782B6AFD}" type="pres">
      <dgm:prSet presAssocID="{5B129EE8-1A09-4EC0-A6BD-AFFD90364160}" presName="hierRoot4" presStyleCnt="0"/>
      <dgm:spPr/>
    </dgm:pt>
    <dgm:pt modelId="{D6B39862-F3AA-45D5-82A5-060C1B4656B8}" type="pres">
      <dgm:prSet presAssocID="{5B129EE8-1A09-4EC0-A6BD-AFFD90364160}" presName="composite4" presStyleCnt="0"/>
      <dgm:spPr/>
    </dgm:pt>
    <dgm:pt modelId="{AE0933C9-5B1D-458C-9E4F-5014E6147AC2}" type="pres">
      <dgm:prSet presAssocID="{5B129EE8-1A09-4EC0-A6BD-AFFD90364160}" presName="background4" presStyleLbl="node4" presStyleIdx="2" presStyleCnt="8"/>
      <dgm:spPr/>
    </dgm:pt>
    <dgm:pt modelId="{32F90434-2D64-4DC2-A01B-5C6A8347BB34}" type="pres">
      <dgm:prSet presAssocID="{5B129EE8-1A09-4EC0-A6BD-AFFD90364160}" presName="text4" presStyleLbl="fgAcc4" presStyleIdx="2" presStyleCnt="8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0926ABF0-4185-4CD1-893C-13FD463853E0}" type="pres">
      <dgm:prSet presAssocID="{5B129EE8-1A09-4EC0-A6BD-AFFD90364160}" presName="hierChild5" presStyleCnt="0"/>
      <dgm:spPr/>
    </dgm:pt>
    <dgm:pt modelId="{3F8D6843-C3F9-4AE3-A2D5-0E8B04B78072}" type="pres">
      <dgm:prSet presAssocID="{D1C4625A-C479-4B42-8AFA-3780B3CF5AE5}" presName="Name23" presStyleLbl="parChTrans1D4" presStyleIdx="3" presStyleCnt="8"/>
      <dgm:spPr/>
      <dgm:t>
        <a:bodyPr/>
        <a:lstStyle/>
        <a:p>
          <a:endParaRPr lang="zh-CN" altLang="en-US"/>
        </a:p>
      </dgm:t>
    </dgm:pt>
    <dgm:pt modelId="{7BDDA64C-EC41-4568-8FB2-989AA164AFC9}" type="pres">
      <dgm:prSet presAssocID="{934D565C-ADE8-4A3F-BB66-A65AFE629680}" presName="hierRoot4" presStyleCnt="0"/>
      <dgm:spPr/>
    </dgm:pt>
    <dgm:pt modelId="{111424AB-FD50-43D5-A119-6E6D91FDFC99}" type="pres">
      <dgm:prSet presAssocID="{934D565C-ADE8-4A3F-BB66-A65AFE629680}" presName="composite4" presStyleCnt="0"/>
      <dgm:spPr/>
    </dgm:pt>
    <dgm:pt modelId="{DA70B928-D2E5-4091-902C-3C406D792277}" type="pres">
      <dgm:prSet presAssocID="{934D565C-ADE8-4A3F-BB66-A65AFE629680}" presName="background4" presStyleLbl="node4" presStyleIdx="3" presStyleCnt="8"/>
      <dgm:spPr/>
    </dgm:pt>
    <dgm:pt modelId="{16A1BB6F-38D7-41F0-BAF3-2973D7C6AFEB}" type="pres">
      <dgm:prSet presAssocID="{934D565C-ADE8-4A3F-BB66-A65AFE629680}" presName="text4" presStyleLbl="fgAcc4" presStyleIdx="3" presStyleCnt="8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4654BD54-1C55-4BB0-92F8-D3F83B8D1400}" type="pres">
      <dgm:prSet presAssocID="{934D565C-ADE8-4A3F-BB66-A65AFE629680}" presName="hierChild5" presStyleCnt="0"/>
      <dgm:spPr/>
    </dgm:pt>
    <dgm:pt modelId="{EF6D2476-3A00-4087-843A-A2C2D6C346BA}" type="pres">
      <dgm:prSet presAssocID="{6B22F053-F393-4A65-9464-71DBA6D90770}" presName="Name10" presStyleLbl="parChTrans1D2" presStyleIdx="1" presStyleCnt="2"/>
      <dgm:spPr/>
      <dgm:t>
        <a:bodyPr/>
        <a:lstStyle/>
        <a:p>
          <a:endParaRPr lang="zh-CN" altLang="en-US"/>
        </a:p>
      </dgm:t>
    </dgm:pt>
    <dgm:pt modelId="{73C12F7D-CE7E-4D82-94EC-57976F753837}" type="pres">
      <dgm:prSet presAssocID="{BC6102B8-5294-4577-A3CD-A35671A42959}" presName="hierRoot2" presStyleCnt="0"/>
      <dgm:spPr/>
    </dgm:pt>
    <dgm:pt modelId="{44483420-7039-4F02-93F8-873DE80034D8}" type="pres">
      <dgm:prSet presAssocID="{BC6102B8-5294-4577-A3CD-A35671A42959}" presName="composite2" presStyleCnt="0"/>
      <dgm:spPr/>
    </dgm:pt>
    <dgm:pt modelId="{F5187517-667A-42C7-8934-850ED365932A}" type="pres">
      <dgm:prSet presAssocID="{BC6102B8-5294-4577-A3CD-A35671A42959}" presName="background2" presStyleLbl="node2" presStyleIdx="1" presStyleCnt="2"/>
      <dgm:spPr/>
    </dgm:pt>
    <dgm:pt modelId="{FD980CF0-9A25-4909-A763-B1BFB6C42AB5}" type="pres">
      <dgm:prSet presAssocID="{BC6102B8-5294-4577-A3CD-A35671A42959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BDB1FEE4-46C6-4E20-9937-224E14462C98}" type="pres">
      <dgm:prSet presAssocID="{BC6102B8-5294-4577-A3CD-A35671A42959}" presName="hierChild3" presStyleCnt="0"/>
      <dgm:spPr/>
    </dgm:pt>
    <dgm:pt modelId="{0AD6AC84-97BA-4CFB-8645-0526B31D6D48}" type="pres">
      <dgm:prSet presAssocID="{D61AB326-FC22-4E12-A740-313A06FC1BA5}" presName="Name17" presStyleLbl="parChTrans1D3" presStyleIdx="2" presStyleCnt="4"/>
      <dgm:spPr/>
      <dgm:t>
        <a:bodyPr/>
        <a:lstStyle/>
        <a:p>
          <a:endParaRPr lang="zh-CN" altLang="en-US"/>
        </a:p>
      </dgm:t>
    </dgm:pt>
    <dgm:pt modelId="{182DA270-450B-4055-8C2B-C6ABDD26C212}" type="pres">
      <dgm:prSet presAssocID="{0D7396CC-94A9-41F5-B416-F30EAB49750C}" presName="hierRoot3" presStyleCnt="0"/>
      <dgm:spPr/>
    </dgm:pt>
    <dgm:pt modelId="{9722BFBA-730A-4CE4-8A4B-BEF4CB19E379}" type="pres">
      <dgm:prSet presAssocID="{0D7396CC-94A9-41F5-B416-F30EAB49750C}" presName="composite3" presStyleCnt="0"/>
      <dgm:spPr/>
    </dgm:pt>
    <dgm:pt modelId="{AE48C6F6-94B2-4111-8430-11CA1575E7E6}" type="pres">
      <dgm:prSet presAssocID="{0D7396CC-94A9-41F5-B416-F30EAB49750C}" presName="background3" presStyleLbl="node3" presStyleIdx="2" presStyleCnt="4"/>
      <dgm:spPr/>
    </dgm:pt>
    <dgm:pt modelId="{B1C842A4-8F53-432B-B978-F916C9392C20}" type="pres">
      <dgm:prSet presAssocID="{0D7396CC-94A9-41F5-B416-F30EAB49750C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2737A185-C0D1-42DA-B706-5B26728690D1}" type="pres">
      <dgm:prSet presAssocID="{0D7396CC-94A9-41F5-B416-F30EAB49750C}" presName="hierChild4" presStyleCnt="0"/>
      <dgm:spPr/>
    </dgm:pt>
    <dgm:pt modelId="{61F85DCD-6CCB-4621-AC3F-2EEA6BE24AD1}" type="pres">
      <dgm:prSet presAssocID="{28172CCD-AC4F-4F8F-AC13-8659AAC3C2B6}" presName="Name23" presStyleLbl="parChTrans1D4" presStyleIdx="4" presStyleCnt="8"/>
      <dgm:spPr/>
      <dgm:t>
        <a:bodyPr/>
        <a:lstStyle/>
        <a:p>
          <a:endParaRPr lang="zh-CN" altLang="en-US"/>
        </a:p>
      </dgm:t>
    </dgm:pt>
    <dgm:pt modelId="{2FDFA7FF-8FBA-434A-8E07-F6A1CA5C2C9B}" type="pres">
      <dgm:prSet presAssocID="{CC4268B1-1448-4837-9924-3177089CA018}" presName="hierRoot4" presStyleCnt="0"/>
      <dgm:spPr/>
    </dgm:pt>
    <dgm:pt modelId="{47EF9371-5DDD-4BB9-A067-42D7F15D98BF}" type="pres">
      <dgm:prSet presAssocID="{CC4268B1-1448-4837-9924-3177089CA018}" presName="composite4" presStyleCnt="0"/>
      <dgm:spPr/>
    </dgm:pt>
    <dgm:pt modelId="{8DA50AE8-BD9B-4AB7-8518-142847582504}" type="pres">
      <dgm:prSet presAssocID="{CC4268B1-1448-4837-9924-3177089CA018}" presName="background4" presStyleLbl="node4" presStyleIdx="4" presStyleCnt="8"/>
      <dgm:spPr/>
    </dgm:pt>
    <dgm:pt modelId="{BDF7505A-1793-4515-8586-9D40AD98EA17}" type="pres">
      <dgm:prSet presAssocID="{CC4268B1-1448-4837-9924-3177089CA018}" presName="text4" presStyleLbl="fgAcc4" presStyleIdx="4" presStyleCnt="8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6A381CAF-4E22-4250-A358-EB5E468B6845}" type="pres">
      <dgm:prSet presAssocID="{CC4268B1-1448-4837-9924-3177089CA018}" presName="hierChild5" presStyleCnt="0"/>
      <dgm:spPr/>
    </dgm:pt>
    <dgm:pt modelId="{1B814B60-DF7F-4CB4-B78F-C06D2C297FF3}" type="pres">
      <dgm:prSet presAssocID="{E28F1BA8-5FFE-4C1E-93AE-C93D3843FB8F}" presName="Name23" presStyleLbl="parChTrans1D4" presStyleIdx="5" presStyleCnt="8"/>
      <dgm:spPr/>
      <dgm:t>
        <a:bodyPr/>
        <a:lstStyle/>
        <a:p>
          <a:endParaRPr lang="zh-CN" altLang="en-US"/>
        </a:p>
      </dgm:t>
    </dgm:pt>
    <dgm:pt modelId="{B27F133D-E506-44EA-88FB-C9ADA8634915}" type="pres">
      <dgm:prSet presAssocID="{D26EB805-241A-4FA8-9E5C-5ECF2D7885F8}" presName="hierRoot4" presStyleCnt="0"/>
      <dgm:spPr/>
    </dgm:pt>
    <dgm:pt modelId="{95C01920-95A5-41B3-9585-BA1D8E9B3C0A}" type="pres">
      <dgm:prSet presAssocID="{D26EB805-241A-4FA8-9E5C-5ECF2D7885F8}" presName="composite4" presStyleCnt="0"/>
      <dgm:spPr/>
    </dgm:pt>
    <dgm:pt modelId="{8BF564BC-320E-490C-8E3E-CD06EE5E34A9}" type="pres">
      <dgm:prSet presAssocID="{D26EB805-241A-4FA8-9E5C-5ECF2D7885F8}" presName="background4" presStyleLbl="node4" presStyleIdx="5" presStyleCnt="8"/>
      <dgm:spPr/>
    </dgm:pt>
    <dgm:pt modelId="{5C0741E1-9193-47B3-A673-32A92E4229D3}" type="pres">
      <dgm:prSet presAssocID="{D26EB805-241A-4FA8-9E5C-5ECF2D7885F8}" presName="text4" presStyleLbl="fgAcc4" presStyleIdx="5" presStyleCnt="8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6FB2BAFF-0A29-4397-89C1-48DC9941CE55}" type="pres">
      <dgm:prSet presAssocID="{D26EB805-241A-4FA8-9E5C-5ECF2D7885F8}" presName="hierChild5" presStyleCnt="0"/>
      <dgm:spPr/>
    </dgm:pt>
    <dgm:pt modelId="{9EEE2E75-10E2-4206-863B-FCF3E288333C}" type="pres">
      <dgm:prSet presAssocID="{A0BC8629-F424-4546-B198-3BF2AE4FFCB0}" presName="Name17" presStyleLbl="parChTrans1D3" presStyleIdx="3" presStyleCnt="4"/>
      <dgm:spPr/>
      <dgm:t>
        <a:bodyPr/>
        <a:lstStyle/>
        <a:p>
          <a:endParaRPr lang="zh-CN" altLang="en-US"/>
        </a:p>
      </dgm:t>
    </dgm:pt>
    <dgm:pt modelId="{2B39572A-3F2C-45CC-A4FD-5CB4B2F4EEB6}" type="pres">
      <dgm:prSet presAssocID="{4A25D5CA-A65A-4545-9FAB-FD60136D3597}" presName="hierRoot3" presStyleCnt="0"/>
      <dgm:spPr/>
    </dgm:pt>
    <dgm:pt modelId="{D972CAB7-25CD-4A10-9046-7A6B8D10F53F}" type="pres">
      <dgm:prSet presAssocID="{4A25D5CA-A65A-4545-9FAB-FD60136D3597}" presName="composite3" presStyleCnt="0"/>
      <dgm:spPr/>
    </dgm:pt>
    <dgm:pt modelId="{64615EC9-8DEB-49C4-8817-AC0D8F3ACBBC}" type="pres">
      <dgm:prSet presAssocID="{4A25D5CA-A65A-4545-9FAB-FD60136D3597}" presName="background3" presStyleLbl="node3" presStyleIdx="3" presStyleCnt="4"/>
      <dgm:spPr/>
    </dgm:pt>
    <dgm:pt modelId="{25A7A345-BBF9-4D68-869F-79AA7DC42B13}" type="pres">
      <dgm:prSet presAssocID="{4A25D5CA-A65A-4545-9FAB-FD60136D3597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2D784590-74DC-4822-A105-D4A77BA2B666}" type="pres">
      <dgm:prSet presAssocID="{4A25D5CA-A65A-4545-9FAB-FD60136D3597}" presName="hierChild4" presStyleCnt="0"/>
      <dgm:spPr/>
    </dgm:pt>
    <dgm:pt modelId="{DC96A3F1-877C-4F82-AA55-7E1B71DFEDFA}" type="pres">
      <dgm:prSet presAssocID="{780C4807-C07E-4EB1-97ED-09E6A5ABF82D}" presName="Name23" presStyleLbl="parChTrans1D4" presStyleIdx="6" presStyleCnt="8"/>
      <dgm:spPr/>
      <dgm:t>
        <a:bodyPr/>
        <a:lstStyle/>
        <a:p>
          <a:endParaRPr lang="zh-CN" altLang="en-US"/>
        </a:p>
      </dgm:t>
    </dgm:pt>
    <dgm:pt modelId="{57804369-307A-40AD-8BC1-7250B2328525}" type="pres">
      <dgm:prSet presAssocID="{46BBEAE3-8BAB-421B-958E-1DDE75CFB218}" presName="hierRoot4" presStyleCnt="0"/>
      <dgm:spPr/>
    </dgm:pt>
    <dgm:pt modelId="{1F962A3B-2E5B-4510-949E-903173562409}" type="pres">
      <dgm:prSet presAssocID="{46BBEAE3-8BAB-421B-958E-1DDE75CFB218}" presName="composite4" presStyleCnt="0"/>
      <dgm:spPr/>
    </dgm:pt>
    <dgm:pt modelId="{2705D4AD-E7BE-4FCB-AC13-E135AE77EB2B}" type="pres">
      <dgm:prSet presAssocID="{46BBEAE3-8BAB-421B-958E-1DDE75CFB218}" presName="background4" presStyleLbl="node4" presStyleIdx="6" presStyleCnt="8"/>
      <dgm:spPr/>
    </dgm:pt>
    <dgm:pt modelId="{EB4ABB57-4254-4AF1-A2A1-B7CFAA7DE08B}" type="pres">
      <dgm:prSet presAssocID="{46BBEAE3-8BAB-421B-958E-1DDE75CFB218}" presName="text4" presStyleLbl="fgAcc4" presStyleIdx="6" presStyleCnt="8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187BD363-BC58-4D23-8FF1-CD34F8DBFCFA}" type="pres">
      <dgm:prSet presAssocID="{46BBEAE3-8BAB-421B-958E-1DDE75CFB218}" presName="hierChild5" presStyleCnt="0"/>
      <dgm:spPr/>
    </dgm:pt>
    <dgm:pt modelId="{B91D11EB-8F13-44F8-AD37-5865B0727D5A}" type="pres">
      <dgm:prSet presAssocID="{F4D149DB-AABD-4F92-A834-4CC277874D39}" presName="Name23" presStyleLbl="parChTrans1D4" presStyleIdx="7" presStyleCnt="8"/>
      <dgm:spPr/>
      <dgm:t>
        <a:bodyPr/>
        <a:lstStyle/>
        <a:p>
          <a:endParaRPr lang="zh-CN" altLang="en-US"/>
        </a:p>
      </dgm:t>
    </dgm:pt>
    <dgm:pt modelId="{44A0E7BF-90AF-425C-ADB8-62EA28E8F41A}" type="pres">
      <dgm:prSet presAssocID="{B97C178E-74F8-4744-ACBA-9E6B25764FE6}" presName="hierRoot4" presStyleCnt="0"/>
      <dgm:spPr/>
    </dgm:pt>
    <dgm:pt modelId="{0B170B72-9D94-483C-B7FE-7886D156D91A}" type="pres">
      <dgm:prSet presAssocID="{B97C178E-74F8-4744-ACBA-9E6B25764FE6}" presName="composite4" presStyleCnt="0"/>
      <dgm:spPr/>
    </dgm:pt>
    <dgm:pt modelId="{26430E18-C41A-4AC5-800E-067C47E07A21}" type="pres">
      <dgm:prSet presAssocID="{B97C178E-74F8-4744-ACBA-9E6B25764FE6}" presName="background4" presStyleLbl="node4" presStyleIdx="7" presStyleCnt="8"/>
      <dgm:spPr/>
    </dgm:pt>
    <dgm:pt modelId="{5FCDCBC3-27DA-4441-AA99-A458DB2285B8}" type="pres">
      <dgm:prSet presAssocID="{B97C178E-74F8-4744-ACBA-9E6B25764FE6}" presName="text4" presStyleLbl="fgAcc4" presStyleIdx="7" presStyleCnt="8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8274A6A5-5D5B-463B-93FA-C060A8F3DC53}" type="pres">
      <dgm:prSet presAssocID="{B97C178E-74F8-4744-ACBA-9E6B25764FE6}" presName="hierChild5" presStyleCnt="0"/>
      <dgm:spPr/>
    </dgm:pt>
  </dgm:ptLst>
  <dgm:cxnLst>
    <dgm:cxn modelId="{5D7BA076-0475-4EB6-9F87-38BFF3698098}" srcId="{58AC11C3-7337-4E75-9948-A5A82EB8520D}" destId="{3A54AB93-FFF2-4F58-A019-7971EB1EF239}" srcOrd="0" destOrd="0" parTransId="{6C0F2E32-1F81-425F-930A-7B86F2D436BF}" sibTransId="{D65EB394-C677-480A-9FF9-CEEF93DDD724}"/>
    <dgm:cxn modelId="{72461462-B713-419E-8842-960B9726FD5E}" srcId="{7EDB5A6B-4A61-487F-98BA-9FC107C059BC}" destId="{934D565C-ADE8-4A3F-BB66-A65AFE629680}" srcOrd="1" destOrd="0" parTransId="{D1C4625A-C479-4B42-8AFA-3780B3CF5AE5}" sibTransId="{81062F50-C684-48B1-84E5-FA5B1922A836}"/>
    <dgm:cxn modelId="{54F8C332-2662-464D-ACF0-24E591429D17}" type="presOf" srcId="{E28F1BA8-5FFE-4C1E-93AE-C93D3843FB8F}" destId="{1B814B60-DF7F-4CB4-B78F-C06D2C297FF3}" srcOrd="0" destOrd="0" presId="urn:microsoft.com/office/officeart/2005/8/layout/hierarchy1"/>
    <dgm:cxn modelId="{3B193288-6A55-4E75-AD4C-9AAD9AC5D78B}" type="presOf" srcId="{CF62A1A3-445A-4749-9849-9C278AFA5DBA}" destId="{97570CED-9033-4520-9A90-579B8C88E881}" srcOrd="0" destOrd="0" presId="urn:microsoft.com/office/officeart/2005/8/layout/hierarchy1"/>
    <dgm:cxn modelId="{95A7CED4-89A2-4130-9D7C-C40A82AE7457}" type="presOf" srcId="{5B129EE8-1A09-4EC0-A6BD-AFFD90364160}" destId="{32F90434-2D64-4DC2-A01B-5C6A8347BB34}" srcOrd="0" destOrd="0" presId="urn:microsoft.com/office/officeart/2005/8/layout/hierarchy1"/>
    <dgm:cxn modelId="{AB880925-02B3-4232-8453-A8388B51CE37}" type="presOf" srcId="{3A54AB93-FFF2-4F58-A019-7971EB1EF239}" destId="{4BD63036-A779-4DA8-AEC1-B97645BCDE97}" srcOrd="0" destOrd="0" presId="urn:microsoft.com/office/officeart/2005/8/layout/hierarchy1"/>
    <dgm:cxn modelId="{CF461B51-9056-4A65-B97F-2154DDDE4EDE}" type="presOf" srcId="{63EFE6CE-1950-47ED-9036-846817BC9918}" destId="{4B73EC21-E2C8-40CE-844B-8DF9A1A9919F}" srcOrd="0" destOrd="0" presId="urn:microsoft.com/office/officeart/2005/8/layout/hierarchy1"/>
    <dgm:cxn modelId="{60ABEF19-D22E-470F-B733-CEE7900C4B83}" srcId="{96D7059A-884D-494B-9942-1695E16C6930}" destId="{BC6102B8-5294-4577-A3CD-A35671A42959}" srcOrd="1" destOrd="0" parTransId="{6B22F053-F393-4A65-9464-71DBA6D90770}" sibTransId="{AA2A9FE0-3EF2-4951-9EA5-B5B0EF4879E8}"/>
    <dgm:cxn modelId="{6AA4C428-1F04-4B15-B443-AB9181338BFF}" type="presOf" srcId="{D1C4625A-C479-4B42-8AFA-3780B3CF5AE5}" destId="{3F8D6843-C3F9-4AE3-A2D5-0E8B04B78072}" srcOrd="0" destOrd="0" presId="urn:microsoft.com/office/officeart/2005/8/layout/hierarchy1"/>
    <dgm:cxn modelId="{45A0DC0E-3563-4580-9144-5860A3DAACC1}" type="presOf" srcId="{E8E339E2-FB5D-4759-8A2B-B2D3BC330115}" destId="{1FD40D54-227E-45AE-AFB6-40295F5D7E2C}" srcOrd="0" destOrd="0" presId="urn:microsoft.com/office/officeart/2005/8/layout/hierarchy1"/>
    <dgm:cxn modelId="{0B11D09E-8154-46FC-8F79-466978A29F9F}" srcId="{96D7059A-884D-494B-9942-1695E16C6930}" destId="{58AC11C3-7337-4E75-9948-A5A82EB8520D}" srcOrd="0" destOrd="0" parTransId="{9BE2B797-1F9D-4E1D-A6F9-73A1C02AAD43}" sibTransId="{8FEEFA10-BA74-4C66-B264-EE2BB4E401CF}"/>
    <dgm:cxn modelId="{E09A093F-135A-44EF-9600-B85B1B4A9C66}" type="presOf" srcId="{CC4268B1-1448-4837-9924-3177089CA018}" destId="{BDF7505A-1793-4515-8586-9D40AD98EA17}" srcOrd="0" destOrd="0" presId="urn:microsoft.com/office/officeart/2005/8/layout/hierarchy1"/>
    <dgm:cxn modelId="{0E35970B-425B-44FD-92BB-1758FCB376D1}" type="presOf" srcId="{D26EB805-241A-4FA8-9E5C-5ECF2D7885F8}" destId="{5C0741E1-9193-47B3-A673-32A92E4229D3}" srcOrd="0" destOrd="0" presId="urn:microsoft.com/office/officeart/2005/8/layout/hierarchy1"/>
    <dgm:cxn modelId="{FA443324-9796-4ACB-A469-F50BFF786AA9}" srcId="{58AC11C3-7337-4E75-9948-A5A82EB8520D}" destId="{7EDB5A6B-4A61-487F-98BA-9FC107C059BC}" srcOrd="1" destOrd="0" parTransId="{475E32E5-2C67-401D-8A9B-C407372840B2}" sibTransId="{32F997E0-76FD-4379-ABCD-D563D1405B4C}"/>
    <dgm:cxn modelId="{903E07CE-CBDB-43CE-AD96-8B3602736FF2}" type="presOf" srcId="{7EDB5A6B-4A61-487F-98BA-9FC107C059BC}" destId="{C94FD8F6-2090-44F3-AA6A-3F339C6F3949}" srcOrd="0" destOrd="0" presId="urn:microsoft.com/office/officeart/2005/8/layout/hierarchy1"/>
    <dgm:cxn modelId="{35B3E88E-854C-46DB-8A13-3B172C89092C}" srcId="{3A54AB93-FFF2-4F58-A019-7971EB1EF239}" destId="{CF62A1A3-445A-4749-9849-9C278AFA5DBA}" srcOrd="1" destOrd="0" parTransId="{CE1ECBE0-5DC4-4969-8BA7-C1D19379AE7A}" sibTransId="{282EFEAD-998B-4F59-9D30-2F5999226F0C}"/>
    <dgm:cxn modelId="{1506B520-EEA6-4003-9430-62A702EBB63A}" type="presOf" srcId="{BC6102B8-5294-4577-A3CD-A35671A42959}" destId="{FD980CF0-9A25-4909-A763-B1BFB6C42AB5}" srcOrd="0" destOrd="0" presId="urn:microsoft.com/office/officeart/2005/8/layout/hierarchy1"/>
    <dgm:cxn modelId="{E9C47E10-6656-456B-B5F4-87A83E0F37CD}" type="presOf" srcId="{780C4807-C07E-4EB1-97ED-09E6A5ABF82D}" destId="{DC96A3F1-877C-4F82-AA55-7E1B71DFEDFA}" srcOrd="0" destOrd="0" presId="urn:microsoft.com/office/officeart/2005/8/layout/hierarchy1"/>
    <dgm:cxn modelId="{64442F6A-8027-419D-9CDA-1EC0559A022A}" type="presOf" srcId="{B97C178E-74F8-4744-ACBA-9E6B25764FE6}" destId="{5FCDCBC3-27DA-4441-AA99-A458DB2285B8}" srcOrd="0" destOrd="0" presId="urn:microsoft.com/office/officeart/2005/8/layout/hierarchy1"/>
    <dgm:cxn modelId="{03149BAC-40D4-4FC5-BB91-FA36B5D16860}" type="presOf" srcId="{4A25D5CA-A65A-4545-9FAB-FD60136D3597}" destId="{25A7A345-BBF9-4D68-869F-79AA7DC42B13}" srcOrd="0" destOrd="0" presId="urn:microsoft.com/office/officeart/2005/8/layout/hierarchy1"/>
    <dgm:cxn modelId="{1AA4351D-C483-4C26-811F-C86065E00B5D}" srcId="{BC6102B8-5294-4577-A3CD-A35671A42959}" destId="{0D7396CC-94A9-41F5-B416-F30EAB49750C}" srcOrd="0" destOrd="0" parTransId="{D61AB326-FC22-4E12-A740-313A06FC1BA5}" sibTransId="{8DC7D00A-5911-40A8-8A25-851E23400D50}"/>
    <dgm:cxn modelId="{6D05B163-65E5-424F-BC98-67E9FF369EBC}" type="presOf" srcId="{F4D149DB-AABD-4F92-A834-4CC277874D39}" destId="{B91D11EB-8F13-44F8-AD37-5865B0727D5A}" srcOrd="0" destOrd="0" presId="urn:microsoft.com/office/officeart/2005/8/layout/hierarchy1"/>
    <dgm:cxn modelId="{BAF5F933-926E-4F2A-8808-A37880392AAF}" srcId="{0D7396CC-94A9-41F5-B416-F30EAB49750C}" destId="{D26EB805-241A-4FA8-9E5C-5ECF2D7885F8}" srcOrd="1" destOrd="0" parTransId="{E28F1BA8-5FFE-4C1E-93AE-C93D3843FB8F}" sibTransId="{2B844DB7-FB3D-4F49-AE98-C30099C7922C}"/>
    <dgm:cxn modelId="{A175E443-B948-4233-9AEE-9E532165F7BE}" srcId="{E8E339E2-FB5D-4759-8A2B-B2D3BC330115}" destId="{96D7059A-884D-494B-9942-1695E16C6930}" srcOrd="0" destOrd="0" parTransId="{CBCA8470-9429-4D00-9904-026F65774FD3}" sibTransId="{3B37760E-3849-48ED-B0CF-21C5F25A5E33}"/>
    <dgm:cxn modelId="{DB551C2E-9223-4E19-8F25-7E4E4AD1A16B}" type="presOf" srcId="{96D7059A-884D-494B-9942-1695E16C6930}" destId="{3917F690-F4F9-4A43-941B-63B52E9BB63B}" srcOrd="0" destOrd="0" presId="urn:microsoft.com/office/officeart/2005/8/layout/hierarchy1"/>
    <dgm:cxn modelId="{7470F36C-C6FC-41B9-ABD2-7C55B7920D41}" srcId="{4A25D5CA-A65A-4545-9FAB-FD60136D3597}" destId="{46BBEAE3-8BAB-421B-958E-1DDE75CFB218}" srcOrd="0" destOrd="0" parTransId="{780C4807-C07E-4EB1-97ED-09E6A5ABF82D}" sibTransId="{27A014CF-B8F1-4EDD-8AF6-6B7FA4096B34}"/>
    <dgm:cxn modelId="{BBA310B6-E6F4-472B-9083-695F591A9C8D}" srcId="{0D7396CC-94A9-41F5-B416-F30EAB49750C}" destId="{CC4268B1-1448-4837-9924-3177089CA018}" srcOrd="0" destOrd="0" parTransId="{28172CCD-AC4F-4F8F-AC13-8659AAC3C2B6}" sibTransId="{BB45B6A9-9C9C-4BB6-9746-1AE4332C8D33}"/>
    <dgm:cxn modelId="{656B736B-2286-4133-B874-AED2D5393082}" type="presOf" srcId="{934D565C-ADE8-4A3F-BB66-A65AFE629680}" destId="{16A1BB6F-38D7-41F0-BAF3-2973D7C6AFEB}" srcOrd="0" destOrd="0" presId="urn:microsoft.com/office/officeart/2005/8/layout/hierarchy1"/>
    <dgm:cxn modelId="{FCD99BE4-ED1E-4693-8D37-17527FAEF918}" srcId="{7EDB5A6B-4A61-487F-98BA-9FC107C059BC}" destId="{5B129EE8-1A09-4EC0-A6BD-AFFD90364160}" srcOrd="0" destOrd="0" parTransId="{63EFE6CE-1950-47ED-9036-846817BC9918}" sibTransId="{58614146-15CC-4BED-BD4C-7BDED7E4CE26}"/>
    <dgm:cxn modelId="{EC886B23-134A-49DB-99DA-9AF7190E8BBA}" type="presOf" srcId="{58AC11C3-7337-4E75-9948-A5A82EB8520D}" destId="{F465D4C7-FBC0-43C1-94F1-15DFDD17C6AE}" srcOrd="0" destOrd="0" presId="urn:microsoft.com/office/officeart/2005/8/layout/hierarchy1"/>
    <dgm:cxn modelId="{5701F5C2-343C-4B79-9D35-C0B3B5706624}" type="presOf" srcId="{D61AB326-FC22-4E12-A740-313A06FC1BA5}" destId="{0AD6AC84-97BA-4CFB-8645-0526B31D6D48}" srcOrd="0" destOrd="0" presId="urn:microsoft.com/office/officeart/2005/8/layout/hierarchy1"/>
    <dgm:cxn modelId="{2E3091BF-E8F6-472F-A0B1-3FFDC557BF17}" type="presOf" srcId="{9BE2B797-1F9D-4E1D-A6F9-73A1C02AAD43}" destId="{05DBC6D9-C229-48AC-ADC1-62CBA858A62B}" srcOrd="0" destOrd="0" presId="urn:microsoft.com/office/officeart/2005/8/layout/hierarchy1"/>
    <dgm:cxn modelId="{86E5663A-CEAA-4DDA-AAE9-96B219A38CD5}" type="presOf" srcId="{0D7396CC-94A9-41F5-B416-F30EAB49750C}" destId="{B1C842A4-8F53-432B-B978-F916C9392C20}" srcOrd="0" destOrd="0" presId="urn:microsoft.com/office/officeart/2005/8/layout/hierarchy1"/>
    <dgm:cxn modelId="{A9A979C3-51C5-41BD-8EF7-97683C71CFA0}" type="presOf" srcId="{475E32E5-2C67-401D-8A9B-C407372840B2}" destId="{AC725355-DA9C-4A89-981C-C5D8FF26DD7D}" srcOrd="0" destOrd="0" presId="urn:microsoft.com/office/officeart/2005/8/layout/hierarchy1"/>
    <dgm:cxn modelId="{1EA5849B-17FA-4325-9FA5-B68F27B58EC9}" srcId="{3A54AB93-FFF2-4F58-A019-7971EB1EF239}" destId="{DA235E41-E91A-4E23-9DA3-CA262671963C}" srcOrd="0" destOrd="0" parTransId="{D4B09F9D-0CE8-4F5E-A16E-E493B184F4E3}" sibTransId="{7D449A2A-80A6-43C5-AD0A-ABF7FBFB6395}"/>
    <dgm:cxn modelId="{0D680C8D-6B1C-4B66-8D52-C825C19784CA}" type="presOf" srcId="{CE1ECBE0-5DC4-4969-8BA7-C1D19379AE7A}" destId="{5F844E3E-B616-4410-9A98-AB36056D9CA3}" srcOrd="0" destOrd="0" presId="urn:microsoft.com/office/officeart/2005/8/layout/hierarchy1"/>
    <dgm:cxn modelId="{585A95EB-FACD-41D3-BF45-2A49A206DCCA}" type="presOf" srcId="{D4B09F9D-0CE8-4F5E-A16E-E493B184F4E3}" destId="{FA3FA891-907D-4FFD-ACA9-F70D4B5F29D3}" srcOrd="0" destOrd="0" presId="urn:microsoft.com/office/officeart/2005/8/layout/hierarchy1"/>
    <dgm:cxn modelId="{282D4EC3-DBB5-4C22-B709-96A7EEB68FE7}" type="presOf" srcId="{28172CCD-AC4F-4F8F-AC13-8659AAC3C2B6}" destId="{61F85DCD-6CCB-4621-AC3F-2EEA6BE24AD1}" srcOrd="0" destOrd="0" presId="urn:microsoft.com/office/officeart/2005/8/layout/hierarchy1"/>
    <dgm:cxn modelId="{B02A4966-44E1-4091-B367-782F9CE9C49F}" srcId="{4A25D5CA-A65A-4545-9FAB-FD60136D3597}" destId="{B97C178E-74F8-4744-ACBA-9E6B25764FE6}" srcOrd="1" destOrd="0" parTransId="{F4D149DB-AABD-4F92-A834-4CC277874D39}" sibTransId="{DFE52FBF-A12B-4496-8B8F-C53A36F014C6}"/>
    <dgm:cxn modelId="{6BDA0B40-19CE-4865-B51A-3D9AE5258162}" srcId="{BC6102B8-5294-4577-A3CD-A35671A42959}" destId="{4A25D5CA-A65A-4545-9FAB-FD60136D3597}" srcOrd="1" destOrd="0" parTransId="{A0BC8629-F424-4546-B198-3BF2AE4FFCB0}" sibTransId="{E1D9D86A-ED24-4944-8278-B62230B00A94}"/>
    <dgm:cxn modelId="{B4DB6373-A470-4A07-89B2-5C19E7F951B5}" type="presOf" srcId="{DA235E41-E91A-4E23-9DA3-CA262671963C}" destId="{C972C2C8-DB89-41B6-BC9E-585FCCE4CBE0}" srcOrd="0" destOrd="0" presId="urn:microsoft.com/office/officeart/2005/8/layout/hierarchy1"/>
    <dgm:cxn modelId="{F2F60556-6F64-4F31-A877-44B132BC8073}" type="presOf" srcId="{46BBEAE3-8BAB-421B-958E-1DDE75CFB218}" destId="{EB4ABB57-4254-4AF1-A2A1-B7CFAA7DE08B}" srcOrd="0" destOrd="0" presId="urn:microsoft.com/office/officeart/2005/8/layout/hierarchy1"/>
    <dgm:cxn modelId="{2D20D44E-D324-4112-A9AB-D6C2E4B6E19F}" type="presOf" srcId="{6B22F053-F393-4A65-9464-71DBA6D90770}" destId="{EF6D2476-3A00-4087-843A-A2C2D6C346BA}" srcOrd="0" destOrd="0" presId="urn:microsoft.com/office/officeart/2005/8/layout/hierarchy1"/>
    <dgm:cxn modelId="{04A897AE-C763-4CEE-8067-EF899160E5FB}" type="presOf" srcId="{6C0F2E32-1F81-425F-930A-7B86F2D436BF}" destId="{03BA7DB4-EC09-432D-BBAE-F5C72A6DC1E1}" srcOrd="0" destOrd="0" presId="urn:microsoft.com/office/officeart/2005/8/layout/hierarchy1"/>
    <dgm:cxn modelId="{44BBFF58-95E3-416E-9FCB-2CB802E3CE52}" type="presOf" srcId="{A0BC8629-F424-4546-B198-3BF2AE4FFCB0}" destId="{9EEE2E75-10E2-4206-863B-FCF3E288333C}" srcOrd="0" destOrd="0" presId="urn:microsoft.com/office/officeart/2005/8/layout/hierarchy1"/>
    <dgm:cxn modelId="{EFA2C90C-0E30-4C6D-B7F8-F46A0C0868E8}" type="presParOf" srcId="{1FD40D54-227E-45AE-AFB6-40295F5D7E2C}" destId="{EB3DD893-414D-495B-AA60-1119C4F2FC93}" srcOrd="0" destOrd="0" presId="urn:microsoft.com/office/officeart/2005/8/layout/hierarchy1"/>
    <dgm:cxn modelId="{3DD18EFD-EAFA-483E-A993-A0D6DCE44593}" type="presParOf" srcId="{EB3DD893-414D-495B-AA60-1119C4F2FC93}" destId="{0C3C5432-FE07-42D0-B5B1-3D7452897EC7}" srcOrd="0" destOrd="0" presId="urn:microsoft.com/office/officeart/2005/8/layout/hierarchy1"/>
    <dgm:cxn modelId="{804C12B1-F843-4EDA-8461-AB5BF6B47E57}" type="presParOf" srcId="{0C3C5432-FE07-42D0-B5B1-3D7452897EC7}" destId="{CFBB13CD-655A-41C9-A114-6564479256CD}" srcOrd="0" destOrd="0" presId="urn:microsoft.com/office/officeart/2005/8/layout/hierarchy1"/>
    <dgm:cxn modelId="{D123B666-E40D-4C5E-AAEA-625410279A4A}" type="presParOf" srcId="{0C3C5432-FE07-42D0-B5B1-3D7452897EC7}" destId="{3917F690-F4F9-4A43-941B-63B52E9BB63B}" srcOrd="1" destOrd="0" presId="urn:microsoft.com/office/officeart/2005/8/layout/hierarchy1"/>
    <dgm:cxn modelId="{3F541188-9B0C-43D8-ABBA-C2504272AA55}" type="presParOf" srcId="{EB3DD893-414D-495B-AA60-1119C4F2FC93}" destId="{EB1435A5-4CAC-4D8E-A7B7-3B67CB0177C6}" srcOrd="1" destOrd="0" presId="urn:microsoft.com/office/officeart/2005/8/layout/hierarchy1"/>
    <dgm:cxn modelId="{2DEABE24-5AE6-459F-82CD-D15E6A8824DA}" type="presParOf" srcId="{EB1435A5-4CAC-4D8E-A7B7-3B67CB0177C6}" destId="{05DBC6D9-C229-48AC-ADC1-62CBA858A62B}" srcOrd="0" destOrd="0" presId="urn:microsoft.com/office/officeart/2005/8/layout/hierarchy1"/>
    <dgm:cxn modelId="{A820E22F-F6B1-440B-8EC5-1C227511E051}" type="presParOf" srcId="{EB1435A5-4CAC-4D8E-A7B7-3B67CB0177C6}" destId="{ECE3E8E5-1ADC-438A-8D0F-B228C46E3AB7}" srcOrd="1" destOrd="0" presId="urn:microsoft.com/office/officeart/2005/8/layout/hierarchy1"/>
    <dgm:cxn modelId="{8C0BF622-BC35-4F11-8205-ED3ABBF68EB8}" type="presParOf" srcId="{ECE3E8E5-1ADC-438A-8D0F-B228C46E3AB7}" destId="{C86CF891-6A0E-45CD-A1FE-EA5280C8588F}" srcOrd="0" destOrd="0" presId="urn:microsoft.com/office/officeart/2005/8/layout/hierarchy1"/>
    <dgm:cxn modelId="{45B9800C-8D4A-4032-9B7F-7C275874249A}" type="presParOf" srcId="{C86CF891-6A0E-45CD-A1FE-EA5280C8588F}" destId="{D271C1C8-08A5-437B-B629-75F7F39D2EC3}" srcOrd="0" destOrd="0" presId="urn:microsoft.com/office/officeart/2005/8/layout/hierarchy1"/>
    <dgm:cxn modelId="{7B1C0DF1-A8E6-4E28-8BF1-7812FF8470C9}" type="presParOf" srcId="{C86CF891-6A0E-45CD-A1FE-EA5280C8588F}" destId="{F465D4C7-FBC0-43C1-94F1-15DFDD17C6AE}" srcOrd="1" destOrd="0" presId="urn:microsoft.com/office/officeart/2005/8/layout/hierarchy1"/>
    <dgm:cxn modelId="{F674DB9F-31C2-489D-8F0A-1CEBF43B259E}" type="presParOf" srcId="{ECE3E8E5-1ADC-438A-8D0F-B228C46E3AB7}" destId="{B71F225A-EE38-411F-A00F-DCD04549592D}" srcOrd="1" destOrd="0" presId="urn:microsoft.com/office/officeart/2005/8/layout/hierarchy1"/>
    <dgm:cxn modelId="{6B4D883C-76A4-4302-B65E-9B71DE0C1140}" type="presParOf" srcId="{B71F225A-EE38-411F-A00F-DCD04549592D}" destId="{03BA7DB4-EC09-432D-BBAE-F5C72A6DC1E1}" srcOrd="0" destOrd="0" presId="urn:microsoft.com/office/officeart/2005/8/layout/hierarchy1"/>
    <dgm:cxn modelId="{253D4DEB-CE23-4D24-BAFC-ECB4536E5C82}" type="presParOf" srcId="{B71F225A-EE38-411F-A00F-DCD04549592D}" destId="{34954D48-1336-4092-B8CD-F02C87B5CBCF}" srcOrd="1" destOrd="0" presId="urn:microsoft.com/office/officeart/2005/8/layout/hierarchy1"/>
    <dgm:cxn modelId="{E82C4090-581C-4A81-858E-C116FA5F0A5D}" type="presParOf" srcId="{34954D48-1336-4092-B8CD-F02C87B5CBCF}" destId="{E81113AF-18E2-454D-AE4E-E8570E9312A3}" srcOrd="0" destOrd="0" presId="urn:microsoft.com/office/officeart/2005/8/layout/hierarchy1"/>
    <dgm:cxn modelId="{32D7B09E-B9B3-4E63-A4A8-E8B3BFB9C5DB}" type="presParOf" srcId="{E81113AF-18E2-454D-AE4E-E8570E9312A3}" destId="{14433712-C8C9-4E51-B8F6-0F59D997E8B9}" srcOrd="0" destOrd="0" presId="urn:microsoft.com/office/officeart/2005/8/layout/hierarchy1"/>
    <dgm:cxn modelId="{974D04B9-4C25-4324-AEAB-8E7ABE8A00D4}" type="presParOf" srcId="{E81113AF-18E2-454D-AE4E-E8570E9312A3}" destId="{4BD63036-A779-4DA8-AEC1-B97645BCDE97}" srcOrd="1" destOrd="0" presId="urn:microsoft.com/office/officeart/2005/8/layout/hierarchy1"/>
    <dgm:cxn modelId="{89551725-04D3-4674-BFD4-C164B8532915}" type="presParOf" srcId="{34954D48-1336-4092-B8CD-F02C87B5CBCF}" destId="{E2D140F5-E2F5-4BB9-A30F-F5B6E9C0DB57}" srcOrd="1" destOrd="0" presId="urn:microsoft.com/office/officeart/2005/8/layout/hierarchy1"/>
    <dgm:cxn modelId="{74CFB69E-A629-4DFB-B2AF-0E31C2CB5209}" type="presParOf" srcId="{E2D140F5-E2F5-4BB9-A30F-F5B6E9C0DB57}" destId="{FA3FA891-907D-4FFD-ACA9-F70D4B5F29D3}" srcOrd="0" destOrd="0" presId="urn:microsoft.com/office/officeart/2005/8/layout/hierarchy1"/>
    <dgm:cxn modelId="{F1207F61-7C7A-40D2-80DA-A77B6A31242E}" type="presParOf" srcId="{E2D140F5-E2F5-4BB9-A30F-F5B6E9C0DB57}" destId="{5E6B00B1-E4FB-43E3-9490-FCE34103D477}" srcOrd="1" destOrd="0" presId="urn:microsoft.com/office/officeart/2005/8/layout/hierarchy1"/>
    <dgm:cxn modelId="{564C4706-6C26-4FD0-9DF5-9BC08086B157}" type="presParOf" srcId="{5E6B00B1-E4FB-43E3-9490-FCE34103D477}" destId="{6F17F3E9-6322-4460-8548-F9C0299F25BF}" srcOrd="0" destOrd="0" presId="urn:microsoft.com/office/officeart/2005/8/layout/hierarchy1"/>
    <dgm:cxn modelId="{D2E995A8-55A0-420F-8C3A-831114F72B24}" type="presParOf" srcId="{6F17F3E9-6322-4460-8548-F9C0299F25BF}" destId="{D9D89185-0628-4F7C-B995-9C4F885EEE1E}" srcOrd="0" destOrd="0" presId="urn:microsoft.com/office/officeart/2005/8/layout/hierarchy1"/>
    <dgm:cxn modelId="{E797BA9D-FD58-421D-9F3A-E6968AE880A9}" type="presParOf" srcId="{6F17F3E9-6322-4460-8548-F9C0299F25BF}" destId="{C972C2C8-DB89-41B6-BC9E-585FCCE4CBE0}" srcOrd="1" destOrd="0" presId="urn:microsoft.com/office/officeart/2005/8/layout/hierarchy1"/>
    <dgm:cxn modelId="{52263D6F-A527-447E-85AA-07FC65CCA68E}" type="presParOf" srcId="{5E6B00B1-E4FB-43E3-9490-FCE34103D477}" destId="{5FD5BD4D-5C38-49BD-BD77-28157242B2AB}" srcOrd="1" destOrd="0" presId="urn:microsoft.com/office/officeart/2005/8/layout/hierarchy1"/>
    <dgm:cxn modelId="{DCE1721D-73F5-489A-8B72-678228399523}" type="presParOf" srcId="{E2D140F5-E2F5-4BB9-A30F-F5B6E9C0DB57}" destId="{5F844E3E-B616-4410-9A98-AB36056D9CA3}" srcOrd="2" destOrd="0" presId="urn:microsoft.com/office/officeart/2005/8/layout/hierarchy1"/>
    <dgm:cxn modelId="{27A3C6A4-5A8D-4FDE-BDC9-FBB205A56788}" type="presParOf" srcId="{E2D140F5-E2F5-4BB9-A30F-F5B6E9C0DB57}" destId="{BA66425F-E71B-49DD-806F-C97EED8DA3B2}" srcOrd="3" destOrd="0" presId="urn:microsoft.com/office/officeart/2005/8/layout/hierarchy1"/>
    <dgm:cxn modelId="{29BF80F9-59F9-4777-B4B5-BF79F07FF079}" type="presParOf" srcId="{BA66425F-E71B-49DD-806F-C97EED8DA3B2}" destId="{DEF2BB66-8A7B-4971-87CF-EF099DC18792}" srcOrd="0" destOrd="0" presId="urn:microsoft.com/office/officeart/2005/8/layout/hierarchy1"/>
    <dgm:cxn modelId="{60CF6FFC-6C2B-414C-8761-D6467E9FC4AD}" type="presParOf" srcId="{DEF2BB66-8A7B-4971-87CF-EF099DC18792}" destId="{3EE851BB-B0D2-4F18-AB55-DA6F71DB6DEF}" srcOrd="0" destOrd="0" presId="urn:microsoft.com/office/officeart/2005/8/layout/hierarchy1"/>
    <dgm:cxn modelId="{16EFB40E-BFB8-4FAC-9E28-F5A1CF4FA881}" type="presParOf" srcId="{DEF2BB66-8A7B-4971-87CF-EF099DC18792}" destId="{97570CED-9033-4520-9A90-579B8C88E881}" srcOrd="1" destOrd="0" presId="urn:microsoft.com/office/officeart/2005/8/layout/hierarchy1"/>
    <dgm:cxn modelId="{99AE6A5E-65EE-4035-A28C-8EB52DC0845B}" type="presParOf" srcId="{BA66425F-E71B-49DD-806F-C97EED8DA3B2}" destId="{CE419138-B358-4BD0-A71E-3A2B189C1E3E}" srcOrd="1" destOrd="0" presId="urn:microsoft.com/office/officeart/2005/8/layout/hierarchy1"/>
    <dgm:cxn modelId="{6900CC31-6C01-4D11-9D46-B6E4FE44D922}" type="presParOf" srcId="{B71F225A-EE38-411F-A00F-DCD04549592D}" destId="{AC725355-DA9C-4A89-981C-C5D8FF26DD7D}" srcOrd="2" destOrd="0" presId="urn:microsoft.com/office/officeart/2005/8/layout/hierarchy1"/>
    <dgm:cxn modelId="{6D728354-C31C-4B1E-B500-991E87772F79}" type="presParOf" srcId="{B71F225A-EE38-411F-A00F-DCD04549592D}" destId="{FB80B203-5427-47E5-A5D1-BB2F3ECBA885}" srcOrd="3" destOrd="0" presId="urn:microsoft.com/office/officeart/2005/8/layout/hierarchy1"/>
    <dgm:cxn modelId="{9E4025E6-633B-4F02-8441-D552860650EA}" type="presParOf" srcId="{FB80B203-5427-47E5-A5D1-BB2F3ECBA885}" destId="{A8C3FA39-353D-4B72-8D55-1C1009160056}" srcOrd="0" destOrd="0" presId="urn:microsoft.com/office/officeart/2005/8/layout/hierarchy1"/>
    <dgm:cxn modelId="{EDCB54FF-09E5-4D17-9002-8CF47AD3DB21}" type="presParOf" srcId="{A8C3FA39-353D-4B72-8D55-1C1009160056}" destId="{3E89C03D-7E63-4F1E-ADCF-A97D402B3AA1}" srcOrd="0" destOrd="0" presId="urn:microsoft.com/office/officeart/2005/8/layout/hierarchy1"/>
    <dgm:cxn modelId="{199AAA5F-2456-4295-B0A2-039FC348DFAD}" type="presParOf" srcId="{A8C3FA39-353D-4B72-8D55-1C1009160056}" destId="{C94FD8F6-2090-44F3-AA6A-3F339C6F3949}" srcOrd="1" destOrd="0" presId="urn:microsoft.com/office/officeart/2005/8/layout/hierarchy1"/>
    <dgm:cxn modelId="{96EE1614-8004-4492-AB86-6426FCF6F6D1}" type="presParOf" srcId="{FB80B203-5427-47E5-A5D1-BB2F3ECBA885}" destId="{530C84AC-0E63-4D57-8322-4A289CDFD378}" srcOrd="1" destOrd="0" presId="urn:microsoft.com/office/officeart/2005/8/layout/hierarchy1"/>
    <dgm:cxn modelId="{75A4A6BF-7F06-4FDA-80F2-2E1720670246}" type="presParOf" srcId="{530C84AC-0E63-4D57-8322-4A289CDFD378}" destId="{4B73EC21-E2C8-40CE-844B-8DF9A1A9919F}" srcOrd="0" destOrd="0" presId="urn:microsoft.com/office/officeart/2005/8/layout/hierarchy1"/>
    <dgm:cxn modelId="{2146F5BF-D12F-4E05-B6BB-DD8E90EE724A}" type="presParOf" srcId="{530C84AC-0E63-4D57-8322-4A289CDFD378}" destId="{C3B9F172-7944-4C81-AD69-9AEF782B6AFD}" srcOrd="1" destOrd="0" presId="urn:microsoft.com/office/officeart/2005/8/layout/hierarchy1"/>
    <dgm:cxn modelId="{49F76701-F615-43B5-946C-F0928238CCFB}" type="presParOf" srcId="{C3B9F172-7944-4C81-AD69-9AEF782B6AFD}" destId="{D6B39862-F3AA-45D5-82A5-060C1B4656B8}" srcOrd="0" destOrd="0" presId="urn:microsoft.com/office/officeart/2005/8/layout/hierarchy1"/>
    <dgm:cxn modelId="{81E43DBB-7201-4AEC-8258-CBDDA0929814}" type="presParOf" srcId="{D6B39862-F3AA-45D5-82A5-060C1B4656B8}" destId="{AE0933C9-5B1D-458C-9E4F-5014E6147AC2}" srcOrd="0" destOrd="0" presId="urn:microsoft.com/office/officeart/2005/8/layout/hierarchy1"/>
    <dgm:cxn modelId="{6F30B618-49A6-4BBA-A5E0-ADCACE2850FB}" type="presParOf" srcId="{D6B39862-F3AA-45D5-82A5-060C1B4656B8}" destId="{32F90434-2D64-4DC2-A01B-5C6A8347BB34}" srcOrd="1" destOrd="0" presId="urn:microsoft.com/office/officeart/2005/8/layout/hierarchy1"/>
    <dgm:cxn modelId="{7E4942DB-CE73-4C84-A434-CFE2693C7C38}" type="presParOf" srcId="{C3B9F172-7944-4C81-AD69-9AEF782B6AFD}" destId="{0926ABF0-4185-4CD1-893C-13FD463853E0}" srcOrd="1" destOrd="0" presId="urn:microsoft.com/office/officeart/2005/8/layout/hierarchy1"/>
    <dgm:cxn modelId="{183A2BC6-E7CB-4F08-BF56-A481C3D9A98E}" type="presParOf" srcId="{530C84AC-0E63-4D57-8322-4A289CDFD378}" destId="{3F8D6843-C3F9-4AE3-A2D5-0E8B04B78072}" srcOrd="2" destOrd="0" presId="urn:microsoft.com/office/officeart/2005/8/layout/hierarchy1"/>
    <dgm:cxn modelId="{1615A256-D3A3-46B2-9943-72F1148FA8B6}" type="presParOf" srcId="{530C84AC-0E63-4D57-8322-4A289CDFD378}" destId="{7BDDA64C-EC41-4568-8FB2-989AA164AFC9}" srcOrd="3" destOrd="0" presId="urn:microsoft.com/office/officeart/2005/8/layout/hierarchy1"/>
    <dgm:cxn modelId="{E918E7F2-E7C8-4C3E-8E8A-ABE2304A3F47}" type="presParOf" srcId="{7BDDA64C-EC41-4568-8FB2-989AA164AFC9}" destId="{111424AB-FD50-43D5-A119-6E6D91FDFC99}" srcOrd="0" destOrd="0" presId="urn:microsoft.com/office/officeart/2005/8/layout/hierarchy1"/>
    <dgm:cxn modelId="{810800DD-DA0E-4DBF-B13D-1B65EFDE8311}" type="presParOf" srcId="{111424AB-FD50-43D5-A119-6E6D91FDFC99}" destId="{DA70B928-D2E5-4091-902C-3C406D792277}" srcOrd="0" destOrd="0" presId="urn:microsoft.com/office/officeart/2005/8/layout/hierarchy1"/>
    <dgm:cxn modelId="{DB0BE79F-4C2A-40BD-8713-ADAC025565C8}" type="presParOf" srcId="{111424AB-FD50-43D5-A119-6E6D91FDFC99}" destId="{16A1BB6F-38D7-41F0-BAF3-2973D7C6AFEB}" srcOrd="1" destOrd="0" presId="urn:microsoft.com/office/officeart/2005/8/layout/hierarchy1"/>
    <dgm:cxn modelId="{A164AD92-4A32-4D91-9AAC-9AC6093F6245}" type="presParOf" srcId="{7BDDA64C-EC41-4568-8FB2-989AA164AFC9}" destId="{4654BD54-1C55-4BB0-92F8-D3F83B8D1400}" srcOrd="1" destOrd="0" presId="urn:microsoft.com/office/officeart/2005/8/layout/hierarchy1"/>
    <dgm:cxn modelId="{89699807-3360-448C-8EFE-C068E8E73F6B}" type="presParOf" srcId="{EB1435A5-4CAC-4D8E-A7B7-3B67CB0177C6}" destId="{EF6D2476-3A00-4087-843A-A2C2D6C346BA}" srcOrd="2" destOrd="0" presId="urn:microsoft.com/office/officeart/2005/8/layout/hierarchy1"/>
    <dgm:cxn modelId="{47615569-AD3F-40D0-8CEC-CE0491AA998F}" type="presParOf" srcId="{EB1435A5-4CAC-4D8E-A7B7-3B67CB0177C6}" destId="{73C12F7D-CE7E-4D82-94EC-57976F753837}" srcOrd="3" destOrd="0" presId="urn:microsoft.com/office/officeart/2005/8/layout/hierarchy1"/>
    <dgm:cxn modelId="{0FB32A0F-7B8E-4078-A92F-90F0A7A90681}" type="presParOf" srcId="{73C12F7D-CE7E-4D82-94EC-57976F753837}" destId="{44483420-7039-4F02-93F8-873DE80034D8}" srcOrd="0" destOrd="0" presId="urn:microsoft.com/office/officeart/2005/8/layout/hierarchy1"/>
    <dgm:cxn modelId="{0B98A921-9AAF-4090-AEE1-57B336BE6E36}" type="presParOf" srcId="{44483420-7039-4F02-93F8-873DE80034D8}" destId="{F5187517-667A-42C7-8934-850ED365932A}" srcOrd="0" destOrd="0" presId="urn:microsoft.com/office/officeart/2005/8/layout/hierarchy1"/>
    <dgm:cxn modelId="{04ED4BA4-660D-4687-AC6A-4622A6728D64}" type="presParOf" srcId="{44483420-7039-4F02-93F8-873DE80034D8}" destId="{FD980CF0-9A25-4909-A763-B1BFB6C42AB5}" srcOrd="1" destOrd="0" presId="urn:microsoft.com/office/officeart/2005/8/layout/hierarchy1"/>
    <dgm:cxn modelId="{A33DC09B-D0E2-4A20-964C-9DC7C273FC7C}" type="presParOf" srcId="{73C12F7D-CE7E-4D82-94EC-57976F753837}" destId="{BDB1FEE4-46C6-4E20-9937-224E14462C98}" srcOrd="1" destOrd="0" presId="urn:microsoft.com/office/officeart/2005/8/layout/hierarchy1"/>
    <dgm:cxn modelId="{60932E1C-39FA-4DE7-AA60-496D9FD8BAE4}" type="presParOf" srcId="{BDB1FEE4-46C6-4E20-9937-224E14462C98}" destId="{0AD6AC84-97BA-4CFB-8645-0526B31D6D48}" srcOrd="0" destOrd="0" presId="urn:microsoft.com/office/officeart/2005/8/layout/hierarchy1"/>
    <dgm:cxn modelId="{246C63A2-81C2-422F-B26E-7D41AEACC529}" type="presParOf" srcId="{BDB1FEE4-46C6-4E20-9937-224E14462C98}" destId="{182DA270-450B-4055-8C2B-C6ABDD26C212}" srcOrd="1" destOrd="0" presId="urn:microsoft.com/office/officeart/2005/8/layout/hierarchy1"/>
    <dgm:cxn modelId="{CB062F36-98BD-4BCA-A39A-F68390503B6F}" type="presParOf" srcId="{182DA270-450B-4055-8C2B-C6ABDD26C212}" destId="{9722BFBA-730A-4CE4-8A4B-BEF4CB19E379}" srcOrd="0" destOrd="0" presId="urn:microsoft.com/office/officeart/2005/8/layout/hierarchy1"/>
    <dgm:cxn modelId="{9949F304-38C0-4826-81DC-43EC783D3697}" type="presParOf" srcId="{9722BFBA-730A-4CE4-8A4B-BEF4CB19E379}" destId="{AE48C6F6-94B2-4111-8430-11CA1575E7E6}" srcOrd="0" destOrd="0" presId="urn:microsoft.com/office/officeart/2005/8/layout/hierarchy1"/>
    <dgm:cxn modelId="{166AB383-C96D-4438-AD5B-66A8D1358132}" type="presParOf" srcId="{9722BFBA-730A-4CE4-8A4B-BEF4CB19E379}" destId="{B1C842A4-8F53-432B-B978-F916C9392C20}" srcOrd="1" destOrd="0" presId="urn:microsoft.com/office/officeart/2005/8/layout/hierarchy1"/>
    <dgm:cxn modelId="{66525EBB-4ABD-46D1-9EDD-1AD86F0CB834}" type="presParOf" srcId="{182DA270-450B-4055-8C2B-C6ABDD26C212}" destId="{2737A185-C0D1-42DA-B706-5B26728690D1}" srcOrd="1" destOrd="0" presId="urn:microsoft.com/office/officeart/2005/8/layout/hierarchy1"/>
    <dgm:cxn modelId="{624E1127-E13F-4148-8B4A-B7713C9A2F96}" type="presParOf" srcId="{2737A185-C0D1-42DA-B706-5B26728690D1}" destId="{61F85DCD-6CCB-4621-AC3F-2EEA6BE24AD1}" srcOrd="0" destOrd="0" presId="urn:microsoft.com/office/officeart/2005/8/layout/hierarchy1"/>
    <dgm:cxn modelId="{80DB9F7A-9301-4C21-A902-43FC1620B018}" type="presParOf" srcId="{2737A185-C0D1-42DA-B706-5B26728690D1}" destId="{2FDFA7FF-8FBA-434A-8E07-F6A1CA5C2C9B}" srcOrd="1" destOrd="0" presId="urn:microsoft.com/office/officeart/2005/8/layout/hierarchy1"/>
    <dgm:cxn modelId="{8DCAD5F5-8355-44D1-A0DE-47F6D1A5004A}" type="presParOf" srcId="{2FDFA7FF-8FBA-434A-8E07-F6A1CA5C2C9B}" destId="{47EF9371-5DDD-4BB9-A067-42D7F15D98BF}" srcOrd="0" destOrd="0" presId="urn:microsoft.com/office/officeart/2005/8/layout/hierarchy1"/>
    <dgm:cxn modelId="{E94183AD-57DF-463B-8B97-9640FB64FAF0}" type="presParOf" srcId="{47EF9371-5DDD-4BB9-A067-42D7F15D98BF}" destId="{8DA50AE8-BD9B-4AB7-8518-142847582504}" srcOrd="0" destOrd="0" presId="urn:microsoft.com/office/officeart/2005/8/layout/hierarchy1"/>
    <dgm:cxn modelId="{E59C5F68-D8F6-4E30-A237-51636B4AE01F}" type="presParOf" srcId="{47EF9371-5DDD-4BB9-A067-42D7F15D98BF}" destId="{BDF7505A-1793-4515-8586-9D40AD98EA17}" srcOrd="1" destOrd="0" presId="urn:microsoft.com/office/officeart/2005/8/layout/hierarchy1"/>
    <dgm:cxn modelId="{383AEF8A-B213-4D84-8404-9A09EDBF0618}" type="presParOf" srcId="{2FDFA7FF-8FBA-434A-8E07-F6A1CA5C2C9B}" destId="{6A381CAF-4E22-4250-A358-EB5E468B6845}" srcOrd="1" destOrd="0" presId="urn:microsoft.com/office/officeart/2005/8/layout/hierarchy1"/>
    <dgm:cxn modelId="{413FF71E-F248-4E97-9963-541CCB1CDBF9}" type="presParOf" srcId="{2737A185-C0D1-42DA-B706-5B26728690D1}" destId="{1B814B60-DF7F-4CB4-B78F-C06D2C297FF3}" srcOrd="2" destOrd="0" presId="urn:microsoft.com/office/officeart/2005/8/layout/hierarchy1"/>
    <dgm:cxn modelId="{FD3C23ED-0E8E-4B08-BCC8-F49DADC64D18}" type="presParOf" srcId="{2737A185-C0D1-42DA-B706-5B26728690D1}" destId="{B27F133D-E506-44EA-88FB-C9ADA8634915}" srcOrd="3" destOrd="0" presId="urn:microsoft.com/office/officeart/2005/8/layout/hierarchy1"/>
    <dgm:cxn modelId="{DCF5FC01-8D28-4B1C-899E-4B7B9401E23B}" type="presParOf" srcId="{B27F133D-E506-44EA-88FB-C9ADA8634915}" destId="{95C01920-95A5-41B3-9585-BA1D8E9B3C0A}" srcOrd="0" destOrd="0" presId="urn:microsoft.com/office/officeart/2005/8/layout/hierarchy1"/>
    <dgm:cxn modelId="{C0C96FEF-CAC0-4C17-8FBE-021C77F245C6}" type="presParOf" srcId="{95C01920-95A5-41B3-9585-BA1D8E9B3C0A}" destId="{8BF564BC-320E-490C-8E3E-CD06EE5E34A9}" srcOrd="0" destOrd="0" presId="urn:microsoft.com/office/officeart/2005/8/layout/hierarchy1"/>
    <dgm:cxn modelId="{07919AD9-F22B-49E1-80E7-58433E0AF1D2}" type="presParOf" srcId="{95C01920-95A5-41B3-9585-BA1D8E9B3C0A}" destId="{5C0741E1-9193-47B3-A673-32A92E4229D3}" srcOrd="1" destOrd="0" presId="urn:microsoft.com/office/officeart/2005/8/layout/hierarchy1"/>
    <dgm:cxn modelId="{62F5235F-829C-4997-87C1-F0442F5E7706}" type="presParOf" srcId="{B27F133D-E506-44EA-88FB-C9ADA8634915}" destId="{6FB2BAFF-0A29-4397-89C1-48DC9941CE55}" srcOrd="1" destOrd="0" presId="urn:microsoft.com/office/officeart/2005/8/layout/hierarchy1"/>
    <dgm:cxn modelId="{797680E7-CCFF-4F89-AA4E-C7F1F6761032}" type="presParOf" srcId="{BDB1FEE4-46C6-4E20-9937-224E14462C98}" destId="{9EEE2E75-10E2-4206-863B-FCF3E288333C}" srcOrd="2" destOrd="0" presId="urn:microsoft.com/office/officeart/2005/8/layout/hierarchy1"/>
    <dgm:cxn modelId="{6FBAA7E1-AA29-4803-914D-6DD8912603CD}" type="presParOf" srcId="{BDB1FEE4-46C6-4E20-9937-224E14462C98}" destId="{2B39572A-3F2C-45CC-A4FD-5CB4B2F4EEB6}" srcOrd="3" destOrd="0" presId="urn:microsoft.com/office/officeart/2005/8/layout/hierarchy1"/>
    <dgm:cxn modelId="{9F4D61A7-0B16-47E5-9200-2098453A1025}" type="presParOf" srcId="{2B39572A-3F2C-45CC-A4FD-5CB4B2F4EEB6}" destId="{D972CAB7-25CD-4A10-9046-7A6B8D10F53F}" srcOrd="0" destOrd="0" presId="urn:microsoft.com/office/officeart/2005/8/layout/hierarchy1"/>
    <dgm:cxn modelId="{FB544749-4A95-4EA0-A00B-90B142C810C9}" type="presParOf" srcId="{D972CAB7-25CD-4A10-9046-7A6B8D10F53F}" destId="{64615EC9-8DEB-49C4-8817-AC0D8F3ACBBC}" srcOrd="0" destOrd="0" presId="urn:microsoft.com/office/officeart/2005/8/layout/hierarchy1"/>
    <dgm:cxn modelId="{8C085B1A-194F-4E76-9E8C-256B32AB2B7B}" type="presParOf" srcId="{D972CAB7-25CD-4A10-9046-7A6B8D10F53F}" destId="{25A7A345-BBF9-4D68-869F-79AA7DC42B13}" srcOrd="1" destOrd="0" presId="urn:microsoft.com/office/officeart/2005/8/layout/hierarchy1"/>
    <dgm:cxn modelId="{B533BADB-24F9-4B9D-BC83-856754700EF2}" type="presParOf" srcId="{2B39572A-3F2C-45CC-A4FD-5CB4B2F4EEB6}" destId="{2D784590-74DC-4822-A105-D4A77BA2B666}" srcOrd="1" destOrd="0" presId="urn:microsoft.com/office/officeart/2005/8/layout/hierarchy1"/>
    <dgm:cxn modelId="{3B74D09C-BF62-4B44-87DC-F41BD75B5CDA}" type="presParOf" srcId="{2D784590-74DC-4822-A105-D4A77BA2B666}" destId="{DC96A3F1-877C-4F82-AA55-7E1B71DFEDFA}" srcOrd="0" destOrd="0" presId="urn:microsoft.com/office/officeart/2005/8/layout/hierarchy1"/>
    <dgm:cxn modelId="{68F8D765-349D-4740-88EC-5906DFC92130}" type="presParOf" srcId="{2D784590-74DC-4822-A105-D4A77BA2B666}" destId="{57804369-307A-40AD-8BC1-7250B2328525}" srcOrd="1" destOrd="0" presId="urn:microsoft.com/office/officeart/2005/8/layout/hierarchy1"/>
    <dgm:cxn modelId="{A684C0EE-2791-4C7F-BB96-5B51F2D2A1CB}" type="presParOf" srcId="{57804369-307A-40AD-8BC1-7250B2328525}" destId="{1F962A3B-2E5B-4510-949E-903173562409}" srcOrd="0" destOrd="0" presId="urn:microsoft.com/office/officeart/2005/8/layout/hierarchy1"/>
    <dgm:cxn modelId="{83213CEE-9243-48A6-9011-0F32D90AAD2E}" type="presParOf" srcId="{1F962A3B-2E5B-4510-949E-903173562409}" destId="{2705D4AD-E7BE-4FCB-AC13-E135AE77EB2B}" srcOrd="0" destOrd="0" presId="urn:microsoft.com/office/officeart/2005/8/layout/hierarchy1"/>
    <dgm:cxn modelId="{9A651C32-77B0-44B0-8658-A7544E4A0811}" type="presParOf" srcId="{1F962A3B-2E5B-4510-949E-903173562409}" destId="{EB4ABB57-4254-4AF1-A2A1-B7CFAA7DE08B}" srcOrd="1" destOrd="0" presId="urn:microsoft.com/office/officeart/2005/8/layout/hierarchy1"/>
    <dgm:cxn modelId="{EBA1DCA0-B59B-444E-9C9E-C3133D74C345}" type="presParOf" srcId="{57804369-307A-40AD-8BC1-7250B2328525}" destId="{187BD363-BC58-4D23-8FF1-CD34F8DBFCFA}" srcOrd="1" destOrd="0" presId="urn:microsoft.com/office/officeart/2005/8/layout/hierarchy1"/>
    <dgm:cxn modelId="{2BDA7557-9912-4F46-BB23-38F9BF694EBF}" type="presParOf" srcId="{2D784590-74DC-4822-A105-D4A77BA2B666}" destId="{B91D11EB-8F13-44F8-AD37-5865B0727D5A}" srcOrd="2" destOrd="0" presId="urn:microsoft.com/office/officeart/2005/8/layout/hierarchy1"/>
    <dgm:cxn modelId="{751BBC3B-3A5B-4BBA-AEA3-D1BFB604496D}" type="presParOf" srcId="{2D784590-74DC-4822-A105-D4A77BA2B666}" destId="{44A0E7BF-90AF-425C-ADB8-62EA28E8F41A}" srcOrd="3" destOrd="0" presId="urn:microsoft.com/office/officeart/2005/8/layout/hierarchy1"/>
    <dgm:cxn modelId="{A63BBF48-4EE3-4568-B587-449A6BE93B6F}" type="presParOf" srcId="{44A0E7BF-90AF-425C-ADB8-62EA28E8F41A}" destId="{0B170B72-9D94-483C-B7FE-7886D156D91A}" srcOrd="0" destOrd="0" presId="urn:microsoft.com/office/officeart/2005/8/layout/hierarchy1"/>
    <dgm:cxn modelId="{E9941EF4-1C41-4F64-85E3-8046B8527686}" type="presParOf" srcId="{0B170B72-9D94-483C-B7FE-7886D156D91A}" destId="{26430E18-C41A-4AC5-800E-067C47E07A21}" srcOrd="0" destOrd="0" presId="urn:microsoft.com/office/officeart/2005/8/layout/hierarchy1"/>
    <dgm:cxn modelId="{9ED11016-148C-44CA-8E24-DC77A256B744}" type="presParOf" srcId="{0B170B72-9D94-483C-B7FE-7886D156D91A}" destId="{5FCDCBC3-27DA-4441-AA99-A458DB2285B8}" srcOrd="1" destOrd="0" presId="urn:microsoft.com/office/officeart/2005/8/layout/hierarchy1"/>
    <dgm:cxn modelId="{8D9022A3-DCBC-406E-BC6B-49A164B310B2}" type="presParOf" srcId="{44A0E7BF-90AF-425C-ADB8-62EA28E8F41A}" destId="{8274A6A5-5D5B-463B-93FA-C060A8F3DC5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FEA0FA-FC7A-42E5-B915-6B2C41E458C3}">
      <dsp:nvSpPr>
        <dsp:cNvPr id="0" name=""/>
        <dsp:cNvSpPr/>
      </dsp:nvSpPr>
      <dsp:spPr>
        <a:xfrm>
          <a:off x="0" y="2510878"/>
          <a:ext cx="5343432" cy="52338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900" kern="1200" dirty="0" smtClean="0"/>
            <a:t>core</a:t>
          </a:r>
          <a:endParaRPr lang="zh-CN" altLang="en-US" sz="1900" kern="1200" dirty="0"/>
        </a:p>
      </dsp:txBody>
      <dsp:txXfrm>
        <a:off x="0" y="2510878"/>
        <a:ext cx="1603029" cy="523385"/>
      </dsp:txXfrm>
    </dsp:sp>
    <dsp:sp modelId="{9067B40B-B372-4405-BB22-4E9A7ECBA0E6}">
      <dsp:nvSpPr>
        <dsp:cNvPr id="0" name=""/>
        <dsp:cNvSpPr/>
      </dsp:nvSpPr>
      <dsp:spPr>
        <a:xfrm>
          <a:off x="0" y="1900262"/>
          <a:ext cx="5343432" cy="52338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900" kern="1200" dirty="0" smtClean="0"/>
            <a:t>CCL</a:t>
          </a:r>
          <a:endParaRPr lang="zh-CN" altLang="en-US" sz="1900" kern="1200" dirty="0"/>
        </a:p>
      </dsp:txBody>
      <dsp:txXfrm>
        <a:off x="0" y="1900262"/>
        <a:ext cx="1603029" cy="523385"/>
      </dsp:txXfrm>
    </dsp:sp>
    <dsp:sp modelId="{D067926D-4BBD-47AB-941B-E48D703B3316}">
      <dsp:nvSpPr>
        <dsp:cNvPr id="0" name=""/>
        <dsp:cNvSpPr/>
      </dsp:nvSpPr>
      <dsp:spPr>
        <a:xfrm>
          <a:off x="0" y="1289646"/>
          <a:ext cx="5343432" cy="52338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900" kern="1200" dirty="0" err="1" smtClean="0"/>
            <a:t>numa</a:t>
          </a:r>
          <a:endParaRPr lang="zh-CN" altLang="en-US" sz="1900" kern="1200" dirty="0"/>
        </a:p>
      </dsp:txBody>
      <dsp:txXfrm>
        <a:off x="0" y="1289646"/>
        <a:ext cx="1603029" cy="523385"/>
      </dsp:txXfrm>
    </dsp:sp>
    <dsp:sp modelId="{98533DA7-1DD2-407A-8B5A-B8DEB175C187}">
      <dsp:nvSpPr>
        <dsp:cNvPr id="0" name=""/>
        <dsp:cNvSpPr/>
      </dsp:nvSpPr>
      <dsp:spPr>
        <a:xfrm>
          <a:off x="0" y="679030"/>
          <a:ext cx="5343432" cy="52338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900" kern="1200" dirty="0" smtClean="0"/>
            <a:t>socket</a:t>
          </a:r>
          <a:endParaRPr lang="zh-CN" altLang="en-US" sz="1900" kern="1200" dirty="0"/>
        </a:p>
      </dsp:txBody>
      <dsp:txXfrm>
        <a:off x="0" y="679030"/>
        <a:ext cx="1603029" cy="523385"/>
      </dsp:txXfrm>
    </dsp:sp>
    <dsp:sp modelId="{206F7372-0A4B-455E-9C25-977275AACC72}">
      <dsp:nvSpPr>
        <dsp:cNvPr id="0" name=""/>
        <dsp:cNvSpPr/>
      </dsp:nvSpPr>
      <dsp:spPr>
        <a:xfrm>
          <a:off x="3674698" y="684670"/>
          <a:ext cx="654231" cy="4361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300" kern="1200" dirty="0" smtClean="0"/>
            <a:t>chip</a:t>
          </a:r>
          <a:endParaRPr lang="zh-CN" altLang="en-US" sz="1300" kern="1200" dirty="0"/>
        </a:p>
      </dsp:txBody>
      <dsp:txXfrm>
        <a:off x="3687473" y="697445"/>
        <a:ext cx="628681" cy="410604"/>
      </dsp:txXfrm>
    </dsp:sp>
    <dsp:sp modelId="{43C74956-A7CF-4A8E-9385-73905000A58A}">
      <dsp:nvSpPr>
        <dsp:cNvPr id="0" name=""/>
        <dsp:cNvSpPr/>
      </dsp:nvSpPr>
      <dsp:spPr>
        <a:xfrm>
          <a:off x="3632736" y="1120824"/>
          <a:ext cx="369078" cy="223987"/>
        </a:xfrm>
        <a:custGeom>
          <a:avLst/>
          <a:gdLst/>
          <a:ahLst/>
          <a:cxnLst/>
          <a:rect l="0" t="0" r="0" b="0"/>
          <a:pathLst>
            <a:path>
              <a:moveTo>
                <a:pt x="369078" y="0"/>
              </a:moveTo>
              <a:lnTo>
                <a:pt x="369078" y="111993"/>
              </a:lnTo>
              <a:lnTo>
                <a:pt x="0" y="111993"/>
              </a:lnTo>
              <a:lnTo>
                <a:pt x="0" y="2239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AC290A-D672-4ADA-A8D1-78732C6F3801}">
      <dsp:nvSpPr>
        <dsp:cNvPr id="0" name=""/>
        <dsp:cNvSpPr/>
      </dsp:nvSpPr>
      <dsp:spPr>
        <a:xfrm>
          <a:off x="3305620" y="1344811"/>
          <a:ext cx="654231" cy="4361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300" kern="1200" dirty="0" smtClean="0"/>
            <a:t>numa0</a:t>
          </a:r>
          <a:endParaRPr lang="zh-CN" altLang="en-US" sz="1300" kern="1200" dirty="0"/>
        </a:p>
      </dsp:txBody>
      <dsp:txXfrm>
        <a:off x="3318395" y="1357586"/>
        <a:ext cx="628681" cy="410604"/>
      </dsp:txXfrm>
    </dsp:sp>
    <dsp:sp modelId="{F95C8A6C-3070-45DE-A01D-4F65EF562CDD}">
      <dsp:nvSpPr>
        <dsp:cNvPr id="0" name=""/>
        <dsp:cNvSpPr/>
      </dsp:nvSpPr>
      <dsp:spPr>
        <a:xfrm>
          <a:off x="3207171" y="1780965"/>
          <a:ext cx="425564" cy="162912"/>
        </a:xfrm>
        <a:custGeom>
          <a:avLst/>
          <a:gdLst/>
          <a:ahLst/>
          <a:cxnLst/>
          <a:rect l="0" t="0" r="0" b="0"/>
          <a:pathLst>
            <a:path>
              <a:moveTo>
                <a:pt x="425564" y="0"/>
              </a:moveTo>
              <a:lnTo>
                <a:pt x="425564" y="81456"/>
              </a:lnTo>
              <a:lnTo>
                <a:pt x="0" y="81456"/>
              </a:lnTo>
              <a:lnTo>
                <a:pt x="0" y="16291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355EDA-D701-410C-A283-90411F8E3D07}">
      <dsp:nvSpPr>
        <dsp:cNvPr id="0" name=""/>
        <dsp:cNvSpPr/>
      </dsp:nvSpPr>
      <dsp:spPr>
        <a:xfrm>
          <a:off x="2880056" y="1943877"/>
          <a:ext cx="654231" cy="4361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300" kern="1200" dirty="0" smtClean="0"/>
            <a:t>L3 tag</a:t>
          </a:r>
          <a:endParaRPr lang="zh-CN" altLang="en-US" sz="1300" kern="1200" dirty="0"/>
        </a:p>
      </dsp:txBody>
      <dsp:txXfrm>
        <a:off x="2892831" y="1956652"/>
        <a:ext cx="628681" cy="410604"/>
      </dsp:txXfrm>
    </dsp:sp>
    <dsp:sp modelId="{ED1148F2-C6CF-495A-8091-D1C1380F339E}">
      <dsp:nvSpPr>
        <dsp:cNvPr id="0" name=""/>
        <dsp:cNvSpPr/>
      </dsp:nvSpPr>
      <dsp:spPr>
        <a:xfrm>
          <a:off x="1931420" y="2380032"/>
          <a:ext cx="1275751" cy="174461"/>
        </a:xfrm>
        <a:custGeom>
          <a:avLst/>
          <a:gdLst/>
          <a:ahLst/>
          <a:cxnLst/>
          <a:rect l="0" t="0" r="0" b="0"/>
          <a:pathLst>
            <a:path>
              <a:moveTo>
                <a:pt x="1275751" y="0"/>
              </a:moveTo>
              <a:lnTo>
                <a:pt x="1275751" y="87230"/>
              </a:lnTo>
              <a:lnTo>
                <a:pt x="0" y="87230"/>
              </a:lnTo>
              <a:lnTo>
                <a:pt x="0" y="17446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966164-3801-4F96-8777-247501278383}">
      <dsp:nvSpPr>
        <dsp:cNvPr id="0" name=""/>
        <dsp:cNvSpPr/>
      </dsp:nvSpPr>
      <dsp:spPr>
        <a:xfrm>
          <a:off x="1604305" y="2554493"/>
          <a:ext cx="654231" cy="4361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300" kern="1200" dirty="0" smtClean="0"/>
            <a:t>0</a:t>
          </a:r>
          <a:endParaRPr lang="zh-CN" altLang="en-US" sz="1300" kern="1200" dirty="0"/>
        </a:p>
      </dsp:txBody>
      <dsp:txXfrm>
        <a:off x="1617080" y="2567268"/>
        <a:ext cx="628681" cy="410604"/>
      </dsp:txXfrm>
    </dsp:sp>
    <dsp:sp modelId="{F652F924-65E6-4FDA-A996-97D0E2E91876}">
      <dsp:nvSpPr>
        <dsp:cNvPr id="0" name=""/>
        <dsp:cNvSpPr/>
      </dsp:nvSpPr>
      <dsp:spPr>
        <a:xfrm>
          <a:off x="2781921" y="2380032"/>
          <a:ext cx="425250" cy="174461"/>
        </a:xfrm>
        <a:custGeom>
          <a:avLst/>
          <a:gdLst/>
          <a:ahLst/>
          <a:cxnLst/>
          <a:rect l="0" t="0" r="0" b="0"/>
          <a:pathLst>
            <a:path>
              <a:moveTo>
                <a:pt x="425250" y="0"/>
              </a:moveTo>
              <a:lnTo>
                <a:pt x="425250" y="87230"/>
              </a:lnTo>
              <a:lnTo>
                <a:pt x="0" y="87230"/>
              </a:lnTo>
              <a:lnTo>
                <a:pt x="0" y="17446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FBA781-F2CC-4827-8236-A7AFB118C34D}">
      <dsp:nvSpPr>
        <dsp:cNvPr id="0" name=""/>
        <dsp:cNvSpPr/>
      </dsp:nvSpPr>
      <dsp:spPr>
        <a:xfrm>
          <a:off x="2454805" y="2554493"/>
          <a:ext cx="654231" cy="4361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300" kern="1200" dirty="0" smtClean="0"/>
            <a:t>1</a:t>
          </a:r>
          <a:endParaRPr lang="zh-CN" altLang="en-US" sz="1300" kern="1200" dirty="0"/>
        </a:p>
      </dsp:txBody>
      <dsp:txXfrm>
        <a:off x="2467580" y="2567268"/>
        <a:ext cx="628681" cy="410604"/>
      </dsp:txXfrm>
    </dsp:sp>
    <dsp:sp modelId="{DF76A452-3F85-4597-9DE5-512061C569F5}">
      <dsp:nvSpPr>
        <dsp:cNvPr id="0" name=""/>
        <dsp:cNvSpPr/>
      </dsp:nvSpPr>
      <dsp:spPr>
        <a:xfrm>
          <a:off x="3207171" y="2380032"/>
          <a:ext cx="425250" cy="1744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230"/>
              </a:lnTo>
              <a:lnTo>
                <a:pt x="425250" y="87230"/>
              </a:lnTo>
              <a:lnTo>
                <a:pt x="425250" y="17446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DE792D-D352-43E8-899B-B1A5973E6358}">
      <dsp:nvSpPr>
        <dsp:cNvPr id="0" name=""/>
        <dsp:cNvSpPr/>
      </dsp:nvSpPr>
      <dsp:spPr>
        <a:xfrm>
          <a:off x="3305306" y="2554493"/>
          <a:ext cx="654231" cy="4361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300" kern="1200" dirty="0" smtClean="0"/>
            <a:t>2</a:t>
          </a:r>
          <a:endParaRPr lang="zh-CN" altLang="en-US" sz="1300" kern="1200" dirty="0"/>
        </a:p>
      </dsp:txBody>
      <dsp:txXfrm>
        <a:off x="3318081" y="2567268"/>
        <a:ext cx="628681" cy="410604"/>
      </dsp:txXfrm>
    </dsp:sp>
    <dsp:sp modelId="{301D66E1-888D-4B47-BF2C-96E7B3F041F8}">
      <dsp:nvSpPr>
        <dsp:cNvPr id="0" name=""/>
        <dsp:cNvSpPr/>
      </dsp:nvSpPr>
      <dsp:spPr>
        <a:xfrm>
          <a:off x="3207171" y="2380032"/>
          <a:ext cx="1275751" cy="1744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230"/>
              </a:lnTo>
              <a:lnTo>
                <a:pt x="1275751" y="87230"/>
              </a:lnTo>
              <a:lnTo>
                <a:pt x="1275751" y="17446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E3F175-01B5-4679-8580-6C838ABB7203}">
      <dsp:nvSpPr>
        <dsp:cNvPr id="0" name=""/>
        <dsp:cNvSpPr/>
      </dsp:nvSpPr>
      <dsp:spPr>
        <a:xfrm>
          <a:off x="4155807" y="2554493"/>
          <a:ext cx="654231" cy="4361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300" kern="1200" dirty="0" smtClean="0"/>
            <a:t>3</a:t>
          </a:r>
          <a:endParaRPr lang="zh-CN" altLang="en-US" sz="1300" kern="1200" dirty="0"/>
        </a:p>
      </dsp:txBody>
      <dsp:txXfrm>
        <a:off x="4168582" y="2567268"/>
        <a:ext cx="628681" cy="410604"/>
      </dsp:txXfrm>
    </dsp:sp>
    <dsp:sp modelId="{47E645E6-D122-47E5-94A1-A92BC790025E}">
      <dsp:nvSpPr>
        <dsp:cNvPr id="0" name=""/>
        <dsp:cNvSpPr/>
      </dsp:nvSpPr>
      <dsp:spPr>
        <a:xfrm>
          <a:off x="3632736" y="1780965"/>
          <a:ext cx="424936" cy="1629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456"/>
              </a:lnTo>
              <a:lnTo>
                <a:pt x="424936" y="81456"/>
              </a:lnTo>
              <a:lnTo>
                <a:pt x="424936" y="16291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176B50-F2C4-4448-B5AF-A2D1B1462D72}">
      <dsp:nvSpPr>
        <dsp:cNvPr id="0" name=""/>
        <dsp:cNvSpPr/>
      </dsp:nvSpPr>
      <dsp:spPr>
        <a:xfrm>
          <a:off x="3730557" y="1943877"/>
          <a:ext cx="654231" cy="4361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300" kern="1200" dirty="0" smtClean="0"/>
            <a:t>L3 tag</a:t>
          </a:r>
          <a:endParaRPr lang="zh-CN" altLang="en-US" sz="1300" kern="1200" dirty="0"/>
        </a:p>
      </dsp:txBody>
      <dsp:txXfrm>
        <a:off x="3743332" y="1956652"/>
        <a:ext cx="628681" cy="410604"/>
      </dsp:txXfrm>
    </dsp:sp>
    <dsp:sp modelId="{F060FFCB-655E-4692-BBCE-A71BF65C6D20}">
      <dsp:nvSpPr>
        <dsp:cNvPr id="0" name=""/>
        <dsp:cNvSpPr/>
      </dsp:nvSpPr>
      <dsp:spPr>
        <a:xfrm>
          <a:off x="3632736" y="1780965"/>
          <a:ext cx="1275437" cy="1629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456"/>
              </a:lnTo>
              <a:lnTo>
                <a:pt x="1275437" y="81456"/>
              </a:lnTo>
              <a:lnTo>
                <a:pt x="1275437" y="16291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2408DC-1692-46B0-AE8B-1CDAEE6A5DBB}">
      <dsp:nvSpPr>
        <dsp:cNvPr id="0" name=""/>
        <dsp:cNvSpPr/>
      </dsp:nvSpPr>
      <dsp:spPr>
        <a:xfrm>
          <a:off x="4581057" y="1943877"/>
          <a:ext cx="654231" cy="4361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300" kern="1200" dirty="0" smtClean="0"/>
            <a:t>L3 tag</a:t>
          </a:r>
          <a:endParaRPr lang="zh-CN" altLang="en-US" sz="1300" kern="1200" dirty="0"/>
        </a:p>
      </dsp:txBody>
      <dsp:txXfrm>
        <a:off x="4593832" y="1956652"/>
        <a:ext cx="628681" cy="410604"/>
      </dsp:txXfrm>
    </dsp:sp>
    <dsp:sp modelId="{91D6A2A1-9B5A-4028-A8CC-0D43389EA249}">
      <dsp:nvSpPr>
        <dsp:cNvPr id="0" name=""/>
        <dsp:cNvSpPr/>
      </dsp:nvSpPr>
      <dsp:spPr>
        <a:xfrm>
          <a:off x="4001814" y="1120824"/>
          <a:ext cx="906640" cy="2212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637"/>
              </a:lnTo>
              <a:lnTo>
                <a:pt x="906640" y="110637"/>
              </a:lnTo>
              <a:lnTo>
                <a:pt x="906640" y="2212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FBDAC0-7E29-4DE3-A768-1FD0CF01C051}">
      <dsp:nvSpPr>
        <dsp:cNvPr id="0" name=""/>
        <dsp:cNvSpPr/>
      </dsp:nvSpPr>
      <dsp:spPr>
        <a:xfrm>
          <a:off x="4581339" y="1342098"/>
          <a:ext cx="654231" cy="4361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300" kern="1200" dirty="0" smtClean="0"/>
            <a:t>numa1</a:t>
          </a:r>
          <a:endParaRPr lang="zh-CN" altLang="en-US" sz="1300" kern="1200" dirty="0"/>
        </a:p>
      </dsp:txBody>
      <dsp:txXfrm>
        <a:off x="4594114" y="1354873"/>
        <a:ext cx="628681" cy="4106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2079E6-9CE7-4B46-87C9-D945A803E144}">
      <dsp:nvSpPr>
        <dsp:cNvPr id="0" name=""/>
        <dsp:cNvSpPr/>
      </dsp:nvSpPr>
      <dsp:spPr>
        <a:xfrm>
          <a:off x="3256" y="278404"/>
          <a:ext cx="3175018" cy="460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 smtClean="0"/>
            <a:t>线程间亲和性</a:t>
          </a:r>
          <a:endParaRPr lang="zh-CN" altLang="en-US" sz="1600" kern="1200" dirty="0"/>
        </a:p>
      </dsp:txBody>
      <dsp:txXfrm>
        <a:off x="3256" y="278404"/>
        <a:ext cx="3175018" cy="460800"/>
      </dsp:txXfrm>
    </dsp:sp>
    <dsp:sp modelId="{71A79951-30DE-4BDD-86F5-5C7EE1C282F5}">
      <dsp:nvSpPr>
        <dsp:cNvPr id="0" name=""/>
        <dsp:cNvSpPr/>
      </dsp:nvSpPr>
      <dsp:spPr>
        <a:xfrm>
          <a:off x="3256" y="739204"/>
          <a:ext cx="3175018" cy="46719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600" kern="1200" dirty="0" smtClean="0"/>
            <a:t>我们两个不同的线程对同一地址的内存访问称为共享，大多数用于共享内存的并行编程 </a:t>
          </a:r>
          <a:r>
            <a:rPr lang="en-US" altLang="en-US" sz="1600" kern="1200" dirty="0" err="1" smtClean="0"/>
            <a:t>api</a:t>
          </a:r>
          <a:r>
            <a:rPr lang="zh-CN" altLang="en-US" sz="1600" kern="1200" dirty="0" smtClean="0"/>
            <a:t>，如 </a:t>
          </a:r>
          <a:r>
            <a:rPr lang="en-US" altLang="en-US" sz="1600" kern="1200" dirty="0" err="1" smtClean="0"/>
            <a:t>OpenMP</a:t>
          </a:r>
          <a:r>
            <a:rPr lang="en-US" altLang="en-US" sz="1600" kern="1200" dirty="0" smtClean="0"/>
            <a:t> </a:t>
          </a:r>
          <a:r>
            <a:rPr lang="zh-CN" altLang="en-US" sz="1600" kern="1200" dirty="0" smtClean="0"/>
            <a:t>和 </a:t>
          </a:r>
          <a:r>
            <a:rPr lang="en-US" altLang="en-US" sz="1600" kern="1200" dirty="0" err="1" smtClean="0"/>
            <a:t>Pthreads</a:t>
          </a:r>
          <a:r>
            <a:rPr lang="zh-CN" altLang="en-US" sz="1600" kern="1200" dirty="0" smtClean="0"/>
            <a:t>，直接使用内存访问进行通信。即使是使用显式函数进行通信的消息传递接口</a:t>
          </a:r>
          <a:r>
            <a:rPr lang="en-US" altLang="en-US" sz="1600" kern="1200" dirty="0" smtClean="0"/>
            <a:t>(MPI)</a:t>
          </a:r>
          <a:r>
            <a:rPr lang="zh-CN" altLang="en-US" sz="1600" kern="1200" dirty="0" smtClean="0"/>
            <a:t>的实现，也会通过共享内存进行通信优化。通过优化线程在</a:t>
          </a:r>
          <a:r>
            <a:rPr lang="en-US" altLang="en-US" sz="1600" kern="1200" dirty="0" smtClean="0"/>
            <a:t>CPU</a:t>
          </a:r>
          <a:r>
            <a:rPr lang="zh-CN" altLang="en-US" sz="1600" kern="1200" dirty="0" smtClean="0"/>
            <a:t>上调度的位置，减少了访问延迟和芯片的通信流量，还减少了应用程序的</a:t>
          </a:r>
          <a:r>
            <a:rPr lang="en-US" altLang="en-US" sz="1600" kern="1200" dirty="0" smtClean="0"/>
            <a:t>Cache Miss</a:t>
          </a:r>
          <a:r>
            <a:rPr lang="zh-CN" altLang="en-US" sz="1600" kern="1200" dirty="0" smtClean="0"/>
            <a:t>。</a:t>
          </a:r>
          <a:endParaRPr lang="zh-CN" altLang="en-US" sz="1600" kern="1200" dirty="0"/>
        </a:p>
      </dsp:txBody>
      <dsp:txXfrm>
        <a:off x="3256" y="739204"/>
        <a:ext cx="3175018" cy="4671990"/>
      </dsp:txXfrm>
    </dsp:sp>
    <dsp:sp modelId="{1AAFD692-4B51-45E8-BDDA-F350144038AB}">
      <dsp:nvSpPr>
        <dsp:cNvPr id="0" name=""/>
        <dsp:cNvSpPr/>
      </dsp:nvSpPr>
      <dsp:spPr>
        <a:xfrm>
          <a:off x="3622778" y="278404"/>
          <a:ext cx="3175018" cy="460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dirty="0" smtClean="0"/>
            <a:t>NUMA</a:t>
          </a:r>
          <a:r>
            <a:rPr lang="zh-CN" altLang="en-US" sz="1600" b="1" i="0" kern="1200" dirty="0" smtClean="0"/>
            <a:t>内存亲和性</a:t>
          </a:r>
          <a:endParaRPr lang="zh-CN" altLang="en-US" sz="1600" kern="1200" dirty="0"/>
        </a:p>
      </dsp:txBody>
      <dsp:txXfrm>
        <a:off x="3622778" y="278404"/>
        <a:ext cx="3175018" cy="460800"/>
      </dsp:txXfrm>
    </dsp:sp>
    <dsp:sp modelId="{14A89829-E6CF-4018-B70C-807C5C034BB3}">
      <dsp:nvSpPr>
        <dsp:cNvPr id="0" name=""/>
        <dsp:cNvSpPr/>
      </dsp:nvSpPr>
      <dsp:spPr>
        <a:xfrm>
          <a:off x="3622778" y="739204"/>
          <a:ext cx="3175018" cy="46719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600" kern="1200" dirty="0" smtClean="0"/>
            <a:t>NUMA</a:t>
          </a:r>
          <a:r>
            <a:rPr lang="zh-CN" altLang="en-US" sz="1600" kern="1200" dirty="0" smtClean="0"/>
            <a:t>架构下，跨</a:t>
          </a:r>
          <a:r>
            <a:rPr lang="en-US" altLang="en-US" sz="1600" kern="1200" dirty="0" smtClean="0"/>
            <a:t>P</a:t>
          </a:r>
          <a:r>
            <a:rPr lang="zh-CN" altLang="en-US" sz="1600" kern="1200" dirty="0" smtClean="0"/>
            <a:t>访问内存时延是最大的，跨</a:t>
          </a:r>
          <a:r>
            <a:rPr lang="en-US" altLang="en-US" sz="1600" kern="1200" dirty="0" smtClean="0"/>
            <a:t>NUMA</a:t>
          </a:r>
          <a:r>
            <a:rPr lang="zh-CN" altLang="en-US" sz="1600" kern="1200" dirty="0" smtClean="0"/>
            <a:t>访问次之。通过迁移线程到访问次数最多的</a:t>
          </a:r>
          <a:r>
            <a:rPr lang="en-US" altLang="en-US" sz="1600" kern="1200" dirty="0" smtClean="0"/>
            <a:t>NUMA</a:t>
          </a:r>
          <a:r>
            <a:rPr lang="zh-CN" altLang="en-US" sz="1600" kern="1200" dirty="0" smtClean="0"/>
            <a:t>上，或者迁移内存页到线程所在</a:t>
          </a:r>
          <a:r>
            <a:rPr lang="en-US" altLang="en-US" sz="1600" kern="1200" dirty="0" err="1" smtClean="0"/>
            <a:t>numa</a:t>
          </a:r>
          <a:r>
            <a:rPr lang="zh-CN" altLang="en-US" sz="1600" kern="1200" dirty="0" smtClean="0"/>
            <a:t>（</a:t>
          </a:r>
          <a:r>
            <a:rPr lang="en-US" altLang="en-US" sz="1600" kern="1200" dirty="0" err="1" smtClean="0"/>
            <a:t>migrate_pages</a:t>
          </a:r>
          <a:r>
            <a:rPr lang="en-US" altLang="en-US" sz="1600" kern="1200" dirty="0" smtClean="0"/>
            <a:t>/</a:t>
          </a:r>
          <a:r>
            <a:rPr lang="en-US" altLang="en-US" sz="1600" kern="1200" dirty="0" err="1" smtClean="0"/>
            <a:t>move_pages</a:t>
          </a:r>
          <a:r>
            <a:rPr lang="zh-CN" altLang="en-US" sz="1600" kern="1200" dirty="0" smtClean="0"/>
            <a:t>系统调用），可以提升性能，但是需要注意的是，当多于一个线程访问同一页面时，线程可能在不同 </a:t>
          </a:r>
          <a:r>
            <a:rPr lang="en-US" altLang="en-US" sz="1600" kern="1200" dirty="0" smtClean="0"/>
            <a:t>NUMA </a:t>
          </a:r>
          <a:r>
            <a:rPr lang="zh-CN" altLang="en-US" sz="1600" kern="1200" dirty="0" smtClean="0"/>
            <a:t>节点的</a:t>
          </a:r>
          <a:r>
            <a:rPr lang="en-US" altLang="en-US" sz="1600" kern="1200" dirty="0" smtClean="0"/>
            <a:t>CPU</a:t>
          </a:r>
          <a:r>
            <a:rPr lang="zh-CN" altLang="en-US" sz="1600" kern="1200" dirty="0" smtClean="0"/>
            <a:t>核上执行。在这种情况下，只有其中一个线程可以本地访问，所以线程间亲和性与内存亲和性需要综合考虑。</a:t>
          </a:r>
          <a:endParaRPr lang="zh-CN" altLang="en-US" sz="1600" kern="1200" dirty="0"/>
        </a:p>
      </dsp:txBody>
      <dsp:txXfrm>
        <a:off x="3622778" y="739204"/>
        <a:ext cx="3175018" cy="4671990"/>
      </dsp:txXfrm>
    </dsp:sp>
    <dsp:sp modelId="{6969244F-B4D6-4CD8-A6EE-192DAC500BB8}">
      <dsp:nvSpPr>
        <dsp:cNvPr id="0" name=""/>
        <dsp:cNvSpPr/>
      </dsp:nvSpPr>
      <dsp:spPr>
        <a:xfrm>
          <a:off x="7242299" y="278404"/>
          <a:ext cx="3175018" cy="460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 smtClean="0"/>
            <a:t>网络亲和性</a:t>
          </a:r>
          <a:endParaRPr lang="zh-CN" altLang="en-US" sz="1600" kern="1200" dirty="0"/>
        </a:p>
      </dsp:txBody>
      <dsp:txXfrm>
        <a:off x="7242299" y="278404"/>
        <a:ext cx="3175018" cy="460800"/>
      </dsp:txXfrm>
    </dsp:sp>
    <dsp:sp modelId="{38CC567D-7A15-4A65-9C36-24E22C873A27}">
      <dsp:nvSpPr>
        <dsp:cNvPr id="0" name=""/>
        <dsp:cNvSpPr/>
      </dsp:nvSpPr>
      <dsp:spPr>
        <a:xfrm>
          <a:off x="7242299" y="739204"/>
          <a:ext cx="3175018" cy="46719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600" kern="1200" dirty="0" smtClean="0"/>
            <a:t>当网卡收到数据包时，会将数据放入网卡驱动预先分配的内存（</a:t>
          </a:r>
          <a:r>
            <a:rPr lang="en-US" altLang="en-US" sz="1600" kern="1200" dirty="0" err="1" smtClean="0"/>
            <a:t>RxRingBuffer</a:t>
          </a:r>
          <a:r>
            <a:rPr lang="zh-CN" altLang="en-US" sz="1600" kern="1200" dirty="0" smtClean="0"/>
            <a:t>）中去，然后通过中断通知某个核</a:t>
          </a:r>
          <a:r>
            <a:rPr lang="en-US" altLang="en-US" sz="1600" kern="1200" dirty="0" smtClean="0"/>
            <a:t>A</a:t>
          </a:r>
          <a:r>
            <a:rPr lang="zh-CN" altLang="en-US" sz="1600" kern="1200" dirty="0" smtClean="0"/>
            <a:t>去取并提交协议栈处理，最终得到的数据会被某个跑在核</a:t>
          </a:r>
          <a:r>
            <a:rPr lang="en-US" altLang="en-US" sz="1600" kern="1200" dirty="0" smtClean="0"/>
            <a:t>B</a:t>
          </a:r>
          <a:r>
            <a:rPr lang="zh-CN" altLang="en-US" sz="1600" kern="1200" dirty="0" smtClean="0"/>
            <a:t>上的应用使用。在这个过程中，如果</a:t>
          </a:r>
          <a:r>
            <a:rPr lang="en-US" altLang="en-US" sz="1600" kern="1200" dirty="0" smtClean="0"/>
            <a:t>A</a:t>
          </a:r>
          <a:r>
            <a:rPr lang="zh-CN" altLang="en-US" sz="1600" kern="1200" dirty="0" smtClean="0"/>
            <a:t>和</a:t>
          </a:r>
          <a:r>
            <a:rPr lang="en-US" altLang="en-US" sz="1600" kern="1200" dirty="0" smtClean="0"/>
            <a:t>B</a:t>
          </a:r>
          <a:r>
            <a:rPr lang="zh-CN" altLang="en-US" sz="1600" kern="1200" dirty="0" smtClean="0"/>
            <a:t>是两个不同的核的话，会降低</a:t>
          </a:r>
          <a:r>
            <a:rPr lang="en-US" altLang="en-US" sz="1600" kern="1200" dirty="0" smtClean="0"/>
            <a:t>CPU</a:t>
          </a:r>
          <a:r>
            <a:rPr lang="zh-CN" altLang="en-US" sz="1600" kern="1200" dirty="0" smtClean="0"/>
            <a:t>的</a:t>
          </a:r>
          <a:r>
            <a:rPr lang="en-US" altLang="en-US" sz="1600" kern="1200" dirty="0" smtClean="0"/>
            <a:t>cache</a:t>
          </a:r>
          <a:r>
            <a:rPr lang="zh-CN" altLang="en-US" sz="1600" kern="1200" dirty="0" smtClean="0"/>
            <a:t>命中率，从而影响应用的性能，当收发包非常频繁时，这个影响也会被放大。</a:t>
          </a:r>
          <a:endParaRPr lang="zh-CN" altLang="en-US" sz="1600" kern="1200" dirty="0"/>
        </a:p>
      </dsp:txBody>
      <dsp:txXfrm>
        <a:off x="7242299" y="739204"/>
        <a:ext cx="3175018" cy="46719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A79E71-3EBE-47DF-816C-879B5ED61C26}">
      <dsp:nvSpPr>
        <dsp:cNvPr id="0" name=""/>
        <dsp:cNvSpPr/>
      </dsp:nvSpPr>
      <dsp:spPr>
        <a:xfrm>
          <a:off x="2195146" y="1046"/>
          <a:ext cx="1114035" cy="724122"/>
        </a:xfrm>
        <a:prstGeom prst="flowChartConnector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kern="1200" dirty="0" smtClean="0"/>
            <a:t>A</a:t>
          </a:r>
          <a:endParaRPr lang="zh-CN" altLang="en-US" sz="2400" kern="1200" dirty="0"/>
        </a:p>
      </dsp:txBody>
      <dsp:txXfrm>
        <a:off x="2358293" y="107091"/>
        <a:ext cx="787741" cy="512032"/>
      </dsp:txXfrm>
    </dsp:sp>
    <dsp:sp modelId="{7FBE012E-289F-41A0-A3DA-1E1695781E56}">
      <dsp:nvSpPr>
        <dsp:cNvPr id="0" name=""/>
        <dsp:cNvSpPr/>
      </dsp:nvSpPr>
      <dsp:spPr>
        <a:xfrm>
          <a:off x="1556720" y="363107"/>
          <a:ext cx="2390888" cy="2390888"/>
        </a:xfrm>
        <a:custGeom>
          <a:avLst/>
          <a:gdLst/>
          <a:ahLst/>
          <a:cxnLst/>
          <a:rect l="0" t="0" r="0" b="0"/>
          <a:pathLst>
            <a:path>
              <a:moveTo>
                <a:pt x="1760472" y="141959"/>
              </a:moveTo>
              <a:arcTo wR="1195444" hR="1195444" stAng="17892393" swAng="262372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641EE5-FFBB-42CE-B2E4-D6DC2BF12B49}">
      <dsp:nvSpPr>
        <dsp:cNvPr id="0" name=""/>
        <dsp:cNvSpPr/>
      </dsp:nvSpPr>
      <dsp:spPr>
        <a:xfrm>
          <a:off x="3390591" y="1196490"/>
          <a:ext cx="1114035" cy="724122"/>
        </a:xfrm>
        <a:prstGeom prst="flowChartConnector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kern="1200" dirty="0" smtClean="0"/>
            <a:t>B</a:t>
          </a:r>
          <a:endParaRPr lang="zh-CN" altLang="en-US" sz="2400" kern="1200" dirty="0"/>
        </a:p>
      </dsp:txBody>
      <dsp:txXfrm>
        <a:off x="3553738" y="1302535"/>
        <a:ext cx="787741" cy="512032"/>
      </dsp:txXfrm>
    </dsp:sp>
    <dsp:sp modelId="{CD38647A-8CE6-4070-9560-0DA1F8EF473F}">
      <dsp:nvSpPr>
        <dsp:cNvPr id="0" name=""/>
        <dsp:cNvSpPr/>
      </dsp:nvSpPr>
      <dsp:spPr>
        <a:xfrm>
          <a:off x="1556720" y="363107"/>
          <a:ext cx="2390888" cy="2390888"/>
        </a:xfrm>
        <a:custGeom>
          <a:avLst/>
          <a:gdLst/>
          <a:ahLst/>
          <a:cxnLst/>
          <a:rect l="0" t="0" r="0" b="0"/>
          <a:pathLst>
            <a:path>
              <a:moveTo>
                <a:pt x="2331961" y="1566141"/>
              </a:moveTo>
              <a:arcTo wR="1195444" hR="1195444" stAng="1083884" swAng="262372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613BDB-8A26-469D-B66F-85E767E6DE3B}">
      <dsp:nvSpPr>
        <dsp:cNvPr id="0" name=""/>
        <dsp:cNvSpPr/>
      </dsp:nvSpPr>
      <dsp:spPr>
        <a:xfrm>
          <a:off x="2195146" y="2391934"/>
          <a:ext cx="1114035" cy="724122"/>
        </a:xfrm>
        <a:prstGeom prst="flowChartConnector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kern="1200" dirty="0" smtClean="0"/>
            <a:t>C</a:t>
          </a:r>
          <a:endParaRPr lang="zh-CN" altLang="en-US" sz="2400" kern="1200" dirty="0"/>
        </a:p>
      </dsp:txBody>
      <dsp:txXfrm>
        <a:off x="2358293" y="2497979"/>
        <a:ext cx="787741" cy="512032"/>
      </dsp:txXfrm>
    </dsp:sp>
    <dsp:sp modelId="{7F7C88DE-2C74-4CD8-9406-CCB79009BAD0}">
      <dsp:nvSpPr>
        <dsp:cNvPr id="0" name=""/>
        <dsp:cNvSpPr/>
      </dsp:nvSpPr>
      <dsp:spPr>
        <a:xfrm>
          <a:off x="1556720" y="363107"/>
          <a:ext cx="2390888" cy="2390888"/>
        </a:xfrm>
        <a:custGeom>
          <a:avLst/>
          <a:gdLst/>
          <a:ahLst/>
          <a:cxnLst/>
          <a:rect l="0" t="0" r="0" b="0"/>
          <a:pathLst>
            <a:path>
              <a:moveTo>
                <a:pt x="630415" y="2248928"/>
              </a:moveTo>
              <a:arcTo wR="1195444" hR="1195444" stAng="7092393" swAng="262372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93C13F-B205-43AF-8498-8B6276057DD2}">
      <dsp:nvSpPr>
        <dsp:cNvPr id="0" name=""/>
        <dsp:cNvSpPr/>
      </dsp:nvSpPr>
      <dsp:spPr>
        <a:xfrm>
          <a:off x="999702" y="1196490"/>
          <a:ext cx="1114035" cy="724122"/>
        </a:xfrm>
        <a:prstGeom prst="flowChartConnector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kern="1200" dirty="0" smtClean="0"/>
            <a:t>D</a:t>
          </a:r>
          <a:endParaRPr lang="zh-CN" altLang="en-US" sz="2400" kern="1200" dirty="0"/>
        </a:p>
      </dsp:txBody>
      <dsp:txXfrm>
        <a:off x="1162849" y="1302535"/>
        <a:ext cx="787741" cy="512032"/>
      </dsp:txXfrm>
    </dsp:sp>
    <dsp:sp modelId="{676E58D2-DD7D-454B-8848-E989F727613F}">
      <dsp:nvSpPr>
        <dsp:cNvPr id="0" name=""/>
        <dsp:cNvSpPr/>
      </dsp:nvSpPr>
      <dsp:spPr>
        <a:xfrm>
          <a:off x="1556720" y="363107"/>
          <a:ext cx="2390888" cy="2390888"/>
        </a:xfrm>
        <a:custGeom>
          <a:avLst/>
          <a:gdLst/>
          <a:ahLst/>
          <a:cxnLst/>
          <a:rect l="0" t="0" r="0" b="0"/>
          <a:pathLst>
            <a:path>
              <a:moveTo>
                <a:pt x="58927" y="824747"/>
              </a:moveTo>
              <a:arcTo wR="1195444" hR="1195444" stAng="11883884" swAng="262372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1D11EB-8F13-44F8-AD37-5865B0727D5A}">
      <dsp:nvSpPr>
        <dsp:cNvPr id="0" name=""/>
        <dsp:cNvSpPr/>
      </dsp:nvSpPr>
      <dsp:spPr>
        <a:xfrm>
          <a:off x="6084666" y="2464936"/>
          <a:ext cx="440174" cy="2094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756"/>
              </a:lnTo>
              <a:lnTo>
                <a:pt x="440174" y="142756"/>
              </a:lnTo>
              <a:lnTo>
                <a:pt x="440174" y="20948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96A3F1-877C-4F82-AA55-7E1B71DFEDFA}">
      <dsp:nvSpPr>
        <dsp:cNvPr id="0" name=""/>
        <dsp:cNvSpPr/>
      </dsp:nvSpPr>
      <dsp:spPr>
        <a:xfrm>
          <a:off x="5644491" y="2464936"/>
          <a:ext cx="440174" cy="209483"/>
        </a:xfrm>
        <a:custGeom>
          <a:avLst/>
          <a:gdLst/>
          <a:ahLst/>
          <a:cxnLst/>
          <a:rect l="0" t="0" r="0" b="0"/>
          <a:pathLst>
            <a:path>
              <a:moveTo>
                <a:pt x="440174" y="0"/>
              </a:moveTo>
              <a:lnTo>
                <a:pt x="440174" y="142756"/>
              </a:lnTo>
              <a:lnTo>
                <a:pt x="0" y="142756"/>
              </a:lnTo>
              <a:lnTo>
                <a:pt x="0" y="20948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EE2E75-10E2-4206-863B-FCF3E288333C}">
      <dsp:nvSpPr>
        <dsp:cNvPr id="0" name=""/>
        <dsp:cNvSpPr/>
      </dsp:nvSpPr>
      <dsp:spPr>
        <a:xfrm>
          <a:off x="5204316" y="1798071"/>
          <a:ext cx="880349" cy="2094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756"/>
              </a:lnTo>
              <a:lnTo>
                <a:pt x="880349" y="142756"/>
              </a:lnTo>
              <a:lnTo>
                <a:pt x="880349" y="20948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14B60-DF7F-4CB4-B78F-C06D2C297FF3}">
      <dsp:nvSpPr>
        <dsp:cNvPr id="0" name=""/>
        <dsp:cNvSpPr/>
      </dsp:nvSpPr>
      <dsp:spPr>
        <a:xfrm>
          <a:off x="4323967" y="2464936"/>
          <a:ext cx="440174" cy="2094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756"/>
              </a:lnTo>
              <a:lnTo>
                <a:pt x="440174" y="142756"/>
              </a:lnTo>
              <a:lnTo>
                <a:pt x="440174" y="20948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F85DCD-6CCB-4621-AC3F-2EEA6BE24AD1}">
      <dsp:nvSpPr>
        <dsp:cNvPr id="0" name=""/>
        <dsp:cNvSpPr/>
      </dsp:nvSpPr>
      <dsp:spPr>
        <a:xfrm>
          <a:off x="3883793" y="2464936"/>
          <a:ext cx="440174" cy="209483"/>
        </a:xfrm>
        <a:custGeom>
          <a:avLst/>
          <a:gdLst/>
          <a:ahLst/>
          <a:cxnLst/>
          <a:rect l="0" t="0" r="0" b="0"/>
          <a:pathLst>
            <a:path>
              <a:moveTo>
                <a:pt x="440174" y="0"/>
              </a:moveTo>
              <a:lnTo>
                <a:pt x="440174" y="142756"/>
              </a:lnTo>
              <a:lnTo>
                <a:pt x="0" y="142756"/>
              </a:lnTo>
              <a:lnTo>
                <a:pt x="0" y="20948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D6AC84-97BA-4CFB-8645-0526B31D6D48}">
      <dsp:nvSpPr>
        <dsp:cNvPr id="0" name=""/>
        <dsp:cNvSpPr/>
      </dsp:nvSpPr>
      <dsp:spPr>
        <a:xfrm>
          <a:off x="4323967" y="1798071"/>
          <a:ext cx="880349" cy="209483"/>
        </a:xfrm>
        <a:custGeom>
          <a:avLst/>
          <a:gdLst/>
          <a:ahLst/>
          <a:cxnLst/>
          <a:rect l="0" t="0" r="0" b="0"/>
          <a:pathLst>
            <a:path>
              <a:moveTo>
                <a:pt x="880349" y="0"/>
              </a:moveTo>
              <a:lnTo>
                <a:pt x="880349" y="142756"/>
              </a:lnTo>
              <a:lnTo>
                <a:pt x="0" y="142756"/>
              </a:lnTo>
              <a:lnTo>
                <a:pt x="0" y="20948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6D2476-3A00-4087-843A-A2C2D6C346BA}">
      <dsp:nvSpPr>
        <dsp:cNvPr id="0" name=""/>
        <dsp:cNvSpPr/>
      </dsp:nvSpPr>
      <dsp:spPr>
        <a:xfrm>
          <a:off x="3443618" y="1131207"/>
          <a:ext cx="1760698" cy="2094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756"/>
              </a:lnTo>
              <a:lnTo>
                <a:pt x="1760698" y="142756"/>
              </a:lnTo>
              <a:lnTo>
                <a:pt x="1760698" y="20948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D6843-C3F9-4AE3-A2D5-0E8B04B78072}">
      <dsp:nvSpPr>
        <dsp:cNvPr id="0" name=""/>
        <dsp:cNvSpPr/>
      </dsp:nvSpPr>
      <dsp:spPr>
        <a:xfrm>
          <a:off x="2563269" y="2464936"/>
          <a:ext cx="440174" cy="2094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756"/>
              </a:lnTo>
              <a:lnTo>
                <a:pt x="440174" y="142756"/>
              </a:lnTo>
              <a:lnTo>
                <a:pt x="440174" y="20948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73EC21-E2C8-40CE-844B-8DF9A1A9919F}">
      <dsp:nvSpPr>
        <dsp:cNvPr id="0" name=""/>
        <dsp:cNvSpPr/>
      </dsp:nvSpPr>
      <dsp:spPr>
        <a:xfrm>
          <a:off x="2123094" y="2464936"/>
          <a:ext cx="440174" cy="209483"/>
        </a:xfrm>
        <a:custGeom>
          <a:avLst/>
          <a:gdLst/>
          <a:ahLst/>
          <a:cxnLst/>
          <a:rect l="0" t="0" r="0" b="0"/>
          <a:pathLst>
            <a:path>
              <a:moveTo>
                <a:pt x="440174" y="0"/>
              </a:moveTo>
              <a:lnTo>
                <a:pt x="440174" y="142756"/>
              </a:lnTo>
              <a:lnTo>
                <a:pt x="0" y="142756"/>
              </a:lnTo>
              <a:lnTo>
                <a:pt x="0" y="20948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725355-DA9C-4A89-981C-C5D8FF26DD7D}">
      <dsp:nvSpPr>
        <dsp:cNvPr id="0" name=""/>
        <dsp:cNvSpPr/>
      </dsp:nvSpPr>
      <dsp:spPr>
        <a:xfrm>
          <a:off x="1682920" y="1798071"/>
          <a:ext cx="880349" cy="2094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756"/>
              </a:lnTo>
              <a:lnTo>
                <a:pt x="880349" y="142756"/>
              </a:lnTo>
              <a:lnTo>
                <a:pt x="880349" y="20948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844E3E-B616-4410-9A98-AB36056D9CA3}">
      <dsp:nvSpPr>
        <dsp:cNvPr id="0" name=""/>
        <dsp:cNvSpPr/>
      </dsp:nvSpPr>
      <dsp:spPr>
        <a:xfrm>
          <a:off x="802571" y="2464936"/>
          <a:ext cx="440174" cy="2094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756"/>
              </a:lnTo>
              <a:lnTo>
                <a:pt x="440174" y="142756"/>
              </a:lnTo>
              <a:lnTo>
                <a:pt x="440174" y="20948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3FA891-907D-4FFD-ACA9-F70D4B5F29D3}">
      <dsp:nvSpPr>
        <dsp:cNvPr id="0" name=""/>
        <dsp:cNvSpPr/>
      </dsp:nvSpPr>
      <dsp:spPr>
        <a:xfrm>
          <a:off x="362396" y="2464936"/>
          <a:ext cx="440174" cy="209483"/>
        </a:xfrm>
        <a:custGeom>
          <a:avLst/>
          <a:gdLst/>
          <a:ahLst/>
          <a:cxnLst/>
          <a:rect l="0" t="0" r="0" b="0"/>
          <a:pathLst>
            <a:path>
              <a:moveTo>
                <a:pt x="440174" y="0"/>
              </a:moveTo>
              <a:lnTo>
                <a:pt x="440174" y="142756"/>
              </a:lnTo>
              <a:lnTo>
                <a:pt x="0" y="142756"/>
              </a:lnTo>
              <a:lnTo>
                <a:pt x="0" y="20948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BA7DB4-EC09-432D-BBAE-F5C72A6DC1E1}">
      <dsp:nvSpPr>
        <dsp:cNvPr id="0" name=""/>
        <dsp:cNvSpPr/>
      </dsp:nvSpPr>
      <dsp:spPr>
        <a:xfrm>
          <a:off x="802571" y="1798071"/>
          <a:ext cx="880349" cy="209483"/>
        </a:xfrm>
        <a:custGeom>
          <a:avLst/>
          <a:gdLst/>
          <a:ahLst/>
          <a:cxnLst/>
          <a:rect l="0" t="0" r="0" b="0"/>
          <a:pathLst>
            <a:path>
              <a:moveTo>
                <a:pt x="880349" y="0"/>
              </a:moveTo>
              <a:lnTo>
                <a:pt x="880349" y="142756"/>
              </a:lnTo>
              <a:lnTo>
                <a:pt x="0" y="142756"/>
              </a:lnTo>
              <a:lnTo>
                <a:pt x="0" y="20948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DBC6D9-C229-48AC-ADC1-62CBA858A62B}">
      <dsp:nvSpPr>
        <dsp:cNvPr id="0" name=""/>
        <dsp:cNvSpPr/>
      </dsp:nvSpPr>
      <dsp:spPr>
        <a:xfrm>
          <a:off x="1682920" y="1131207"/>
          <a:ext cx="1760698" cy="209483"/>
        </a:xfrm>
        <a:custGeom>
          <a:avLst/>
          <a:gdLst/>
          <a:ahLst/>
          <a:cxnLst/>
          <a:rect l="0" t="0" r="0" b="0"/>
          <a:pathLst>
            <a:path>
              <a:moveTo>
                <a:pt x="1760698" y="0"/>
              </a:moveTo>
              <a:lnTo>
                <a:pt x="1760698" y="142756"/>
              </a:lnTo>
              <a:lnTo>
                <a:pt x="0" y="142756"/>
              </a:lnTo>
              <a:lnTo>
                <a:pt x="0" y="20948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BB13CD-655A-41C9-A114-6564479256CD}">
      <dsp:nvSpPr>
        <dsp:cNvPr id="0" name=""/>
        <dsp:cNvSpPr/>
      </dsp:nvSpPr>
      <dsp:spPr>
        <a:xfrm>
          <a:off x="3083475" y="673826"/>
          <a:ext cx="720285" cy="4573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17F690-F4F9-4A43-941B-63B52E9BB63B}">
      <dsp:nvSpPr>
        <dsp:cNvPr id="0" name=""/>
        <dsp:cNvSpPr/>
      </dsp:nvSpPr>
      <dsp:spPr>
        <a:xfrm>
          <a:off x="3163507" y="749856"/>
          <a:ext cx="720285" cy="4573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500" kern="1200" dirty="0" smtClean="0"/>
            <a:t>System</a:t>
          </a:r>
          <a:endParaRPr lang="zh-CN" altLang="en-US" sz="1500" kern="1200" dirty="0"/>
        </a:p>
      </dsp:txBody>
      <dsp:txXfrm>
        <a:off x="3176903" y="763252"/>
        <a:ext cx="693493" cy="430589"/>
      </dsp:txXfrm>
    </dsp:sp>
    <dsp:sp modelId="{D271C1C8-08A5-437B-B629-75F7F39D2EC3}">
      <dsp:nvSpPr>
        <dsp:cNvPr id="0" name=""/>
        <dsp:cNvSpPr/>
      </dsp:nvSpPr>
      <dsp:spPr>
        <a:xfrm>
          <a:off x="1322777" y="1340690"/>
          <a:ext cx="720285" cy="4573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65D4C7-FBC0-43C1-94F1-15DFDD17C6AE}">
      <dsp:nvSpPr>
        <dsp:cNvPr id="0" name=""/>
        <dsp:cNvSpPr/>
      </dsp:nvSpPr>
      <dsp:spPr>
        <a:xfrm>
          <a:off x="1402809" y="1416720"/>
          <a:ext cx="720285" cy="4573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500" kern="1200" dirty="0" smtClean="0"/>
            <a:t>numa0</a:t>
          </a:r>
          <a:endParaRPr lang="zh-CN" altLang="en-US" sz="1500" kern="1200" dirty="0"/>
        </a:p>
      </dsp:txBody>
      <dsp:txXfrm>
        <a:off x="1416205" y="1430116"/>
        <a:ext cx="693493" cy="430589"/>
      </dsp:txXfrm>
    </dsp:sp>
    <dsp:sp modelId="{14433712-C8C9-4E51-B8F6-0F59D997E8B9}">
      <dsp:nvSpPr>
        <dsp:cNvPr id="0" name=""/>
        <dsp:cNvSpPr/>
      </dsp:nvSpPr>
      <dsp:spPr>
        <a:xfrm>
          <a:off x="442428" y="2007554"/>
          <a:ext cx="720285" cy="4573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D63036-A779-4DA8-AEC1-B97645BCDE97}">
      <dsp:nvSpPr>
        <dsp:cNvPr id="0" name=""/>
        <dsp:cNvSpPr/>
      </dsp:nvSpPr>
      <dsp:spPr>
        <a:xfrm>
          <a:off x="522460" y="2083585"/>
          <a:ext cx="720285" cy="4573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500" kern="1200" dirty="0" smtClean="0"/>
            <a:t>core0</a:t>
          </a:r>
          <a:endParaRPr lang="zh-CN" altLang="en-US" sz="1500" kern="1200" dirty="0"/>
        </a:p>
      </dsp:txBody>
      <dsp:txXfrm>
        <a:off x="535856" y="2096981"/>
        <a:ext cx="693493" cy="430589"/>
      </dsp:txXfrm>
    </dsp:sp>
    <dsp:sp modelId="{D9D89185-0628-4F7C-B995-9C4F885EEE1E}">
      <dsp:nvSpPr>
        <dsp:cNvPr id="0" name=""/>
        <dsp:cNvSpPr/>
      </dsp:nvSpPr>
      <dsp:spPr>
        <a:xfrm>
          <a:off x="2253" y="2674419"/>
          <a:ext cx="720285" cy="4573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72C2C8-DB89-41B6-BC9E-585FCCE4CBE0}">
      <dsp:nvSpPr>
        <dsp:cNvPr id="0" name=""/>
        <dsp:cNvSpPr/>
      </dsp:nvSpPr>
      <dsp:spPr>
        <a:xfrm>
          <a:off x="82285" y="2750449"/>
          <a:ext cx="720285" cy="4573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500" kern="1200" dirty="0" smtClean="0"/>
            <a:t>PU</a:t>
          </a:r>
          <a:endParaRPr lang="zh-CN" altLang="en-US" sz="1500" kern="1200" dirty="0"/>
        </a:p>
      </dsp:txBody>
      <dsp:txXfrm>
        <a:off x="95681" y="2763845"/>
        <a:ext cx="693493" cy="430589"/>
      </dsp:txXfrm>
    </dsp:sp>
    <dsp:sp modelId="{3EE851BB-B0D2-4F18-AB55-DA6F71DB6DEF}">
      <dsp:nvSpPr>
        <dsp:cNvPr id="0" name=""/>
        <dsp:cNvSpPr/>
      </dsp:nvSpPr>
      <dsp:spPr>
        <a:xfrm>
          <a:off x="882602" y="2674419"/>
          <a:ext cx="720285" cy="4573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570CED-9033-4520-9A90-579B8C88E881}">
      <dsp:nvSpPr>
        <dsp:cNvPr id="0" name=""/>
        <dsp:cNvSpPr/>
      </dsp:nvSpPr>
      <dsp:spPr>
        <a:xfrm>
          <a:off x="962634" y="2750449"/>
          <a:ext cx="720285" cy="4573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500" kern="1200" dirty="0" smtClean="0"/>
            <a:t>PU</a:t>
          </a:r>
          <a:endParaRPr lang="zh-CN" altLang="en-US" sz="1500" kern="1200" dirty="0"/>
        </a:p>
      </dsp:txBody>
      <dsp:txXfrm>
        <a:off x="976030" y="2763845"/>
        <a:ext cx="693493" cy="430589"/>
      </dsp:txXfrm>
    </dsp:sp>
    <dsp:sp modelId="{3E89C03D-7E63-4F1E-ADCF-A97D402B3AA1}">
      <dsp:nvSpPr>
        <dsp:cNvPr id="0" name=""/>
        <dsp:cNvSpPr/>
      </dsp:nvSpPr>
      <dsp:spPr>
        <a:xfrm>
          <a:off x="2203126" y="2007554"/>
          <a:ext cx="720285" cy="4573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4FD8F6-2090-44F3-AA6A-3F339C6F3949}">
      <dsp:nvSpPr>
        <dsp:cNvPr id="0" name=""/>
        <dsp:cNvSpPr/>
      </dsp:nvSpPr>
      <dsp:spPr>
        <a:xfrm>
          <a:off x="2283158" y="2083585"/>
          <a:ext cx="720285" cy="4573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500" kern="1200" dirty="0" err="1" smtClean="0"/>
            <a:t>coreN</a:t>
          </a:r>
          <a:endParaRPr lang="en-US" altLang="zh-CN" sz="1500" kern="1200" dirty="0" smtClean="0"/>
        </a:p>
      </dsp:txBody>
      <dsp:txXfrm>
        <a:off x="2296554" y="2096981"/>
        <a:ext cx="693493" cy="430589"/>
      </dsp:txXfrm>
    </dsp:sp>
    <dsp:sp modelId="{AE0933C9-5B1D-458C-9E4F-5014E6147AC2}">
      <dsp:nvSpPr>
        <dsp:cNvPr id="0" name=""/>
        <dsp:cNvSpPr/>
      </dsp:nvSpPr>
      <dsp:spPr>
        <a:xfrm>
          <a:off x="1762952" y="2674419"/>
          <a:ext cx="720285" cy="4573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F90434-2D64-4DC2-A01B-5C6A8347BB34}">
      <dsp:nvSpPr>
        <dsp:cNvPr id="0" name=""/>
        <dsp:cNvSpPr/>
      </dsp:nvSpPr>
      <dsp:spPr>
        <a:xfrm>
          <a:off x="1842983" y="2750449"/>
          <a:ext cx="720285" cy="4573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500" kern="1200" dirty="0" smtClean="0"/>
            <a:t>PU</a:t>
          </a:r>
          <a:endParaRPr lang="zh-CN" altLang="en-US" sz="1500" kern="1200" dirty="0"/>
        </a:p>
      </dsp:txBody>
      <dsp:txXfrm>
        <a:off x="1856379" y="2763845"/>
        <a:ext cx="693493" cy="430589"/>
      </dsp:txXfrm>
    </dsp:sp>
    <dsp:sp modelId="{DA70B928-D2E5-4091-902C-3C406D792277}">
      <dsp:nvSpPr>
        <dsp:cNvPr id="0" name=""/>
        <dsp:cNvSpPr/>
      </dsp:nvSpPr>
      <dsp:spPr>
        <a:xfrm>
          <a:off x="2643301" y="2674419"/>
          <a:ext cx="720285" cy="4573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A1BB6F-38D7-41F0-BAF3-2973D7C6AFEB}">
      <dsp:nvSpPr>
        <dsp:cNvPr id="0" name=""/>
        <dsp:cNvSpPr/>
      </dsp:nvSpPr>
      <dsp:spPr>
        <a:xfrm>
          <a:off x="2723332" y="2750449"/>
          <a:ext cx="720285" cy="4573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500" kern="1200" dirty="0" smtClean="0"/>
            <a:t>PU</a:t>
          </a:r>
          <a:endParaRPr lang="zh-CN" altLang="en-US" sz="1500" kern="1200" dirty="0"/>
        </a:p>
      </dsp:txBody>
      <dsp:txXfrm>
        <a:off x="2736728" y="2763845"/>
        <a:ext cx="693493" cy="430589"/>
      </dsp:txXfrm>
    </dsp:sp>
    <dsp:sp modelId="{F5187517-667A-42C7-8934-850ED365932A}">
      <dsp:nvSpPr>
        <dsp:cNvPr id="0" name=""/>
        <dsp:cNvSpPr/>
      </dsp:nvSpPr>
      <dsp:spPr>
        <a:xfrm>
          <a:off x="4844174" y="1340690"/>
          <a:ext cx="720285" cy="4573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980CF0-9A25-4909-A763-B1BFB6C42AB5}">
      <dsp:nvSpPr>
        <dsp:cNvPr id="0" name=""/>
        <dsp:cNvSpPr/>
      </dsp:nvSpPr>
      <dsp:spPr>
        <a:xfrm>
          <a:off x="4924205" y="1416720"/>
          <a:ext cx="720285" cy="4573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500" kern="1200" dirty="0" smtClean="0"/>
            <a:t>numa1</a:t>
          </a:r>
          <a:endParaRPr lang="zh-CN" altLang="en-US" sz="1500" kern="1200" dirty="0"/>
        </a:p>
      </dsp:txBody>
      <dsp:txXfrm>
        <a:off x="4937601" y="1430116"/>
        <a:ext cx="693493" cy="430589"/>
      </dsp:txXfrm>
    </dsp:sp>
    <dsp:sp modelId="{AE48C6F6-94B2-4111-8430-11CA1575E7E6}">
      <dsp:nvSpPr>
        <dsp:cNvPr id="0" name=""/>
        <dsp:cNvSpPr/>
      </dsp:nvSpPr>
      <dsp:spPr>
        <a:xfrm>
          <a:off x="3963824" y="2007554"/>
          <a:ext cx="720285" cy="4573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C842A4-8F53-432B-B978-F916C9392C20}">
      <dsp:nvSpPr>
        <dsp:cNvPr id="0" name=""/>
        <dsp:cNvSpPr/>
      </dsp:nvSpPr>
      <dsp:spPr>
        <a:xfrm>
          <a:off x="4043856" y="2083585"/>
          <a:ext cx="720285" cy="4573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500" kern="1200" dirty="0" smtClean="0"/>
            <a:t>core</a:t>
          </a:r>
          <a:endParaRPr lang="zh-CN" altLang="en-US" sz="1500" kern="1200" dirty="0"/>
        </a:p>
      </dsp:txBody>
      <dsp:txXfrm>
        <a:off x="4057252" y="2096981"/>
        <a:ext cx="693493" cy="430589"/>
      </dsp:txXfrm>
    </dsp:sp>
    <dsp:sp modelId="{8DA50AE8-BD9B-4AB7-8518-142847582504}">
      <dsp:nvSpPr>
        <dsp:cNvPr id="0" name=""/>
        <dsp:cNvSpPr/>
      </dsp:nvSpPr>
      <dsp:spPr>
        <a:xfrm>
          <a:off x="3523650" y="2674419"/>
          <a:ext cx="720285" cy="4573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F7505A-1793-4515-8586-9D40AD98EA17}">
      <dsp:nvSpPr>
        <dsp:cNvPr id="0" name=""/>
        <dsp:cNvSpPr/>
      </dsp:nvSpPr>
      <dsp:spPr>
        <a:xfrm>
          <a:off x="3603682" y="2750449"/>
          <a:ext cx="720285" cy="4573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500" kern="1200" dirty="0" smtClean="0"/>
            <a:t>PU</a:t>
          </a:r>
          <a:endParaRPr lang="zh-CN" altLang="en-US" sz="1500" kern="1200" dirty="0"/>
        </a:p>
      </dsp:txBody>
      <dsp:txXfrm>
        <a:off x="3617078" y="2763845"/>
        <a:ext cx="693493" cy="430589"/>
      </dsp:txXfrm>
    </dsp:sp>
    <dsp:sp modelId="{8BF564BC-320E-490C-8E3E-CD06EE5E34A9}">
      <dsp:nvSpPr>
        <dsp:cNvPr id="0" name=""/>
        <dsp:cNvSpPr/>
      </dsp:nvSpPr>
      <dsp:spPr>
        <a:xfrm>
          <a:off x="4403999" y="2674419"/>
          <a:ext cx="720285" cy="4573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0741E1-9193-47B3-A673-32A92E4229D3}">
      <dsp:nvSpPr>
        <dsp:cNvPr id="0" name=""/>
        <dsp:cNvSpPr/>
      </dsp:nvSpPr>
      <dsp:spPr>
        <a:xfrm>
          <a:off x="4484031" y="2750449"/>
          <a:ext cx="720285" cy="4573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500" kern="1200" dirty="0" smtClean="0"/>
            <a:t>PU</a:t>
          </a:r>
          <a:endParaRPr lang="zh-CN" altLang="en-US" sz="1500" kern="1200" dirty="0"/>
        </a:p>
      </dsp:txBody>
      <dsp:txXfrm>
        <a:off x="4497427" y="2763845"/>
        <a:ext cx="693493" cy="430589"/>
      </dsp:txXfrm>
    </dsp:sp>
    <dsp:sp modelId="{64615EC9-8DEB-49C4-8817-AC0D8F3ACBBC}">
      <dsp:nvSpPr>
        <dsp:cNvPr id="0" name=""/>
        <dsp:cNvSpPr/>
      </dsp:nvSpPr>
      <dsp:spPr>
        <a:xfrm>
          <a:off x="5724523" y="2007554"/>
          <a:ext cx="720285" cy="4573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A7A345-BBF9-4D68-869F-79AA7DC42B13}">
      <dsp:nvSpPr>
        <dsp:cNvPr id="0" name=""/>
        <dsp:cNvSpPr/>
      </dsp:nvSpPr>
      <dsp:spPr>
        <a:xfrm>
          <a:off x="5804554" y="2083585"/>
          <a:ext cx="720285" cy="4573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500" kern="1200" dirty="0" err="1" smtClean="0"/>
            <a:t>coreN</a:t>
          </a:r>
          <a:endParaRPr lang="zh-CN" altLang="en-US" sz="1500" kern="1200" dirty="0"/>
        </a:p>
      </dsp:txBody>
      <dsp:txXfrm>
        <a:off x="5817950" y="2096981"/>
        <a:ext cx="693493" cy="430589"/>
      </dsp:txXfrm>
    </dsp:sp>
    <dsp:sp modelId="{2705D4AD-E7BE-4FCB-AC13-E135AE77EB2B}">
      <dsp:nvSpPr>
        <dsp:cNvPr id="0" name=""/>
        <dsp:cNvSpPr/>
      </dsp:nvSpPr>
      <dsp:spPr>
        <a:xfrm>
          <a:off x="5284348" y="2674419"/>
          <a:ext cx="720285" cy="4573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4ABB57-4254-4AF1-A2A1-B7CFAA7DE08B}">
      <dsp:nvSpPr>
        <dsp:cNvPr id="0" name=""/>
        <dsp:cNvSpPr/>
      </dsp:nvSpPr>
      <dsp:spPr>
        <a:xfrm>
          <a:off x="5364380" y="2750449"/>
          <a:ext cx="720285" cy="4573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500" kern="1200" dirty="0" smtClean="0"/>
            <a:t>PU</a:t>
          </a:r>
          <a:endParaRPr lang="zh-CN" altLang="en-US" sz="1500" kern="1200" dirty="0"/>
        </a:p>
      </dsp:txBody>
      <dsp:txXfrm>
        <a:off x="5377776" y="2763845"/>
        <a:ext cx="693493" cy="430589"/>
      </dsp:txXfrm>
    </dsp:sp>
    <dsp:sp modelId="{26430E18-C41A-4AC5-800E-067C47E07A21}">
      <dsp:nvSpPr>
        <dsp:cNvPr id="0" name=""/>
        <dsp:cNvSpPr/>
      </dsp:nvSpPr>
      <dsp:spPr>
        <a:xfrm>
          <a:off x="6164697" y="2674419"/>
          <a:ext cx="720285" cy="4573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CDCBC3-27DA-4441-AA99-A458DB2285B8}">
      <dsp:nvSpPr>
        <dsp:cNvPr id="0" name=""/>
        <dsp:cNvSpPr/>
      </dsp:nvSpPr>
      <dsp:spPr>
        <a:xfrm>
          <a:off x="6244729" y="2750449"/>
          <a:ext cx="720285" cy="4573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500" kern="1200" dirty="0" smtClean="0"/>
            <a:t>PU</a:t>
          </a:r>
          <a:endParaRPr lang="zh-CN" altLang="en-US" sz="1500" kern="1200" dirty="0"/>
        </a:p>
      </dsp:txBody>
      <dsp:txXfrm>
        <a:off x="6258125" y="2763845"/>
        <a:ext cx="693493" cy="4305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CC198DB-AFBD-584A-8986-364FF2B03F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D01315C-523F-A043-8029-B992149712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CF71B8-DF2A-2E41-BE66-2E18A767DA8A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9601424-70F4-1643-8E3A-557A0258D6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85BF48A-FF5C-8145-95A7-EE66A87C73D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F0CC5-85BE-A64A-BD47-54C66F7E9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0952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60A27-BF12-6744-9E93-932A0E34D8BB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326F3-4732-B74B-9C70-D0992466E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321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3822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691108" algn="l" defTabSz="13822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1382220" algn="l" defTabSz="13822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2073330" algn="l" defTabSz="13822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2764439" algn="l" defTabSz="13822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3455548" algn="l" defTabSz="13822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146659" algn="l" defTabSz="13822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837769" algn="l" defTabSz="13822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528879" algn="l" defTabSz="13822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326F3-4732-B74B-9C70-D0992466E4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818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正文</a:t>
            </a:r>
            <a:endParaRPr lang="en-US" altLang="zh-CN" dirty="0" smtClean="0"/>
          </a:p>
          <a:p>
            <a:r>
              <a:rPr lang="zh-CN" altLang="en-US" dirty="0" smtClean="0"/>
              <a:t>一级字号：</a:t>
            </a:r>
            <a:r>
              <a:rPr lang="en-US" altLang="zh-CN" dirty="0" smtClean="0"/>
              <a:t>18</a:t>
            </a:r>
          </a:p>
          <a:p>
            <a:r>
              <a:rPr lang="zh-CN" altLang="en-US" dirty="0" smtClean="0"/>
              <a:t>二级字号：</a:t>
            </a:r>
            <a:r>
              <a:rPr lang="en-US" altLang="zh-CN" dirty="0" smtClean="0"/>
              <a:t>16</a:t>
            </a:r>
          </a:p>
          <a:p>
            <a:r>
              <a:rPr lang="zh-CN" altLang="en-US" dirty="0" smtClean="0"/>
              <a:t>三级字号：</a:t>
            </a:r>
            <a:r>
              <a:rPr lang="en-US" altLang="zh-CN" dirty="0" smtClean="0"/>
              <a:t>14</a:t>
            </a:r>
          </a:p>
          <a:p>
            <a:r>
              <a:rPr lang="zh-CN" altLang="en-US" dirty="0" smtClean="0"/>
              <a:t>四级字号：</a:t>
            </a:r>
            <a:r>
              <a:rPr lang="en-US" altLang="zh-CN" dirty="0" smtClean="0"/>
              <a:t>12</a:t>
            </a:r>
          </a:p>
          <a:p>
            <a:r>
              <a:rPr lang="zh-CN" altLang="en-US" dirty="0" smtClean="0"/>
              <a:t>五级字号：</a:t>
            </a:r>
            <a:r>
              <a:rPr lang="en-US" altLang="zh-CN" dirty="0" smtClean="0"/>
              <a:t>10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326F3-4732-B74B-9C70-D0992466E49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438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326F3-4732-B74B-9C70-D0992466E49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781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326F3-4732-B74B-9C70-D0992466E49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226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326F3-4732-B74B-9C70-D0992466E49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883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正文</a:t>
            </a:r>
            <a:endParaRPr lang="en-US" altLang="zh-CN" dirty="0" smtClean="0"/>
          </a:p>
          <a:p>
            <a:r>
              <a:rPr lang="zh-CN" altLang="en-US" dirty="0" smtClean="0"/>
              <a:t>一级字号：</a:t>
            </a:r>
            <a:r>
              <a:rPr lang="en-US" altLang="zh-CN" dirty="0" smtClean="0"/>
              <a:t>18</a:t>
            </a:r>
          </a:p>
          <a:p>
            <a:r>
              <a:rPr lang="zh-CN" altLang="en-US" dirty="0" smtClean="0"/>
              <a:t>二级字号：</a:t>
            </a:r>
            <a:r>
              <a:rPr lang="en-US" altLang="zh-CN" dirty="0" smtClean="0"/>
              <a:t>16</a:t>
            </a:r>
          </a:p>
          <a:p>
            <a:r>
              <a:rPr lang="zh-CN" altLang="en-US" dirty="0" smtClean="0"/>
              <a:t>三级字号：</a:t>
            </a:r>
            <a:r>
              <a:rPr lang="en-US" altLang="zh-CN" dirty="0" smtClean="0"/>
              <a:t>14</a:t>
            </a:r>
          </a:p>
          <a:p>
            <a:r>
              <a:rPr lang="zh-CN" altLang="en-US" dirty="0" smtClean="0"/>
              <a:t>四级字号：</a:t>
            </a:r>
            <a:r>
              <a:rPr lang="en-US" altLang="zh-CN" dirty="0" smtClean="0"/>
              <a:t>12</a:t>
            </a:r>
          </a:p>
          <a:p>
            <a:r>
              <a:rPr lang="zh-CN" altLang="en-US" dirty="0" smtClean="0"/>
              <a:t>五级字号：</a:t>
            </a:r>
            <a:r>
              <a:rPr lang="en-US" altLang="zh-CN" dirty="0" smtClean="0"/>
              <a:t>10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326F3-4732-B74B-9C70-D0992466E49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805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326F3-4732-B74B-9C70-D0992466E49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4937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326F3-4732-B74B-9C70-D0992466E49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362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603022" y="1580797"/>
            <a:ext cx="5061938" cy="993071"/>
          </a:xfrm>
          <a:prstGeom prst="rect">
            <a:avLst/>
          </a:prstGeom>
        </p:spPr>
        <p:txBody>
          <a:bodyPr/>
          <a:lstStyle>
            <a:lvl1pPr>
              <a:defRPr sz="5333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CN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演讲标题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/ Topic</a:t>
            </a:r>
            <a:endParaRPr lang="zh-CN" altLang="en-US" dirty="0"/>
          </a:p>
        </p:txBody>
      </p:sp>
      <p:pic>
        <p:nvPicPr>
          <p:cNvPr id="3" name="Picture 4" descr="C:\Users\Administrator\Desktop\openEuler_白场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8311" y="1472167"/>
            <a:ext cx="3171188" cy="4483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占位符 5"/>
          <p:cNvSpPr>
            <a:spLocks noGrp="1"/>
          </p:cNvSpPr>
          <p:nvPr>
            <p:ph type="body" sz="quarter" idx="10" hasCustomPrompt="1"/>
          </p:nvPr>
        </p:nvSpPr>
        <p:spPr>
          <a:xfrm>
            <a:off x="1603022" y="2867202"/>
            <a:ext cx="449297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buNone/>
              <a:defRPr kumimoji="1" lang="zh-CN" altLang="en-US" sz="3200" dirty="0">
                <a:solidFill>
                  <a:srgbClr val="F0AA5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itchFamily="34" charset="0"/>
              </a:defRPr>
            </a:lvl1pPr>
          </a:lstStyle>
          <a:p>
            <a:pPr marL="0" lvl="0" defTabSz="921491"/>
            <a:r>
              <a:rPr lang="zh-CN" altLang="en-US" dirty="0" smtClean="0"/>
              <a:t>副标题</a:t>
            </a:r>
            <a:r>
              <a:rPr lang="en-US" altLang="zh-CN" dirty="0" smtClean="0"/>
              <a:t>/ Subtitle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08198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目录">
    <p:bg>
      <p:bgPr>
        <a:gradFill>
          <a:gsLst>
            <a:gs pos="0">
              <a:srgbClr val="0030A8"/>
            </a:gs>
            <a:gs pos="100000">
              <a:srgbClr val="10253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 hasCustomPrompt="1"/>
          </p:nvPr>
        </p:nvSpPr>
        <p:spPr>
          <a:xfrm>
            <a:off x="5283984" y="1616075"/>
            <a:ext cx="3693319" cy="590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buNone/>
              <a:defRPr kumimoji="1" lang="zh-CN" altLang="en-US" sz="4267" b="1" baseline="0" dirty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defRPr>
            </a:lvl1pPr>
          </a:lstStyle>
          <a:p>
            <a:pPr marL="0" lvl="0" defTabSz="921491"/>
            <a:r>
              <a:rPr lang="zh-CN" altLang="en-US" dirty="0" smtClean="0"/>
              <a:t>目录</a:t>
            </a:r>
            <a:r>
              <a:rPr lang="en-US" altLang="zh-CN" dirty="0" smtClean="0"/>
              <a:t>/ Content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1" hasCustomPrompt="1"/>
          </p:nvPr>
        </p:nvSpPr>
        <p:spPr>
          <a:xfrm>
            <a:off x="5283984" y="3444954"/>
            <a:ext cx="2927083" cy="34477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457206" indent="-457206">
              <a:buFont typeface="+mj-lt"/>
              <a:buAutoNum type="arabicPeriod"/>
              <a:defRPr kumimoji="1" lang="zh-CN" altLang="en-US" sz="2489" baseline="0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</a:lstStyle>
          <a:p>
            <a:pPr marL="0" lvl="0" defTabSz="921491"/>
            <a:r>
              <a:rPr lang="zh-CN" altLang="en-US" dirty="0" smtClean="0"/>
              <a:t>目录</a:t>
            </a:r>
            <a:r>
              <a:rPr lang="en-US" altLang="zh-CN" dirty="0" smtClean="0"/>
              <a:t>1 / Content 1</a:t>
            </a:r>
          </a:p>
        </p:txBody>
      </p:sp>
    </p:spTree>
    <p:extLst>
      <p:ext uri="{BB962C8B-B14F-4D97-AF65-F5344CB8AC3E}">
        <p14:creationId xmlns:p14="http://schemas.microsoft.com/office/powerpoint/2010/main" val="410001358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41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80534" y="384175"/>
            <a:ext cx="1882503" cy="4431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>
              <a:defRPr kumimoji="1" lang="zh-CN" altLang="en-US" sz="3200" b="1" baseline="0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1pPr>
          </a:lstStyle>
          <a:p>
            <a:pPr marL="0" lvl="0" defTabSz="921491"/>
            <a:r>
              <a:rPr lang="zh-CN" altLang="en-US" dirty="0" smtClean="0"/>
              <a:t>标题</a:t>
            </a:r>
            <a:r>
              <a:rPr lang="en-US" altLang="zh-CN" dirty="0" smtClean="0"/>
              <a:t>/ Title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0" hasCustomPrompt="1"/>
          </p:nvPr>
        </p:nvSpPr>
        <p:spPr>
          <a:xfrm>
            <a:off x="880534" y="1536639"/>
            <a:ext cx="1989327" cy="29540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>
              <a:defRPr kumimoji="1" lang="zh-CN" altLang="en-US" sz="2133" baseline="0" dirty="0">
                <a:solidFill>
                  <a:srgbClr val="F0AA5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itchFamily="34" charset="0"/>
              </a:defRPr>
            </a:lvl1pPr>
          </a:lstStyle>
          <a:p>
            <a:pPr marL="0" lvl="0" indent="0" defTabSz="921491">
              <a:buNone/>
            </a:pPr>
            <a:r>
              <a:rPr lang="zh-CN" altLang="en-US" dirty="0" smtClean="0"/>
              <a:t>副标题</a:t>
            </a:r>
            <a:r>
              <a:rPr lang="en-US" altLang="zh-CN" dirty="0" smtClean="0"/>
              <a:t>/ subtitle  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 hasCustomPrompt="1"/>
          </p:nvPr>
        </p:nvSpPr>
        <p:spPr>
          <a:xfrm>
            <a:off x="880534" y="2486026"/>
            <a:ext cx="5105400" cy="2085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</a:defRPr>
            </a:lvl1pPr>
            <a:lvl2pPr>
              <a:defRPr sz="1422" baseline="0">
                <a:solidFill>
                  <a:schemeClr val="bg1"/>
                </a:solidFill>
                <a:latin typeface="Arial" panose="020B0604020202020204" pitchFamily="34" charset="0"/>
                <a:ea typeface="+mn-ea"/>
              </a:defRPr>
            </a:lvl2pPr>
            <a:lvl3pPr>
              <a:defRPr sz="1244" baseline="0">
                <a:solidFill>
                  <a:schemeClr val="bg1"/>
                </a:solidFill>
                <a:latin typeface="Arial" panose="020B0604020202020204" pitchFamily="34" charset="0"/>
                <a:ea typeface="+mn-ea"/>
              </a:defRPr>
            </a:lvl3pPr>
            <a:lvl4pPr>
              <a:defRPr sz="1067" baseline="0">
                <a:solidFill>
                  <a:schemeClr val="bg1"/>
                </a:solidFill>
                <a:latin typeface="Arial" panose="020B0604020202020204" pitchFamily="34" charset="0"/>
                <a:ea typeface="+mn-ea"/>
              </a:defRPr>
            </a:lvl4pPr>
            <a:lvl5pPr>
              <a:defRPr sz="8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</a:defRPr>
            </a:lvl5pPr>
          </a:lstStyle>
          <a:p>
            <a:pPr lvl="0"/>
            <a:r>
              <a:rPr lang="zh-CN" altLang="en-US" dirty="0" smtClean="0"/>
              <a:t>正文</a:t>
            </a:r>
            <a:r>
              <a:rPr lang="en-US" altLang="zh-CN" dirty="0" smtClean="0"/>
              <a:t>/ Text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06134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">
    <p:bg>
      <p:bgPr>
        <a:gradFill>
          <a:gsLst>
            <a:gs pos="0">
              <a:srgbClr val="0030A8"/>
            </a:gs>
            <a:gs pos="100000">
              <a:schemeClr val="tx2">
                <a:lumMod val="5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Administrator\Desktop\openEuler_白场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8311" y="1472167"/>
            <a:ext cx="3171188" cy="4483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占位符 2"/>
          <p:cNvSpPr>
            <a:spLocks noGrp="1"/>
          </p:cNvSpPr>
          <p:nvPr>
            <p:ph type="body" sz="quarter" idx="10" hasCustomPrompt="1"/>
          </p:nvPr>
        </p:nvSpPr>
        <p:spPr>
          <a:xfrm>
            <a:off x="1210733" y="1931804"/>
            <a:ext cx="4966547" cy="6647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buNone/>
              <a:defRPr lang="zh-CN" altLang="en-US" sz="4800" dirty="0">
                <a:solidFill>
                  <a:srgbClr val="FFFFFF"/>
                </a:solidFill>
                <a:latin typeface="+mj-lt"/>
              </a:defRPr>
            </a:lvl1pPr>
          </a:lstStyle>
          <a:p>
            <a:pPr marL="0" lvl="0" algn="ctr" defTabSz="921491"/>
            <a:r>
              <a:rPr lang="zh-CN" altLang="en-US" dirty="0" smtClean="0"/>
              <a:t>谢谢</a:t>
            </a:r>
            <a:r>
              <a:rPr lang="en-US" altLang="zh-CN" dirty="0" smtClean="0"/>
              <a:t>/Thank you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8264303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41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0030A8"/>
            </a:gs>
            <a:gs pos="100000">
              <a:srgbClr val="10253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239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896" r:id="rId2"/>
    <p:sldLayoutId id="2147483936" r:id="rId3"/>
    <p:sldLayoutId id="2147483934" r:id="rId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1196907" rtl="0" eaLnBrk="1" latinLnBrk="0" hangingPunct="1">
        <a:lnSpc>
          <a:spcPct val="90000"/>
        </a:lnSpc>
        <a:spcBef>
          <a:spcPct val="0"/>
        </a:spcBef>
        <a:buNone/>
        <a:defRPr sz="57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9227" indent="-299227" algn="l" defTabSz="1196907" rtl="0" eaLnBrk="1" latinLnBrk="0" hangingPunct="1">
        <a:lnSpc>
          <a:spcPct val="90000"/>
        </a:lnSpc>
        <a:spcBef>
          <a:spcPts val="1309"/>
        </a:spcBef>
        <a:buFont typeface="Arial" panose="020B0604020202020204" pitchFamily="34" charset="0"/>
        <a:buChar char="•"/>
        <a:defRPr sz="3644" kern="1200">
          <a:solidFill>
            <a:schemeClr val="tx1"/>
          </a:solidFill>
          <a:latin typeface="+mn-lt"/>
          <a:ea typeface="+mn-ea"/>
          <a:cs typeface="+mn-cs"/>
        </a:defRPr>
      </a:lvl1pPr>
      <a:lvl2pPr marL="897681" indent="-299227" algn="l" defTabSz="1196907" rtl="0" eaLnBrk="1" latinLnBrk="0" hangingPunct="1">
        <a:lnSpc>
          <a:spcPct val="90000"/>
        </a:lnSpc>
        <a:spcBef>
          <a:spcPts val="655"/>
        </a:spcBef>
        <a:buFont typeface="Arial" panose="020B0604020202020204" pitchFamily="34" charset="0"/>
        <a:buChar char="•"/>
        <a:defRPr sz="3111" kern="1200">
          <a:solidFill>
            <a:schemeClr val="tx1"/>
          </a:solidFill>
          <a:latin typeface="+mn-lt"/>
          <a:ea typeface="+mn-ea"/>
          <a:cs typeface="+mn-cs"/>
        </a:defRPr>
      </a:lvl2pPr>
      <a:lvl3pPr marL="1496134" indent="-299227" algn="l" defTabSz="1196907" rtl="0" eaLnBrk="1" latinLnBrk="0" hangingPunct="1">
        <a:lnSpc>
          <a:spcPct val="90000"/>
        </a:lnSpc>
        <a:spcBef>
          <a:spcPts val="655"/>
        </a:spcBef>
        <a:buFont typeface="Arial" panose="020B0604020202020204" pitchFamily="34" charset="0"/>
        <a:buChar char="•"/>
        <a:defRPr sz="2578" kern="1200">
          <a:solidFill>
            <a:schemeClr val="tx1"/>
          </a:solidFill>
          <a:latin typeface="+mn-lt"/>
          <a:ea typeface="+mn-ea"/>
          <a:cs typeface="+mn-cs"/>
        </a:defRPr>
      </a:lvl3pPr>
      <a:lvl4pPr marL="2094589" indent="-299227" algn="l" defTabSz="1196907" rtl="0" eaLnBrk="1" latinLnBrk="0" hangingPunct="1">
        <a:lnSpc>
          <a:spcPct val="90000"/>
        </a:lnSpc>
        <a:spcBef>
          <a:spcPts val="65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693043" indent="-299227" algn="l" defTabSz="1196907" rtl="0" eaLnBrk="1" latinLnBrk="0" hangingPunct="1">
        <a:lnSpc>
          <a:spcPct val="90000"/>
        </a:lnSpc>
        <a:spcBef>
          <a:spcPts val="65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291497" indent="-299227" algn="l" defTabSz="1196907" rtl="0" eaLnBrk="1" latinLnBrk="0" hangingPunct="1">
        <a:lnSpc>
          <a:spcPct val="90000"/>
        </a:lnSpc>
        <a:spcBef>
          <a:spcPts val="65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889950" indent="-299227" algn="l" defTabSz="1196907" rtl="0" eaLnBrk="1" latinLnBrk="0" hangingPunct="1">
        <a:lnSpc>
          <a:spcPct val="90000"/>
        </a:lnSpc>
        <a:spcBef>
          <a:spcPts val="65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488404" indent="-299227" algn="l" defTabSz="1196907" rtl="0" eaLnBrk="1" latinLnBrk="0" hangingPunct="1">
        <a:lnSpc>
          <a:spcPct val="90000"/>
        </a:lnSpc>
        <a:spcBef>
          <a:spcPts val="65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086856" indent="-299227" algn="l" defTabSz="1196907" rtl="0" eaLnBrk="1" latinLnBrk="0" hangingPunct="1">
        <a:lnSpc>
          <a:spcPct val="90000"/>
        </a:lnSpc>
        <a:spcBef>
          <a:spcPts val="65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690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8454" algn="l" defTabSz="119690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96907" algn="l" defTabSz="119690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95362" algn="l" defTabSz="119690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93816" algn="l" defTabSz="119690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269" algn="l" defTabSz="119690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90723" algn="l" defTabSz="119690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89179" algn="l" defTabSz="119690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87631" algn="l" defTabSz="119690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1" userDrawn="1">
          <p15:clr>
            <a:srgbClr val="F26B43"/>
          </p15:clr>
        </p15:guide>
        <p15:guide id="2" pos="3415" userDrawn="1">
          <p15:clr>
            <a:srgbClr val="F26B43"/>
          </p15:clr>
        </p15:guide>
        <p15:guide id="3" pos="407" userDrawn="1">
          <p15:clr>
            <a:srgbClr val="F26B43"/>
          </p15:clr>
        </p15:guide>
        <p15:guide id="4" pos="6422" userDrawn="1">
          <p15:clr>
            <a:srgbClr val="F26B43"/>
          </p15:clr>
        </p15:guide>
        <p15:guide id="5" orient="horz" pos="41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调度亲和性与映射方法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80761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90139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80534" y="384175"/>
            <a:ext cx="820738" cy="443198"/>
          </a:xfrm>
        </p:spPr>
        <p:txBody>
          <a:bodyPr/>
          <a:lstStyle/>
          <a:p>
            <a:r>
              <a:rPr lang="zh-CN" altLang="en-US" dirty="0" smtClean="0"/>
              <a:t>背景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1383812" y="1592699"/>
            <a:ext cx="1856277" cy="295402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鲲鹏</a:t>
            </a:r>
            <a:r>
              <a:rPr lang="en-US" altLang="zh-CN" dirty="0" smtClean="0"/>
              <a:t>920</a:t>
            </a:r>
            <a:r>
              <a:rPr lang="zh-CN" altLang="en-US" dirty="0" smtClean="0"/>
              <a:t>的</a:t>
            </a:r>
            <a:r>
              <a:rPr lang="en-US" altLang="zh-CN" dirty="0" smtClean="0"/>
              <a:t>CPU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920908" y="2782423"/>
            <a:ext cx="781878" cy="331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972642" y="2477623"/>
            <a:ext cx="1233511" cy="7421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aphicFrame>
        <p:nvGraphicFramePr>
          <p:cNvPr id="7" name="图示 6"/>
          <p:cNvGraphicFramePr/>
          <p:nvPr>
            <p:extLst>
              <p:ext uri="{D42A27DB-BD31-4B8C-83A1-F6EECF244321}">
                <p14:modId xmlns:p14="http://schemas.microsoft.com/office/powerpoint/2010/main" val="1165291128"/>
              </p:ext>
            </p:extLst>
          </p:nvPr>
        </p:nvGraphicFramePr>
        <p:xfrm>
          <a:off x="660670" y="1363098"/>
          <a:ext cx="5343433" cy="3713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6557454" y="1742417"/>
            <a:ext cx="5195944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</a:rPr>
              <a:t>服务器一般支持多路</a:t>
            </a:r>
            <a:r>
              <a:rPr lang="en-US" altLang="zh-CN" sz="1600" dirty="0">
                <a:solidFill>
                  <a:schemeClr val="bg1"/>
                </a:solidFill>
              </a:rPr>
              <a:t>CPU</a:t>
            </a:r>
            <a:r>
              <a:rPr lang="zh-CN" altLang="en-US" sz="1600" dirty="0">
                <a:solidFill>
                  <a:schemeClr val="bg1"/>
                </a:solidFill>
              </a:rPr>
              <a:t>，支撑</a:t>
            </a:r>
            <a:r>
              <a:rPr lang="en-US" altLang="zh-CN" sz="1600" dirty="0">
                <a:solidFill>
                  <a:schemeClr val="bg1"/>
                </a:solidFill>
              </a:rPr>
              <a:t>NUMA</a:t>
            </a:r>
            <a:r>
              <a:rPr lang="zh-CN" altLang="en-US" sz="1600" dirty="0">
                <a:solidFill>
                  <a:schemeClr val="bg1"/>
                </a:solidFill>
              </a:rPr>
              <a:t>架构，对于</a:t>
            </a:r>
            <a:r>
              <a:rPr lang="en-US" altLang="zh-CN" sz="1600" dirty="0">
                <a:solidFill>
                  <a:schemeClr val="bg1"/>
                </a:solidFill>
              </a:rPr>
              <a:t>CPU</a:t>
            </a:r>
            <a:r>
              <a:rPr lang="zh-CN" altLang="en-US" sz="1600" dirty="0">
                <a:solidFill>
                  <a:schemeClr val="bg1"/>
                </a:solidFill>
              </a:rPr>
              <a:t>来说，跨</a:t>
            </a:r>
            <a:r>
              <a:rPr lang="en-US" altLang="zh-CN" sz="1600" dirty="0">
                <a:solidFill>
                  <a:schemeClr val="bg1"/>
                </a:solidFill>
              </a:rPr>
              <a:t>P</a:t>
            </a:r>
            <a:r>
              <a:rPr lang="zh-CN" altLang="en-US" sz="1600" dirty="0">
                <a:solidFill>
                  <a:schemeClr val="bg1"/>
                </a:solidFill>
              </a:rPr>
              <a:t>访问内存时延是最大的，跨</a:t>
            </a:r>
            <a:r>
              <a:rPr lang="en-US" altLang="zh-CN" sz="1600" dirty="0">
                <a:solidFill>
                  <a:schemeClr val="bg1"/>
                </a:solidFill>
              </a:rPr>
              <a:t>die</a:t>
            </a:r>
            <a:r>
              <a:rPr lang="zh-CN" altLang="en-US" sz="1600" dirty="0">
                <a:solidFill>
                  <a:schemeClr val="bg1"/>
                </a:solidFill>
              </a:rPr>
              <a:t>访问次之，传统</a:t>
            </a:r>
            <a:r>
              <a:rPr lang="en-US" altLang="zh-CN" sz="1600" dirty="0">
                <a:solidFill>
                  <a:schemeClr val="bg1"/>
                </a:solidFill>
              </a:rPr>
              <a:t>Linux</a:t>
            </a:r>
            <a:r>
              <a:rPr lang="zh-CN" altLang="en-US" sz="1600" dirty="0">
                <a:solidFill>
                  <a:schemeClr val="bg1"/>
                </a:solidFill>
              </a:rPr>
              <a:t>内核</a:t>
            </a:r>
            <a:r>
              <a:rPr lang="zh-CN" altLang="en-US" sz="1600" dirty="0" smtClean="0">
                <a:solidFill>
                  <a:schemeClr val="bg1"/>
                </a:solidFill>
              </a:rPr>
              <a:t>的</a:t>
            </a:r>
            <a:r>
              <a:rPr lang="en-US" altLang="zh-CN" sz="1600" dirty="0" smtClean="0">
                <a:solidFill>
                  <a:schemeClr val="bg1"/>
                </a:solidFill>
              </a:rPr>
              <a:t>kernel</a:t>
            </a:r>
            <a:r>
              <a:rPr lang="zh-CN" altLang="en-US" sz="1600" dirty="0" smtClean="0">
                <a:solidFill>
                  <a:schemeClr val="bg1"/>
                </a:solidFill>
              </a:rPr>
              <a:t>调度</a:t>
            </a:r>
            <a:r>
              <a:rPr lang="zh-CN" altLang="en-US" sz="1600" dirty="0">
                <a:solidFill>
                  <a:schemeClr val="bg1"/>
                </a:solidFill>
              </a:rPr>
              <a:t>算法默认认为所有节点是一样的，负载均衡和调度策略都是基于此来做的，从前期的实践来说，通过人工绑核手段可以显著的提升性能，但是这种方式缺乏灵活性</a:t>
            </a:r>
            <a:endParaRPr kumimoji="1" lang="zh-CN" altLang="en-US" sz="1600" dirty="0" smtClean="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3" name="圆角右箭头 12"/>
          <p:cNvSpPr/>
          <p:nvPr/>
        </p:nvSpPr>
        <p:spPr>
          <a:xfrm rot="5400000">
            <a:off x="6084118" y="3459376"/>
            <a:ext cx="957430" cy="849854"/>
          </a:xfrm>
          <a:prstGeom prst="ben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439120" y="4502868"/>
            <a:ext cx="394805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</a:rPr>
              <a:t>目前</a:t>
            </a:r>
            <a:r>
              <a:rPr lang="en-US" altLang="zh-CN" sz="1600" dirty="0" smtClean="0">
                <a:solidFill>
                  <a:schemeClr val="bg1"/>
                </a:solidFill>
              </a:rPr>
              <a:t>kernel</a:t>
            </a:r>
            <a:r>
              <a:rPr lang="zh-CN" altLang="en-US" sz="1600" dirty="0" smtClean="0">
                <a:solidFill>
                  <a:schemeClr val="bg1"/>
                </a:solidFill>
              </a:rPr>
              <a:t>调度无法</a:t>
            </a:r>
            <a:r>
              <a:rPr lang="zh-CN" altLang="en-US" sz="1600" dirty="0" smtClean="0">
                <a:solidFill>
                  <a:schemeClr val="bg1"/>
                </a:solidFill>
              </a:rPr>
              <a:t>感知</a:t>
            </a:r>
            <a:r>
              <a:rPr lang="en-US" altLang="zh-CN" sz="1600" dirty="0">
                <a:solidFill>
                  <a:schemeClr val="bg1"/>
                </a:solidFill>
              </a:rPr>
              <a:t>CPU</a:t>
            </a:r>
            <a:r>
              <a:rPr lang="zh-CN" altLang="en-US" sz="1600" dirty="0" smtClean="0">
                <a:solidFill>
                  <a:schemeClr val="bg1"/>
                </a:solidFill>
              </a:rPr>
              <a:t>的</a:t>
            </a:r>
            <a:r>
              <a:rPr lang="en-US" altLang="zh-CN" sz="1600" dirty="0" smtClean="0">
                <a:solidFill>
                  <a:schemeClr val="bg1"/>
                </a:solidFill>
              </a:rPr>
              <a:t>CCL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209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80534" y="384175"/>
            <a:ext cx="2051844" cy="443198"/>
          </a:xfrm>
        </p:spPr>
        <p:txBody>
          <a:bodyPr/>
          <a:lstStyle/>
          <a:p>
            <a:r>
              <a:rPr lang="zh-CN" altLang="en-US" dirty="0" smtClean="0"/>
              <a:t>亲和性定义</a:t>
            </a:r>
            <a:endParaRPr lang="zh-CN" altLang="en-US" dirty="0"/>
          </a:p>
        </p:txBody>
      </p:sp>
      <p:graphicFrame>
        <p:nvGraphicFramePr>
          <p:cNvPr id="3" name="图示 2"/>
          <p:cNvGraphicFramePr/>
          <p:nvPr>
            <p:extLst>
              <p:ext uri="{D42A27DB-BD31-4B8C-83A1-F6EECF244321}">
                <p14:modId xmlns:p14="http://schemas.microsoft.com/office/powerpoint/2010/main" val="2291366055"/>
              </p:ext>
            </p:extLst>
          </p:nvPr>
        </p:nvGraphicFramePr>
        <p:xfrm>
          <a:off x="961015" y="851502"/>
          <a:ext cx="10420575" cy="568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64395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80534" y="384175"/>
            <a:ext cx="2462213" cy="443198"/>
          </a:xfrm>
        </p:spPr>
        <p:txBody>
          <a:bodyPr/>
          <a:lstStyle/>
          <a:p>
            <a:r>
              <a:rPr lang="zh-CN" altLang="en-US" dirty="0" smtClean="0"/>
              <a:t>探测方法举例</a:t>
            </a:r>
            <a:endParaRPr lang="zh-CN" altLang="en-US" dirty="0"/>
          </a:p>
        </p:txBody>
      </p:sp>
      <p:sp>
        <p:nvSpPr>
          <p:cNvPr id="31" name="矩形 30"/>
          <p:cNvSpPr/>
          <p:nvPr/>
        </p:nvSpPr>
        <p:spPr>
          <a:xfrm>
            <a:off x="779929" y="1216303"/>
            <a:ext cx="9601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altLang="zh-CN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Intel	</a:t>
            </a:r>
            <a:r>
              <a:rPr lang="en-US" altLang="zh-CN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Pin Tool</a:t>
            </a:r>
            <a:r>
              <a:rPr lang="en-US" altLang="zh-CN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	</a:t>
            </a:r>
            <a:r>
              <a:rPr lang="en-US" altLang="zh-CN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二进制</a:t>
            </a: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程序的插桩分析工具</a:t>
            </a:r>
            <a:endParaRPr lang="en-US" altLang="zh-CN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indent="-342900">
              <a:lnSpc>
                <a:spcPct val="120000"/>
              </a:lnSpc>
              <a:buFont typeface="Wingdings" panose="05000000000000000000" pitchFamily="2" charset="2"/>
              <a:buChar char="q"/>
            </a:pPr>
            <a:endParaRPr lang="en-US" altLang="zh-CN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indent="-3429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基于指令的采样</a:t>
            </a:r>
            <a:r>
              <a:rPr lang="en-US" altLang="zh-CN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(IBS)</a:t>
            </a: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AMD Family 10h</a:t>
            </a: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特有</a:t>
            </a:r>
            <a:r>
              <a:rPr lang="zh-CN" altLang="en-US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endParaRPr lang="en-US" altLang="zh-CN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indent="-342900">
              <a:lnSpc>
                <a:spcPct val="120000"/>
              </a:lnSpc>
              <a:buFont typeface="Wingdings" panose="05000000000000000000" pitchFamily="2" charset="2"/>
              <a:buChar char="q"/>
            </a:pPr>
            <a:endParaRPr lang="en-US" altLang="zh-CN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indent="-3429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altLang="zh-CN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Page fault </a:t>
            </a: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采样</a:t>
            </a:r>
            <a:endParaRPr lang="en-US" altLang="zh-CN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0000"/>
              </a:lnSpc>
            </a:pPr>
            <a:endParaRPr lang="en-US" altLang="zh-CN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indent="-3429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zh-CN" altLang="en-US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函数</a:t>
            </a:r>
            <a:r>
              <a:rPr lang="zh-CN" altLang="en-US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跟踪：统计系统</a:t>
            </a:r>
            <a:r>
              <a:rPr lang="zh-CN" altLang="en-US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函数</a:t>
            </a:r>
            <a:r>
              <a:rPr lang="zh-CN" altLang="en-US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调用 （</a:t>
            </a:r>
            <a:r>
              <a:rPr lang="en-US" altLang="zh-CN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ptrace</a:t>
            </a:r>
            <a:r>
              <a:rPr lang="en-US" altLang="zh-CN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ebpf</a:t>
            </a:r>
            <a:r>
              <a:rPr lang="zh-CN" altLang="en-US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等）</a:t>
            </a:r>
            <a:endParaRPr lang="en-US" altLang="zh-CN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                       </a:t>
            </a:r>
            <a:endParaRPr lang="en-US" altLang="zh-CN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indent="-342900">
              <a:lnSpc>
                <a:spcPct val="120000"/>
              </a:lnSpc>
              <a:buFont typeface="Wingdings" panose="05000000000000000000" pitchFamily="2" charset="2"/>
              <a:buChar char="q"/>
            </a:pPr>
            <a:endParaRPr lang="en-US" altLang="zh-CN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indent="-342900">
              <a:lnSpc>
                <a:spcPct val="120000"/>
              </a:lnSpc>
              <a:buFont typeface="Wingdings" panose="05000000000000000000" pitchFamily="2" charset="2"/>
              <a:buChar char="q"/>
            </a:pPr>
            <a:endParaRPr lang="en-US" altLang="zh-CN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71249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80534" y="384175"/>
            <a:ext cx="1641475" cy="443198"/>
          </a:xfrm>
        </p:spPr>
        <p:txBody>
          <a:bodyPr/>
          <a:lstStyle/>
          <a:p>
            <a:r>
              <a:rPr lang="zh-CN" altLang="en-US" dirty="0" smtClean="0"/>
              <a:t>映射算法</a:t>
            </a:r>
            <a:endParaRPr lang="zh-CN" altLang="en-US" dirty="0"/>
          </a:p>
        </p:txBody>
      </p:sp>
      <p:pic>
        <p:nvPicPr>
          <p:cNvPr id="1026" name="Picture 2" descr="im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04" y="1110784"/>
            <a:ext cx="5499790" cy="2385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03" y="4136503"/>
            <a:ext cx="5523711" cy="240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6137237" y="1173753"/>
            <a:ext cx="64008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CN" sz="1600" dirty="0" smtClean="0">
                <a:solidFill>
                  <a:schemeClr val="bg1"/>
                </a:solidFill>
              </a:rPr>
              <a:t>Compact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zh-CN" sz="1600" dirty="0">
              <a:solidFill>
                <a:schemeClr val="bg1"/>
              </a:solidFill>
            </a:endParaRPr>
          </a:p>
          <a:p>
            <a:r>
              <a:rPr lang="zh-CN" altLang="en-US" sz="1600" dirty="0">
                <a:solidFill>
                  <a:schemeClr val="bg1"/>
                </a:solidFill>
              </a:rPr>
              <a:t>线程将被绑定到系统中最靠近的虚拟 处理器。</a:t>
            </a:r>
            <a:r>
              <a:rPr lang="en-US" altLang="zh-CN" sz="1600" dirty="0">
                <a:solidFill>
                  <a:schemeClr val="bg1"/>
                </a:solidFill>
              </a:rPr>
              <a:t>COMPACT </a:t>
            </a:r>
            <a:r>
              <a:rPr lang="zh-CN" altLang="en-US" sz="1600" dirty="0">
                <a:solidFill>
                  <a:schemeClr val="bg1"/>
                </a:solidFill>
              </a:rPr>
              <a:t>允许线程共享数据高速缓存，从而改进数据局域性。</a:t>
            </a:r>
          </a:p>
          <a:p>
            <a:r>
              <a:rPr lang="zh-CN" altLang="en-US" sz="1600" dirty="0">
                <a:solidFill>
                  <a:schemeClr val="bg1"/>
                </a:solidFill>
              </a:rPr>
              <a:t>线程会先充分利用第一个核</a:t>
            </a:r>
            <a:r>
              <a:rPr lang="en-US" altLang="zh-CN" sz="1600" dirty="0">
                <a:solidFill>
                  <a:schemeClr val="bg1"/>
                </a:solidFill>
              </a:rPr>
              <a:t>,</a:t>
            </a:r>
            <a:r>
              <a:rPr lang="zh-CN" altLang="en-US" sz="1600" dirty="0">
                <a:solidFill>
                  <a:schemeClr val="bg1"/>
                </a:solidFill>
              </a:rPr>
              <a:t>当第一个核上所有硬件线程都被分配后</a:t>
            </a:r>
            <a:r>
              <a:rPr lang="en-US" altLang="zh-CN" sz="1600" dirty="0">
                <a:solidFill>
                  <a:schemeClr val="bg1"/>
                </a:solidFill>
              </a:rPr>
              <a:t>,</a:t>
            </a:r>
            <a:r>
              <a:rPr lang="zh-CN" altLang="en-US" sz="1600" dirty="0">
                <a:solidFill>
                  <a:schemeClr val="bg1"/>
                </a:solidFill>
              </a:rPr>
              <a:t>再充分分配到第二个核</a:t>
            </a:r>
            <a:r>
              <a:rPr lang="en-US" altLang="zh-CN" sz="1600" dirty="0">
                <a:solidFill>
                  <a:schemeClr val="bg1"/>
                </a:solidFill>
              </a:rPr>
              <a:t>,</a:t>
            </a:r>
            <a:r>
              <a:rPr lang="zh-CN" altLang="en-US" sz="1600" dirty="0">
                <a:solidFill>
                  <a:schemeClr val="bg1"/>
                </a:solidFill>
              </a:rPr>
              <a:t>依次类推下去</a:t>
            </a:r>
          </a:p>
        </p:txBody>
      </p:sp>
      <p:sp>
        <p:nvSpPr>
          <p:cNvPr id="6" name="矩形 5"/>
          <p:cNvSpPr/>
          <p:nvPr/>
        </p:nvSpPr>
        <p:spPr>
          <a:xfrm>
            <a:off x="6244814" y="4233844"/>
            <a:ext cx="64008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1"/>
                </a:solidFill>
              </a:rPr>
              <a:t>Scatter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zh-CN" sz="1600" dirty="0">
              <a:solidFill>
                <a:schemeClr val="bg1"/>
              </a:solidFill>
            </a:endParaRPr>
          </a:p>
          <a:p>
            <a:r>
              <a:rPr lang="zh-CN" altLang="en-US" sz="1600" dirty="0">
                <a:solidFill>
                  <a:schemeClr val="bg1"/>
                </a:solidFill>
              </a:rPr>
              <a:t>线程将被绑定到远离的虚拟处理器。这 将允许每个线程具有更高的内存带宽。</a:t>
            </a:r>
            <a:r>
              <a:rPr lang="en-US" altLang="zh-CN" sz="1600" dirty="0">
                <a:solidFill>
                  <a:schemeClr val="bg1"/>
                </a:solidFill>
              </a:rPr>
              <a:t>SCATTER </a:t>
            </a:r>
            <a:r>
              <a:rPr lang="zh-CN" altLang="en-US" sz="1600" dirty="0">
                <a:solidFill>
                  <a:schemeClr val="bg1"/>
                </a:solidFill>
              </a:rPr>
              <a:t>与 </a:t>
            </a:r>
            <a:r>
              <a:rPr lang="en-US" altLang="zh-CN" sz="1600" dirty="0">
                <a:solidFill>
                  <a:schemeClr val="bg1"/>
                </a:solidFill>
              </a:rPr>
              <a:t>COMPACT </a:t>
            </a:r>
            <a:r>
              <a:rPr lang="zh-CN" altLang="en-US" sz="1600" dirty="0">
                <a:solidFill>
                  <a:schemeClr val="bg1"/>
                </a:solidFill>
              </a:rPr>
              <a:t>相反。采用</a:t>
            </a:r>
            <a:r>
              <a:rPr lang="en-US" altLang="zh-CN" sz="1600" dirty="0">
                <a:solidFill>
                  <a:schemeClr val="bg1"/>
                </a:solidFill>
              </a:rPr>
              <a:t>scatter</a:t>
            </a:r>
            <a:r>
              <a:rPr lang="zh-CN" altLang="en-US" sz="1600" dirty="0">
                <a:solidFill>
                  <a:schemeClr val="bg1"/>
                </a:solidFill>
              </a:rPr>
              <a:t>方式</a:t>
            </a:r>
            <a:r>
              <a:rPr lang="en-US" altLang="zh-CN" sz="1600" dirty="0">
                <a:solidFill>
                  <a:schemeClr val="bg1"/>
                </a:solidFill>
              </a:rPr>
              <a:t>,</a:t>
            </a:r>
            <a:r>
              <a:rPr lang="zh-CN" altLang="en-US" sz="1600" dirty="0">
                <a:solidFill>
                  <a:schemeClr val="bg1"/>
                </a:solidFill>
              </a:rPr>
              <a:t>线程会被尽可能平均分配</a:t>
            </a:r>
            <a:r>
              <a:rPr lang="en-US" altLang="zh-CN" sz="1600" dirty="0">
                <a:solidFill>
                  <a:schemeClr val="bg1"/>
                </a:solidFill>
              </a:rPr>
              <a:t>.</a:t>
            </a:r>
            <a:r>
              <a:rPr lang="zh-CN" altLang="en-US" sz="1600" dirty="0">
                <a:solidFill>
                  <a:schemeClr val="bg1"/>
                </a:solidFill>
              </a:rPr>
              <a:t>例如一个</a:t>
            </a:r>
            <a:r>
              <a:rPr lang="en-US" altLang="zh-CN" sz="1600" dirty="0">
                <a:solidFill>
                  <a:schemeClr val="bg1"/>
                </a:solidFill>
              </a:rPr>
              <a:t>6</a:t>
            </a:r>
            <a:r>
              <a:rPr lang="zh-CN" altLang="en-US" sz="1600" dirty="0">
                <a:solidFill>
                  <a:schemeClr val="bg1"/>
                </a:solidFill>
              </a:rPr>
              <a:t>核</a:t>
            </a:r>
            <a:r>
              <a:rPr lang="en-US" altLang="zh-CN" sz="1600" dirty="0">
                <a:solidFill>
                  <a:schemeClr val="bg1"/>
                </a:solidFill>
              </a:rPr>
              <a:t>12</a:t>
            </a:r>
            <a:r>
              <a:rPr lang="zh-CN" altLang="en-US" sz="1600" dirty="0">
                <a:solidFill>
                  <a:schemeClr val="bg1"/>
                </a:solidFill>
              </a:rPr>
              <a:t>线程的处理器</a:t>
            </a:r>
            <a:r>
              <a:rPr lang="en-US" altLang="zh-CN" sz="1600" dirty="0">
                <a:solidFill>
                  <a:schemeClr val="bg1"/>
                </a:solidFill>
              </a:rPr>
              <a:t>,</a:t>
            </a:r>
            <a:r>
              <a:rPr lang="zh-CN" altLang="en-US" sz="1600" dirty="0">
                <a:solidFill>
                  <a:schemeClr val="bg1"/>
                </a:solidFill>
              </a:rPr>
              <a:t>分配</a:t>
            </a:r>
            <a:r>
              <a:rPr lang="en-US" altLang="zh-CN" sz="1600" dirty="0">
                <a:solidFill>
                  <a:schemeClr val="bg1"/>
                </a:solidFill>
              </a:rPr>
              <a:t>7</a:t>
            </a:r>
            <a:r>
              <a:rPr lang="zh-CN" altLang="en-US" sz="1600" dirty="0">
                <a:solidFill>
                  <a:schemeClr val="bg1"/>
                </a:solidFill>
              </a:rPr>
              <a:t>个线程</a:t>
            </a:r>
            <a:r>
              <a:rPr lang="en-US" altLang="zh-CN" sz="1600" dirty="0">
                <a:solidFill>
                  <a:schemeClr val="bg1"/>
                </a:solidFill>
              </a:rPr>
              <a:t>, 6</a:t>
            </a:r>
            <a:r>
              <a:rPr lang="zh-CN" altLang="en-US" sz="1600" dirty="0">
                <a:solidFill>
                  <a:schemeClr val="bg1"/>
                </a:solidFill>
              </a:rPr>
              <a:t>个核上先各获得一个线程</a:t>
            </a:r>
            <a:r>
              <a:rPr lang="en-US" altLang="zh-CN" sz="1600" dirty="0">
                <a:solidFill>
                  <a:schemeClr val="bg1"/>
                </a:solidFill>
              </a:rPr>
              <a:t>,</a:t>
            </a:r>
            <a:r>
              <a:rPr lang="zh-CN" altLang="en-US" sz="1600" dirty="0">
                <a:solidFill>
                  <a:schemeClr val="bg1"/>
                </a:solidFill>
              </a:rPr>
              <a:t>再把最后一个线程分配给第一个核</a:t>
            </a:r>
            <a:r>
              <a:rPr lang="en-US" altLang="zh-CN" dirty="0">
                <a:solidFill>
                  <a:srgbClr val="40485B"/>
                </a:solidFill>
                <a:latin typeface="-apple-system"/>
              </a:rPr>
              <a:t>.</a:t>
            </a:r>
            <a:endParaRPr lang="en-US" altLang="zh-CN" b="0" i="0" dirty="0">
              <a:solidFill>
                <a:srgbClr val="40485B"/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590547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80534" y="384175"/>
            <a:ext cx="2910861" cy="443198"/>
          </a:xfrm>
        </p:spPr>
        <p:txBody>
          <a:bodyPr/>
          <a:lstStyle/>
          <a:p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Page 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fault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采样</a:t>
            </a:r>
            <a:endParaRPr lang="zh-CN" altLang="en-US" dirty="0"/>
          </a:p>
        </p:txBody>
      </p:sp>
      <p:sp>
        <p:nvSpPr>
          <p:cNvPr id="50" name="文本框 49"/>
          <p:cNvSpPr txBox="1"/>
          <p:nvPr/>
        </p:nvSpPr>
        <p:spPr>
          <a:xfrm>
            <a:off x="7981374" y="1364538"/>
            <a:ext cx="2685881" cy="4971764"/>
          </a:xfrm>
          <a:prstGeom prst="roundRect">
            <a:avLst>
              <a:gd name="adj" fmla="val 4305"/>
            </a:avLst>
          </a:prstGeom>
          <a:solidFill>
            <a:schemeClr val="bg1">
              <a:lumMod val="85000"/>
            </a:schemeClr>
          </a:solidFill>
        </p:spPr>
        <p:txBody>
          <a:bodyPr lIns="72000" tIns="0" rIns="0" bIns="0"/>
          <a:lstStyle/>
          <a:p>
            <a:pPr>
              <a:defRPr/>
            </a:pPr>
            <a:endParaRPr lang="en-US" altLang="zh-CN" sz="1200" b="1" kern="0" dirty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5118233" y="3762574"/>
            <a:ext cx="2380149" cy="2855668"/>
          </a:xfrm>
          <a:prstGeom prst="roundRect">
            <a:avLst>
              <a:gd name="adj" fmla="val 4305"/>
            </a:avLst>
          </a:prstGeom>
          <a:solidFill>
            <a:schemeClr val="bg1">
              <a:lumMod val="85000"/>
            </a:schemeClr>
          </a:solidFill>
        </p:spPr>
        <p:txBody>
          <a:bodyPr lIns="72000" tIns="0" rIns="0" bIns="0"/>
          <a:lstStyle/>
          <a:p>
            <a:pPr>
              <a:defRPr/>
            </a:pPr>
            <a:endParaRPr lang="en-US" altLang="zh-CN" sz="1200" b="1" kern="0" dirty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4974216" y="799733"/>
            <a:ext cx="2661492" cy="2396498"/>
          </a:xfrm>
          <a:prstGeom prst="roundRect">
            <a:avLst>
              <a:gd name="adj" fmla="val 4305"/>
            </a:avLst>
          </a:prstGeom>
          <a:solidFill>
            <a:schemeClr val="bg1">
              <a:lumMod val="85000"/>
            </a:schemeClr>
          </a:solidFill>
        </p:spPr>
        <p:txBody>
          <a:bodyPr lIns="72000" tIns="0" rIns="0" bIns="0"/>
          <a:lstStyle/>
          <a:p>
            <a:pPr>
              <a:defRPr/>
            </a:pPr>
            <a:endParaRPr lang="en-US" altLang="zh-CN" sz="1200" b="1" kern="0" dirty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8430648" y="4588166"/>
            <a:ext cx="188251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通过</a:t>
            </a:r>
            <a:r>
              <a:rPr lang="en-US" altLang="zh-CN" sz="1200">
                <a:latin typeface="Times New Roman" panose="02020603050405020304" pitchFamily="18" charset="0"/>
                <a:cs typeface="Times New Roman" panose="02020603050405020304" pitchFamily="18" charset="0"/>
              </a:rPr>
              <a:t>page-&gt;flag</a:t>
            </a:r>
            <a:r>
              <a:rPr lang="zh-CN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中的</a:t>
            </a:r>
            <a:r>
              <a:rPr lang="en-US" altLang="zh-CN" sz="1200">
                <a:latin typeface="Times New Roman" panose="02020603050405020304" pitchFamily="18" charset="0"/>
                <a:cs typeface="Times New Roman" panose="02020603050405020304" pitchFamily="18" charset="0"/>
              </a:rPr>
              <a:t>pid</a:t>
            </a:r>
            <a:r>
              <a:rPr lang="zh-CN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字段，获得</a:t>
            </a:r>
            <a:r>
              <a:rPr lang="en-US" altLang="zh-CN" sz="1200">
                <a:latin typeface="Times New Roman" panose="02020603050405020304" pitchFamily="18" charset="0"/>
                <a:cs typeface="Times New Roman" panose="02020603050405020304" pitchFamily="18" charset="0"/>
              </a:rPr>
              <a:t>page</a:t>
            </a:r>
            <a:r>
              <a:rPr lang="zh-CN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拥有者，共享页面计数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8430649" y="3823844"/>
            <a:ext cx="1882519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page_to_nid</a:t>
            </a:r>
            <a:r>
              <a:rPr lang="zh-CN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统计</a:t>
            </a:r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node</a:t>
            </a:r>
            <a:r>
              <a:rPr lang="zh-CN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访问计数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8430650" y="3254538"/>
            <a:ext cx="1882519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do_numa_fault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(page)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8432871" y="2447734"/>
            <a:ext cx="1882519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pte entry</a:t>
            </a:r>
            <a:r>
              <a:rPr lang="zh-CN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无效，触发</a:t>
            </a:r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do_fault(page)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8428434" y="1863536"/>
            <a:ext cx="1882519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进程读写</a:t>
            </a:r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vaddr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8" name="直接箭头连接符 57"/>
          <p:cNvCxnSpPr>
            <a:stCxn id="57" idx="2"/>
            <a:endCxn id="56" idx="0"/>
          </p:cNvCxnSpPr>
          <p:nvPr/>
        </p:nvCxnSpPr>
        <p:spPr bwMode="auto">
          <a:xfrm>
            <a:off x="9369694" y="2171312"/>
            <a:ext cx="4437" cy="276422"/>
          </a:xfrm>
          <a:prstGeom prst="straightConnector1">
            <a:avLst/>
          </a:prstGeom>
          <a:ln>
            <a:tailEnd type="triangle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直接箭头连接符 58"/>
          <p:cNvCxnSpPr>
            <a:stCxn id="56" idx="2"/>
            <a:endCxn id="55" idx="0"/>
          </p:cNvCxnSpPr>
          <p:nvPr/>
        </p:nvCxnSpPr>
        <p:spPr bwMode="auto">
          <a:xfrm flipH="1">
            <a:off x="9371910" y="2970955"/>
            <a:ext cx="2221" cy="283583"/>
          </a:xfrm>
          <a:prstGeom prst="straightConnector1">
            <a:avLst/>
          </a:prstGeom>
          <a:ln>
            <a:tailEnd type="triangle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直接箭头连接符 59"/>
          <p:cNvCxnSpPr>
            <a:stCxn id="55" idx="2"/>
            <a:endCxn id="54" idx="0"/>
          </p:cNvCxnSpPr>
          <p:nvPr/>
        </p:nvCxnSpPr>
        <p:spPr bwMode="auto">
          <a:xfrm flipH="1">
            <a:off x="9371909" y="3562314"/>
            <a:ext cx="1" cy="261530"/>
          </a:xfrm>
          <a:prstGeom prst="straightConnector1">
            <a:avLst/>
          </a:prstGeom>
          <a:ln>
            <a:tailEnd type="triangle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直接箭头连接符 60"/>
          <p:cNvCxnSpPr>
            <a:stCxn id="54" idx="2"/>
            <a:endCxn id="53" idx="0"/>
          </p:cNvCxnSpPr>
          <p:nvPr/>
        </p:nvCxnSpPr>
        <p:spPr bwMode="auto">
          <a:xfrm flipH="1">
            <a:off x="9371908" y="4347065"/>
            <a:ext cx="1" cy="241101"/>
          </a:xfrm>
          <a:prstGeom prst="straightConnector1">
            <a:avLst/>
          </a:prstGeom>
          <a:ln>
            <a:tailEnd type="triangle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文本框 61"/>
          <p:cNvSpPr txBox="1"/>
          <p:nvPr/>
        </p:nvSpPr>
        <p:spPr>
          <a:xfrm>
            <a:off x="5454218" y="2379642"/>
            <a:ext cx="1882519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当前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task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pid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到</a:t>
            </a:r>
            <a:endParaRPr lang="en-US" altLang="zh-C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page-&gt; flag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的高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位中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5449202" y="5783479"/>
            <a:ext cx="1882519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筛选共享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vma&amp;vaddr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pte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entry flag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设置为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PAGE_NONE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5449202" y="5091868"/>
            <a:ext cx="1882519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扫描进程所有</a:t>
            </a:r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VMAs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5" name="直接箭头连接符 64"/>
          <p:cNvCxnSpPr>
            <a:stCxn id="64" idx="2"/>
            <a:endCxn id="63" idx="0"/>
          </p:cNvCxnSpPr>
          <p:nvPr/>
        </p:nvCxnSpPr>
        <p:spPr bwMode="auto">
          <a:xfrm>
            <a:off x="6390461" y="5399645"/>
            <a:ext cx="0" cy="383835"/>
          </a:xfrm>
          <a:prstGeom prst="straightConnector1">
            <a:avLst/>
          </a:prstGeom>
          <a:ln>
            <a:tailEnd type="triangle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直接箭头连接符 65"/>
          <p:cNvCxnSpPr>
            <a:endCxn id="62" idx="0"/>
          </p:cNvCxnSpPr>
          <p:nvPr/>
        </p:nvCxnSpPr>
        <p:spPr bwMode="auto">
          <a:xfrm>
            <a:off x="6390461" y="1956886"/>
            <a:ext cx="5016" cy="422756"/>
          </a:xfrm>
          <a:prstGeom prst="straightConnector1">
            <a:avLst/>
          </a:prstGeom>
          <a:ln>
            <a:tailEnd type="triangle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文本框 66"/>
          <p:cNvSpPr txBox="1"/>
          <p:nvPr/>
        </p:nvSpPr>
        <p:spPr>
          <a:xfrm>
            <a:off x="5454218" y="4237949"/>
            <a:ext cx="1882519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scheduler tick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时间到</a:t>
            </a:r>
          </a:p>
        </p:txBody>
      </p:sp>
      <p:cxnSp>
        <p:nvCxnSpPr>
          <p:cNvPr id="68" name="直接箭头连接符 67"/>
          <p:cNvCxnSpPr>
            <a:stCxn id="67" idx="2"/>
            <a:endCxn id="64" idx="0"/>
          </p:cNvCxnSpPr>
          <p:nvPr/>
        </p:nvCxnSpPr>
        <p:spPr bwMode="auto">
          <a:xfrm flipH="1">
            <a:off x="6390461" y="4545725"/>
            <a:ext cx="5016" cy="546142"/>
          </a:xfrm>
          <a:prstGeom prst="straightConnector1">
            <a:avLst/>
          </a:prstGeom>
          <a:ln>
            <a:tailEnd type="triangle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文本框 68"/>
          <p:cNvSpPr txBox="1"/>
          <p:nvPr/>
        </p:nvSpPr>
        <p:spPr>
          <a:xfrm>
            <a:off x="5454218" y="1433666"/>
            <a:ext cx="1882519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进程第一次读写页面，触发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do_fault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5987946" y="941224"/>
            <a:ext cx="10449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accent3"/>
                </a:solidFill>
              </a:rPr>
              <a:t>初始化</a:t>
            </a:r>
          </a:p>
        </p:txBody>
      </p:sp>
      <p:sp>
        <p:nvSpPr>
          <p:cNvPr id="71" name="文本框 70"/>
          <p:cNvSpPr txBox="1"/>
          <p:nvPr/>
        </p:nvSpPr>
        <p:spPr>
          <a:xfrm>
            <a:off x="5955275" y="3828356"/>
            <a:ext cx="11890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accent3"/>
                </a:solidFill>
              </a:rPr>
              <a:t>计数准备</a:t>
            </a:r>
          </a:p>
        </p:txBody>
      </p:sp>
      <p:sp>
        <p:nvSpPr>
          <p:cNvPr id="72" name="文本框 71"/>
          <p:cNvSpPr txBox="1"/>
          <p:nvPr/>
        </p:nvSpPr>
        <p:spPr>
          <a:xfrm>
            <a:off x="8527813" y="1433667"/>
            <a:ext cx="18406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accent3"/>
                </a:solidFill>
              </a:rPr>
              <a:t>内存访问关系计数</a:t>
            </a:r>
          </a:p>
        </p:txBody>
      </p:sp>
      <p:sp>
        <p:nvSpPr>
          <p:cNvPr id="73" name="文本框 72"/>
          <p:cNvSpPr txBox="1"/>
          <p:nvPr/>
        </p:nvSpPr>
        <p:spPr>
          <a:xfrm>
            <a:off x="2520595" y="2232999"/>
            <a:ext cx="208823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accent3"/>
                </a:solidFill>
              </a:rPr>
              <a:t>统计关系计数</a:t>
            </a:r>
          </a:p>
        </p:txBody>
      </p:sp>
      <p:sp>
        <p:nvSpPr>
          <p:cNvPr id="74" name="文本框 73"/>
          <p:cNvSpPr txBox="1"/>
          <p:nvPr/>
        </p:nvSpPr>
        <p:spPr>
          <a:xfrm>
            <a:off x="2520595" y="1541387"/>
            <a:ext cx="208823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accent3"/>
                </a:solidFill>
              </a:rPr>
              <a:t>计数准备</a:t>
            </a:r>
          </a:p>
        </p:txBody>
      </p:sp>
      <p:cxnSp>
        <p:nvCxnSpPr>
          <p:cNvPr id="75" name="直接箭头连接符 74"/>
          <p:cNvCxnSpPr>
            <a:stCxn id="74" idx="2"/>
            <a:endCxn id="73" idx="0"/>
          </p:cNvCxnSpPr>
          <p:nvPr/>
        </p:nvCxnSpPr>
        <p:spPr bwMode="auto">
          <a:xfrm>
            <a:off x="3564711" y="1879941"/>
            <a:ext cx="0" cy="353058"/>
          </a:xfrm>
          <a:prstGeom prst="straightConnector1">
            <a:avLst/>
          </a:prstGeom>
          <a:ln>
            <a:tailEnd type="triangle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文本框 75"/>
          <p:cNvSpPr txBox="1"/>
          <p:nvPr/>
        </p:nvSpPr>
        <p:spPr>
          <a:xfrm>
            <a:off x="2519338" y="849135"/>
            <a:ext cx="208823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accent3"/>
                </a:solidFill>
              </a:rPr>
              <a:t>页面初始化</a:t>
            </a:r>
          </a:p>
        </p:txBody>
      </p:sp>
      <p:cxnSp>
        <p:nvCxnSpPr>
          <p:cNvPr id="77" name="直接箭头连接符 76"/>
          <p:cNvCxnSpPr>
            <a:stCxn id="76" idx="2"/>
            <a:endCxn id="74" idx="0"/>
          </p:cNvCxnSpPr>
          <p:nvPr/>
        </p:nvCxnSpPr>
        <p:spPr bwMode="auto">
          <a:xfrm>
            <a:off x="3563455" y="1187689"/>
            <a:ext cx="1257" cy="353698"/>
          </a:xfrm>
          <a:prstGeom prst="straightConnector1">
            <a:avLst/>
          </a:prstGeom>
          <a:ln>
            <a:tailEnd type="triangle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文本框 77"/>
          <p:cNvSpPr txBox="1"/>
          <p:nvPr/>
        </p:nvSpPr>
        <p:spPr>
          <a:xfrm>
            <a:off x="2518936" y="3023477"/>
            <a:ext cx="2088232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根据内存统计关系生成绑核和迁移策略</a:t>
            </a:r>
          </a:p>
        </p:txBody>
      </p:sp>
      <p:sp>
        <p:nvSpPr>
          <p:cNvPr id="79" name="文本框 78"/>
          <p:cNvSpPr txBox="1"/>
          <p:nvPr/>
        </p:nvSpPr>
        <p:spPr>
          <a:xfrm>
            <a:off x="2525611" y="3982346"/>
            <a:ext cx="2088232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线程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绑定到不同层级的拓扑（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node/SCCL/CCL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80" name="文本框 79"/>
          <p:cNvSpPr txBox="1"/>
          <p:nvPr/>
        </p:nvSpPr>
        <p:spPr>
          <a:xfrm>
            <a:off x="2518936" y="5178660"/>
            <a:ext cx="208823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accent3"/>
                </a:solidFill>
              </a:rPr>
              <a:t>内存迁移</a:t>
            </a:r>
          </a:p>
        </p:txBody>
      </p:sp>
      <p:sp>
        <p:nvSpPr>
          <p:cNvPr id="81" name="文本框 80"/>
          <p:cNvSpPr txBox="1"/>
          <p:nvPr/>
        </p:nvSpPr>
        <p:spPr>
          <a:xfrm>
            <a:off x="2518936" y="5848911"/>
            <a:ext cx="2088232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就近访问；共享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cache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；性能提升</a:t>
            </a:r>
          </a:p>
        </p:txBody>
      </p:sp>
      <p:cxnSp>
        <p:nvCxnSpPr>
          <p:cNvPr id="82" name="直接箭头连接符 81"/>
          <p:cNvCxnSpPr>
            <a:endCxn id="78" idx="0"/>
          </p:cNvCxnSpPr>
          <p:nvPr/>
        </p:nvCxnSpPr>
        <p:spPr bwMode="auto">
          <a:xfrm flipH="1">
            <a:off x="3563053" y="2553927"/>
            <a:ext cx="6675" cy="469551"/>
          </a:xfrm>
          <a:prstGeom prst="straightConnector1">
            <a:avLst/>
          </a:prstGeom>
          <a:ln>
            <a:tailEnd type="triangle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直接箭头连接符 82"/>
          <p:cNvCxnSpPr/>
          <p:nvPr/>
        </p:nvCxnSpPr>
        <p:spPr bwMode="auto">
          <a:xfrm flipH="1">
            <a:off x="3569728" y="3539130"/>
            <a:ext cx="6675" cy="469551"/>
          </a:xfrm>
          <a:prstGeom prst="straightConnector1">
            <a:avLst/>
          </a:prstGeom>
          <a:ln>
            <a:tailEnd type="triangle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直接箭头连接符 83"/>
          <p:cNvCxnSpPr/>
          <p:nvPr/>
        </p:nvCxnSpPr>
        <p:spPr bwMode="auto">
          <a:xfrm flipH="1">
            <a:off x="3578905" y="4715061"/>
            <a:ext cx="6675" cy="469551"/>
          </a:xfrm>
          <a:prstGeom prst="straightConnector1">
            <a:avLst/>
          </a:prstGeom>
          <a:ln>
            <a:tailEnd type="triangle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直接箭头连接符 84"/>
          <p:cNvCxnSpPr>
            <a:stCxn id="80" idx="2"/>
            <a:endCxn id="81" idx="0"/>
          </p:cNvCxnSpPr>
          <p:nvPr/>
        </p:nvCxnSpPr>
        <p:spPr bwMode="auto">
          <a:xfrm>
            <a:off x="3563052" y="5517215"/>
            <a:ext cx="0" cy="331697"/>
          </a:xfrm>
          <a:prstGeom prst="straightConnector1">
            <a:avLst/>
          </a:prstGeom>
          <a:ln>
            <a:tailEnd type="triangle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6" name="文本框 85"/>
          <p:cNvSpPr txBox="1"/>
          <p:nvPr/>
        </p:nvSpPr>
        <p:spPr>
          <a:xfrm>
            <a:off x="7437199" y="6492191"/>
            <a:ext cx="194313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b="1">
                <a:solidFill>
                  <a:schemeClr val="tx2">
                    <a:lumMod val="60000"/>
                    <a:lumOff val="40000"/>
                  </a:schemeClr>
                </a:solidFill>
              </a:rPr>
              <a:t>控制扫描周期，将对性能的影响降到最低；目前实测无影响</a:t>
            </a:r>
          </a:p>
        </p:txBody>
      </p:sp>
      <p:cxnSp>
        <p:nvCxnSpPr>
          <p:cNvPr id="87" name="曲线连接符 86"/>
          <p:cNvCxnSpPr/>
          <p:nvPr/>
        </p:nvCxnSpPr>
        <p:spPr bwMode="auto">
          <a:xfrm rot="16200000" flipH="1">
            <a:off x="6425077" y="5081984"/>
            <a:ext cx="2513465" cy="366857"/>
          </a:xfrm>
          <a:prstGeom prst="curvedConnector3">
            <a:avLst/>
          </a:prstGeom>
          <a:ln>
            <a:tailEnd type="triangle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曲线连接符 87"/>
          <p:cNvCxnSpPr>
            <a:stCxn id="76" idx="3"/>
          </p:cNvCxnSpPr>
          <p:nvPr/>
        </p:nvCxnSpPr>
        <p:spPr bwMode="auto">
          <a:xfrm flipV="1">
            <a:off x="4607570" y="941224"/>
            <a:ext cx="366646" cy="77188"/>
          </a:xfrm>
          <a:prstGeom prst="curvedConnector3">
            <a:avLst/>
          </a:prstGeom>
          <a:ln>
            <a:tailEnd type="triangle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曲线连接符 88"/>
          <p:cNvCxnSpPr>
            <a:stCxn id="74" idx="1"/>
            <a:endCxn id="51" idx="1"/>
          </p:cNvCxnSpPr>
          <p:nvPr/>
        </p:nvCxnSpPr>
        <p:spPr bwMode="auto">
          <a:xfrm rot="10800000" flipH="1" flipV="1">
            <a:off x="2520595" y="1710664"/>
            <a:ext cx="2597637" cy="3479744"/>
          </a:xfrm>
          <a:prstGeom prst="curvedConnector3">
            <a:avLst>
              <a:gd name="adj1" fmla="val -8800"/>
            </a:avLst>
          </a:prstGeom>
          <a:ln>
            <a:tailEnd type="triangle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曲线连接符 89"/>
          <p:cNvCxnSpPr>
            <a:stCxn id="73" idx="3"/>
            <a:endCxn id="50" idx="0"/>
          </p:cNvCxnSpPr>
          <p:nvPr/>
        </p:nvCxnSpPr>
        <p:spPr bwMode="auto">
          <a:xfrm flipV="1">
            <a:off x="4608828" y="1364538"/>
            <a:ext cx="4715487" cy="1037738"/>
          </a:xfrm>
          <a:prstGeom prst="curvedConnector4">
            <a:avLst>
              <a:gd name="adj1" fmla="val 35760"/>
              <a:gd name="adj2" fmla="val 122029"/>
            </a:avLst>
          </a:prstGeom>
          <a:ln>
            <a:tailEnd type="triangle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1" name="文本框 90"/>
          <p:cNvSpPr txBox="1"/>
          <p:nvPr/>
        </p:nvSpPr>
        <p:spPr>
          <a:xfrm>
            <a:off x="8423418" y="5476129"/>
            <a:ext cx="1882519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>
                <a:latin typeface="Times New Roman" panose="02020603050405020304" pitchFamily="18" charset="0"/>
                <a:cs typeface="Times New Roman" panose="02020603050405020304" pitchFamily="18" charset="0"/>
              </a:rPr>
              <a:t>L3 cache</a:t>
            </a:r>
            <a:r>
              <a:rPr lang="zh-CN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感知：多</a:t>
            </a:r>
            <a:r>
              <a:rPr lang="en-US" altLang="zh-CN" sz="1200">
                <a:latin typeface="Times New Roman" panose="02020603050405020304" pitchFamily="18" charset="0"/>
                <a:cs typeface="Times New Roman" panose="02020603050405020304" pitchFamily="18" charset="0"/>
              </a:rPr>
              <a:t>task</a:t>
            </a:r>
            <a:r>
              <a:rPr lang="zh-CN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在一定周期内同时访问同样的一个或几个</a:t>
            </a:r>
            <a:r>
              <a:rPr lang="en-US" altLang="zh-CN" sz="1200">
                <a:latin typeface="Times New Roman" panose="02020603050405020304" pitchFamily="18" charset="0"/>
                <a:cs typeface="Times New Roman" panose="02020603050405020304" pitchFamily="18" charset="0"/>
              </a:rPr>
              <a:t>page</a:t>
            </a:r>
            <a:r>
              <a:rPr lang="zh-CN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，认为这些</a:t>
            </a:r>
            <a:r>
              <a:rPr lang="en-US" altLang="zh-CN" sz="1200">
                <a:latin typeface="Times New Roman" panose="02020603050405020304" pitchFamily="18" charset="0"/>
                <a:cs typeface="Times New Roman" panose="02020603050405020304" pitchFamily="18" charset="0"/>
              </a:rPr>
              <a:t>task</a:t>
            </a:r>
            <a:r>
              <a:rPr lang="zh-CN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共享</a:t>
            </a:r>
            <a:r>
              <a:rPr lang="en-US" altLang="zh-CN" sz="1200">
                <a:latin typeface="Times New Roman" panose="02020603050405020304" pitchFamily="18" charset="0"/>
                <a:cs typeface="Times New Roman" panose="02020603050405020304" pitchFamily="18" charset="0"/>
              </a:rPr>
              <a:t>L3</a:t>
            </a:r>
            <a:endParaRPr lang="zh-CN" alt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2" name="直接箭头连接符 91"/>
          <p:cNvCxnSpPr/>
          <p:nvPr/>
        </p:nvCxnSpPr>
        <p:spPr bwMode="auto">
          <a:xfrm flipH="1">
            <a:off x="9380329" y="5252365"/>
            <a:ext cx="1" cy="241101"/>
          </a:xfrm>
          <a:prstGeom prst="straightConnector1">
            <a:avLst/>
          </a:prstGeom>
          <a:ln>
            <a:tailEnd type="triangle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6518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80534" y="384175"/>
            <a:ext cx="6793526" cy="443198"/>
          </a:xfrm>
        </p:spPr>
        <p:txBody>
          <a:bodyPr/>
          <a:lstStyle/>
          <a:p>
            <a:r>
              <a:rPr lang="zh-CN" altLang="en-US" dirty="0" smtClean="0"/>
              <a:t>映射</a:t>
            </a:r>
            <a:r>
              <a:rPr lang="zh-CN" altLang="en-US" dirty="0" smtClean="0"/>
              <a:t>算法  针对线程间有大量通信场景</a:t>
            </a:r>
            <a:endParaRPr lang="zh-CN" altLang="en-US" dirty="0"/>
          </a:p>
        </p:txBody>
      </p:sp>
      <p:graphicFrame>
        <p:nvGraphicFramePr>
          <p:cNvPr id="6" name="图示 5"/>
          <p:cNvGraphicFramePr/>
          <p:nvPr>
            <p:extLst>
              <p:ext uri="{D42A27DB-BD31-4B8C-83A1-F6EECF244321}">
                <p14:modId xmlns:p14="http://schemas.microsoft.com/office/powerpoint/2010/main" val="1735557148"/>
              </p:ext>
            </p:extLst>
          </p:nvPr>
        </p:nvGraphicFramePr>
        <p:xfrm>
          <a:off x="-211567" y="1003075"/>
          <a:ext cx="5504329" cy="3117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3637876" y="1484554"/>
            <a:ext cx="419549" cy="3357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1" lang="en-US" altLang="zh-CN" sz="2200" dirty="0" smtClean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</a:t>
            </a:r>
            <a:endParaRPr kumimoji="1" lang="zh-CN" altLang="en-US" sz="2200" dirty="0" smtClean="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637876" y="3258515"/>
            <a:ext cx="43030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1" lang="en-US" altLang="zh-CN" sz="22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</a:t>
            </a:r>
            <a:r>
              <a:rPr kumimoji="1" lang="en-US" altLang="zh-CN" sz="2200" dirty="0" smtClean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0</a:t>
            </a:r>
            <a:endParaRPr kumimoji="1" lang="zh-CN" altLang="en-US" sz="2200" dirty="0" smtClean="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202167" y="3258515"/>
            <a:ext cx="43030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1" lang="en-US" altLang="zh-CN" sz="2200" dirty="0" smtClean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</a:t>
            </a:r>
            <a:endParaRPr kumimoji="1" lang="zh-CN" altLang="en-US" sz="2200" dirty="0" smtClean="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202167" y="1574631"/>
            <a:ext cx="43030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1" lang="en-US" altLang="zh-CN" sz="22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</a:t>
            </a:r>
            <a:r>
              <a:rPr kumimoji="1" lang="en-US" altLang="zh-CN" sz="2200" dirty="0" smtClean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0</a:t>
            </a:r>
            <a:endParaRPr kumimoji="1" lang="zh-CN" altLang="en-US" sz="2200" dirty="0" smtClean="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1906456" y="2561627"/>
            <a:ext cx="1310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2540597" y="1743908"/>
            <a:ext cx="0" cy="16838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3646842" y="1481710"/>
            <a:ext cx="43030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1" lang="en-US" altLang="zh-CN" sz="2200" dirty="0" smtClean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</a:t>
            </a:r>
            <a:endParaRPr kumimoji="1" lang="zh-CN" altLang="en-US" sz="2200" dirty="0" smtClean="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346343" y="1820264"/>
            <a:ext cx="43030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1" lang="en-US" altLang="zh-CN" sz="2200" dirty="0" smtClean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</a:t>
            </a:r>
            <a:endParaRPr kumimoji="1" lang="zh-CN" altLang="en-US" sz="2200" dirty="0" smtClean="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988369" y="2223073"/>
            <a:ext cx="43030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1" lang="en-US" altLang="zh-CN" sz="2200" dirty="0" smtClean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</a:t>
            </a:r>
            <a:endParaRPr kumimoji="1" lang="zh-CN" altLang="en-US" sz="2200" dirty="0" smtClean="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4" name="右箭头 23"/>
          <p:cNvSpPr/>
          <p:nvPr/>
        </p:nvSpPr>
        <p:spPr>
          <a:xfrm>
            <a:off x="3847650" y="1003075"/>
            <a:ext cx="4736952" cy="1121162"/>
          </a:xfrm>
          <a:prstGeom prst="right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" name="右箭头 24"/>
          <p:cNvSpPr/>
          <p:nvPr/>
        </p:nvSpPr>
        <p:spPr>
          <a:xfrm>
            <a:off x="4560008" y="1703625"/>
            <a:ext cx="1549101" cy="571831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aphicFrame>
        <p:nvGraphicFramePr>
          <p:cNvPr id="26" name="表格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524657"/>
              </p:ext>
            </p:extLst>
          </p:nvPr>
        </p:nvGraphicFramePr>
        <p:xfrm>
          <a:off x="6216127" y="1016447"/>
          <a:ext cx="4251065" cy="1524000"/>
        </p:xfrm>
        <a:graphic>
          <a:graphicData uri="http://schemas.openxmlformats.org/drawingml/2006/table">
            <a:tbl>
              <a:tblPr bandRow="1">
                <a:tableStyleId>{72833802-FEF1-4C79-8D5D-14CF1EAF98D9}</a:tableStyleId>
              </a:tblPr>
              <a:tblGrid>
                <a:gridCol w="850213"/>
                <a:gridCol w="850213"/>
                <a:gridCol w="850213"/>
                <a:gridCol w="850213"/>
                <a:gridCol w="850213"/>
              </a:tblGrid>
              <a:tr h="206393"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D</a:t>
                      </a:r>
                      <a:endParaRPr lang="zh-CN" altLang="en-US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40</a:t>
                      </a:r>
                      <a:endParaRPr lang="zh-CN" altLang="en-US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5</a:t>
                      </a:r>
                      <a:endParaRPr lang="zh-CN" altLang="en-US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20</a:t>
                      </a:r>
                      <a:endParaRPr lang="zh-CN" altLang="en-US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CN" altLang="en-US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6393"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C</a:t>
                      </a:r>
                      <a:endParaRPr lang="zh-CN" altLang="en-US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5</a:t>
                      </a:r>
                      <a:endParaRPr lang="zh-CN" altLang="en-US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40</a:t>
                      </a:r>
                      <a:endParaRPr lang="zh-CN" altLang="en-US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CN" altLang="en-US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20</a:t>
                      </a:r>
                      <a:endParaRPr lang="zh-CN" altLang="en-US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6393"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B</a:t>
                      </a:r>
                      <a:endParaRPr lang="zh-CN" altLang="en-US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20</a:t>
                      </a:r>
                      <a:endParaRPr lang="zh-CN" altLang="en-US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CN" altLang="en-US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40</a:t>
                      </a:r>
                      <a:endParaRPr lang="zh-CN" altLang="en-US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5</a:t>
                      </a:r>
                      <a:endParaRPr lang="zh-CN" altLang="en-US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6393"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A</a:t>
                      </a:r>
                      <a:endParaRPr lang="zh-CN" altLang="en-US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CN" altLang="en-US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20</a:t>
                      </a:r>
                      <a:endParaRPr lang="zh-CN" altLang="en-US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5</a:t>
                      </a:r>
                      <a:endParaRPr lang="zh-CN" altLang="en-US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40</a:t>
                      </a:r>
                      <a:endParaRPr lang="zh-CN" altLang="en-US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206393">
                <a:tc>
                  <a:txBody>
                    <a:bodyPr/>
                    <a:lstStyle/>
                    <a:p>
                      <a:endParaRPr lang="zh-CN" altLang="en-US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A</a:t>
                      </a:r>
                      <a:endParaRPr lang="zh-CN" altLang="en-US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B</a:t>
                      </a:r>
                      <a:endParaRPr lang="zh-CN" altLang="en-US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C</a:t>
                      </a:r>
                      <a:endParaRPr lang="zh-CN" altLang="en-US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D</a:t>
                      </a:r>
                      <a:endParaRPr lang="zh-CN" altLang="en-US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" name="图示 27"/>
          <p:cNvGraphicFramePr/>
          <p:nvPr>
            <p:extLst>
              <p:ext uri="{D42A27DB-BD31-4B8C-83A1-F6EECF244321}">
                <p14:modId xmlns:p14="http://schemas.microsoft.com/office/powerpoint/2010/main" val="2775583210"/>
              </p:ext>
            </p:extLst>
          </p:nvPr>
        </p:nvGraphicFramePr>
        <p:xfrm>
          <a:off x="4640232" y="2852209"/>
          <a:ext cx="6967269" cy="3881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29" name="组合 28"/>
          <p:cNvGrpSpPr/>
          <p:nvPr/>
        </p:nvGrpSpPr>
        <p:grpSpPr>
          <a:xfrm>
            <a:off x="4640232" y="6139849"/>
            <a:ext cx="672380" cy="372496"/>
            <a:chOff x="2195146" y="1046"/>
            <a:chExt cx="1114035" cy="724122"/>
          </a:xfrm>
        </p:grpSpPr>
        <p:sp>
          <p:nvSpPr>
            <p:cNvPr id="30" name="流程图: 联系 29"/>
            <p:cNvSpPr/>
            <p:nvPr/>
          </p:nvSpPr>
          <p:spPr>
            <a:xfrm>
              <a:off x="2195146" y="1046"/>
              <a:ext cx="1114035" cy="724122"/>
            </a:xfrm>
            <a:prstGeom prst="flowChartConnector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流程图: 联系 4"/>
            <p:cNvSpPr/>
            <p:nvPr/>
          </p:nvSpPr>
          <p:spPr>
            <a:xfrm>
              <a:off x="2358293" y="107091"/>
              <a:ext cx="787741" cy="5120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2400" kern="1200" dirty="0" smtClean="0"/>
                <a:t>A</a:t>
              </a:r>
              <a:endParaRPr lang="zh-CN" altLang="en-US" sz="2400" kern="1200" dirty="0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610738" y="6169269"/>
            <a:ext cx="672380" cy="372496"/>
            <a:chOff x="2195146" y="1046"/>
            <a:chExt cx="1114035" cy="724122"/>
          </a:xfrm>
        </p:grpSpPr>
        <p:sp>
          <p:nvSpPr>
            <p:cNvPr id="33" name="流程图: 联系 32"/>
            <p:cNvSpPr/>
            <p:nvPr/>
          </p:nvSpPr>
          <p:spPr>
            <a:xfrm>
              <a:off x="2195146" y="1046"/>
              <a:ext cx="1114035" cy="724122"/>
            </a:xfrm>
            <a:prstGeom prst="flowChartConnector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流程图: 联系 4"/>
            <p:cNvSpPr/>
            <p:nvPr/>
          </p:nvSpPr>
          <p:spPr>
            <a:xfrm>
              <a:off x="2358293" y="107091"/>
              <a:ext cx="787741" cy="5120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2400" kern="1200" dirty="0" smtClean="0"/>
                <a:t>D</a:t>
              </a:r>
              <a:endParaRPr lang="zh-CN" altLang="en-US" sz="2400" kern="1200" dirty="0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8274359" y="6157099"/>
            <a:ext cx="672380" cy="372496"/>
            <a:chOff x="2195146" y="1046"/>
            <a:chExt cx="1114035" cy="724122"/>
          </a:xfrm>
        </p:grpSpPr>
        <p:sp>
          <p:nvSpPr>
            <p:cNvPr id="36" name="流程图: 联系 35"/>
            <p:cNvSpPr/>
            <p:nvPr/>
          </p:nvSpPr>
          <p:spPr>
            <a:xfrm>
              <a:off x="2195146" y="1046"/>
              <a:ext cx="1114035" cy="724122"/>
            </a:xfrm>
            <a:prstGeom prst="flowChartConnector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流程图: 联系 4"/>
            <p:cNvSpPr/>
            <p:nvPr/>
          </p:nvSpPr>
          <p:spPr>
            <a:xfrm>
              <a:off x="2358293" y="107091"/>
              <a:ext cx="787741" cy="5120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2400" kern="1200" dirty="0" smtClean="0"/>
                <a:t>B</a:t>
              </a:r>
              <a:endParaRPr lang="zh-CN" altLang="en-US" sz="2400" kern="1200" dirty="0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9191078" y="6169269"/>
            <a:ext cx="672380" cy="372496"/>
            <a:chOff x="2195146" y="1046"/>
            <a:chExt cx="1114035" cy="724122"/>
          </a:xfrm>
        </p:grpSpPr>
        <p:sp>
          <p:nvSpPr>
            <p:cNvPr id="39" name="流程图: 联系 38"/>
            <p:cNvSpPr/>
            <p:nvPr/>
          </p:nvSpPr>
          <p:spPr>
            <a:xfrm>
              <a:off x="2195146" y="1046"/>
              <a:ext cx="1114035" cy="724122"/>
            </a:xfrm>
            <a:prstGeom prst="flowChartConnector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流程图: 联系 4"/>
            <p:cNvSpPr/>
            <p:nvPr/>
          </p:nvSpPr>
          <p:spPr>
            <a:xfrm>
              <a:off x="2358293" y="107092"/>
              <a:ext cx="787741" cy="5120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2400" kern="1200" dirty="0" smtClean="0"/>
                <a:t>C</a:t>
              </a:r>
              <a:endParaRPr lang="zh-CN" altLang="en-US" sz="2400" kern="1200" dirty="0"/>
            </a:p>
          </p:txBody>
        </p:sp>
      </p:grpSp>
      <p:sp>
        <p:nvSpPr>
          <p:cNvPr id="41" name="文本框 40"/>
          <p:cNvSpPr txBox="1"/>
          <p:nvPr/>
        </p:nvSpPr>
        <p:spPr>
          <a:xfrm>
            <a:off x="6184650" y="4779191"/>
            <a:ext cx="45182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1" lang="en-US" altLang="zh-CN" sz="3600" dirty="0" smtClean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…</a:t>
            </a:r>
            <a:endParaRPr kumimoji="1" lang="zh-CN" altLang="en-US" sz="3600" dirty="0" smtClean="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9644230" y="4793037"/>
            <a:ext cx="45182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1" lang="en-US" altLang="zh-CN" sz="3600" dirty="0" smtClean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…</a:t>
            </a:r>
            <a:endParaRPr kumimoji="1" lang="zh-CN" altLang="en-US" sz="3600" dirty="0" smtClean="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3" name="右箭头 42"/>
          <p:cNvSpPr/>
          <p:nvPr/>
        </p:nvSpPr>
        <p:spPr>
          <a:xfrm rot="5400000">
            <a:off x="7729859" y="2769256"/>
            <a:ext cx="847219" cy="571831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6957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80534" y="384175"/>
            <a:ext cx="820738" cy="443198"/>
          </a:xfrm>
        </p:spPr>
        <p:txBody>
          <a:bodyPr/>
          <a:lstStyle/>
          <a:p>
            <a:r>
              <a:rPr lang="zh-CN" altLang="en-US" dirty="0" smtClean="0"/>
              <a:t>示例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880534" y="1536639"/>
            <a:ext cx="1322478" cy="295402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 err="1" smtClean="0"/>
              <a:t>hackbench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783714" y="2013699"/>
            <a:ext cx="9704991" cy="2085975"/>
          </a:xfrm>
        </p:spPr>
        <p:txBody>
          <a:bodyPr/>
          <a:lstStyle/>
          <a:p>
            <a:r>
              <a:rPr lang="en-US" altLang="zh-CN" dirty="0" err="1" smtClean="0"/>
              <a:t>Hackbench</a:t>
            </a:r>
            <a:r>
              <a:rPr lang="en-US" altLang="zh-CN" dirty="0" smtClean="0"/>
              <a:t> </a:t>
            </a:r>
            <a:r>
              <a:rPr lang="zh-CN" altLang="en-US" dirty="0" smtClean="0"/>
              <a:t>是</a:t>
            </a:r>
            <a:r>
              <a:rPr lang="zh-CN" altLang="en-US" dirty="0"/>
              <a:t>一个测试 </a:t>
            </a:r>
            <a:r>
              <a:rPr lang="en-US" altLang="zh-CN" dirty="0"/>
              <a:t>Linux </a:t>
            </a:r>
            <a:r>
              <a:rPr lang="zh-CN" altLang="en-US" dirty="0"/>
              <a:t>进程调度器的性能、开销和伸缩性的基准测试程序。 </a:t>
            </a:r>
            <a:r>
              <a:rPr lang="en-US" altLang="zh-CN" dirty="0" err="1"/>
              <a:t>Hackbench</a:t>
            </a:r>
            <a:r>
              <a:rPr lang="en-US" altLang="zh-CN" dirty="0"/>
              <a:t> </a:t>
            </a:r>
            <a:r>
              <a:rPr lang="zh-CN" altLang="en-US" dirty="0"/>
              <a:t>测试可以运行在</a:t>
            </a:r>
            <a:r>
              <a:rPr lang="zh-CN" altLang="en-US" dirty="0" smtClean="0"/>
              <a:t>不同</a:t>
            </a:r>
            <a:r>
              <a:rPr lang="zh-CN" altLang="en-US" dirty="0"/>
              <a:t>的硬件平台和不同的 </a:t>
            </a:r>
            <a:r>
              <a:rPr lang="en-US" altLang="zh-CN" dirty="0"/>
              <a:t>Linux </a:t>
            </a:r>
            <a:r>
              <a:rPr lang="zh-CN" altLang="en-US" dirty="0"/>
              <a:t>操作系统版本上，通过模拟一组 </a:t>
            </a:r>
            <a:r>
              <a:rPr lang="en-US" altLang="zh-CN" dirty="0"/>
              <a:t>C/S </a:t>
            </a:r>
            <a:r>
              <a:rPr lang="zh-CN" altLang="en-US" dirty="0"/>
              <a:t>模式的客户端进程和服务器进程间的通信来测试 </a:t>
            </a:r>
            <a:r>
              <a:rPr lang="en-US" altLang="zh-CN" dirty="0"/>
              <a:t>Linux </a:t>
            </a:r>
            <a:r>
              <a:rPr lang="zh-CN" altLang="en-US" dirty="0"/>
              <a:t>进程调度器的性能、开销和伸缩 性。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534" y="2995842"/>
            <a:ext cx="5562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360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80534" y="384175"/>
            <a:ext cx="1641475" cy="443198"/>
          </a:xfrm>
        </p:spPr>
        <p:txBody>
          <a:bodyPr/>
          <a:lstStyle/>
          <a:p>
            <a:r>
              <a:rPr lang="zh-CN" altLang="en-US" dirty="0" smtClean="0"/>
              <a:t>相关论文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779929" y="1216303"/>
            <a:ext cx="96012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altLang="zh-CN" dirty="0" err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EagerMap</a:t>
            </a:r>
            <a:r>
              <a:rPr lang="en-US" altLang="zh-CN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: A Task Mapping Algorithm to Improve Communication and Load Balancing in Clusters of Multicore </a:t>
            </a:r>
            <a:r>
              <a:rPr lang="en-US" altLang="zh-CN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Systems</a:t>
            </a:r>
          </a:p>
          <a:p>
            <a:pPr>
              <a:lnSpc>
                <a:spcPct val="120000"/>
              </a:lnSpc>
            </a:pPr>
            <a:endParaRPr lang="en-US" altLang="zh-CN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indent="-3429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altLang="zh-CN" dirty="0" err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kMAF</a:t>
            </a:r>
            <a:r>
              <a:rPr lang="en-US" altLang="zh-CN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: Automatic kernel-level management of thread and data </a:t>
            </a:r>
            <a:r>
              <a:rPr lang="en-US" altLang="zh-CN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affinity</a:t>
            </a:r>
          </a:p>
          <a:p>
            <a:pPr indent="-342900">
              <a:lnSpc>
                <a:spcPct val="120000"/>
              </a:lnSpc>
              <a:buFont typeface="Wingdings" panose="05000000000000000000" pitchFamily="2" charset="2"/>
              <a:buChar char="q"/>
            </a:pPr>
            <a:endParaRPr lang="en-US" altLang="zh-CN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indent="-3429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altLang="zh-CN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Characterizing communication and page usage of parallel applications for thread and data </a:t>
            </a:r>
            <a:r>
              <a:rPr lang="en-US" altLang="zh-CN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mapping</a:t>
            </a:r>
          </a:p>
          <a:p>
            <a:pPr indent="-342900">
              <a:lnSpc>
                <a:spcPct val="120000"/>
              </a:lnSpc>
              <a:buFont typeface="Wingdings" panose="05000000000000000000" pitchFamily="2" charset="2"/>
              <a:buChar char="q"/>
            </a:pPr>
            <a:endParaRPr lang="en-US" altLang="zh-CN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indent="-3429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altLang="zh-CN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Traffic management: a holistic approach to memory placement on NUMA systems</a:t>
            </a:r>
            <a:endParaRPr lang="en-US" altLang="zh-CN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indent="-342900">
              <a:lnSpc>
                <a:spcPct val="120000"/>
              </a:lnSpc>
              <a:buFont typeface="Wingdings" panose="05000000000000000000" pitchFamily="2" charset="2"/>
              <a:buChar char="q"/>
            </a:pPr>
            <a:endParaRPr lang="en-US" altLang="zh-CN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indent="-3429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altLang="zh-CN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Structuring the execution of </a:t>
            </a:r>
            <a:r>
              <a:rPr lang="en-US" altLang="zh-CN" dirty="0" err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OpenMP</a:t>
            </a:r>
            <a:r>
              <a:rPr lang="en-US" altLang="zh-CN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applications for multicore </a:t>
            </a:r>
            <a:r>
              <a:rPr lang="en-US" altLang="zh-CN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architectures</a:t>
            </a:r>
          </a:p>
          <a:p>
            <a:pPr indent="-342900">
              <a:lnSpc>
                <a:spcPct val="120000"/>
              </a:lnSpc>
              <a:buFont typeface="Wingdings" panose="05000000000000000000" pitchFamily="2" charset="2"/>
              <a:buChar char="q"/>
            </a:pPr>
            <a:endParaRPr lang="en-US" altLang="zh-CN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indent="-3429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altLang="zh-CN" dirty="0" err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EZTrace</a:t>
            </a:r>
            <a:r>
              <a:rPr lang="en-US" altLang="zh-CN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: A Generic Framework for Performance Analysis</a:t>
            </a:r>
          </a:p>
          <a:p>
            <a:pPr indent="-342900">
              <a:lnSpc>
                <a:spcPct val="120000"/>
              </a:lnSpc>
              <a:buFont typeface="Wingdings" panose="05000000000000000000" pitchFamily="2" charset="2"/>
              <a:buChar char="q"/>
            </a:pPr>
            <a:endParaRPr lang="en-US" altLang="zh-CN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indent="-342900">
              <a:lnSpc>
                <a:spcPct val="120000"/>
              </a:lnSpc>
              <a:buFont typeface="Wingdings" panose="05000000000000000000" pitchFamily="2" charset="2"/>
              <a:buChar char="q"/>
            </a:pPr>
            <a:endParaRPr lang="en-US" altLang="zh-CN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indent="-342900">
              <a:lnSpc>
                <a:spcPct val="120000"/>
              </a:lnSpc>
              <a:buFont typeface="Wingdings" panose="05000000000000000000" pitchFamily="2" charset="2"/>
              <a:buChar char="q"/>
            </a:pPr>
            <a:endParaRPr lang="en-US" altLang="zh-CN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0"/>
            <a:ext cx="128016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2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Open Sans"/>
              </a:rPr>
              <a:t>Traffic management: a holistic approach to memory placement on NUMA systems</a:t>
            </a:r>
            <a:r>
              <a:rPr kumimoji="0" lang="zh-CN" altLang="zh-CN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703042"/>
      </p:ext>
    </p:extLst>
  </p:cSld>
  <p:clrMapOvr>
    <a:masterClrMapping/>
  </p:clrMapOvr>
</p:sld>
</file>

<file path=ppt/theme/theme1.xml><?xml version="1.0" encoding="utf-8"?>
<a:theme xmlns:a="http://schemas.openxmlformats.org/drawingml/2006/main" name="目录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3">
      <a:majorFont>
        <a:latin typeface="Huawei Sans"/>
        <a:ea typeface="微软雅黑"/>
        <a:cs typeface=""/>
      </a:majorFont>
      <a:minorFont>
        <a:latin typeface="Huawei Sans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kumimoji="1" sz="2200" dirty="0" smtClean="0">
            <a:solidFill>
              <a:srgbClr val="FFFFFF"/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演示文稿1" id="{31AD3342-B2D7-44AB-B447-0EEAFE75289A}" vid="{0566C95E-B10D-4E50-AEA9-2F0B3BA020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PPT模板</Template>
  <TotalTime>19576</TotalTime>
  <Words>989</Words>
  <Application>Microsoft Office PowerPoint</Application>
  <PresentationFormat>自定义</PresentationFormat>
  <Paragraphs>162</Paragraphs>
  <Slides>10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1" baseType="lpstr">
      <vt:lpstr>-apple-system</vt:lpstr>
      <vt:lpstr>Huawei Sans</vt:lpstr>
      <vt:lpstr>Open Sans</vt:lpstr>
      <vt:lpstr>等线</vt:lpstr>
      <vt:lpstr>微软雅黑</vt:lpstr>
      <vt:lpstr>微软雅黑</vt:lpstr>
      <vt:lpstr>Arial</vt:lpstr>
      <vt:lpstr>Calibri</vt:lpstr>
      <vt:lpstr>Times New Roman</vt:lpstr>
      <vt:lpstr>Wingdings</vt:lpstr>
      <vt:lpstr>目录页</vt:lpstr>
      <vt:lpstr>调度亲和性与映射方法</vt:lpstr>
      <vt:lpstr>背景</vt:lpstr>
      <vt:lpstr>亲和性定义</vt:lpstr>
      <vt:lpstr>探测方法举例</vt:lpstr>
      <vt:lpstr>映射算法</vt:lpstr>
      <vt:lpstr>Page fault采样</vt:lpstr>
      <vt:lpstr>映射算法  针对线程间有大量通信场景</vt:lpstr>
      <vt:lpstr>示例</vt:lpstr>
      <vt:lpstr>相关论文</vt:lpstr>
      <vt:lpstr>PowerPoint 演示文稿</vt:lpstr>
    </vt:vector>
  </TitlesOfParts>
  <Company>Huawei Technologies Co.,Ltd.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fanyan (A)</dc:creator>
  <cp:lastModifiedBy>Chenmingmin (No one, Euler OS)</cp:lastModifiedBy>
  <cp:revision>466</cp:revision>
  <dcterms:created xsi:type="dcterms:W3CDTF">2018-11-29T10:16:29Z</dcterms:created>
  <dcterms:modified xsi:type="dcterms:W3CDTF">2021-01-08T03:13:28Z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2015_ms_pID_725343">
    <vt:lpwstr>(3)/JsiRi4F15ssfpElLXevH7YjUNsto8sshzrx5kk2uq5ZgiWQQtAfERDwmjD5Sj1wgilFEBlE
lwLT+sfnw2LJDrs3qz0DRsysVckcSI8uQZEdsG7xtoOquQteYXjfRgT/xBOazrnozd1ulAky
rihDGn+GpmdP9w0JtDbCo3URu9D8mL2AXAykCpOAVLCJc+GD60Pqyy9tM/sm2m8xXKMQMbns
gCqmmiESmE/q7XNhd4</vt:lpwstr>
  </property>
  <property fmtid="{D5CDD505-2E9C-101B-9397-08002B2CF9AE}" pid="3" name="_2015_ms_pID_7253431">
    <vt:lpwstr>5Vual5+YKbhyqDOyGD7nuY/gI69fm3jslDeNPUV+5CKMwkECN0Q8HA
PKU7o88iFrTpQoHQKittfjkv5u9PRw+qs6pxBobuTLPyVwUHgdCMfDzhlamf+wLezsESQpjS
pqxT65sSAX/hET9GQ40BEvRhWfdz4GDM2/l0wxI2krxumFpHLpnh2/fxF9esx78cLo8fZX1Y
c8SB+qKf1KN3Kk5Wgdtc8f78LrbPy56IXy7o</vt:lpwstr>
  </property>
  <property fmtid="{D5CDD505-2E9C-101B-9397-08002B2CF9AE}" pid="4" name="_2015_ms_pID_7253432">
    <vt:lpwstr>DQ==</vt:lpwstr>
  </property>
  <property fmtid="{D5CDD505-2E9C-101B-9397-08002B2CF9AE}" pid="5" name="_readonly">
    <vt:lpwstr/>
  </property>
  <property fmtid="{D5CDD505-2E9C-101B-9397-08002B2CF9AE}" pid="6" name="_change">
    <vt:lpwstr/>
  </property>
  <property fmtid="{D5CDD505-2E9C-101B-9397-08002B2CF9AE}" pid="7" name="_full-control">
    <vt:lpwstr/>
  </property>
  <property fmtid="{D5CDD505-2E9C-101B-9397-08002B2CF9AE}" pid="8" name="sflag">
    <vt:lpwstr>1597809096</vt:lpwstr>
  </property>
</Properties>
</file>