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2" r:id="rId1"/>
    <p:sldMasterId id="2147483785" r:id="rId2"/>
    <p:sldMasterId id="2147483796" r:id="rId3"/>
    <p:sldMasterId id="2147483799" r:id="rId4"/>
    <p:sldMasterId id="2147483802" r:id="rId5"/>
    <p:sldMasterId id="2147483805" r:id="rId6"/>
    <p:sldMasterId id="2147483808" r:id="rId7"/>
    <p:sldMasterId id="2147483811" r:id="rId8"/>
    <p:sldMasterId id="2147483814" r:id="rId9"/>
  </p:sldMasterIdLst>
  <p:handoutMasterIdLst>
    <p:handoutMasterId r:id="rId16"/>
  </p:handoutMasterIdLst>
  <p:sldIdLst>
    <p:sldId id="262" r:id="rId10"/>
    <p:sldId id="259" r:id="rId11"/>
    <p:sldId id="263" r:id="rId12"/>
    <p:sldId id="264" r:id="rId13"/>
    <p:sldId id="258" r:id="rId14"/>
    <p:sldId id="260" r:id="rId1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Calibri" pitchFamily="34" charset="0"/>
        <a:ea typeface="宋体" pitchFamily="2" charset="-122"/>
        <a:cs typeface="+mn-cs"/>
      </a:defRPr>
    </a:lvl1pPr>
    <a:lvl2pPr marL="457200" algn="l" rtl="0" fontAlgn="base">
      <a:spcBef>
        <a:spcPct val="0"/>
      </a:spcBef>
      <a:spcAft>
        <a:spcPct val="0"/>
      </a:spcAft>
      <a:defRPr kern="1200">
        <a:solidFill>
          <a:schemeClr val="tx1"/>
        </a:solidFill>
        <a:latin typeface="Calibri" pitchFamily="34" charset="0"/>
        <a:ea typeface="宋体" pitchFamily="2" charset="-122"/>
        <a:cs typeface="+mn-cs"/>
      </a:defRPr>
    </a:lvl2pPr>
    <a:lvl3pPr marL="914400" algn="l" rtl="0" fontAlgn="base">
      <a:spcBef>
        <a:spcPct val="0"/>
      </a:spcBef>
      <a:spcAft>
        <a:spcPct val="0"/>
      </a:spcAft>
      <a:defRPr kern="1200">
        <a:solidFill>
          <a:schemeClr val="tx1"/>
        </a:solidFill>
        <a:latin typeface="Calibri" pitchFamily="34" charset="0"/>
        <a:ea typeface="宋体" pitchFamily="2" charset="-122"/>
        <a:cs typeface="+mn-cs"/>
      </a:defRPr>
    </a:lvl3pPr>
    <a:lvl4pPr marL="1371600" algn="l" rtl="0" fontAlgn="base">
      <a:spcBef>
        <a:spcPct val="0"/>
      </a:spcBef>
      <a:spcAft>
        <a:spcPct val="0"/>
      </a:spcAft>
      <a:defRPr kern="1200">
        <a:solidFill>
          <a:schemeClr val="tx1"/>
        </a:solidFill>
        <a:latin typeface="Calibri" pitchFamily="34" charset="0"/>
        <a:ea typeface="宋体" pitchFamily="2" charset="-122"/>
        <a:cs typeface="+mn-cs"/>
      </a:defRPr>
    </a:lvl4pPr>
    <a:lvl5pPr marL="1828800" algn="l" rtl="0" fontAlgn="base">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p:defaultTextStyle>
  <p:extLst>
    <p:ext uri="{EFAFB233-063F-42B5-8137-9DF3F51BA10A}">
      <p15:sldGuideLst xmlns:p15="http://schemas.microsoft.com/office/powerpoint/2012/main">
        <p15:guide id="1" orient="horz" pos="436">
          <p15:clr>
            <a:srgbClr val="A4A3A4"/>
          </p15:clr>
        </p15:guide>
        <p15:guide id="2" orient="horz" pos="618">
          <p15:clr>
            <a:srgbClr val="A4A3A4"/>
          </p15:clr>
        </p15:guide>
        <p15:guide id="3" orient="horz" pos="845">
          <p15:clr>
            <a:srgbClr val="A4A3A4"/>
          </p15:clr>
        </p15:guide>
        <p15:guide id="4" orient="horz" pos="2840">
          <p15:clr>
            <a:srgbClr val="A4A3A4"/>
          </p15:clr>
        </p15:guide>
        <p15:guide id="5" orient="horz" pos="4020">
          <p15:clr>
            <a:srgbClr val="A4A3A4"/>
          </p15:clr>
        </p15:guide>
        <p15:guide id="6" pos="5284">
          <p15:clr>
            <a:srgbClr val="A4A3A4"/>
          </p15:clr>
        </p15:guide>
        <p15:guide id="7" pos="47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77777"/>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399" autoAdjust="0"/>
    <p:restoredTop sz="94660"/>
  </p:normalViewPr>
  <p:slideViewPr>
    <p:cSldViewPr showGuides="1">
      <p:cViewPr varScale="1">
        <p:scale>
          <a:sx n="99" d="100"/>
          <a:sy n="99" d="100"/>
        </p:scale>
        <p:origin x="84" y="2934"/>
      </p:cViewPr>
      <p:guideLst>
        <p:guide orient="horz" pos="436"/>
        <p:guide orient="horz" pos="618"/>
        <p:guide orient="horz" pos="845"/>
        <p:guide orient="horz" pos="2840"/>
        <p:guide orient="horz" pos="4020"/>
        <p:guide pos="5284"/>
        <p:guide pos="476"/>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70" d="100"/>
          <a:sy n="70" d="100"/>
        </p:scale>
        <p:origin x="-1638"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5" Type="http://schemas.openxmlformats.org/officeDocument/2006/relationships/slideMaster" Target="slideMasters/slideMaster5.xml"/><Relationship Id="rId15" Type="http://schemas.openxmlformats.org/officeDocument/2006/relationships/slide" Target="slides/slide6.xml"/><Relationship Id="rId10" Type="http://schemas.openxmlformats.org/officeDocument/2006/relationships/slide" Target="slides/slide1.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73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ea typeface="宋体" pitchFamily="2" charset="-122"/>
              </a:defRPr>
            </a:lvl1pPr>
          </a:lstStyle>
          <a:p>
            <a:pPr>
              <a:defRPr/>
            </a:pPr>
            <a:endParaRPr lang="zh-CN" altLang="en-US"/>
          </a:p>
        </p:txBody>
      </p:sp>
      <p:sp>
        <p:nvSpPr>
          <p:cNvPr id="22733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ea typeface="宋体" pitchFamily="2" charset="-122"/>
              </a:defRPr>
            </a:lvl1pPr>
          </a:lstStyle>
          <a:p>
            <a:pPr>
              <a:defRPr/>
            </a:pPr>
            <a:fld id="{FD6B2986-D06E-4F3C-B19C-CC0A0E2B9416}" type="datetimeFigureOut">
              <a:rPr lang="zh-CN" altLang="en-US"/>
              <a:pPr>
                <a:defRPr/>
              </a:pPr>
              <a:t>2020/11/10</a:t>
            </a:fld>
            <a:endParaRPr lang="en-US" altLang="zh-CN"/>
          </a:p>
        </p:txBody>
      </p:sp>
      <p:sp>
        <p:nvSpPr>
          <p:cNvPr id="22733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ea typeface="宋体" pitchFamily="2" charset="-122"/>
              </a:defRPr>
            </a:lvl1pPr>
          </a:lstStyle>
          <a:p>
            <a:pPr>
              <a:defRPr/>
            </a:pPr>
            <a:endParaRPr lang="en-US" altLang="zh-CN"/>
          </a:p>
        </p:txBody>
      </p:sp>
      <p:sp>
        <p:nvSpPr>
          <p:cNvPr id="22733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ea typeface="宋体" pitchFamily="2" charset="-122"/>
              </a:defRPr>
            </a:lvl1pPr>
          </a:lstStyle>
          <a:p>
            <a:pPr>
              <a:defRPr/>
            </a:pPr>
            <a:fld id="{4B569440-9C1A-4A13-B530-46C3A9E17375}" type="slidenum">
              <a:rPr lang="zh-CN" altLang="en-US"/>
              <a:pPr>
                <a:defRPr/>
              </a:pPr>
              <a:t>‹#›</a:t>
            </a:fld>
            <a:endParaRPr lang="en-US" altLang="zh-CN"/>
          </a:p>
        </p:txBody>
      </p:sp>
    </p:spTree>
    <p:extLst>
      <p:ext uri="{BB962C8B-B14F-4D97-AF65-F5344CB8AC3E}">
        <p14:creationId xmlns:p14="http://schemas.microsoft.com/office/powerpoint/2010/main" val="941739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3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0" y="2155825"/>
            <a:ext cx="5616575" cy="625475"/>
          </a:xfrm>
        </p:spPr>
        <p:txBody>
          <a:bodyPr/>
          <a:lstStyle/>
          <a:p>
            <a:r>
              <a:rPr lang="zh-CN" altLang="en-US" smtClean="0"/>
              <a:t>单击此处编辑母版标题样式</a:t>
            </a:r>
            <a:endParaRPr lang="zh-CN" altLang="en-US" dirty="0"/>
          </a:p>
        </p:txBody>
      </p:sp>
      <p:sp>
        <p:nvSpPr>
          <p:cNvPr id="8" name="副标题 2"/>
          <p:cNvSpPr>
            <a:spLocks noGrp="1"/>
          </p:cNvSpPr>
          <p:nvPr>
            <p:ph type="subTitle" idx="11"/>
          </p:nvPr>
        </p:nvSpPr>
        <p:spPr>
          <a:xfrm>
            <a:off x="755650" y="3068638"/>
            <a:ext cx="6400800" cy="492443"/>
          </a:xfrm>
          <a:prstGeom prst="rect">
            <a:avLst/>
          </a:prstGeo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dirty="0"/>
          </a:p>
        </p:txBody>
      </p:sp>
      <p:sp>
        <p:nvSpPr>
          <p:cNvPr id="4" name="Rectangle 19"/>
          <p:cNvSpPr>
            <a:spLocks noGrp="1" noChangeArrowheads="1"/>
          </p:cNvSpPr>
          <p:nvPr>
            <p:ph type="dt" sz="quarter"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1397655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0" y="2636838"/>
            <a:ext cx="5616575" cy="625475"/>
          </a:xfrm>
        </p:spPr>
        <p:txBody>
          <a:bodyPr/>
          <a:lstStyle/>
          <a:p>
            <a:r>
              <a:rPr lang="zh-CN" altLang="en-US" dirty="0" smtClean="0"/>
              <a:t>单击此处编辑母版标题样式</a:t>
            </a:r>
            <a:endParaRPr lang="zh-CN" altLang="en-US" dirty="0"/>
          </a:p>
        </p:txBody>
      </p:sp>
      <p:sp>
        <p:nvSpPr>
          <p:cNvPr id="3" name="Rectangle 19"/>
          <p:cNvSpPr>
            <a:spLocks noGrp="1" noChangeArrowheads="1"/>
          </p:cNvSpPr>
          <p:nvPr>
            <p:ph type="dt" sz="quarter" idx="10"/>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1120738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0" y="4747741"/>
            <a:ext cx="5616575" cy="625475"/>
          </a:xfrm>
        </p:spPr>
        <p:txBody>
          <a:bodyPr/>
          <a:lstStyle/>
          <a:p>
            <a:r>
              <a:rPr lang="zh-CN" altLang="en-US" dirty="0" smtClean="0"/>
              <a:t>单击此处编辑母版标题样式</a:t>
            </a:r>
            <a:endParaRPr lang="zh-CN" altLang="en-US" dirty="0"/>
          </a:p>
        </p:txBody>
      </p:sp>
      <p:sp>
        <p:nvSpPr>
          <p:cNvPr id="3" name="Rectangle 19"/>
          <p:cNvSpPr>
            <a:spLocks noGrp="1" noChangeArrowheads="1"/>
          </p:cNvSpPr>
          <p:nvPr>
            <p:ph type="dt" sz="quarter" idx="10"/>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3110790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0" y="4747741"/>
            <a:ext cx="5616575" cy="625475"/>
          </a:xfrm>
        </p:spPr>
        <p:txBody>
          <a:bodyPr/>
          <a:lstStyle/>
          <a:p>
            <a:r>
              <a:rPr lang="zh-CN" altLang="en-US" dirty="0" smtClean="0"/>
              <a:t>单击此处编辑母版标题样式</a:t>
            </a:r>
            <a:endParaRPr lang="zh-CN" altLang="en-US" dirty="0"/>
          </a:p>
        </p:txBody>
      </p:sp>
      <p:sp>
        <p:nvSpPr>
          <p:cNvPr id="3" name="Rectangle 19"/>
          <p:cNvSpPr>
            <a:spLocks noGrp="1" noChangeArrowheads="1"/>
          </p:cNvSpPr>
          <p:nvPr>
            <p:ph type="dt" sz="quarter" idx="10"/>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773269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0" y="4747741"/>
            <a:ext cx="5616575" cy="625475"/>
          </a:xfrm>
        </p:spPr>
        <p:txBody>
          <a:bodyPr/>
          <a:lstStyle/>
          <a:p>
            <a:r>
              <a:rPr lang="zh-CN" altLang="en-US" dirty="0" smtClean="0"/>
              <a:t>单击此处编辑母版标题样式</a:t>
            </a:r>
            <a:endParaRPr lang="zh-CN" altLang="en-US" dirty="0"/>
          </a:p>
        </p:txBody>
      </p:sp>
      <p:sp>
        <p:nvSpPr>
          <p:cNvPr id="3" name="Rectangle 19"/>
          <p:cNvSpPr>
            <a:spLocks noGrp="1" noChangeArrowheads="1"/>
          </p:cNvSpPr>
          <p:nvPr>
            <p:ph type="dt" sz="quarter" idx="10"/>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2766407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0" y="4747741"/>
            <a:ext cx="5616575" cy="625475"/>
          </a:xfrm>
        </p:spPr>
        <p:txBody>
          <a:bodyPr/>
          <a:lstStyle/>
          <a:p>
            <a:r>
              <a:rPr lang="zh-CN" altLang="en-US" dirty="0" smtClean="0"/>
              <a:t>单击此处编辑母版标题样式</a:t>
            </a:r>
            <a:endParaRPr lang="zh-CN" altLang="en-US" dirty="0"/>
          </a:p>
        </p:txBody>
      </p:sp>
      <p:sp>
        <p:nvSpPr>
          <p:cNvPr id="3" name="Rectangle 19"/>
          <p:cNvSpPr>
            <a:spLocks noGrp="1" noChangeArrowheads="1"/>
          </p:cNvSpPr>
          <p:nvPr>
            <p:ph type="dt" sz="quarter" idx="10"/>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1929823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0" y="325438"/>
            <a:ext cx="7632700" cy="871537"/>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755650" y="1628775"/>
            <a:ext cx="7632700" cy="419417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989948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755650" y="325438"/>
            <a:ext cx="7632700" cy="871537"/>
          </a:xfrm>
          <a:prstGeom prst="rect">
            <a:avLst/>
          </a:prstGeom>
        </p:spPr>
        <p:txBody>
          <a:bodyPr/>
          <a:lstStyle>
            <a:lvl1pPr>
              <a:defRPr/>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a:xfrm>
            <a:off x="755650" y="1628775"/>
            <a:ext cx="7632700" cy="419417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155205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27769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jpe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4.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6.jpeg"/></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5.xml"/><Relationship Id="rId1" Type="http://schemas.openxmlformats.org/officeDocument/2006/relationships/slideLayout" Target="../slideLayouts/slideLayout5.xml"/><Relationship Id="rId5" Type="http://schemas.openxmlformats.org/officeDocument/2006/relationships/image" Target="../media/image9.png"/><Relationship Id="rId4" Type="http://schemas.openxmlformats.org/officeDocument/2006/relationships/image" Target="../media/image8.jpe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6.xml"/><Relationship Id="rId1" Type="http://schemas.openxmlformats.org/officeDocument/2006/relationships/slideLayout" Target="../slideLayouts/slideLayout6.xml"/><Relationship Id="rId5" Type="http://schemas.openxmlformats.org/officeDocument/2006/relationships/image" Target="../media/image11.png"/><Relationship Id="rId4" Type="http://schemas.openxmlformats.org/officeDocument/2006/relationships/image" Target="../media/image10.jpeg"/></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7.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theme" Target="../theme/theme8.xml"/><Relationship Id="rId1" Type="http://schemas.openxmlformats.org/officeDocument/2006/relationships/slideLayout" Target="../slideLayouts/slideLayout8.xml"/><Relationship Id="rId4" Type="http://schemas.openxmlformats.org/officeDocument/2006/relationships/image" Target="../media/image13.png"/></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theme" Target="../theme/theme9.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77"/>
          <p:cNvGrpSpPr>
            <a:grpSpLocks/>
          </p:cNvGrpSpPr>
          <p:nvPr/>
        </p:nvGrpSpPr>
        <p:grpSpPr bwMode="auto">
          <a:xfrm>
            <a:off x="9324975" y="3359150"/>
            <a:ext cx="919163" cy="3490913"/>
            <a:chOff x="5839" y="2160"/>
            <a:chExt cx="579" cy="2199"/>
          </a:xfrm>
        </p:grpSpPr>
        <p:sp>
          <p:nvSpPr>
            <p:cNvPr id="1038" name="Rectangle 78"/>
            <p:cNvSpPr>
              <a:spLocks noChangeArrowheads="1"/>
            </p:cNvSpPr>
            <p:nvPr userDrawn="1"/>
          </p:nvSpPr>
          <p:spPr bwMode="auto">
            <a:xfrm>
              <a:off x="5839" y="2160"/>
              <a:ext cx="579" cy="2199"/>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425" tIns="45712" rIns="91425" bIns="45712" anchor="ctr">
              <a:spAutoFit/>
            </a:bodyPr>
            <a:lstStyle/>
            <a:p>
              <a:endParaRPr lang="zh-CN" altLang="en-US"/>
            </a:p>
          </p:txBody>
        </p:sp>
        <p:grpSp>
          <p:nvGrpSpPr>
            <p:cNvPr id="1039" name="Group 79"/>
            <p:cNvGrpSpPr>
              <a:grpSpLocks/>
            </p:cNvGrpSpPr>
            <p:nvPr userDrawn="1"/>
          </p:nvGrpSpPr>
          <p:grpSpPr bwMode="auto">
            <a:xfrm>
              <a:off x="5893" y="2387"/>
              <a:ext cx="466" cy="115"/>
              <a:chOff x="5893" y="2387"/>
              <a:chExt cx="466" cy="115"/>
            </a:xfrm>
          </p:grpSpPr>
          <p:sp>
            <p:nvSpPr>
              <p:cNvPr id="1100" name="Rectangle 80"/>
              <p:cNvSpPr>
                <a:spLocks noChangeArrowheads="1"/>
              </p:cNvSpPr>
              <p:nvPr userDrawn="1"/>
            </p:nvSpPr>
            <p:spPr bwMode="auto">
              <a:xfrm flipV="1">
                <a:off x="6010" y="2387"/>
                <a:ext cx="116" cy="115"/>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01" name="Rectangle 81"/>
              <p:cNvSpPr>
                <a:spLocks noChangeArrowheads="1"/>
              </p:cNvSpPr>
              <p:nvPr userDrawn="1"/>
            </p:nvSpPr>
            <p:spPr bwMode="auto">
              <a:xfrm flipV="1">
                <a:off x="6126" y="2387"/>
                <a:ext cx="116" cy="115"/>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02" name="Rectangle 82"/>
              <p:cNvSpPr>
                <a:spLocks noChangeArrowheads="1"/>
              </p:cNvSpPr>
              <p:nvPr userDrawn="1"/>
            </p:nvSpPr>
            <p:spPr bwMode="auto">
              <a:xfrm flipV="1">
                <a:off x="6242" y="2387"/>
                <a:ext cx="117" cy="115"/>
              </a:xfrm>
              <a:prstGeom prst="rect">
                <a:avLst/>
              </a:prstGeom>
              <a:solidFill>
                <a:srgbClr val="99660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03" name="Rectangle 83"/>
              <p:cNvSpPr>
                <a:spLocks noChangeArrowheads="1"/>
              </p:cNvSpPr>
              <p:nvPr userDrawn="1"/>
            </p:nvSpPr>
            <p:spPr bwMode="auto">
              <a:xfrm flipV="1">
                <a:off x="5893" y="2387"/>
                <a:ext cx="117" cy="11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040" name="Group 84"/>
            <p:cNvGrpSpPr>
              <a:grpSpLocks/>
            </p:cNvGrpSpPr>
            <p:nvPr userDrawn="1"/>
          </p:nvGrpSpPr>
          <p:grpSpPr bwMode="auto">
            <a:xfrm>
              <a:off x="5893" y="2523"/>
              <a:ext cx="466" cy="115"/>
              <a:chOff x="5893" y="2523"/>
              <a:chExt cx="466" cy="115"/>
            </a:xfrm>
          </p:grpSpPr>
          <p:sp>
            <p:nvSpPr>
              <p:cNvPr id="1096" name="Rectangle 85"/>
              <p:cNvSpPr>
                <a:spLocks noChangeArrowheads="1"/>
              </p:cNvSpPr>
              <p:nvPr userDrawn="1"/>
            </p:nvSpPr>
            <p:spPr bwMode="auto">
              <a:xfrm flipV="1">
                <a:off x="6010" y="2523"/>
                <a:ext cx="116" cy="115"/>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97" name="Rectangle 86"/>
              <p:cNvSpPr>
                <a:spLocks noChangeArrowheads="1"/>
              </p:cNvSpPr>
              <p:nvPr userDrawn="1"/>
            </p:nvSpPr>
            <p:spPr bwMode="auto">
              <a:xfrm flipV="1">
                <a:off x="6126" y="2523"/>
                <a:ext cx="116" cy="115"/>
              </a:xfrm>
              <a:prstGeom prst="rect">
                <a:avLst/>
              </a:prstGeom>
              <a:solidFill>
                <a:srgbClr val="99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98" name="Rectangle 87"/>
              <p:cNvSpPr>
                <a:spLocks noChangeArrowheads="1"/>
              </p:cNvSpPr>
              <p:nvPr userDrawn="1"/>
            </p:nvSpPr>
            <p:spPr bwMode="auto">
              <a:xfrm flipV="1">
                <a:off x="6242" y="2523"/>
                <a:ext cx="117" cy="115"/>
              </a:xfrm>
              <a:prstGeom prst="rect">
                <a:avLst/>
              </a:prstGeom>
              <a:solidFill>
                <a:srgbClr val="0099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99" name="Rectangle 88"/>
              <p:cNvSpPr>
                <a:spLocks noChangeArrowheads="1"/>
              </p:cNvSpPr>
              <p:nvPr userDrawn="1"/>
            </p:nvSpPr>
            <p:spPr bwMode="auto">
              <a:xfrm flipV="1">
                <a:off x="5893" y="2523"/>
                <a:ext cx="117" cy="115"/>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041" name="Group 89"/>
            <p:cNvGrpSpPr>
              <a:grpSpLocks/>
            </p:cNvGrpSpPr>
            <p:nvPr userDrawn="1"/>
          </p:nvGrpSpPr>
          <p:grpSpPr bwMode="auto">
            <a:xfrm>
              <a:off x="5893" y="2659"/>
              <a:ext cx="466" cy="115"/>
              <a:chOff x="5893" y="2659"/>
              <a:chExt cx="466" cy="115"/>
            </a:xfrm>
          </p:grpSpPr>
          <p:sp>
            <p:nvSpPr>
              <p:cNvPr id="1092" name="Rectangle 90"/>
              <p:cNvSpPr>
                <a:spLocks noChangeArrowheads="1"/>
              </p:cNvSpPr>
              <p:nvPr userDrawn="1"/>
            </p:nvSpPr>
            <p:spPr bwMode="auto">
              <a:xfrm flipV="1">
                <a:off x="6010" y="2659"/>
                <a:ext cx="116" cy="115"/>
              </a:xfrm>
              <a:prstGeom prst="rect">
                <a:avLst/>
              </a:prstGeom>
              <a:solidFill>
                <a:srgbClr val="99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93" name="Rectangle 91"/>
              <p:cNvSpPr>
                <a:spLocks noChangeArrowheads="1"/>
              </p:cNvSpPr>
              <p:nvPr userDrawn="1"/>
            </p:nvSpPr>
            <p:spPr bwMode="auto">
              <a:xfrm flipV="1">
                <a:off x="6126" y="2659"/>
                <a:ext cx="116" cy="115"/>
              </a:xfrm>
              <a:prstGeom prst="rect">
                <a:avLst/>
              </a:prstGeom>
              <a:solidFill>
                <a:srgbClr val="0099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94" name="Rectangle 92"/>
              <p:cNvSpPr>
                <a:spLocks noChangeArrowheads="1"/>
              </p:cNvSpPr>
              <p:nvPr userDrawn="1"/>
            </p:nvSpPr>
            <p:spPr bwMode="auto">
              <a:xfrm flipV="1">
                <a:off x="6242" y="2659"/>
                <a:ext cx="117" cy="115"/>
              </a:xfrm>
              <a:prstGeom prst="rect">
                <a:avLst/>
              </a:prstGeom>
              <a:solidFill>
                <a:srgbClr val="00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95" name="Rectangle 93"/>
              <p:cNvSpPr>
                <a:spLocks noChangeArrowheads="1"/>
              </p:cNvSpPr>
              <p:nvPr userDrawn="1"/>
            </p:nvSpPr>
            <p:spPr bwMode="auto">
              <a:xfrm flipV="1">
                <a:off x="5893" y="2659"/>
                <a:ext cx="117" cy="115"/>
              </a:xfrm>
              <a:prstGeom prst="rect">
                <a:avLst/>
              </a:prstGeom>
              <a:solidFill>
                <a:srgbClr val="CC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042" name="Group 94"/>
            <p:cNvGrpSpPr>
              <a:grpSpLocks/>
            </p:cNvGrpSpPr>
            <p:nvPr userDrawn="1"/>
          </p:nvGrpSpPr>
          <p:grpSpPr bwMode="auto">
            <a:xfrm>
              <a:off x="5893" y="2251"/>
              <a:ext cx="466" cy="119"/>
              <a:chOff x="5893" y="2251"/>
              <a:chExt cx="466" cy="119"/>
            </a:xfrm>
          </p:grpSpPr>
          <p:sp>
            <p:nvSpPr>
              <p:cNvPr id="1088" name="Rectangle 95"/>
              <p:cNvSpPr>
                <a:spLocks noChangeArrowheads="1"/>
              </p:cNvSpPr>
              <p:nvPr userDrawn="1"/>
            </p:nvSpPr>
            <p:spPr bwMode="auto">
              <a:xfrm flipV="1">
                <a:off x="6126" y="2251"/>
                <a:ext cx="116" cy="119"/>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89" name="Rectangle 96"/>
              <p:cNvSpPr>
                <a:spLocks noChangeArrowheads="1"/>
              </p:cNvSpPr>
              <p:nvPr userDrawn="1"/>
            </p:nvSpPr>
            <p:spPr bwMode="auto">
              <a:xfrm flipV="1">
                <a:off x="6242" y="2251"/>
                <a:ext cx="117" cy="119"/>
              </a:xfrm>
              <a:prstGeom prst="rect">
                <a:avLst/>
              </a:prstGeom>
              <a:solidFill>
                <a:srgbClr val="CC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90" name="Rectangle 97"/>
              <p:cNvSpPr>
                <a:spLocks noChangeArrowheads="1"/>
              </p:cNvSpPr>
              <p:nvPr userDrawn="1"/>
            </p:nvSpPr>
            <p:spPr bwMode="auto">
              <a:xfrm flipV="1">
                <a:off x="5893" y="2251"/>
                <a:ext cx="117" cy="119"/>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91" name="Rectangle 98"/>
              <p:cNvSpPr>
                <a:spLocks noChangeArrowheads="1"/>
              </p:cNvSpPr>
              <p:nvPr userDrawn="1"/>
            </p:nvSpPr>
            <p:spPr bwMode="auto">
              <a:xfrm flipV="1">
                <a:off x="6010" y="2251"/>
                <a:ext cx="116" cy="119"/>
              </a:xfrm>
              <a:prstGeom prst="rect">
                <a:avLst/>
              </a:prstGeom>
              <a:solidFill>
                <a:srgbClr val="66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043" name="Group 99"/>
            <p:cNvGrpSpPr>
              <a:grpSpLocks/>
            </p:cNvGrpSpPr>
            <p:nvPr userDrawn="1"/>
          </p:nvGrpSpPr>
          <p:grpSpPr bwMode="auto">
            <a:xfrm>
              <a:off x="5893" y="2886"/>
              <a:ext cx="466" cy="115"/>
              <a:chOff x="5893" y="2886"/>
              <a:chExt cx="466" cy="115"/>
            </a:xfrm>
          </p:grpSpPr>
          <p:sp>
            <p:nvSpPr>
              <p:cNvPr id="1084" name="Rectangle 100"/>
              <p:cNvSpPr>
                <a:spLocks noChangeArrowheads="1"/>
              </p:cNvSpPr>
              <p:nvPr userDrawn="1"/>
            </p:nvSpPr>
            <p:spPr bwMode="auto">
              <a:xfrm flipV="1">
                <a:off x="6010" y="2886"/>
                <a:ext cx="116" cy="115"/>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85" name="Rectangle 101"/>
              <p:cNvSpPr>
                <a:spLocks noChangeArrowheads="1"/>
              </p:cNvSpPr>
              <p:nvPr userDrawn="1"/>
            </p:nvSpPr>
            <p:spPr bwMode="auto">
              <a:xfrm flipV="1">
                <a:off x="6126" y="2886"/>
                <a:ext cx="116" cy="11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86" name="Rectangle 102"/>
              <p:cNvSpPr>
                <a:spLocks noChangeArrowheads="1"/>
              </p:cNvSpPr>
              <p:nvPr userDrawn="1"/>
            </p:nvSpPr>
            <p:spPr bwMode="auto">
              <a:xfrm flipV="1">
                <a:off x="6242" y="2886"/>
                <a:ext cx="117" cy="115"/>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87" name="Rectangle 103"/>
              <p:cNvSpPr>
                <a:spLocks noChangeArrowheads="1"/>
              </p:cNvSpPr>
              <p:nvPr userDrawn="1"/>
            </p:nvSpPr>
            <p:spPr bwMode="auto">
              <a:xfrm flipV="1">
                <a:off x="5893" y="2886"/>
                <a:ext cx="117" cy="115"/>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044" name="Group 104"/>
            <p:cNvGrpSpPr>
              <a:grpSpLocks/>
            </p:cNvGrpSpPr>
            <p:nvPr userDrawn="1"/>
          </p:nvGrpSpPr>
          <p:grpSpPr bwMode="auto">
            <a:xfrm>
              <a:off x="5893" y="3022"/>
              <a:ext cx="466" cy="115"/>
              <a:chOff x="5893" y="3022"/>
              <a:chExt cx="466" cy="115"/>
            </a:xfrm>
          </p:grpSpPr>
          <p:sp>
            <p:nvSpPr>
              <p:cNvPr id="1080" name="Rectangle 105"/>
              <p:cNvSpPr>
                <a:spLocks noChangeArrowheads="1"/>
              </p:cNvSpPr>
              <p:nvPr userDrawn="1"/>
            </p:nvSpPr>
            <p:spPr bwMode="auto">
              <a:xfrm flipV="1">
                <a:off x="6010" y="3022"/>
                <a:ext cx="116" cy="115"/>
              </a:xfrm>
              <a:prstGeom prst="rect">
                <a:avLst/>
              </a:prstGeom>
              <a:solidFill>
                <a:srgbClr val="00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81" name="Rectangle 106"/>
              <p:cNvSpPr>
                <a:spLocks noChangeArrowheads="1"/>
              </p:cNvSpPr>
              <p:nvPr userDrawn="1"/>
            </p:nvSpPr>
            <p:spPr bwMode="auto">
              <a:xfrm flipV="1">
                <a:off x="6126" y="3022"/>
                <a:ext cx="116" cy="115"/>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82" name="Rectangle 107"/>
              <p:cNvSpPr>
                <a:spLocks noChangeArrowheads="1"/>
              </p:cNvSpPr>
              <p:nvPr userDrawn="1"/>
            </p:nvSpPr>
            <p:spPr bwMode="auto">
              <a:xfrm flipV="1">
                <a:off x="6242" y="3022"/>
                <a:ext cx="117" cy="115"/>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83" name="Rectangle 108"/>
              <p:cNvSpPr>
                <a:spLocks noChangeArrowheads="1"/>
              </p:cNvSpPr>
              <p:nvPr userDrawn="1"/>
            </p:nvSpPr>
            <p:spPr bwMode="auto">
              <a:xfrm flipV="1">
                <a:off x="5893" y="3022"/>
                <a:ext cx="117" cy="115"/>
              </a:xfrm>
              <a:prstGeom prst="rect">
                <a:avLst/>
              </a:prstGeom>
              <a:solidFill>
                <a:srgbClr val="99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045" name="Group 109"/>
            <p:cNvGrpSpPr>
              <a:grpSpLocks/>
            </p:cNvGrpSpPr>
            <p:nvPr userDrawn="1"/>
          </p:nvGrpSpPr>
          <p:grpSpPr bwMode="auto">
            <a:xfrm>
              <a:off x="5893" y="3158"/>
              <a:ext cx="466" cy="115"/>
              <a:chOff x="5893" y="3158"/>
              <a:chExt cx="466" cy="115"/>
            </a:xfrm>
          </p:grpSpPr>
          <p:sp>
            <p:nvSpPr>
              <p:cNvPr id="1076" name="Rectangle 110"/>
              <p:cNvSpPr>
                <a:spLocks noChangeArrowheads="1"/>
              </p:cNvSpPr>
              <p:nvPr userDrawn="1"/>
            </p:nvSpPr>
            <p:spPr bwMode="auto">
              <a:xfrm flipV="1">
                <a:off x="6010" y="3158"/>
                <a:ext cx="116" cy="115"/>
              </a:xfrm>
              <a:prstGeom prst="rect">
                <a:avLst/>
              </a:prstGeom>
              <a:solidFill>
                <a:srgbClr val="0099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77" name="Rectangle 111"/>
              <p:cNvSpPr>
                <a:spLocks noChangeArrowheads="1"/>
              </p:cNvSpPr>
              <p:nvPr userDrawn="1"/>
            </p:nvSpPr>
            <p:spPr bwMode="auto">
              <a:xfrm flipV="1">
                <a:off x="6126" y="3158"/>
                <a:ext cx="116" cy="115"/>
              </a:xfrm>
              <a:prstGeom prst="rect">
                <a:avLst/>
              </a:prstGeom>
              <a:solidFill>
                <a:srgbClr val="CC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78" name="Rectangle 112"/>
              <p:cNvSpPr>
                <a:spLocks noChangeArrowheads="1"/>
              </p:cNvSpPr>
              <p:nvPr userDrawn="1"/>
            </p:nvSpPr>
            <p:spPr bwMode="auto">
              <a:xfrm flipV="1">
                <a:off x="6242" y="3158"/>
                <a:ext cx="117" cy="115"/>
              </a:xfrm>
              <a:prstGeom prst="rect">
                <a:avLst/>
              </a:prstGeom>
              <a:solidFill>
                <a:srgbClr val="99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79" name="Rectangle 113"/>
              <p:cNvSpPr>
                <a:spLocks noChangeArrowheads="1"/>
              </p:cNvSpPr>
              <p:nvPr userDrawn="1"/>
            </p:nvSpPr>
            <p:spPr bwMode="auto">
              <a:xfrm flipV="1">
                <a:off x="5893" y="3158"/>
                <a:ext cx="117" cy="115"/>
              </a:xfrm>
              <a:prstGeom prst="rect">
                <a:avLst/>
              </a:prstGeom>
              <a:solidFill>
                <a:srgbClr val="99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046" name="Group 114"/>
            <p:cNvGrpSpPr>
              <a:grpSpLocks/>
            </p:cNvGrpSpPr>
            <p:nvPr userDrawn="1"/>
          </p:nvGrpSpPr>
          <p:grpSpPr bwMode="auto">
            <a:xfrm>
              <a:off x="5893" y="3385"/>
              <a:ext cx="466" cy="115"/>
              <a:chOff x="5893" y="3385"/>
              <a:chExt cx="466" cy="115"/>
            </a:xfrm>
          </p:grpSpPr>
          <p:sp>
            <p:nvSpPr>
              <p:cNvPr id="1072" name="Rectangle 115"/>
              <p:cNvSpPr>
                <a:spLocks noChangeArrowheads="1"/>
              </p:cNvSpPr>
              <p:nvPr userDrawn="1"/>
            </p:nvSpPr>
            <p:spPr bwMode="auto">
              <a:xfrm flipV="1">
                <a:off x="6010" y="3385"/>
                <a:ext cx="116" cy="115"/>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73" name="Rectangle 116"/>
              <p:cNvSpPr>
                <a:spLocks noChangeArrowheads="1"/>
              </p:cNvSpPr>
              <p:nvPr userDrawn="1"/>
            </p:nvSpPr>
            <p:spPr bwMode="auto">
              <a:xfrm flipV="1">
                <a:off x="6126" y="3385"/>
                <a:ext cx="116" cy="11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74" name="Rectangle 117"/>
              <p:cNvSpPr>
                <a:spLocks noChangeArrowheads="1"/>
              </p:cNvSpPr>
              <p:nvPr userDrawn="1"/>
            </p:nvSpPr>
            <p:spPr bwMode="auto">
              <a:xfrm flipV="1">
                <a:off x="6242" y="3385"/>
                <a:ext cx="117" cy="115"/>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75" name="Rectangle 118"/>
              <p:cNvSpPr>
                <a:spLocks noChangeArrowheads="1"/>
              </p:cNvSpPr>
              <p:nvPr userDrawn="1"/>
            </p:nvSpPr>
            <p:spPr bwMode="auto">
              <a:xfrm flipV="1">
                <a:off x="5893" y="3385"/>
                <a:ext cx="117" cy="11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047" name="Group 119"/>
            <p:cNvGrpSpPr>
              <a:grpSpLocks/>
            </p:cNvGrpSpPr>
            <p:nvPr userDrawn="1"/>
          </p:nvGrpSpPr>
          <p:grpSpPr bwMode="auto">
            <a:xfrm>
              <a:off x="5893" y="3521"/>
              <a:ext cx="466" cy="115"/>
              <a:chOff x="5893" y="3521"/>
              <a:chExt cx="466" cy="115"/>
            </a:xfrm>
          </p:grpSpPr>
          <p:sp>
            <p:nvSpPr>
              <p:cNvPr id="1068" name="Rectangle 120"/>
              <p:cNvSpPr>
                <a:spLocks noChangeArrowheads="1"/>
              </p:cNvSpPr>
              <p:nvPr userDrawn="1"/>
            </p:nvSpPr>
            <p:spPr bwMode="auto">
              <a:xfrm flipV="1">
                <a:off x="6010" y="3521"/>
                <a:ext cx="116" cy="115"/>
              </a:xfrm>
              <a:prstGeom prst="rect">
                <a:avLst/>
              </a:prstGeom>
              <a:solidFill>
                <a:srgbClr val="00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69" name="Rectangle 121"/>
              <p:cNvSpPr>
                <a:spLocks noChangeArrowheads="1"/>
              </p:cNvSpPr>
              <p:nvPr userDrawn="1"/>
            </p:nvSpPr>
            <p:spPr bwMode="auto">
              <a:xfrm flipV="1">
                <a:off x="6126" y="3521"/>
                <a:ext cx="116" cy="115"/>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70" name="Rectangle 122"/>
              <p:cNvSpPr>
                <a:spLocks noChangeArrowheads="1"/>
              </p:cNvSpPr>
              <p:nvPr userDrawn="1"/>
            </p:nvSpPr>
            <p:spPr bwMode="auto">
              <a:xfrm flipV="1">
                <a:off x="6242" y="3521"/>
                <a:ext cx="117" cy="115"/>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71" name="Rectangle 123"/>
              <p:cNvSpPr>
                <a:spLocks noChangeArrowheads="1"/>
              </p:cNvSpPr>
              <p:nvPr userDrawn="1"/>
            </p:nvSpPr>
            <p:spPr bwMode="auto">
              <a:xfrm flipV="1">
                <a:off x="5893" y="3521"/>
                <a:ext cx="117" cy="11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048" name="Group 124"/>
            <p:cNvGrpSpPr>
              <a:grpSpLocks/>
            </p:cNvGrpSpPr>
            <p:nvPr userDrawn="1"/>
          </p:nvGrpSpPr>
          <p:grpSpPr bwMode="auto">
            <a:xfrm>
              <a:off x="5893" y="3657"/>
              <a:ext cx="466" cy="115"/>
              <a:chOff x="5893" y="3657"/>
              <a:chExt cx="466" cy="115"/>
            </a:xfrm>
          </p:grpSpPr>
          <p:sp>
            <p:nvSpPr>
              <p:cNvPr id="1064" name="Rectangle 125"/>
              <p:cNvSpPr>
                <a:spLocks noChangeArrowheads="1"/>
              </p:cNvSpPr>
              <p:nvPr userDrawn="1"/>
            </p:nvSpPr>
            <p:spPr bwMode="auto">
              <a:xfrm flipV="1">
                <a:off x="6010" y="3657"/>
                <a:ext cx="116" cy="115"/>
              </a:xfrm>
              <a:prstGeom prst="rect">
                <a:avLst/>
              </a:prstGeom>
              <a:solidFill>
                <a:srgbClr val="0099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65" name="Rectangle 126"/>
              <p:cNvSpPr>
                <a:spLocks noChangeArrowheads="1"/>
              </p:cNvSpPr>
              <p:nvPr userDrawn="1"/>
            </p:nvSpPr>
            <p:spPr bwMode="auto">
              <a:xfrm flipV="1">
                <a:off x="6126" y="3657"/>
                <a:ext cx="116" cy="115"/>
              </a:xfrm>
              <a:prstGeom prst="rect">
                <a:avLst/>
              </a:prstGeom>
              <a:solidFill>
                <a:srgbClr val="CC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66" name="Rectangle 127"/>
              <p:cNvSpPr>
                <a:spLocks noChangeArrowheads="1"/>
              </p:cNvSpPr>
              <p:nvPr userDrawn="1"/>
            </p:nvSpPr>
            <p:spPr bwMode="auto">
              <a:xfrm flipV="1">
                <a:off x="6242" y="3657"/>
                <a:ext cx="117" cy="115"/>
              </a:xfrm>
              <a:prstGeom prst="rect">
                <a:avLst/>
              </a:prstGeom>
              <a:solidFill>
                <a:srgbClr val="99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67" name="Rectangle 128"/>
              <p:cNvSpPr>
                <a:spLocks noChangeArrowheads="1"/>
              </p:cNvSpPr>
              <p:nvPr userDrawn="1"/>
            </p:nvSpPr>
            <p:spPr bwMode="auto">
              <a:xfrm flipV="1">
                <a:off x="5893" y="3657"/>
                <a:ext cx="117" cy="11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049" name="Group 129"/>
            <p:cNvGrpSpPr>
              <a:grpSpLocks/>
            </p:cNvGrpSpPr>
            <p:nvPr userDrawn="1"/>
          </p:nvGrpSpPr>
          <p:grpSpPr bwMode="auto">
            <a:xfrm>
              <a:off x="5893" y="3884"/>
              <a:ext cx="466" cy="115"/>
              <a:chOff x="5893" y="3884"/>
              <a:chExt cx="466" cy="115"/>
            </a:xfrm>
          </p:grpSpPr>
          <p:sp>
            <p:nvSpPr>
              <p:cNvPr id="1060" name="Rectangle 130"/>
              <p:cNvSpPr>
                <a:spLocks noChangeArrowheads="1"/>
              </p:cNvSpPr>
              <p:nvPr userDrawn="1"/>
            </p:nvSpPr>
            <p:spPr bwMode="auto">
              <a:xfrm flipV="1">
                <a:off x="6010" y="3884"/>
                <a:ext cx="116" cy="115"/>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61" name="Rectangle 131"/>
              <p:cNvSpPr>
                <a:spLocks noChangeArrowheads="1"/>
              </p:cNvSpPr>
              <p:nvPr userDrawn="1"/>
            </p:nvSpPr>
            <p:spPr bwMode="auto">
              <a:xfrm flipV="1">
                <a:off x="6126" y="3884"/>
                <a:ext cx="116" cy="11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62" name="Rectangle 132"/>
              <p:cNvSpPr>
                <a:spLocks noChangeArrowheads="1"/>
              </p:cNvSpPr>
              <p:nvPr userDrawn="1"/>
            </p:nvSpPr>
            <p:spPr bwMode="auto">
              <a:xfrm flipV="1">
                <a:off x="6242" y="3884"/>
                <a:ext cx="117" cy="115"/>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63" name="Rectangle 133"/>
              <p:cNvSpPr>
                <a:spLocks noChangeArrowheads="1"/>
              </p:cNvSpPr>
              <p:nvPr userDrawn="1"/>
            </p:nvSpPr>
            <p:spPr bwMode="auto">
              <a:xfrm flipV="1">
                <a:off x="5893" y="3884"/>
                <a:ext cx="117" cy="11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050" name="Group 134"/>
            <p:cNvGrpSpPr>
              <a:grpSpLocks/>
            </p:cNvGrpSpPr>
            <p:nvPr userDrawn="1"/>
          </p:nvGrpSpPr>
          <p:grpSpPr bwMode="auto">
            <a:xfrm>
              <a:off x="5893" y="4026"/>
              <a:ext cx="466" cy="115"/>
              <a:chOff x="5893" y="4026"/>
              <a:chExt cx="466" cy="115"/>
            </a:xfrm>
          </p:grpSpPr>
          <p:sp>
            <p:nvSpPr>
              <p:cNvPr id="1056" name="Rectangle 135"/>
              <p:cNvSpPr>
                <a:spLocks noChangeArrowheads="1"/>
              </p:cNvSpPr>
              <p:nvPr userDrawn="1"/>
            </p:nvSpPr>
            <p:spPr bwMode="auto">
              <a:xfrm flipV="1">
                <a:off x="6010" y="4026"/>
                <a:ext cx="116" cy="115"/>
              </a:xfrm>
              <a:prstGeom prst="rect">
                <a:avLst/>
              </a:prstGeom>
              <a:solidFill>
                <a:srgbClr val="00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57" name="Rectangle 136"/>
              <p:cNvSpPr>
                <a:spLocks noChangeArrowheads="1"/>
              </p:cNvSpPr>
              <p:nvPr userDrawn="1"/>
            </p:nvSpPr>
            <p:spPr bwMode="auto">
              <a:xfrm flipV="1">
                <a:off x="6126" y="4026"/>
                <a:ext cx="116" cy="115"/>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58" name="Rectangle 137"/>
              <p:cNvSpPr>
                <a:spLocks noChangeArrowheads="1"/>
              </p:cNvSpPr>
              <p:nvPr userDrawn="1"/>
            </p:nvSpPr>
            <p:spPr bwMode="auto">
              <a:xfrm flipV="1">
                <a:off x="6242" y="4026"/>
                <a:ext cx="117" cy="115"/>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59" name="Rectangle 138"/>
              <p:cNvSpPr>
                <a:spLocks noChangeArrowheads="1"/>
              </p:cNvSpPr>
              <p:nvPr userDrawn="1"/>
            </p:nvSpPr>
            <p:spPr bwMode="auto">
              <a:xfrm flipV="1">
                <a:off x="5893" y="4026"/>
                <a:ext cx="117" cy="11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051" name="Group 139"/>
            <p:cNvGrpSpPr>
              <a:grpSpLocks/>
            </p:cNvGrpSpPr>
            <p:nvPr userDrawn="1"/>
          </p:nvGrpSpPr>
          <p:grpSpPr bwMode="auto">
            <a:xfrm>
              <a:off x="5893" y="4167"/>
              <a:ext cx="466" cy="115"/>
              <a:chOff x="5893" y="4167"/>
              <a:chExt cx="466" cy="115"/>
            </a:xfrm>
          </p:grpSpPr>
          <p:sp>
            <p:nvSpPr>
              <p:cNvPr id="1052" name="Rectangle 140"/>
              <p:cNvSpPr>
                <a:spLocks noChangeArrowheads="1"/>
              </p:cNvSpPr>
              <p:nvPr userDrawn="1"/>
            </p:nvSpPr>
            <p:spPr bwMode="auto">
              <a:xfrm flipV="1">
                <a:off x="6010" y="4167"/>
                <a:ext cx="116" cy="115"/>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53" name="Rectangle 141"/>
              <p:cNvSpPr>
                <a:spLocks noChangeArrowheads="1"/>
              </p:cNvSpPr>
              <p:nvPr userDrawn="1"/>
            </p:nvSpPr>
            <p:spPr bwMode="auto">
              <a:xfrm flipV="1">
                <a:off x="6126" y="4167"/>
                <a:ext cx="116" cy="11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54" name="Rectangle 142"/>
              <p:cNvSpPr>
                <a:spLocks noChangeArrowheads="1"/>
              </p:cNvSpPr>
              <p:nvPr userDrawn="1"/>
            </p:nvSpPr>
            <p:spPr bwMode="auto">
              <a:xfrm flipV="1">
                <a:off x="6242" y="4167"/>
                <a:ext cx="117" cy="11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55" name="Rectangle 143"/>
              <p:cNvSpPr>
                <a:spLocks noChangeArrowheads="1"/>
              </p:cNvSpPr>
              <p:nvPr userDrawn="1"/>
            </p:nvSpPr>
            <p:spPr bwMode="auto">
              <a:xfrm flipV="1">
                <a:off x="5893" y="4167"/>
                <a:ext cx="117" cy="11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
        <p:nvSpPr>
          <p:cNvPr id="1027" name="Rectangle 144"/>
          <p:cNvSpPr>
            <a:spLocks noChangeArrowheads="1"/>
          </p:cNvSpPr>
          <p:nvPr/>
        </p:nvSpPr>
        <p:spPr bwMode="auto">
          <a:xfrm>
            <a:off x="9251950" y="1333500"/>
            <a:ext cx="1192213" cy="1725613"/>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a:lnSpc>
                <a:spcPct val="120000"/>
              </a:lnSpc>
              <a:spcBef>
                <a:spcPct val="20000"/>
              </a:spcBef>
            </a:pPr>
            <a:r>
              <a:rPr lang="zh-CN" altLang="en-US" sz="1100">
                <a:solidFill>
                  <a:srgbClr val="FFFFFF"/>
                </a:solidFill>
                <a:latin typeface="Arial" pitchFamily="34" charset="0"/>
                <a:ea typeface="黑体" pitchFamily="49" charset="-122"/>
              </a:rPr>
              <a:t>配色参考方案：</a:t>
            </a:r>
          </a:p>
          <a:p>
            <a:pPr>
              <a:lnSpc>
                <a:spcPct val="120000"/>
              </a:lnSpc>
              <a:spcBef>
                <a:spcPct val="20000"/>
              </a:spcBef>
            </a:pPr>
            <a:r>
              <a:rPr lang="zh-CN" altLang="en-US" sz="1100">
                <a:solidFill>
                  <a:srgbClr val="FFFFFF"/>
                </a:solidFill>
                <a:latin typeface="Arial" pitchFamily="34" charset="0"/>
                <a:ea typeface="黑体" pitchFamily="49" charset="-122"/>
              </a:rPr>
              <a:t>建议同一页面内不超过四种颜色，以下是</a:t>
            </a:r>
            <a:r>
              <a:rPr lang="en-US" altLang="zh-CN" sz="1100">
                <a:solidFill>
                  <a:srgbClr val="FFFFFF"/>
                </a:solidFill>
                <a:latin typeface="Arial" pitchFamily="34" charset="0"/>
                <a:ea typeface="黑体" pitchFamily="49" charset="-122"/>
              </a:rPr>
              <a:t>13</a:t>
            </a:r>
            <a:r>
              <a:rPr lang="zh-CN" altLang="en-US" sz="1100">
                <a:solidFill>
                  <a:srgbClr val="FFFFFF"/>
                </a:solidFill>
                <a:latin typeface="Arial" pitchFamily="34" charset="0"/>
                <a:ea typeface="黑体" pitchFamily="49" charset="-122"/>
              </a:rPr>
              <a:t>组配色方案，同一页面内只选择一组使用。（仅供参考）</a:t>
            </a:r>
          </a:p>
        </p:txBody>
      </p:sp>
      <p:sp>
        <p:nvSpPr>
          <p:cNvPr id="1028" name="Rectangle 145"/>
          <p:cNvSpPr>
            <a:spLocks noChangeArrowheads="1"/>
          </p:cNvSpPr>
          <p:nvPr/>
        </p:nvSpPr>
        <p:spPr bwMode="auto">
          <a:xfrm>
            <a:off x="9251950" y="0"/>
            <a:ext cx="1120775" cy="684213"/>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a:lnSpc>
                <a:spcPct val="120000"/>
              </a:lnSpc>
              <a:spcBef>
                <a:spcPct val="20000"/>
              </a:spcBef>
            </a:pPr>
            <a:r>
              <a:rPr lang="zh-CN" altLang="en-US" sz="1100">
                <a:solidFill>
                  <a:srgbClr val="FFFFFF"/>
                </a:solidFill>
                <a:latin typeface="Arial" pitchFamily="34" charset="0"/>
                <a:ea typeface="黑体" pitchFamily="49" charset="-122"/>
              </a:rPr>
              <a:t>客户或者合作伙伴的标志放在右上角</a:t>
            </a:r>
            <a:r>
              <a:rPr lang="en-US" altLang="zh-CN" sz="1100">
                <a:solidFill>
                  <a:srgbClr val="FFFFFF"/>
                </a:solidFill>
                <a:latin typeface="Arial" pitchFamily="34" charset="0"/>
                <a:ea typeface="黑体" pitchFamily="49" charset="-122"/>
              </a:rPr>
              <a:t>.</a:t>
            </a:r>
            <a:endParaRPr lang="zh-CN" altLang="en-US" sz="1100">
              <a:solidFill>
                <a:srgbClr val="FFFFFF"/>
              </a:solidFill>
              <a:latin typeface="Arial" pitchFamily="34" charset="0"/>
              <a:ea typeface="黑体" pitchFamily="49" charset="-122"/>
            </a:endParaRPr>
          </a:p>
        </p:txBody>
      </p:sp>
      <p:pic>
        <p:nvPicPr>
          <p:cNvPr id="1029" name="Picture 146" descr="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973138"/>
            <a:ext cx="91440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3" name="Text Box 7"/>
          <p:cNvSpPr txBox="1">
            <a:spLocks noChangeArrowheads="1"/>
          </p:cNvSpPr>
          <p:nvPr/>
        </p:nvSpPr>
        <p:spPr bwMode="auto">
          <a:xfrm>
            <a:off x="7229475" y="4011613"/>
            <a:ext cx="1258888" cy="244475"/>
          </a:xfrm>
          <a:prstGeom prst="rect">
            <a:avLst/>
          </a:prstGeom>
          <a:noFill/>
          <a:ln>
            <a:noFill/>
          </a:ln>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000" smtClean="0">
                <a:solidFill>
                  <a:srgbClr val="FFFFFF"/>
                </a:solidFill>
                <a:latin typeface="FrutigerNext LT Bold" pitchFamily="34" charset="0"/>
                <a:ea typeface="MS PGothic" pitchFamily="34" charset="-128"/>
              </a:rPr>
              <a:t>www.huawei.com</a:t>
            </a:r>
          </a:p>
        </p:txBody>
      </p:sp>
      <p:sp>
        <p:nvSpPr>
          <p:cNvPr id="1031" name="Rectangle 2"/>
          <p:cNvSpPr>
            <a:spLocks noGrp="1" noChangeArrowheads="1"/>
          </p:cNvSpPr>
          <p:nvPr>
            <p:ph type="title"/>
          </p:nvPr>
        </p:nvSpPr>
        <p:spPr bwMode="auto">
          <a:xfrm>
            <a:off x="755650" y="2174291"/>
            <a:ext cx="5616575"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6800" rIns="91440" bIns="46800" numCol="1" anchor="ctr" anchorCtr="0" compatLnSpc="1">
            <a:prstTxWarp prst="textNoShape">
              <a:avLst/>
            </a:prstTxWarp>
            <a:spAutoFit/>
          </a:bodyPr>
          <a:lstStyle/>
          <a:p>
            <a:pPr lvl="0"/>
            <a:r>
              <a:rPr lang="zh-CN" altLang="en-US" dirty="0" smtClean="0"/>
              <a:t>单击此处编辑母版标题样式</a:t>
            </a:r>
          </a:p>
        </p:txBody>
      </p:sp>
      <p:sp>
        <p:nvSpPr>
          <p:cNvPr id="1032" name="Rectangle 3"/>
          <p:cNvSpPr>
            <a:spLocks noGrp="1" noChangeArrowheads="1"/>
          </p:cNvSpPr>
          <p:nvPr>
            <p:ph type="body" idx="1"/>
          </p:nvPr>
        </p:nvSpPr>
        <p:spPr bwMode="auto">
          <a:xfrm>
            <a:off x="755650" y="3068638"/>
            <a:ext cx="53292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spAutoFit/>
          </a:bodyPr>
          <a:lstStyle/>
          <a:p>
            <a:pPr lvl="0"/>
            <a:r>
              <a:rPr lang="zh-CN" altLang="en-US" dirty="0" smtClean="0"/>
              <a:t>单击此处编辑母版文本样式</a:t>
            </a:r>
          </a:p>
        </p:txBody>
      </p:sp>
      <p:sp>
        <p:nvSpPr>
          <p:cNvPr id="1033" name="Rectangle 7"/>
          <p:cNvSpPr>
            <a:spLocks noChangeArrowheads="1"/>
          </p:cNvSpPr>
          <p:nvPr/>
        </p:nvSpPr>
        <p:spPr bwMode="auto">
          <a:xfrm>
            <a:off x="-1952625" y="692150"/>
            <a:ext cx="1844675" cy="5500688"/>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algn="r">
              <a:lnSpc>
                <a:spcPct val="125000"/>
              </a:lnSpc>
              <a:spcBef>
                <a:spcPct val="20000"/>
              </a:spcBef>
            </a:pPr>
            <a:r>
              <a:rPr lang="zh-CN" altLang="en-US" sz="1100" dirty="0">
                <a:solidFill>
                  <a:srgbClr val="FFFFFF"/>
                </a:solidFill>
                <a:latin typeface="Arial" pitchFamily="34" charset="0"/>
                <a:ea typeface="黑体" pitchFamily="49" charset="-122"/>
              </a:rPr>
              <a:t>英文标题</a:t>
            </a:r>
            <a:r>
              <a:rPr lang="en-US" altLang="zh-CN" sz="1100" dirty="0">
                <a:solidFill>
                  <a:srgbClr val="FFFFFF"/>
                </a:solidFill>
                <a:latin typeface="Arial" pitchFamily="34" charset="0"/>
                <a:ea typeface="黑体" pitchFamily="49" charset="-122"/>
              </a:rPr>
              <a:t>:32-35pt  </a:t>
            </a:r>
            <a:endParaRPr lang="zh-CN" altLang="en-US" sz="1100" dirty="0">
              <a:solidFill>
                <a:srgbClr val="FFFFFF"/>
              </a:solidFill>
              <a:latin typeface="Arial" pitchFamily="34" charset="0"/>
              <a:ea typeface="黑体" pitchFamily="49" charset="-122"/>
            </a:endParaRPr>
          </a:p>
          <a:p>
            <a:pPr algn="r">
              <a:lnSpc>
                <a:spcPct val="125000"/>
              </a:lnSpc>
              <a:spcBef>
                <a:spcPct val="20000"/>
              </a:spcBef>
            </a:pPr>
            <a:r>
              <a:rPr lang="zh-CN" altLang="en-US" sz="1100" dirty="0">
                <a:solidFill>
                  <a:srgbClr val="FFFFFF"/>
                </a:solidFill>
                <a:latin typeface="Arial" pitchFamily="34" charset="0"/>
                <a:ea typeface="黑体" pitchFamily="49" charset="-122"/>
              </a:rPr>
              <a:t>颜色</a:t>
            </a:r>
            <a:r>
              <a:rPr lang="en-US" altLang="zh-CN" sz="1100" dirty="0">
                <a:solidFill>
                  <a:srgbClr val="FFFFFF"/>
                </a:solidFill>
                <a:latin typeface="Arial" pitchFamily="34" charset="0"/>
                <a:ea typeface="黑体" pitchFamily="49" charset="-122"/>
              </a:rPr>
              <a:t>: R153 G0 B0</a:t>
            </a:r>
          </a:p>
          <a:p>
            <a:pPr algn="r">
              <a:lnSpc>
                <a:spcPct val="125000"/>
              </a:lnSpc>
              <a:spcBef>
                <a:spcPct val="20000"/>
              </a:spcBef>
            </a:pPr>
            <a:r>
              <a:rPr lang="zh-CN" altLang="en-US" sz="1100" dirty="0">
                <a:solidFill>
                  <a:srgbClr val="FFFFFF"/>
                </a:solidFill>
                <a:latin typeface="Arial" pitchFamily="34" charset="0"/>
                <a:ea typeface="黑体" pitchFamily="49" charset="-122"/>
              </a:rPr>
              <a:t>内部使用字体 </a:t>
            </a:r>
            <a:r>
              <a:rPr lang="en-US" altLang="zh-CN" sz="1100" dirty="0">
                <a:solidFill>
                  <a:srgbClr val="FFFFFF"/>
                </a:solidFill>
                <a:latin typeface="Arial" pitchFamily="34" charset="0"/>
                <a:ea typeface="黑体" pitchFamily="49" charset="-122"/>
              </a:rPr>
              <a:t>:</a:t>
            </a:r>
          </a:p>
          <a:p>
            <a:pPr algn="r">
              <a:lnSpc>
                <a:spcPct val="125000"/>
              </a:lnSpc>
              <a:spcBef>
                <a:spcPct val="20000"/>
              </a:spcBef>
            </a:pPr>
            <a:r>
              <a:rPr lang="en-US" altLang="zh-CN" sz="1100" dirty="0" err="1">
                <a:solidFill>
                  <a:srgbClr val="FFFFFF"/>
                </a:solidFill>
                <a:latin typeface="Arial" pitchFamily="34" charset="0"/>
                <a:ea typeface="黑体" pitchFamily="49" charset="-122"/>
              </a:rPr>
              <a:t>FrutigerNext</a:t>
            </a:r>
            <a:r>
              <a:rPr lang="en-US" altLang="zh-CN" sz="1100" dirty="0">
                <a:solidFill>
                  <a:srgbClr val="FFFFFF"/>
                </a:solidFill>
                <a:latin typeface="Arial" pitchFamily="34" charset="0"/>
                <a:ea typeface="黑体" pitchFamily="49" charset="-122"/>
              </a:rPr>
              <a:t> LT Medium</a:t>
            </a:r>
          </a:p>
          <a:p>
            <a:pPr algn="r">
              <a:lnSpc>
                <a:spcPct val="125000"/>
              </a:lnSpc>
              <a:spcBef>
                <a:spcPct val="20000"/>
              </a:spcBef>
            </a:pPr>
            <a:r>
              <a:rPr lang="zh-CN" altLang="en-US" sz="1100" dirty="0">
                <a:solidFill>
                  <a:srgbClr val="FFFFFF"/>
                </a:solidFill>
                <a:latin typeface="Arial" pitchFamily="34" charset="0"/>
                <a:ea typeface="黑体" pitchFamily="49" charset="-122"/>
              </a:rPr>
              <a:t>外部使用字体 </a:t>
            </a:r>
            <a:r>
              <a:rPr lang="en-US" altLang="zh-CN" sz="1100" dirty="0">
                <a:solidFill>
                  <a:srgbClr val="FFFFFF"/>
                </a:solidFill>
                <a:latin typeface="Arial" pitchFamily="34" charset="0"/>
                <a:ea typeface="黑体" pitchFamily="49" charset="-122"/>
              </a:rPr>
              <a:t>: Arial</a:t>
            </a:r>
          </a:p>
          <a:p>
            <a:pPr algn="r">
              <a:lnSpc>
                <a:spcPct val="75000"/>
              </a:lnSpc>
              <a:spcBef>
                <a:spcPct val="20000"/>
              </a:spcBef>
            </a:pPr>
            <a:endParaRPr lang="en-US" altLang="zh-CN" sz="1100" dirty="0">
              <a:solidFill>
                <a:srgbClr val="FFFFFF"/>
              </a:solidFill>
              <a:latin typeface="Arial" pitchFamily="34" charset="0"/>
              <a:ea typeface="黑体" pitchFamily="49" charset="-122"/>
            </a:endParaRPr>
          </a:p>
          <a:p>
            <a:pPr algn="r">
              <a:lnSpc>
                <a:spcPct val="125000"/>
              </a:lnSpc>
              <a:spcBef>
                <a:spcPct val="20000"/>
              </a:spcBef>
            </a:pPr>
            <a:r>
              <a:rPr lang="zh-CN" altLang="en-US" sz="1100" dirty="0">
                <a:solidFill>
                  <a:srgbClr val="FFFFFF"/>
                </a:solidFill>
                <a:latin typeface="Arial" pitchFamily="34" charset="0"/>
                <a:ea typeface="黑体" pitchFamily="49" charset="-122"/>
              </a:rPr>
              <a:t>中文标题</a:t>
            </a:r>
            <a:r>
              <a:rPr lang="en-US" altLang="zh-CN" sz="1100" dirty="0">
                <a:solidFill>
                  <a:srgbClr val="FFFFFF"/>
                </a:solidFill>
                <a:latin typeface="Arial" pitchFamily="34" charset="0"/>
                <a:ea typeface="黑体" pitchFamily="49" charset="-122"/>
              </a:rPr>
              <a:t>:30-32pt  </a:t>
            </a:r>
            <a:endParaRPr lang="zh-CN" altLang="en-US" sz="1100" dirty="0">
              <a:solidFill>
                <a:srgbClr val="FFFFFF"/>
              </a:solidFill>
              <a:latin typeface="Arial" pitchFamily="34" charset="0"/>
              <a:ea typeface="黑体" pitchFamily="49" charset="-122"/>
            </a:endParaRPr>
          </a:p>
          <a:p>
            <a:pPr algn="r">
              <a:lnSpc>
                <a:spcPct val="125000"/>
              </a:lnSpc>
              <a:spcBef>
                <a:spcPct val="20000"/>
              </a:spcBef>
            </a:pPr>
            <a:r>
              <a:rPr lang="zh-CN" altLang="en-US" sz="1100" dirty="0">
                <a:solidFill>
                  <a:srgbClr val="FFFFFF"/>
                </a:solidFill>
                <a:latin typeface="Arial" pitchFamily="34" charset="0"/>
                <a:ea typeface="黑体" pitchFamily="49" charset="-122"/>
              </a:rPr>
              <a:t>颜色</a:t>
            </a:r>
            <a:r>
              <a:rPr lang="en-US" altLang="zh-CN" sz="1100" dirty="0">
                <a:solidFill>
                  <a:srgbClr val="FFFFFF"/>
                </a:solidFill>
                <a:latin typeface="Arial" pitchFamily="34" charset="0"/>
                <a:ea typeface="黑体" pitchFamily="49" charset="-122"/>
              </a:rPr>
              <a:t>: R153 G0 B0</a:t>
            </a:r>
          </a:p>
          <a:p>
            <a:pPr algn="r">
              <a:lnSpc>
                <a:spcPct val="125000"/>
              </a:lnSpc>
              <a:spcBef>
                <a:spcPct val="20000"/>
              </a:spcBef>
            </a:pPr>
            <a:r>
              <a:rPr lang="zh-CN" altLang="en-US" sz="1100" dirty="0">
                <a:solidFill>
                  <a:srgbClr val="FFFFFF"/>
                </a:solidFill>
                <a:latin typeface="Arial" pitchFamily="34" charset="0"/>
                <a:ea typeface="黑体" pitchFamily="49" charset="-122"/>
              </a:rPr>
              <a:t>字体</a:t>
            </a:r>
            <a:r>
              <a:rPr lang="en-US" altLang="zh-CN" sz="1100" dirty="0">
                <a:solidFill>
                  <a:srgbClr val="FFFFFF"/>
                </a:solidFill>
                <a:latin typeface="Arial" pitchFamily="34" charset="0"/>
                <a:ea typeface="黑体" pitchFamily="49" charset="-122"/>
              </a:rPr>
              <a:t>:</a:t>
            </a:r>
            <a:r>
              <a:rPr lang="zh-CN" altLang="en-US" sz="1100" dirty="0">
                <a:solidFill>
                  <a:srgbClr val="FFFFFF"/>
                </a:solidFill>
                <a:latin typeface="Arial" pitchFamily="34" charset="0"/>
                <a:ea typeface="黑体" pitchFamily="49" charset="-122"/>
              </a:rPr>
              <a:t>黑体</a:t>
            </a:r>
          </a:p>
          <a:p>
            <a:pPr algn="r">
              <a:lnSpc>
                <a:spcPct val="125000"/>
              </a:lnSpc>
              <a:spcBef>
                <a:spcPct val="20000"/>
              </a:spcBef>
            </a:pPr>
            <a:endParaRPr lang="zh-CN" altLang="en-US" sz="1100" dirty="0">
              <a:solidFill>
                <a:srgbClr val="FFFFFF"/>
              </a:solidFill>
              <a:latin typeface="Arial" pitchFamily="34" charset="0"/>
              <a:ea typeface="黑体" pitchFamily="49" charset="-122"/>
            </a:endParaRPr>
          </a:p>
          <a:p>
            <a:pPr algn="r">
              <a:lnSpc>
                <a:spcPct val="125000"/>
              </a:lnSpc>
              <a:spcBef>
                <a:spcPct val="20000"/>
              </a:spcBef>
            </a:pPr>
            <a:endParaRPr lang="zh-CN" altLang="en-US" sz="1100" dirty="0">
              <a:solidFill>
                <a:srgbClr val="FFFFFF"/>
              </a:solidFill>
              <a:latin typeface="Arial" pitchFamily="34" charset="0"/>
              <a:ea typeface="黑体" pitchFamily="49" charset="-122"/>
            </a:endParaRPr>
          </a:p>
          <a:p>
            <a:pPr algn="r">
              <a:lnSpc>
                <a:spcPct val="125000"/>
              </a:lnSpc>
              <a:spcBef>
                <a:spcPct val="20000"/>
              </a:spcBef>
            </a:pPr>
            <a:endParaRPr lang="zh-CN" altLang="en-US" sz="1100" dirty="0">
              <a:solidFill>
                <a:srgbClr val="FFFFFF"/>
              </a:solidFill>
              <a:latin typeface="Arial" pitchFamily="34" charset="0"/>
              <a:ea typeface="黑体" pitchFamily="49" charset="-122"/>
            </a:endParaRPr>
          </a:p>
          <a:p>
            <a:pPr algn="r">
              <a:lnSpc>
                <a:spcPct val="125000"/>
              </a:lnSpc>
              <a:spcBef>
                <a:spcPct val="20000"/>
              </a:spcBef>
            </a:pPr>
            <a:r>
              <a:rPr lang="zh-CN" altLang="en-US" sz="1100" dirty="0">
                <a:solidFill>
                  <a:srgbClr val="FFFFFF"/>
                </a:solidFill>
                <a:latin typeface="Arial" pitchFamily="34" charset="0"/>
                <a:ea typeface="黑体" pitchFamily="49" charset="-122"/>
              </a:rPr>
              <a:t>英文正文</a:t>
            </a:r>
            <a:r>
              <a:rPr lang="en-US" altLang="zh-CN" sz="1100" dirty="0">
                <a:solidFill>
                  <a:srgbClr val="FFFFFF"/>
                </a:solidFill>
                <a:latin typeface="Arial" pitchFamily="34" charset="0"/>
                <a:ea typeface="黑体" pitchFamily="49" charset="-122"/>
              </a:rPr>
              <a:t>:20-22pt</a:t>
            </a:r>
          </a:p>
          <a:p>
            <a:pPr algn="r">
              <a:lnSpc>
                <a:spcPct val="125000"/>
              </a:lnSpc>
              <a:spcBef>
                <a:spcPct val="20000"/>
              </a:spcBef>
            </a:pPr>
            <a:r>
              <a:rPr lang="zh-CN" altLang="en-US" sz="1100" dirty="0">
                <a:solidFill>
                  <a:srgbClr val="FFFFFF"/>
                </a:solidFill>
                <a:latin typeface="Arial" pitchFamily="34" charset="0"/>
                <a:ea typeface="黑体" pitchFamily="49" charset="-122"/>
              </a:rPr>
              <a:t>子目录 </a:t>
            </a:r>
            <a:r>
              <a:rPr lang="en-US" altLang="zh-CN" sz="1100" dirty="0">
                <a:solidFill>
                  <a:srgbClr val="FFFFFF"/>
                </a:solidFill>
                <a:latin typeface="Arial" pitchFamily="34" charset="0"/>
                <a:ea typeface="黑体" pitchFamily="49" charset="-122"/>
              </a:rPr>
              <a:t>(2-5</a:t>
            </a:r>
            <a:r>
              <a:rPr lang="zh-CN" altLang="en-US" sz="1100" dirty="0">
                <a:solidFill>
                  <a:srgbClr val="FFFFFF"/>
                </a:solidFill>
                <a:latin typeface="Arial" pitchFamily="34" charset="0"/>
                <a:ea typeface="黑体" pitchFamily="49" charset="-122"/>
              </a:rPr>
              <a:t>级</a:t>
            </a:r>
            <a:r>
              <a:rPr lang="en-US" altLang="zh-CN" sz="1100" dirty="0">
                <a:solidFill>
                  <a:srgbClr val="FFFFFF"/>
                </a:solidFill>
                <a:latin typeface="Arial" pitchFamily="34" charset="0"/>
                <a:ea typeface="黑体" pitchFamily="49" charset="-122"/>
              </a:rPr>
              <a:t>) :18pt  </a:t>
            </a:r>
          </a:p>
          <a:p>
            <a:pPr algn="r">
              <a:lnSpc>
                <a:spcPct val="125000"/>
              </a:lnSpc>
              <a:spcBef>
                <a:spcPct val="20000"/>
              </a:spcBef>
            </a:pPr>
            <a:r>
              <a:rPr lang="zh-CN" altLang="en-US" sz="1100" dirty="0">
                <a:solidFill>
                  <a:srgbClr val="FFFFFF"/>
                </a:solidFill>
                <a:latin typeface="Arial" pitchFamily="34" charset="0"/>
                <a:ea typeface="黑体" pitchFamily="49" charset="-122"/>
              </a:rPr>
              <a:t>颜色</a:t>
            </a:r>
            <a:r>
              <a:rPr lang="en-US" altLang="zh-CN" sz="1100" dirty="0">
                <a:solidFill>
                  <a:srgbClr val="FFFFFF"/>
                </a:solidFill>
                <a:latin typeface="Arial" pitchFamily="34" charset="0"/>
                <a:ea typeface="黑体" pitchFamily="49" charset="-122"/>
              </a:rPr>
              <a:t>:</a:t>
            </a:r>
            <a:r>
              <a:rPr lang="zh-CN" altLang="en-US" sz="1100" dirty="0">
                <a:solidFill>
                  <a:srgbClr val="FFFFFF"/>
                </a:solidFill>
                <a:latin typeface="Arial" pitchFamily="34" charset="0"/>
                <a:ea typeface="黑体" pitchFamily="49" charset="-122"/>
              </a:rPr>
              <a:t>黑色</a:t>
            </a:r>
          </a:p>
          <a:p>
            <a:pPr algn="r">
              <a:lnSpc>
                <a:spcPct val="125000"/>
              </a:lnSpc>
              <a:spcBef>
                <a:spcPct val="20000"/>
              </a:spcBef>
            </a:pPr>
            <a:r>
              <a:rPr lang="zh-CN" altLang="en-US" sz="1100" dirty="0">
                <a:solidFill>
                  <a:srgbClr val="FFFFFF"/>
                </a:solidFill>
                <a:latin typeface="Arial" pitchFamily="34" charset="0"/>
                <a:ea typeface="黑体" pitchFamily="49" charset="-122"/>
              </a:rPr>
              <a:t>内部使用字体 </a:t>
            </a:r>
            <a:r>
              <a:rPr lang="en-US" altLang="zh-CN" sz="1100" dirty="0">
                <a:solidFill>
                  <a:srgbClr val="FFFFFF"/>
                </a:solidFill>
                <a:latin typeface="Arial" pitchFamily="34" charset="0"/>
                <a:ea typeface="黑体" pitchFamily="49" charset="-122"/>
              </a:rPr>
              <a:t>:</a:t>
            </a:r>
          </a:p>
          <a:p>
            <a:pPr algn="r">
              <a:lnSpc>
                <a:spcPct val="125000"/>
              </a:lnSpc>
              <a:spcBef>
                <a:spcPct val="20000"/>
              </a:spcBef>
            </a:pPr>
            <a:r>
              <a:rPr lang="en-US" altLang="zh-CN" sz="1100" dirty="0" err="1">
                <a:solidFill>
                  <a:srgbClr val="FFFFFF"/>
                </a:solidFill>
                <a:latin typeface="Arial" pitchFamily="34" charset="0"/>
                <a:ea typeface="黑体" pitchFamily="49" charset="-122"/>
              </a:rPr>
              <a:t>FrutigerNext</a:t>
            </a:r>
            <a:r>
              <a:rPr lang="en-US" altLang="zh-CN" sz="1100" dirty="0">
                <a:solidFill>
                  <a:srgbClr val="FFFFFF"/>
                </a:solidFill>
                <a:latin typeface="Arial" pitchFamily="34" charset="0"/>
                <a:ea typeface="黑体" pitchFamily="49" charset="-122"/>
              </a:rPr>
              <a:t> LT Regular</a:t>
            </a:r>
          </a:p>
          <a:p>
            <a:pPr algn="r">
              <a:lnSpc>
                <a:spcPct val="125000"/>
              </a:lnSpc>
              <a:spcBef>
                <a:spcPct val="20000"/>
              </a:spcBef>
            </a:pPr>
            <a:r>
              <a:rPr lang="zh-CN" altLang="en-US" sz="1100" dirty="0">
                <a:solidFill>
                  <a:srgbClr val="FFFFFF"/>
                </a:solidFill>
                <a:latin typeface="Arial" pitchFamily="34" charset="0"/>
                <a:ea typeface="黑体" pitchFamily="49" charset="-122"/>
              </a:rPr>
              <a:t>外部使用字体 </a:t>
            </a:r>
            <a:r>
              <a:rPr lang="en-US" altLang="zh-CN" sz="1100" dirty="0">
                <a:solidFill>
                  <a:srgbClr val="FFFFFF"/>
                </a:solidFill>
                <a:latin typeface="Arial" pitchFamily="34" charset="0"/>
                <a:ea typeface="黑体" pitchFamily="49" charset="-122"/>
              </a:rPr>
              <a:t>: Arial</a:t>
            </a:r>
          </a:p>
          <a:p>
            <a:pPr algn="r">
              <a:lnSpc>
                <a:spcPct val="75000"/>
              </a:lnSpc>
              <a:spcBef>
                <a:spcPct val="20000"/>
              </a:spcBef>
            </a:pPr>
            <a:endParaRPr lang="en-US" altLang="zh-CN" sz="1100" dirty="0">
              <a:solidFill>
                <a:srgbClr val="FFFFFF"/>
              </a:solidFill>
              <a:latin typeface="Arial" pitchFamily="34" charset="0"/>
              <a:ea typeface="黑体" pitchFamily="49" charset="-122"/>
            </a:endParaRPr>
          </a:p>
          <a:p>
            <a:pPr algn="r">
              <a:lnSpc>
                <a:spcPct val="125000"/>
              </a:lnSpc>
              <a:spcBef>
                <a:spcPct val="20000"/>
              </a:spcBef>
            </a:pPr>
            <a:r>
              <a:rPr lang="zh-CN" altLang="en-US" sz="1100" dirty="0">
                <a:solidFill>
                  <a:srgbClr val="FFFFFF"/>
                </a:solidFill>
                <a:latin typeface="Arial" pitchFamily="34" charset="0"/>
                <a:ea typeface="黑体" pitchFamily="49" charset="-122"/>
              </a:rPr>
              <a:t>中文正文</a:t>
            </a:r>
            <a:r>
              <a:rPr lang="en-US" altLang="zh-CN" sz="1100" dirty="0">
                <a:solidFill>
                  <a:srgbClr val="FFFFFF"/>
                </a:solidFill>
                <a:latin typeface="Arial" pitchFamily="34" charset="0"/>
                <a:ea typeface="黑体" pitchFamily="49" charset="-122"/>
              </a:rPr>
              <a:t>:18-20pt</a:t>
            </a:r>
          </a:p>
          <a:p>
            <a:pPr algn="r">
              <a:lnSpc>
                <a:spcPct val="125000"/>
              </a:lnSpc>
              <a:spcBef>
                <a:spcPct val="20000"/>
              </a:spcBef>
            </a:pPr>
            <a:r>
              <a:rPr lang="zh-CN" altLang="en-US" sz="1100" dirty="0">
                <a:solidFill>
                  <a:srgbClr val="FFFFFF"/>
                </a:solidFill>
                <a:latin typeface="Arial" pitchFamily="34" charset="0"/>
                <a:ea typeface="黑体" pitchFamily="49" charset="-122"/>
              </a:rPr>
              <a:t>子目录</a:t>
            </a:r>
            <a:r>
              <a:rPr lang="en-US" altLang="zh-CN" sz="1100" dirty="0">
                <a:solidFill>
                  <a:srgbClr val="FFFFFF"/>
                </a:solidFill>
                <a:latin typeface="Arial" pitchFamily="34" charset="0"/>
                <a:ea typeface="黑体" pitchFamily="49" charset="-122"/>
              </a:rPr>
              <a:t>(2-5</a:t>
            </a:r>
            <a:r>
              <a:rPr lang="zh-CN" altLang="en-US" sz="1100" dirty="0">
                <a:solidFill>
                  <a:srgbClr val="FFFFFF"/>
                </a:solidFill>
                <a:latin typeface="Arial" pitchFamily="34" charset="0"/>
                <a:ea typeface="黑体" pitchFamily="49" charset="-122"/>
              </a:rPr>
              <a:t>级</a:t>
            </a:r>
            <a:r>
              <a:rPr lang="en-US" altLang="zh-CN" sz="1100" dirty="0">
                <a:solidFill>
                  <a:srgbClr val="FFFFFF"/>
                </a:solidFill>
                <a:latin typeface="Arial" pitchFamily="34" charset="0"/>
                <a:ea typeface="黑体" pitchFamily="49" charset="-122"/>
              </a:rPr>
              <a:t>):18pt </a:t>
            </a:r>
            <a:endParaRPr lang="zh-CN" altLang="en-US" sz="1100" dirty="0">
              <a:solidFill>
                <a:srgbClr val="FFFFFF"/>
              </a:solidFill>
              <a:latin typeface="Arial" pitchFamily="34" charset="0"/>
              <a:ea typeface="黑体" pitchFamily="49" charset="-122"/>
            </a:endParaRPr>
          </a:p>
          <a:p>
            <a:pPr algn="r">
              <a:lnSpc>
                <a:spcPct val="125000"/>
              </a:lnSpc>
              <a:spcBef>
                <a:spcPct val="20000"/>
              </a:spcBef>
            </a:pPr>
            <a:r>
              <a:rPr lang="zh-CN" altLang="en-US" sz="1100" dirty="0">
                <a:solidFill>
                  <a:srgbClr val="FFFFFF"/>
                </a:solidFill>
                <a:latin typeface="Arial" pitchFamily="34" charset="0"/>
                <a:ea typeface="黑体" pitchFamily="49" charset="-122"/>
              </a:rPr>
              <a:t>颜色</a:t>
            </a:r>
            <a:r>
              <a:rPr lang="en-US" altLang="zh-CN" sz="1100" dirty="0">
                <a:solidFill>
                  <a:srgbClr val="FFFFFF"/>
                </a:solidFill>
                <a:latin typeface="Arial" pitchFamily="34" charset="0"/>
                <a:ea typeface="黑体" pitchFamily="49" charset="-122"/>
              </a:rPr>
              <a:t>:</a:t>
            </a:r>
            <a:r>
              <a:rPr lang="zh-CN" altLang="en-US" sz="1100" dirty="0">
                <a:solidFill>
                  <a:srgbClr val="FFFFFF"/>
                </a:solidFill>
                <a:latin typeface="Arial" pitchFamily="34" charset="0"/>
                <a:ea typeface="黑体" pitchFamily="49" charset="-122"/>
              </a:rPr>
              <a:t>黑色</a:t>
            </a:r>
          </a:p>
          <a:p>
            <a:pPr algn="r">
              <a:lnSpc>
                <a:spcPct val="125000"/>
              </a:lnSpc>
              <a:spcBef>
                <a:spcPct val="20000"/>
              </a:spcBef>
            </a:pPr>
            <a:r>
              <a:rPr lang="zh-CN" altLang="en-US" sz="1100" dirty="0">
                <a:solidFill>
                  <a:srgbClr val="FFFFFF"/>
                </a:solidFill>
                <a:latin typeface="Arial" pitchFamily="34" charset="0"/>
                <a:ea typeface="黑体" pitchFamily="49" charset="-122"/>
              </a:rPr>
              <a:t>字体</a:t>
            </a:r>
            <a:r>
              <a:rPr lang="en-US" altLang="zh-CN" sz="1100" dirty="0">
                <a:solidFill>
                  <a:srgbClr val="FFFFFF"/>
                </a:solidFill>
                <a:latin typeface="Arial" pitchFamily="34" charset="0"/>
                <a:ea typeface="黑体" pitchFamily="49" charset="-122"/>
              </a:rPr>
              <a:t>:</a:t>
            </a:r>
            <a:r>
              <a:rPr lang="zh-CN" altLang="en-US" sz="1100" dirty="0">
                <a:solidFill>
                  <a:srgbClr val="FFFFFF"/>
                </a:solidFill>
                <a:latin typeface="Arial" pitchFamily="34" charset="0"/>
                <a:ea typeface="黑体" pitchFamily="49" charset="-122"/>
              </a:rPr>
              <a:t>细黑体 </a:t>
            </a:r>
            <a:endParaRPr lang="zh-CN" altLang="en-US" sz="1100" dirty="0">
              <a:solidFill>
                <a:srgbClr val="000000"/>
              </a:solidFill>
              <a:latin typeface="Arial" pitchFamily="34" charset="0"/>
              <a:ea typeface="黑体" pitchFamily="49" charset="-122"/>
            </a:endParaRPr>
          </a:p>
        </p:txBody>
      </p:sp>
      <p:sp>
        <p:nvSpPr>
          <p:cNvPr id="1036" name="Rectangle 13"/>
          <p:cNvSpPr>
            <a:spLocks noChangeArrowheads="1"/>
          </p:cNvSpPr>
          <p:nvPr/>
        </p:nvSpPr>
        <p:spPr bwMode="auto">
          <a:xfrm>
            <a:off x="7235825" y="476250"/>
            <a:ext cx="14652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defTabSz="784225" eaLnBrk="0" hangingPunct="0"/>
            <a:r>
              <a:rPr lang="en-US" altLang="zh-CN" sz="1400" b="1">
                <a:solidFill>
                  <a:srgbClr val="666666"/>
                </a:solidFill>
                <a:latin typeface="FrutigerNext LT Bold" pitchFamily="34" charset="0"/>
                <a:ea typeface="MS PGothic" pitchFamily="34" charset="-128"/>
              </a:rPr>
              <a:t>Security Level: </a:t>
            </a:r>
          </a:p>
        </p:txBody>
      </p:sp>
      <p:sp>
        <p:nvSpPr>
          <p:cNvPr id="310" name="Rectangle 19"/>
          <p:cNvSpPr>
            <a:spLocks noGrp="1" noChangeArrowheads="1"/>
          </p:cNvSpPr>
          <p:nvPr>
            <p:ph type="dt" sz="quarter" idx="2"/>
          </p:nvPr>
        </p:nvSpPr>
        <p:spPr bwMode="auto">
          <a:xfrm>
            <a:off x="755650" y="479425"/>
            <a:ext cx="2133600" cy="212725"/>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B2B2B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sz="1400">
                <a:latin typeface="+mn-lt"/>
                <a:ea typeface="+mn-ea"/>
              </a:defRPr>
            </a:lvl1pPr>
          </a:lstStyle>
          <a:p>
            <a:pPr>
              <a:defRPr/>
            </a:pPr>
            <a:endParaRPr lang="en-US" altLang="zh-CN"/>
          </a:p>
        </p:txBody>
      </p:sp>
      <p:pic>
        <p:nvPicPr>
          <p:cNvPr id="80" name="Picture 6" descr="Logo"/>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669213" y="5684838"/>
            <a:ext cx="706437"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 name="Text Box 5"/>
          <p:cNvSpPr txBox="1">
            <a:spLocks noChangeArrowheads="1"/>
          </p:cNvSpPr>
          <p:nvPr/>
        </p:nvSpPr>
        <p:spPr bwMode="auto">
          <a:xfrm>
            <a:off x="755650" y="6219825"/>
            <a:ext cx="2967038" cy="212725"/>
          </a:xfrm>
          <a:prstGeom prst="rect">
            <a:avLst/>
          </a:prstGeom>
          <a:noFill/>
          <a:ln>
            <a:noFill/>
          </a:ln>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bIns="0">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400" dirty="0" smtClean="0">
                <a:solidFill>
                  <a:srgbClr val="000000"/>
                </a:solidFill>
                <a:latin typeface="FrutigerNext LT Bold" pitchFamily="34" charset="0"/>
                <a:ea typeface="MS PGothic" pitchFamily="34" charset="-128"/>
              </a:rPr>
              <a:t>HUAWEI TECHNOLOGIES CO., LTD.</a:t>
            </a:r>
          </a:p>
        </p:txBody>
      </p:sp>
    </p:spTree>
  </p:cSld>
  <p:clrMap bg1="lt1" tx1="dk1" bg2="lt2" tx2="dk2" accent1="accent1" accent2="accent2" accent3="accent3" accent4="accent4" accent5="accent5" accent6="accent6" hlink="hlink" folHlink="folHlink"/>
  <p:sldLayoutIdLst>
    <p:sldLayoutId id="2147483815" r:id="rId1"/>
  </p:sldLayoutIdLst>
  <p:transition advClick="0" advTm="8000">
    <p:fade thruBlk="1"/>
  </p:transition>
  <p:timing>
    <p:tnLst>
      <p:par>
        <p:cTn id="1" dur="indefinite" restart="never" nodeType="tmRoot"/>
      </p:par>
    </p:tnLst>
  </p:timing>
  <p:txStyles>
    <p:titleStyle>
      <a:lvl1pPr algn="l" rtl="0" eaLnBrk="1" fontAlgn="base" hangingPunct="1">
        <a:spcBef>
          <a:spcPct val="0"/>
        </a:spcBef>
        <a:spcAft>
          <a:spcPct val="0"/>
        </a:spcAft>
        <a:defRPr lang="zh-CN" altLang="en-US" sz="3200" b="1" dirty="0">
          <a:solidFill>
            <a:schemeClr val="bg1"/>
          </a:solidFill>
          <a:latin typeface="+mj-lt"/>
          <a:ea typeface="黑体" pitchFamily="49" charset="-122"/>
          <a:cs typeface="+mj-cs"/>
        </a:defRPr>
      </a:lvl1pPr>
      <a:lvl2pPr algn="l" rtl="0" eaLnBrk="1" fontAlgn="base" hangingPunct="1">
        <a:spcBef>
          <a:spcPct val="0"/>
        </a:spcBef>
        <a:spcAft>
          <a:spcPct val="0"/>
        </a:spcAft>
        <a:defRPr sz="3200" b="1">
          <a:solidFill>
            <a:schemeClr val="bg1"/>
          </a:solidFill>
          <a:latin typeface="黑体" pitchFamily="49" charset="-122"/>
          <a:ea typeface="黑体" pitchFamily="49" charset="-122"/>
          <a:cs typeface="宋体" charset="-122"/>
        </a:defRPr>
      </a:lvl2pPr>
      <a:lvl3pPr algn="l" rtl="0" eaLnBrk="1" fontAlgn="base" hangingPunct="1">
        <a:spcBef>
          <a:spcPct val="0"/>
        </a:spcBef>
        <a:spcAft>
          <a:spcPct val="0"/>
        </a:spcAft>
        <a:defRPr sz="3200" b="1">
          <a:solidFill>
            <a:schemeClr val="bg1"/>
          </a:solidFill>
          <a:latin typeface="黑体" pitchFamily="49" charset="-122"/>
          <a:ea typeface="黑体" pitchFamily="49" charset="-122"/>
          <a:cs typeface="宋体" charset="-122"/>
        </a:defRPr>
      </a:lvl3pPr>
      <a:lvl4pPr algn="l" rtl="0" eaLnBrk="1" fontAlgn="base" hangingPunct="1">
        <a:spcBef>
          <a:spcPct val="0"/>
        </a:spcBef>
        <a:spcAft>
          <a:spcPct val="0"/>
        </a:spcAft>
        <a:defRPr sz="3200" b="1">
          <a:solidFill>
            <a:schemeClr val="bg1"/>
          </a:solidFill>
          <a:latin typeface="黑体" pitchFamily="49" charset="-122"/>
          <a:ea typeface="黑体" pitchFamily="49" charset="-122"/>
          <a:cs typeface="宋体" charset="-122"/>
        </a:defRPr>
      </a:lvl4pPr>
      <a:lvl5pPr algn="l" rtl="0" eaLnBrk="1" fontAlgn="base" hangingPunct="1">
        <a:spcBef>
          <a:spcPct val="0"/>
        </a:spcBef>
        <a:spcAft>
          <a:spcPct val="0"/>
        </a:spcAft>
        <a:defRPr sz="3200" b="1">
          <a:solidFill>
            <a:schemeClr val="bg1"/>
          </a:solidFill>
          <a:latin typeface="黑体" pitchFamily="49" charset="-122"/>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1" fontAlgn="base" hangingPunct="1">
        <a:spcBef>
          <a:spcPct val="20000"/>
        </a:spcBef>
        <a:spcAft>
          <a:spcPct val="0"/>
        </a:spcAft>
        <a:buClr>
          <a:srgbClr val="990000"/>
        </a:buClr>
        <a:defRPr sz="2400" b="1">
          <a:solidFill>
            <a:schemeClr val="bg1"/>
          </a:solidFill>
          <a:latin typeface="+mn-lt"/>
          <a:ea typeface="黑体" pitchFamily="49" charset="-122"/>
          <a:cs typeface="+mn-cs"/>
        </a:defRPr>
      </a:lvl1pPr>
      <a:lvl2pPr marL="742950" indent="-285750" algn="l" rtl="0" eaLnBrk="1" fontAlgn="base" hangingPunct="1">
        <a:spcBef>
          <a:spcPct val="20000"/>
        </a:spcBef>
        <a:spcAft>
          <a:spcPct val="0"/>
        </a:spcAft>
        <a:buFont typeface="Arial" pitchFamily="34" charset="0"/>
        <a:buChar char="›"/>
        <a:defRPr sz="2000">
          <a:solidFill>
            <a:schemeClr val="tx1"/>
          </a:solidFill>
          <a:latin typeface="+mn-lt"/>
          <a:ea typeface="+mn-ea"/>
          <a:cs typeface="+mn-cs"/>
        </a:defRPr>
      </a:lvl2pPr>
      <a:lvl3pPr marL="1143000" indent="-228600" algn="l" rtl="0" eaLnBrk="1" fontAlgn="base" hangingPunct="1">
        <a:spcBef>
          <a:spcPct val="20000"/>
        </a:spcBef>
        <a:spcAft>
          <a:spcPct val="0"/>
        </a:spcAft>
        <a:buFont typeface="FrutigerNext LT Medium" pitchFamily="34" charset="0"/>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1" name="Picture 9" descr="封面"/>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1412875"/>
            <a:ext cx="91440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8"/>
          <p:cNvSpPr>
            <a:spLocks noGrp="1" noChangeArrowheads="1"/>
          </p:cNvSpPr>
          <p:nvPr>
            <p:ph type="title"/>
          </p:nvPr>
        </p:nvSpPr>
        <p:spPr bwMode="auto">
          <a:xfrm>
            <a:off x="755650" y="2636838"/>
            <a:ext cx="554831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spAutoFit/>
          </a:bodyPr>
          <a:lstStyle/>
          <a:p>
            <a:pPr lvl="0"/>
            <a:r>
              <a:rPr lang="zh-CN" altLang="en-US" dirty="0" smtClean="0"/>
              <a:t>单击此处编辑母版标题样式</a:t>
            </a:r>
          </a:p>
        </p:txBody>
      </p:sp>
      <p:sp>
        <p:nvSpPr>
          <p:cNvPr id="2053" name="Rectangle 13"/>
          <p:cNvSpPr>
            <a:spLocks noChangeArrowheads="1"/>
          </p:cNvSpPr>
          <p:nvPr/>
        </p:nvSpPr>
        <p:spPr bwMode="auto">
          <a:xfrm>
            <a:off x="7235825" y="476250"/>
            <a:ext cx="14652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defTabSz="784225" eaLnBrk="0" hangingPunct="0"/>
            <a:r>
              <a:rPr lang="en-US" altLang="zh-CN" sz="1400" b="1">
                <a:solidFill>
                  <a:srgbClr val="666666"/>
                </a:solidFill>
                <a:latin typeface="FrutigerNext LT Bold" pitchFamily="34" charset="0"/>
                <a:ea typeface="MS PGothic" pitchFamily="34" charset="-128"/>
              </a:rPr>
              <a:t>Security Level: </a:t>
            </a:r>
          </a:p>
        </p:txBody>
      </p:sp>
      <p:sp>
        <p:nvSpPr>
          <p:cNvPr id="81" name="Rectangle 19"/>
          <p:cNvSpPr>
            <a:spLocks noGrp="1" noChangeArrowheads="1"/>
          </p:cNvSpPr>
          <p:nvPr>
            <p:ph type="dt" sz="quarter" idx="2"/>
          </p:nvPr>
        </p:nvSpPr>
        <p:spPr bwMode="auto">
          <a:xfrm>
            <a:off x="755650" y="479425"/>
            <a:ext cx="2133600" cy="212725"/>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B2B2B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sz="1400">
                <a:latin typeface="+mn-lt"/>
                <a:ea typeface="+mj-ea"/>
              </a:defRPr>
            </a:lvl1pPr>
          </a:lstStyle>
          <a:p>
            <a:pPr>
              <a:defRPr/>
            </a:pPr>
            <a:endParaRPr lang="en-US" altLang="zh-CN"/>
          </a:p>
        </p:txBody>
      </p:sp>
      <p:sp>
        <p:nvSpPr>
          <p:cNvPr id="2055" name="Rectangle 21"/>
          <p:cNvSpPr>
            <a:spLocks noChangeArrowheads="1"/>
          </p:cNvSpPr>
          <p:nvPr/>
        </p:nvSpPr>
        <p:spPr bwMode="auto">
          <a:xfrm>
            <a:off x="-1952625" y="692150"/>
            <a:ext cx="1844675" cy="5500688"/>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marL="342900" indent="-342900" algn="r">
              <a:lnSpc>
                <a:spcPct val="125000"/>
              </a:lnSpc>
              <a:spcBef>
                <a:spcPct val="20000"/>
              </a:spcBef>
            </a:pPr>
            <a:r>
              <a:rPr lang="zh-CN" altLang="en-US" sz="1100" dirty="0">
                <a:solidFill>
                  <a:srgbClr val="FFFFFF"/>
                </a:solidFill>
                <a:latin typeface="Arial" pitchFamily="34" charset="0"/>
              </a:rPr>
              <a:t>英文标题</a:t>
            </a:r>
            <a:r>
              <a:rPr lang="en-US" altLang="zh-CN" sz="1100" dirty="0">
                <a:solidFill>
                  <a:srgbClr val="FFFFFF"/>
                </a:solidFill>
                <a:latin typeface="Arial" pitchFamily="34" charset="0"/>
              </a:rPr>
              <a:t>:32-35pt  </a:t>
            </a:r>
            <a:endParaRPr lang="zh-CN" altLang="en-US" sz="1100" dirty="0">
              <a:solidFill>
                <a:srgbClr val="FFFFFF"/>
              </a:solidFill>
              <a:latin typeface="Arial" pitchFamily="34" charset="0"/>
            </a:endParaRPr>
          </a:p>
          <a:p>
            <a:pPr marL="342900" indent="-342900" algn="r">
              <a:lnSpc>
                <a:spcPct val="125000"/>
              </a:lnSpc>
              <a:spcBef>
                <a:spcPct val="20000"/>
              </a:spcBef>
            </a:pPr>
            <a:r>
              <a:rPr lang="zh-CN" altLang="en-US" sz="1100" dirty="0">
                <a:solidFill>
                  <a:srgbClr val="FFFFFF"/>
                </a:solidFill>
                <a:latin typeface="Arial" pitchFamily="34" charset="0"/>
              </a:rPr>
              <a:t>颜色</a:t>
            </a:r>
            <a:r>
              <a:rPr lang="en-US" altLang="zh-CN" sz="1100" dirty="0">
                <a:solidFill>
                  <a:srgbClr val="FFFFFF"/>
                </a:solidFill>
                <a:latin typeface="Arial" pitchFamily="34" charset="0"/>
              </a:rPr>
              <a:t>: R153 G0 B0</a:t>
            </a:r>
          </a:p>
          <a:p>
            <a:pPr marL="342900" indent="-342900" algn="r">
              <a:lnSpc>
                <a:spcPct val="125000"/>
              </a:lnSpc>
              <a:spcBef>
                <a:spcPct val="20000"/>
              </a:spcBef>
            </a:pPr>
            <a:r>
              <a:rPr lang="zh-CN" altLang="en-US" sz="1100" dirty="0">
                <a:solidFill>
                  <a:srgbClr val="FFFFFF"/>
                </a:solidFill>
                <a:latin typeface="Arial" pitchFamily="34" charset="0"/>
              </a:rPr>
              <a:t>内部使用字体 </a:t>
            </a:r>
            <a:r>
              <a:rPr lang="en-US" altLang="zh-CN" sz="1100" dirty="0">
                <a:solidFill>
                  <a:srgbClr val="FFFFFF"/>
                </a:solidFill>
                <a:latin typeface="Arial" pitchFamily="34" charset="0"/>
              </a:rPr>
              <a:t>:</a:t>
            </a:r>
          </a:p>
          <a:p>
            <a:pPr marL="342900" indent="-342900" algn="r">
              <a:lnSpc>
                <a:spcPct val="125000"/>
              </a:lnSpc>
              <a:spcBef>
                <a:spcPct val="20000"/>
              </a:spcBef>
            </a:pPr>
            <a:r>
              <a:rPr lang="en-US" altLang="zh-CN" sz="1100" dirty="0" err="1">
                <a:solidFill>
                  <a:srgbClr val="FFFFFF"/>
                </a:solidFill>
                <a:latin typeface="Arial" pitchFamily="34" charset="0"/>
              </a:rPr>
              <a:t>FrutigerNext</a:t>
            </a:r>
            <a:r>
              <a:rPr lang="en-US" altLang="zh-CN" sz="1100" dirty="0">
                <a:solidFill>
                  <a:srgbClr val="FFFFFF"/>
                </a:solidFill>
                <a:latin typeface="Arial" pitchFamily="34" charset="0"/>
              </a:rPr>
              <a:t> LT Medium</a:t>
            </a:r>
          </a:p>
          <a:p>
            <a:pPr marL="342900" indent="-342900" algn="r">
              <a:lnSpc>
                <a:spcPct val="125000"/>
              </a:lnSpc>
              <a:spcBef>
                <a:spcPct val="20000"/>
              </a:spcBef>
            </a:pPr>
            <a:r>
              <a:rPr lang="zh-CN" altLang="en-US" sz="1100" dirty="0">
                <a:solidFill>
                  <a:srgbClr val="FFFFFF"/>
                </a:solidFill>
                <a:latin typeface="Arial" pitchFamily="34" charset="0"/>
              </a:rPr>
              <a:t>外部使用字体 </a:t>
            </a:r>
            <a:r>
              <a:rPr lang="en-US" altLang="zh-CN" sz="1100" dirty="0">
                <a:solidFill>
                  <a:srgbClr val="FFFFFF"/>
                </a:solidFill>
                <a:latin typeface="Arial" pitchFamily="34" charset="0"/>
              </a:rPr>
              <a:t>: Arial</a:t>
            </a:r>
          </a:p>
          <a:p>
            <a:pPr marL="342900" indent="-342900" algn="r">
              <a:lnSpc>
                <a:spcPct val="75000"/>
              </a:lnSpc>
              <a:spcBef>
                <a:spcPct val="20000"/>
              </a:spcBef>
            </a:pPr>
            <a:endParaRPr lang="en-US" altLang="zh-CN" sz="1100" dirty="0">
              <a:solidFill>
                <a:srgbClr val="FFFFFF"/>
              </a:solidFill>
              <a:latin typeface="Arial" pitchFamily="34" charset="0"/>
            </a:endParaRPr>
          </a:p>
          <a:p>
            <a:pPr marL="342900" indent="-342900" algn="r">
              <a:lnSpc>
                <a:spcPct val="125000"/>
              </a:lnSpc>
              <a:spcBef>
                <a:spcPct val="20000"/>
              </a:spcBef>
            </a:pPr>
            <a:r>
              <a:rPr lang="zh-CN" altLang="en-US" sz="1100" dirty="0">
                <a:solidFill>
                  <a:srgbClr val="FFFFFF"/>
                </a:solidFill>
                <a:latin typeface="Arial" pitchFamily="34" charset="0"/>
              </a:rPr>
              <a:t>中文标题</a:t>
            </a:r>
            <a:r>
              <a:rPr lang="en-US" altLang="zh-CN" sz="1100" dirty="0">
                <a:solidFill>
                  <a:srgbClr val="FFFFFF"/>
                </a:solidFill>
                <a:latin typeface="Arial" pitchFamily="34" charset="0"/>
              </a:rPr>
              <a:t>:30-32pt  </a:t>
            </a:r>
            <a:endParaRPr lang="zh-CN" altLang="en-US" sz="1100" dirty="0">
              <a:solidFill>
                <a:srgbClr val="FFFFFF"/>
              </a:solidFill>
              <a:latin typeface="Arial" pitchFamily="34" charset="0"/>
            </a:endParaRPr>
          </a:p>
          <a:p>
            <a:pPr marL="342900" indent="-342900" algn="r">
              <a:lnSpc>
                <a:spcPct val="125000"/>
              </a:lnSpc>
              <a:spcBef>
                <a:spcPct val="20000"/>
              </a:spcBef>
            </a:pPr>
            <a:r>
              <a:rPr lang="zh-CN" altLang="en-US" sz="1100" dirty="0">
                <a:solidFill>
                  <a:srgbClr val="FFFFFF"/>
                </a:solidFill>
                <a:latin typeface="Arial" pitchFamily="34" charset="0"/>
              </a:rPr>
              <a:t>颜色</a:t>
            </a:r>
            <a:r>
              <a:rPr lang="en-US" altLang="zh-CN" sz="1100" dirty="0">
                <a:solidFill>
                  <a:srgbClr val="FFFFFF"/>
                </a:solidFill>
                <a:latin typeface="Arial" pitchFamily="34" charset="0"/>
              </a:rPr>
              <a:t>: R153 G0 B0</a:t>
            </a:r>
          </a:p>
          <a:p>
            <a:pPr marL="342900" indent="-342900" algn="r">
              <a:lnSpc>
                <a:spcPct val="125000"/>
              </a:lnSpc>
              <a:spcBef>
                <a:spcPct val="20000"/>
              </a:spcBef>
            </a:pPr>
            <a:r>
              <a:rPr lang="zh-CN" altLang="en-US" sz="1100" dirty="0">
                <a:solidFill>
                  <a:srgbClr val="FFFFFF"/>
                </a:solidFill>
                <a:latin typeface="Arial" pitchFamily="34" charset="0"/>
              </a:rPr>
              <a:t>字体</a:t>
            </a:r>
            <a:r>
              <a:rPr lang="en-US" altLang="zh-CN" sz="1100" dirty="0">
                <a:solidFill>
                  <a:srgbClr val="FFFFFF"/>
                </a:solidFill>
                <a:latin typeface="Arial" pitchFamily="34" charset="0"/>
              </a:rPr>
              <a:t>:</a:t>
            </a:r>
            <a:r>
              <a:rPr lang="zh-CN" altLang="en-US" sz="1100" dirty="0">
                <a:solidFill>
                  <a:srgbClr val="FFFFFF"/>
                </a:solidFill>
                <a:latin typeface="Arial" pitchFamily="34" charset="0"/>
              </a:rPr>
              <a:t>黑体</a:t>
            </a:r>
          </a:p>
          <a:p>
            <a:pPr marL="342900" indent="-342900" algn="r">
              <a:lnSpc>
                <a:spcPct val="125000"/>
              </a:lnSpc>
              <a:spcBef>
                <a:spcPct val="20000"/>
              </a:spcBef>
            </a:pPr>
            <a:endParaRPr lang="zh-CN" altLang="en-US" sz="1100" dirty="0">
              <a:solidFill>
                <a:srgbClr val="FFFFFF"/>
              </a:solidFill>
              <a:latin typeface="Arial" pitchFamily="34" charset="0"/>
            </a:endParaRPr>
          </a:p>
          <a:p>
            <a:pPr marL="342900" indent="-342900" algn="r">
              <a:lnSpc>
                <a:spcPct val="125000"/>
              </a:lnSpc>
              <a:spcBef>
                <a:spcPct val="20000"/>
              </a:spcBef>
            </a:pPr>
            <a:endParaRPr lang="zh-CN" altLang="en-US" sz="1100" dirty="0">
              <a:solidFill>
                <a:srgbClr val="FFFFFF"/>
              </a:solidFill>
              <a:latin typeface="Arial" pitchFamily="34" charset="0"/>
            </a:endParaRPr>
          </a:p>
          <a:p>
            <a:pPr marL="342900" indent="-342900" algn="r">
              <a:lnSpc>
                <a:spcPct val="125000"/>
              </a:lnSpc>
              <a:spcBef>
                <a:spcPct val="20000"/>
              </a:spcBef>
            </a:pPr>
            <a:endParaRPr lang="zh-CN" altLang="en-US" sz="1100" dirty="0">
              <a:solidFill>
                <a:srgbClr val="FFFFFF"/>
              </a:solidFill>
              <a:latin typeface="Arial" pitchFamily="34" charset="0"/>
            </a:endParaRPr>
          </a:p>
          <a:p>
            <a:pPr marL="342900" indent="-342900" algn="r">
              <a:lnSpc>
                <a:spcPct val="125000"/>
              </a:lnSpc>
              <a:spcBef>
                <a:spcPct val="20000"/>
              </a:spcBef>
            </a:pPr>
            <a:r>
              <a:rPr lang="zh-CN" altLang="en-US" sz="1100" dirty="0">
                <a:solidFill>
                  <a:srgbClr val="FFFFFF"/>
                </a:solidFill>
                <a:latin typeface="Arial" pitchFamily="34" charset="0"/>
              </a:rPr>
              <a:t>英文正文</a:t>
            </a:r>
            <a:r>
              <a:rPr lang="en-US" altLang="zh-CN" sz="1100" dirty="0">
                <a:solidFill>
                  <a:srgbClr val="FFFFFF"/>
                </a:solidFill>
                <a:latin typeface="Arial" pitchFamily="34" charset="0"/>
              </a:rPr>
              <a:t>:20-22pt</a:t>
            </a:r>
          </a:p>
          <a:p>
            <a:pPr marL="342900" indent="-342900" algn="r">
              <a:lnSpc>
                <a:spcPct val="125000"/>
              </a:lnSpc>
              <a:spcBef>
                <a:spcPct val="20000"/>
              </a:spcBef>
            </a:pPr>
            <a:r>
              <a:rPr lang="zh-CN" altLang="en-US" sz="1100" dirty="0">
                <a:solidFill>
                  <a:srgbClr val="FFFFFF"/>
                </a:solidFill>
                <a:latin typeface="Arial" pitchFamily="34" charset="0"/>
              </a:rPr>
              <a:t>子目录 </a:t>
            </a:r>
            <a:r>
              <a:rPr lang="en-US" altLang="zh-CN" sz="1100" dirty="0">
                <a:solidFill>
                  <a:srgbClr val="FFFFFF"/>
                </a:solidFill>
                <a:latin typeface="Arial" pitchFamily="34" charset="0"/>
              </a:rPr>
              <a:t>(2-5</a:t>
            </a:r>
            <a:r>
              <a:rPr lang="zh-CN" altLang="en-US" sz="1100" dirty="0">
                <a:solidFill>
                  <a:srgbClr val="FFFFFF"/>
                </a:solidFill>
                <a:latin typeface="Arial" pitchFamily="34" charset="0"/>
              </a:rPr>
              <a:t>级</a:t>
            </a:r>
            <a:r>
              <a:rPr lang="en-US" altLang="zh-CN" sz="1100" dirty="0">
                <a:solidFill>
                  <a:srgbClr val="FFFFFF"/>
                </a:solidFill>
                <a:latin typeface="Arial" pitchFamily="34" charset="0"/>
              </a:rPr>
              <a:t>) :18pt  </a:t>
            </a:r>
          </a:p>
          <a:p>
            <a:pPr marL="342900" indent="-342900" algn="r">
              <a:lnSpc>
                <a:spcPct val="125000"/>
              </a:lnSpc>
              <a:spcBef>
                <a:spcPct val="20000"/>
              </a:spcBef>
            </a:pPr>
            <a:r>
              <a:rPr lang="zh-CN" altLang="en-US" sz="1100" dirty="0">
                <a:solidFill>
                  <a:srgbClr val="FFFFFF"/>
                </a:solidFill>
                <a:latin typeface="Arial" pitchFamily="34" charset="0"/>
              </a:rPr>
              <a:t>颜色</a:t>
            </a:r>
            <a:r>
              <a:rPr lang="en-US" altLang="zh-CN" sz="1100" dirty="0">
                <a:solidFill>
                  <a:srgbClr val="FFFFFF"/>
                </a:solidFill>
                <a:latin typeface="Arial" pitchFamily="34" charset="0"/>
              </a:rPr>
              <a:t>:</a:t>
            </a:r>
            <a:r>
              <a:rPr lang="zh-CN" altLang="en-US" sz="1100" dirty="0">
                <a:solidFill>
                  <a:srgbClr val="FFFFFF"/>
                </a:solidFill>
                <a:latin typeface="Arial" pitchFamily="34" charset="0"/>
              </a:rPr>
              <a:t>黑色</a:t>
            </a:r>
          </a:p>
          <a:p>
            <a:pPr marL="342900" indent="-342900" algn="r">
              <a:lnSpc>
                <a:spcPct val="125000"/>
              </a:lnSpc>
              <a:spcBef>
                <a:spcPct val="20000"/>
              </a:spcBef>
            </a:pPr>
            <a:r>
              <a:rPr lang="zh-CN" altLang="en-US" sz="1100" dirty="0">
                <a:solidFill>
                  <a:srgbClr val="FFFFFF"/>
                </a:solidFill>
                <a:latin typeface="Arial" pitchFamily="34" charset="0"/>
              </a:rPr>
              <a:t>内部使用字体 </a:t>
            </a:r>
            <a:r>
              <a:rPr lang="en-US" altLang="zh-CN" sz="1100" dirty="0">
                <a:solidFill>
                  <a:srgbClr val="FFFFFF"/>
                </a:solidFill>
                <a:latin typeface="Arial" pitchFamily="34" charset="0"/>
              </a:rPr>
              <a:t>:</a:t>
            </a:r>
          </a:p>
          <a:p>
            <a:pPr marL="342900" indent="-342900" algn="r">
              <a:lnSpc>
                <a:spcPct val="125000"/>
              </a:lnSpc>
              <a:spcBef>
                <a:spcPct val="20000"/>
              </a:spcBef>
            </a:pPr>
            <a:r>
              <a:rPr lang="en-US" altLang="zh-CN" sz="1100" dirty="0" err="1">
                <a:solidFill>
                  <a:srgbClr val="FFFFFF"/>
                </a:solidFill>
                <a:latin typeface="Arial" pitchFamily="34" charset="0"/>
              </a:rPr>
              <a:t>FrutigerNext</a:t>
            </a:r>
            <a:r>
              <a:rPr lang="en-US" altLang="zh-CN" sz="1100" dirty="0">
                <a:solidFill>
                  <a:srgbClr val="FFFFFF"/>
                </a:solidFill>
                <a:latin typeface="Arial" pitchFamily="34" charset="0"/>
              </a:rPr>
              <a:t> LT Regular</a:t>
            </a:r>
          </a:p>
          <a:p>
            <a:pPr marL="342900" indent="-342900" algn="r">
              <a:lnSpc>
                <a:spcPct val="125000"/>
              </a:lnSpc>
              <a:spcBef>
                <a:spcPct val="20000"/>
              </a:spcBef>
            </a:pPr>
            <a:r>
              <a:rPr lang="zh-CN" altLang="en-US" sz="1100" dirty="0">
                <a:solidFill>
                  <a:srgbClr val="FFFFFF"/>
                </a:solidFill>
                <a:latin typeface="Arial" pitchFamily="34" charset="0"/>
              </a:rPr>
              <a:t>外部使用字体 </a:t>
            </a:r>
            <a:r>
              <a:rPr lang="en-US" altLang="zh-CN" sz="1100" dirty="0">
                <a:solidFill>
                  <a:srgbClr val="FFFFFF"/>
                </a:solidFill>
                <a:latin typeface="Arial" pitchFamily="34" charset="0"/>
              </a:rPr>
              <a:t>: Arial</a:t>
            </a:r>
          </a:p>
          <a:p>
            <a:pPr marL="342900" indent="-342900" algn="r">
              <a:lnSpc>
                <a:spcPct val="75000"/>
              </a:lnSpc>
              <a:spcBef>
                <a:spcPct val="20000"/>
              </a:spcBef>
            </a:pPr>
            <a:endParaRPr lang="en-US" altLang="zh-CN" sz="1100" dirty="0">
              <a:solidFill>
                <a:srgbClr val="FFFFFF"/>
              </a:solidFill>
              <a:latin typeface="Arial" pitchFamily="34" charset="0"/>
            </a:endParaRPr>
          </a:p>
          <a:p>
            <a:pPr marL="342900" indent="-342900" algn="r">
              <a:lnSpc>
                <a:spcPct val="125000"/>
              </a:lnSpc>
              <a:spcBef>
                <a:spcPct val="20000"/>
              </a:spcBef>
            </a:pPr>
            <a:r>
              <a:rPr lang="zh-CN" altLang="en-US" sz="1100" dirty="0">
                <a:solidFill>
                  <a:srgbClr val="FFFFFF"/>
                </a:solidFill>
                <a:latin typeface="Arial" pitchFamily="34" charset="0"/>
              </a:rPr>
              <a:t>中文正文</a:t>
            </a:r>
            <a:r>
              <a:rPr lang="en-US" altLang="zh-CN" sz="1100" dirty="0">
                <a:solidFill>
                  <a:srgbClr val="FFFFFF"/>
                </a:solidFill>
                <a:latin typeface="Arial" pitchFamily="34" charset="0"/>
              </a:rPr>
              <a:t>:18-20pt</a:t>
            </a:r>
          </a:p>
          <a:p>
            <a:pPr marL="342900" indent="-342900" algn="r">
              <a:lnSpc>
                <a:spcPct val="125000"/>
              </a:lnSpc>
              <a:spcBef>
                <a:spcPct val="20000"/>
              </a:spcBef>
            </a:pPr>
            <a:r>
              <a:rPr lang="zh-CN" altLang="en-US" sz="1100" dirty="0">
                <a:solidFill>
                  <a:srgbClr val="FFFFFF"/>
                </a:solidFill>
                <a:latin typeface="Arial" pitchFamily="34" charset="0"/>
              </a:rPr>
              <a:t>子目录</a:t>
            </a:r>
            <a:r>
              <a:rPr lang="en-US" altLang="zh-CN" sz="1100" dirty="0">
                <a:solidFill>
                  <a:srgbClr val="FFFFFF"/>
                </a:solidFill>
                <a:latin typeface="Arial" pitchFamily="34" charset="0"/>
              </a:rPr>
              <a:t>(2-5</a:t>
            </a:r>
            <a:r>
              <a:rPr lang="zh-CN" altLang="en-US" sz="1100" dirty="0">
                <a:solidFill>
                  <a:srgbClr val="FFFFFF"/>
                </a:solidFill>
                <a:latin typeface="Arial" pitchFamily="34" charset="0"/>
              </a:rPr>
              <a:t>级</a:t>
            </a:r>
            <a:r>
              <a:rPr lang="en-US" altLang="zh-CN" sz="1100" dirty="0">
                <a:solidFill>
                  <a:srgbClr val="FFFFFF"/>
                </a:solidFill>
                <a:latin typeface="Arial" pitchFamily="34" charset="0"/>
              </a:rPr>
              <a:t>):18pt </a:t>
            </a:r>
            <a:endParaRPr lang="zh-CN" altLang="en-US" sz="1100" dirty="0">
              <a:solidFill>
                <a:srgbClr val="FFFFFF"/>
              </a:solidFill>
              <a:latin typeface="Arial" pitchFamily="34" charset="0"/>
            </a:endParaRPr>
          </a:p>
          <a:p>
            <a:pPr marL="342900" indent="-342900" algn="r">
              <a:lnSpc>
                <a:spcPct val="125000"/>
              </a:lnSpc>
              <a:spcBef>
                <a:spcPct val="20000"/>
              </a:spcBef>
            </a:pPr>
            <a:r>
              <a:rPr lang="zh-CN" altLang="en-US" sz="1100" dirty="0">
                <a:solidFill>
                  <a:srgbClr val="FFFFFF"/>
                </a:solidFill>
                <a:latin typeface="Arial" pitchFamily="34" charset="0"/>
              </a:rPr>
              <a:t>颜色</a:t>
            </a:r>
            <a:r>
              <a:rPr lang="en-US" altLang="zh-CN" sz="1100" dirty="0">
                <a:solidFill>
                  <a:srgbClr val="FFFFFF"/>
                </a:solidFill>
                <a:latin typeface="Arial" pitchFamily="34" charset="0"/>
              </a:rPr>
              <a:t>:</a:t>
            </a:r>
            <a:r>
              <a:rPr lang="zh-CN" altLang="en-US" sz="1100" dirty="0">
                <a:solidFill>
                  <a:srgbClr val="FFFFFF"/>
                </a:solidFill>
                <a:latin typeface="Arial" pitchFamily="34" charset="0"/>
              </a:rPr>
              <a:t>黑色</a:t>
            </a:r>
          </a:p>
          <a:p>
            <a:pPr marL="342900" indent="-342900" algn="r">
              <a:lnSpc>
                <a:spcPct val="125000"/>
              </a:lnSpc>
              <a:spcBef>
                <a:spcPct val="20000"/>
              </a:spcBef>
            </a:pPr>
            <a:r>
              <a:rPr lang="zh-CN" altLang="en-US" sz="1100" dirty="0">
                <a:solidFill>
                  <a:srgbClr val="FFFFFF"/>
                </a:solidFill>
                <a:latin typeface="Arial" pitchFamily="34" charset="0"/>
              </a:rPr>
              <a:t>字体</a:t>
            </a:r>
            <a:r>
              <a:rPr lang="en-US" altLang="zh-CN" sz="1100" dirty="0">
                <a:solidFill>
                  <a:srgbClr val="FFFFFF"/>
                </a:solidFill>
                <a:latin typeface="Arial" pitchFamily="34" charset="0"/>
              </a:rPr>
              <a:t>:</a:t>
            </a:r>
            <a:r>
              <a:rPr lang="zh-CN" altLang="en-US" sz="1100" dirty="0">
                <a:solidFill>
                  <a:srgbClr val="FFFFFF"/>
                </a:solidFill>
                <a:latin typeface="Arial" pitchFamily="34" charset="0"/>
              </a:rPr>
              <a:t>细黑体 </a:t>
            </a:r>
            <a:endParaRPr lang="zh-CN" altLang="en-US" sz="1100" dirty="0">
              <a:solidFill>
                <a:srgbClr val="000000"/>
              </a:solidFill>
              <a:latin typeface="Arial" pitchFamily="34" charset="0"/>
            </a:endParaRPr>
          </a:p>
        </p:txBody>
      </p:sp>
      <p:grpSp>
        <p:nvGrpSpPr>
          <p:cNvPr id="2056" name="Group 22"/>
          <p:cNvGrpSpPr>
            <a:grpSpLocks/>
          </p:cNvGrpSpPr>
          <p:nvPr/>
        </p:nvGrpSpPr>
        <p:grpSpPr bwMode="auto">
          <a:xfrm>
            <a:off x="9324975" y="3367088"/>
            <a:ext cx="919163" cy="3490912"/>
            <a:chOff x="5839" y="2160"/>
            <a:chExt cx="579" cy="2199"/>
          </a:xfrm>
        </p:grpSpPr>
        <p:sp>
          <p:nvSpPr>
            <p:cNvPr id="2061" name="Rectangle 23"/>
            <p:cNvSpPr>
              <a:spLocks noChangeArrowheads="1"/>
            </p:cNvSpPr>
            <p:nvPr userDrawn="1"/>
          </p:nvSpPr>
          <p:spPr bwMode="auto">
            <a:xfrm>
              <a:off x="5839" y="2160"/>
              <a:ext cx="579" cy="2199"/>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425" tIns="45712" rIns="91425" bIns="45712" anchor="ctr">
              <a:spAutoFit/>
            </a:bodyPr>
            <a:lstStyle/>
            <a:p>
              <a:endParaRPr lang="zh-CN" altLang="en-US"/>
            </a:p>
          </p:txBody>
        </p:sp>
        <p:grpSp>
          <p:nvGrpSpPr>
            <p:cNvPr id="2062" name="Group 24"/>
            <p:cNvGrpSpPr>
              <a:grpSpLocks/>
            </p:cNvGrpSpPr>
            <p:nvPr userDrawn="1"/>
          </p:nvGrpSpPr>
          <p:grpSpPr bwMode="auto">
            <a:xfrm>
              <a:off x="5893" y="2387"/>
              <a:ext cx="466" cy="115"/>
              <a:chOff x="5893" y="2387"/>
              <a:chExt cx="466" cy="115"/>
            </a:xfrm>
          </p:grpSpPr>
          <p:sp>
            <p:nvSpPr>
              <p:cNvPr id="2123" name="Rectangle 25"/>
              <p:cNvSpPr>
                <a:spLocks noChangeArrowheads="1"/>
              </p:cNvSpPr>
              <p:nvPr userDrawn="1"/>
            </p:nvSpPr>
            <p:spPr bwMode="auto">
              <a:xfrm flipV="1">
                <a:off x="6010" y="2387"/>
                <a:ext cx="116" cy="115"/>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24" name="Rectangle 26"/>
              <p:cNvSpPr>
                <a:spLocks noChangeArrowheads="1"/>
              </p:cNvSpPr>
              <p:nvPr userDrawn="1"/>
            </p:nvSpPr>
            <p:spPr bwMode="auto">
              <a:xfrm flipV="1">
                <a:off x="6126" y="2387"/>
                <a:ext cx="116" cy="115"/>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25" name="Rectangle 27"/>
              <p:cNvSpPr>
                <a:spLocks noChangeArrowheads="1"/>
              </p:cNvSpPr>
              <p:nvPr userDrawn="1"/>
            </p:nvSpPr>
            <p:spPr bwMode="auto">
              <a:xfrm flipV="1">
                <a:off x="6242" y="2387"/>
                <a:ext cx="117" cy="115"/>
              </a:xfrm>
              <a:prstGeom prst="rect">
                <a:avLst/>
              </a:prstGeom>
              <a:solidFill>
                <a:srgbClr val="99660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26" name="Rectangle 28"/>
              <p:cNvSpPr>
                <a:spLocks noChangeArrowheads="1"/>
              </p:cNvSpPr>
              <p:nvPr userDrawn="1"/>
            </p:nvSpPr>
            <p:spPr bwMode="auto">
              <a:xfrm flipV="1">
                <a:off x="5893" y="2387"/>
                <a:ext cx="117" cy="11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63" name="Group 29"/>
            <p:cNvGrpSpPr>
              <a:grpSpLocks/>
            </p:cNvGrpSpPr>
            <p:nvPr userDrawn="1"/>
          </p:nvGrpSpPr>
          <p:grpSpPr bwMode="auto">
            <a:xfrm>
              <a:off x="5893" y="2523"/>
              <a:ext cx="466" cy="115"/>
              <a:chOff x="5893" y="2523"/>
              <a:chExt cx="466" cy="115"/>
            </a:xfrm>
          </p:grpSpPr>
          <p:sp>
            <p:nvSpPr>
              <p:cNvPr id="2119" name="Rectangle 30"/>
              <p:cNvSpPr>
                <a:spLocks noChangeArrowheads="1"/>
              </p:cNvSpPr>
              <p:nvPr userDrawn="1"/>
            </p:nvSpPr>
            <p:spPr bwMode="auto">
              <a:xfrm flipV="1">
                <a:off x="6010" y="2523"/>
                <a:ext cx="116" cy="115"/>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20" name="Rectangle 31"/>
              <p:cNvSpPr>
                <a:spLocks noChangeArrowheads="1"/>
              </p:cNvSpPr>
              <p:nvPr userDrawn="1"/>
            </p:nvSpPr>
            <p:spPr bwMode="auto">
              <a:xfrm flipV="1">
                <a:off x="6126" y="2523"/>
                <a:ext cx="116" cy="115"/>
              </a:xfrm>
              <a:prstGeom prst="rect">
                <a:avLst/>
              </a:prstGeom>
              <a:solidFill>
                <a:srgbClr val="99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21" name="Rectangle 32"/>
              <p:cNvSpPr>
                <a:spLocks noChangeArrowheads="1"/>
              </p:cNvSpPr>
              <p:nvPr userDrawn="1"/>
            </p:nvSpPr>
            <p:spPr bwMode="auto">
              <a:xfrm flipV="1">
                <a:off x="6242" y="2523"/>
                <a:ext cx="117" cy="115"/>
              </a:xfrm>
              <a:prstGeom prst="rect">
                <a:avLst/>
              </a:prstGeom>
              <a:solidFill>
                <a:srgbClr val="0099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22" name="Rectangle 33"/>
              <p:cNvSpPr>
                <a:spLocks noChangeArrowheads="1"/>
              </p:cNvSpPr>
              <p:nvPr userDrawn="1"/>
            </p:nvSpPr>
            <p:spPr bwMode="auto">
              <a:xfrm flipV="1">
                <a:off x="5893" y="2523"/>
                <a:ext cx="117" cy="115"/>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64" name="Group 34"/>
            <p:cNvGrpSpPr>
              <a:grpSpLocks/>
            </p:cNvGrpSpPr>
            <p:nvPr userDrawn="1"/>
          </p:nvGrpSpPr>
          <p:grpSpPr bwMode="auto">
            <a:xfrm>
              <a:off x="5893" y="2659"/>
              <a:ext cx="466" cy="115"/>
              <a:chOff x="5893" y="2659"/>
              <a:chExt cx="466" cy="115"/>
            </a:xfrm>
          </p:grpSpPr>
          <p:sp>
            <p:nvSpPr>
              <p:cNvPr id="2115" name="Rectangle 35"/>
              <p:cNvSpPr>
                <a:spLocks noChangeArrowheads="1"/>
              </p:cNvSpPr>
              <p:nvPr userDrawn="1"/>
            </p:nvSpPr>
            <p:spPr bwMode="auto">
              <a:xfrm flipV="1">
                <a:off x="6010" y="2659"/>
                <a:ext cx="116" cy="115"/>
              </a:xfrm>
              <a:prstGeom prst="rect">
                <a:avLst/>
              </a:prstGeom>
              <a:solidFill>
                <a:srgbClr val="99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16" name="Rectangle 36"/>
              <p:cNvSpPr>
                <a:spLocks noChangeArrowheads="1"/>
              </p:cNvSpPr>
              <p:nvPr userDrawn="1"/>
            </p:nvSpPr>
            <p:spPr bwMode="auto">
              <a:xfrm flipV="1">
                <a:off x="6126" y="2659"/>
                <a:ext cx="116" cy="115"/>
              </a:xfrm>
              <a:prstGeom prst="rect">
                <a:avLst/>
              </a:prstGeom>
              <a:solidFill>
                <a:srgbClr val="0099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17" name="Rectangle 37"/>
              <p:cNvSpPr>
                <a:spLocks noChangeArrowheads="1"/>
              </p:cNvSpPr>
              <p:nvPr userDrawn="1"/>
            </p:nvSpPr>
            <p:spPr bwMode="auto">
              <a:xfrm flipV="1">
                <a:off x="6242" y="2659"/>
                <a:ext cx="117" cy="115"/>
              </a:xfrm>
              <a:prstGeom prst="rect">
                <a:avLst/>
              </a:prstGeom>
              <a:solidFill>
                <a:srgbClr val="00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18" name="Rectangle 38"/>
              <p:cNvSpPr>
                <a:spLocks noChangeArrowheads="1"/>
              </p:cNvSpPr>
              <p:nvPr userDrawn="1"/>
            </p:nvSpPr>
            <p:spPr bwMode="auto">
              <a:xfrm flipV="1">
                <a:off x="5893" y="2659"/>
                <a:ext cx="117" cy="115"/>
              </a:xfrm>
              <a:prstGeom prst="rect">
                <a:avLst/>
              </a:prstGeom>
              <a:solidFill>
                <a:srgbClr val="CC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65" name="Group 39"/>
            <p:cNvGrpSpPr>
              <a:grpSpLocks/>
            </p:cNvGrpSpPr>
            <p:nvPr userDrawn="1"/>
          </p:nvGrpSpPr>
          <p:grpSpPr bwMode="auto">
            <a:xfrm>
              <a:off x="5893" y="2251"/>
              <a:ext cx="466" cy="119"/>
              <a:chOff x="5893" y="2251"/>
              <a:chExt cx="466" cy="119"/>
            </a:xfrm>
          </p:grpSpPr>
          <p:sp>
            <p:nvSpPr>
              <p:cNvPr id="2111" name="Rectangle 40"/>
              <p:cNvSpPr>
                <a:spLocks noChangeArrowheads="1"/>
              </p:cNvSpPr>
              <p:nvPr userDrawn="1"/>
            </p:nvSpPr>
            <p:spPr bwMode="auto">
              <a:xfrm flipV="1">
                <a:off x="6126" y="2251"/>
                <a:ext cx="116" cy="119"/>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12" name="Rectangle 41"/>
              <p:cNvSpPr>
                <a:spLocks noChangeArrowheads="1"/>
              </p:cNvSpPr>
              <p:nvPr userDrawn="1"/>
            </p:nvSpPr>
            <p:spPr bwMode="auto">
              <a:xfrm flipV="1">
                <a:off x="6242" y="2251"/>
                <a:ext cx="117" cy="119"/>
              </a:xfrm>
              <a:prstGeom prst="rect">
                <a:avLst/>
              </a:prstGeom>
              <a:solidFill>
                <a:srgbClr val="CC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13" name="Rectangle 42"/>
              <p:cNvSpPr>
                <a:spLocks noChangeArrowheads="1"/>
              </p:cNvSpPr>
              <p:nvPr userDrawn="1"/>
            </p:nvSpPr>
            <p:spPr bwMode="auto">
              <a:xfrm flipV="1">
                <a:off x="5893" y="2251"/>
                <a:ext cx="117" cy="119"/>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14" name="Rectangle 43"/>
              <p:cNvSpPr>
                <a:spLocks noChangeArrowheads="1"/>
              </p:cNvSpPr>
              <p:nvPr userDrawn="1"/>
            </p:nvSpPr>
            <p:spPr bwMode="auto">
              <a:xfrm flipV="1">
                <a:off x="6010" y="2251"/>
                <a:ext cx="116" cy="119"/>
              </a:xfrm>
              <a:prstGeom prst="rect">
                <a:avLst/>
              </a:prstGeom>
              <a:solidFill>
                <a:srgbClr val="66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66" name="Group 44"/>
            <p:cNvGrpSpPr>
              <a:grpSpLocks/>
            </p:cNvGrpSpPr>
            <p:nvPr userDrawn="1"/>
          </p:nvGrpSpPr>
          <p:grpSpPr bwMode="auto">
            <a:xfrm>
              <a:off x="5893" y="2886"/>
              <a:ext cx="466" cy="115"/>
              <a:chOff x="5893" y="2886"/>
              <a:chExt cx="466" cy="115"/>
            </a:xfrm>
          </p:grpSpPr>
          <p:sp>
            <p:nvSpPr>
              <p:cNvPr id="2107" name="Rectangle 45"/>
              <p:cNvSpPr>
                <a:spLocks noChangeArrowheads="1"/>
              </p:cNvSpPr>
              <p:nvPr userDrawn="1"/>
            </p:nvSpPr>
            <p:spPr bwMode="auto">
              <a:xfrm flipV="1">
                <a:off x="6010" y="2886"/>
                <a:ext cx="116" cy="115"/>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08" name="Rectangle 46"/>
              <p:cNvSpPr>
                <a:spLocks noChangeArrowheads="1"/>
              </p:cNvSpPr>
              <p:nvPr userDrawn="1"/>
            </p:nvSpPr>
            <p:spPr bwMode="auto">
              <a:xfrm flipV="1">
                <a:off x="6126" y="2886"/>
                <a:ext cx="116" cy="11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09" name="Rectangle 47"/>
              <p:cNvSpPr>
                <a:spLocks noChangeArrowheads="1"/>
              </p:cNvSpPr>
              <p:nvPr userDrawn="1"/>
            </p:nvSpPr>
            <p:spPr bwMode="auto">
              <a:xfrm flipV="1">
                <a:off x="6242" y="2886"/>
                <a:ext cx="117" cy="115"/>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10" name="Rectangle 48"/>
              <p:cNvSpPr>
                <a:spLocks noChangeArrowheads="1"/>
              </p:cNvSpPr>
              <p:nvPr userDrawn="1"/>
            </p:nvSpPr>
            <p:spPr bwMode="auto">
              <a:xfrm flipV="1">
                <a:off x="5893" y="2886"/>
                <a:ext cx="117" cy="115"/>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67" name="Group 49"/>
            <p:cNvGrpSpPr>
              <a:grpSpLocks/>
            </p:cNvGrpSpPr>
            <p:nvPr userDrawn="1"/>
          </p:nvGrpSpPr>
          <p:grpSpPr bwMode="auto">
            <a:xfrm>
              <a:off x="5893" y="3022"/>
              <a:ext cx="466" cy="115"/>
              <a:chOff x="5893" y="3022"/>
              <a:chExt cx="466" cy="115"/>
            </a:xfrm>
          </p:grpSpPr>
          <p:sp>
            <p:nvSpPr>
              <p:cNvPr id="2103" name="Rectangle 50"/>
              <p:cNvSpPr>
                <a:spLocks noChangeArrowheads="1"/>
              </p:cNvSpPr>
              <p:nvPr userDrawn="1"/>
            </p:nvSpPr>
            <p:spPr bwMode="auto">
              <a:xfrm flipV="1">
                <a:off x="6010" y="3022"/>
                <a:ext cx="116" cy="115"/>
              </a:xfrm>
              <a:prstGeom prst="rect">
                <a:avLst/>
              </a:prstGeom>
              <a:solidFill>
                <a:srgbClr val="00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04" name="Rectangle 51"/>
              <p:cNvSpPr>
                <a:spLocks noChangeArrowheads="1"/>
              </p:cNvSpPr>
              <p:nvPr userDrawn="1"/>
            </p:nvSpPr>
            <p:spPr bwMode="auto">
              <a:xfrm flipV="1">
                <a:off x="6126" y="3022"/>
                <a:ext cx="116" cy="115"/>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05" name="Rectangle 52"/>
              <p:cNvSpPr>
                <a:spLocks noChangeArrowheads="1"/>
              </p:cNvSpPr>
              <p:nvPr userDrawn="1"/>
            </p:nvSpPr>
            <p:spPr bwMode="auto">
              <a:xfrm flipV="1">
                <a:off x="6242" y="3022"/>
                <a:ext cx="117" cy="115"/>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06" name="Rectangle 53"/>
              <p:cNvSpPr>
                <a:spLocks noChangeArrowheads="1"/>
              </p:cNvSpPr>
              <p:nvPr userDrawn="1"/>
            </p:nvSpPr>
            <p:spPr bwMode="auto">
              <a:xfrm flipV="1">
                <a:off x="5893" y="3022"/>
                <a:ext cx="117" cy="115"/>
              </a:xfrm>
              <a:prstGeom prst="rect">
                <a:avLst/>
              </a:prstGeom>
              <a:solidFill>
                <a:srgbClr val="99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68" name="Group 54"/>
            <p:cNvGrpSpPr>
              <a:grpSpLocks/>
            </p:cNvGrpSpPr>
            <p:nvPr userDrawn="1"/>
          </p:nvGrpSpPr>
          <p:grpSpPr bwMode="auto">
            <a:xfrm>
              <a:off x="5893" y="3158"/>
              <a:ext cx="466" cy="115"/>
              <a:chOff x="5893" y="3158"/>
              <a:chExt cx="466" cy="115"/>
            </a:xfrm>
          </p:grpSpPr>
          <p:sp>
            <p:nvSpPr>
              <p:cNvPr id="2099" name="Rectangle 55"/>
              <p:cNvSpPr>
                <a:spLocks noChangeArrowheads="1"/>
              </p:cNvSpPr>
              <p:nvPr userDrawn="1"/>
            </p:nvSpPr>
            <p:spPr bwMode="auto">
              <a:xfrm flipV="1">
                <a:off x="6010" y="3158"/>
                <a:ext cx="116" cy="115"/>
              </a:xfrm>
              <a:prstGeom prst="rect">
                <a:avLst/>
              </a:prstGeom>
              <a:solidFill>
                <a:srgbClr val="0099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00" name="Rectangle 56"/>
              <p:cNvSpPr>
                <a:spLocks noChangeArrowheads="1"/>
              </p:cNvSpPr>
              <p:nvPr userDrawn="1"/>
            </p:nvSpPr>
            <p:spPr bwMode="auto">
              <a:xfrm flipV="1">
                <a:off x="6126" y="3158"/>
                <a:ext cx="116" cy="115"/>
              </a:xfrm>
              <a:prstGeom prst="rect">
                <a:avLst/>
              </a:prstGeom>
              <a:solidFill>
                <a:srgbClr val="CC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01" name="Rectangle 57"/>
              <p:cNvSpPr>
                <a:spLocks noChangeArrowheads="1"/>
              </p:cNvSpPr>
              <p:nvPr userDrawn="1"/>
            </p:nvSpPr>
            <p:spPr bwMode="auto">
              <a:xfrm flipV="1">
                <a:off x="6242" y="3158"/>
                <a:ext cx="117" cy="115"/>
              </a:xfrm>
              <a:prstGeom prst="rect">
                <a:avLst/>
              </a:prstGeom>
              <a:solidFill>
                <a:srgbClr val="99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02" name="Rectangle 58"/>
              <p:cNvSpPr>
                <a:spLocks noChangeArrowheads="1"/>
              </p:cNvSpPr>
              <p:nvPr userDrawn="1"/>
            </p:nvSpPr>
            <p:spPr bwMode="auto">
              <a:xfrm flipV="1">
                <a:off x="5893" y="3158"/>
                <a:ext cx="117" cy="115"/>
              </a:xfrm>
              <a:prstGeom prst="rect">
                <a:avLst/>
              </a:prstGeom>
              <a:solidFill>
                <a:srgbClr val="99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69" name="Group 59"/>
            <p:cNvGrpSpPr>
              <a:grpSpLocks/>
            </p:cNvGrpSpPr>
            <p:nvPr userDrawn="1"/>
          </p:nvGrpSpPr>
          <p:grpSpPr bwMode="auto">
            <a:xfrm>
              <a:off x="5893" y="3385"/>
              <a:ext cx="466" cy="115"/>
              <a:chOff x="5893" y="3385"/>
              <a:chExt cx="466" cy="115"/>
            </a:xfrm>
          </p:grpSpPr>
          <p:sp>
            <p:nvSpPr>
              <p:cNvPr id="2095" name="Rectangle 60"/>
              <p:cNvSpPr>
                <a:spLocks noChangeArrowheads="1"/>
              </p:cNvSpPr>
              <p:nvPr userDrawn="1"/>
            </p:nvSpPr>
            <p:spPr bwMode="auto">
              <a:xfrm flipV="1">
                <a:off x="6010" y="3385"/>
                <a:ext cx="116" cy="115"/>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96" name="Rectangle 61"/>
              <p:cNvSpPr>
                <a:spLocks noChangeArrowheads="1"/>
              </p:cNvSpPr>
              <p:nvPr userDrawn="1"/>
            </p:nvSpPr>
            <p:spPr bwMode="auto">
              <a:xfrm flipV="1">
                <a:off x="6126" y="3385"/>
                <a:ext cx="116" cy="11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97" name="Rectangle 62"/>
              <p:cNvSpPr>
                <a:spLocks noChangeArrowheads="1"/>
              </p:cNvSpPr>
              <p:nvPr userDrawn="1"/>
            </p:nvSpPr>
            <p:spPr bwMode="auto">
              <a:xfrm flipV="1">
                <a:off x="6242" y="3385"/>
                <a:ext cx="117" cy="115"/>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98" name="Rectangle 63"/>
              <p:cNvSpPr>
                <a:spLocks noChangeArrowheads="1"/>
              </p:cNvSpPr>
              <p:nvPr userDrawn="1"/>
            </p:nvSpPr>
            <p:spPr bwMode="auto">
              <a:xfrm flipV="1">
                <a:off x="5893" y="3385"/>
                <a:ext cx="117" cy="11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70" name="Group 64"/>
            <p:cNvGrpSpPr>
              <a:grpSpLocks/>
            </p:cNvGrpSpPr>
            <p:nvPr userDrawn="1"/>
          </p:nvGrpSpPr>
          <p:grpSpPr bwMode="auto">
            <a:xfrm>
              <a:off x="5893" y="3521"/>
              <a:ext cx="466" cy="115"/>
              <a:chOff x="5893" y="3521"/>
              <a:chExt cx="466" cy="115"/>
            </a:xfrm>
          </p:grpSpPr>
          <p:sp>
            <p:nvSpPr>
              <p:cNvPr id="2091" name="Rectangle 65"/>
              <p:cNvSpPr>
                <a:spLocks noChangeArrowheads="1"/>
              </p:cNvSpPr>
              <p:nvPr userDrawn="1"/>
            </p:nvSpPr>
            <p:spPr bwMode="auto">
              <a:xfrm flipV="1">
                <a:off x="6010" y="3521"/>
                <a:ext cx="116" cy="115"/>
              </a:xfrm>
              <a:prstGeom prst="rect">
                <a:avLst/>
              </a:prstGeom>
              <a:solidFill>
                <a:srgbClr val="00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92" name="Rectangle 66"/>
              <p:cNvSpPr>
                <a:spLocks noChangeArrowheads="1"/>
              </p:cNvSpPr>
              <p:nvPr userDrawn="1"/>
            </p:nvSpPr>
            <p:spPr bwMode="auto">
              <a:xfrm flipV="1">
                <a:off x="6126" y="3521"/>
                <a:ext cx="116" cy="115"/>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93" name="Rectangle 67"/>
              <p:cNvSpPr>
                <a:spLocks noChangeArrowheads="1"/>
              </p:cNvSpPr>
              <p:nvPr userDrawn="1"/>
            </p:nvSpPr>
            <p:spPr bwMode="auto">
              <a:xfrm flipV="1">
                <a:off x="6242" y="3521"/>
                <a:ext cx="117" cy="115"/>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94" name="Rectangle 68"/>
              <p:cNvSpPr>
                <a:spLocks noChangeArrowheads="1"/>
              </p:cNvSpPr>
              <p:nvPr userDrawn="1"/>
            </p:nvSpPr>
            <p:spPr bwMode="auto">
              <a:xfrm flipV="1">
                <a:off x="5893" y="3521"/>
                <a:ext cx="117" cy="11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71" name="Group 69"/>
            <p:cNvGrpSpPr>
              <a:grpSpLocks/>
            </p:cNvGrpSpPr>
            <p:nvPr userDrawn="1"/>
          </p:nvGrpSpPr>
          <p:grpSpPr bwMode="auto">
            <a:xfrm>
              <a:off x="5893" y="3657"/>
              <a:ext cx="466" cy="115"/>
              <a:chOff x="5893" y="3657"/>
              <a:chExt cx="466" cy="115"/>
            </a:xfrm>
          </p:grpSpPr>
          <p:sp>
            <p:nvSpPr>
              <p:cNvPr id="2087" name="Rectangle 70"/>
              <p:cNvSpPr>
                <a:spLocks noChangeArrowheads="1"/>
              </p:cNvSpPr>
              <p:nvPr userDrawn="1"/>
            </p:nvSpPr>
            <p:spPr bwMode="auto">
              <a:xfrm flipV="1">
                <a:off x="6010" y="3657"/>
                <a:ext cx="116" cy="115"/>
              </a:xfrm>
              <a:prstGeom prst="rect">
                <a:avLst/>
              </a:prstGeom>
              <a:solidFill>
                <a:srgbClr val="0099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88" name="Rectangle 71"/>
              <p:cNvSpPr>
                <a:spLocks noChangeArrowheads="1"/>
              </p:cNvSpPr>
              <p:nvPr userDrawn="1"/>
            </p:nvSpPr>
            <p:spPr bwMode="auto">
              <a:xfrm flipV="1">
                <a:off x="6126" y="3657"/>
                <a:ext cx="116" cy="115"/>
              </a:xfrm>
              <a:prstGeom prst="rect">
                <a:avLst/>
              </a:prstGeom>
              <a:solidFill>
                <a:srgbClr val="CC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89" name="Rectangle 72"/>
              <p:cNvSpPr>
                <a:spLocks noChangeArrowheads="1"/>
              </p:cNvSpPr>
              <p:nvPr userDrawn="1"/>
            </p:nvSpPr>
            <p:spPr bwMode="auto">
              <a:xfrm flipV="1">
                <a:off x="6242" y="3657"/>
                <a:ext cx="117" cy="115"/>
              </a:xfrm>
              <a:prstGeom prst="rect">
                <a:avLst/>
              </a:prstGeom>
              <a:solidFill>
                <a:srgbClr val="99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90" name="Rectangle 73"/>
              <p:cNvSpPr>
                <a:spLocks noChangeArrowheads="1"/>
              </p:cNvSpPr>
              <p:nvPr userDrawn="1"/>
            </p:nvSpPr>
            <p:spPr bwMode="auto">
              <a:xfrm flipV="1">
                <a:off x="5893" y="3657"/>
                <a:ext cx="117" cy="11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72" name="Group 74"/>
            <p:cNvGrpSpPr>
              <a:grpSpLocks/>
            </p:cNvGrpSpPr>
            <p:nvPr userDrawn="1"/>
          </p:nvGrpSpPr>
          <p:grpSpPr bwMode="auto">
            <a:xfrm>
              <a:off x="5893" y="3884"/>
              <a:ext cx="466" cy="115"/>
              <a:chOff x="5893" y="3884"/>
              <a:chExt cx="466" cy="115"/>
            </a:xfrm>
          </p:grpSpPr>
          <p:sp>
            <p:nvSpPr>
              <p:cNvPr id="2083" name="Rectangle 75"/>
              <p:cNvSpPr>
                <a:spLocks noChangeArrowheads="1"/>
              </p:cNvSpPr>
              <p:nvPr userDrawn="1"/>
            </p:nvSpPr>
            <p:spPr bwMode="auto">
              <a:xfrm flipV="1">
                <a:off x="6010" y="3884"/>
                <a:ext cx="116" cy="115"/>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84" name="Rectangle 76"/>
              <p:cNvSpPr>
                <a:spLocks noChangeArrowheads="1"/>
              </p:cNvSpPr>
              <p:nvPr userDrawn="1"/>
            </p:nvSpPr>
            <p:spPr bwMode="auto">
              <a:xfrm flipV="1">
                <a:off x="6126" y="3884"/>
                <a:ext cx="116" cy="11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85" name="Rectangle 77"/>
              <p:cNvSpPr>
                <a:spLocks noChangeArrowheads="1"/>
              </p:cNvSpPr>
              <p:nvPr userDrawn="1"/>
            </p:nvSpPr>
            <p:spPr bwMode="auto">
              <a:xfrm flipV="1">
                <a:off x="6242" y="3884"/>
                <a:ext cx="117" cy="115"/>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86" name="Rectangle 78"/>
              <p:cNvSpPr>
                <a:spLocks noChangeArrowheads="1"/>
              </p:cNvSpPr>
              <p:nvPr userDrawn="1"/>
            </p:nvSpPr>
            <p:spPr bwMode="auto">
              <a:xfrm flipV="1">
                <a:off x="5893" y="3884"/>
                <a:ext cx="117" cy="11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73" name="Group 79"/>
            <p:cNvGrpSpPr>
              <a:grpSpLocks/>
            </p:cNvGrpSpPr>
            <p:nvPr userDrawn="1"/>
          </p:nvGrpSpPr>
          <p:grpSpPr bwMode="auto">
            <a:xfrm>
              <a:off x="5893" y="4026"/>
              <a:ext cx="466" cy="115"/>
              <a:chOff x="5893" y="4026"/>
              <a:chExt cx="466" cy="115"/>
            </a:xfrm>
          </p:grpSpPr>
          <p:sp>
            <p:nvSpPr>
              <p:cNvPr id="2079" name="Rectangle 80"/>
              <p:cNvSpPr>
                <a:spLocks noChangeArrowheads="1"/>
              </p:cNvSpPr>
              <p:nvPr userDrawn="1"/>
            </p:nvSpPr>
            <p:spPr bwMode="auto">
              <a:xfrm flipV="1">
                <a:off x="6010" y="4026"/>
                <a:ext cx="116" cy="115"/>
              </a:xfrm>
              <a:prstGeom prst="rect">
                <a:avLst/>
              </a:prstGeom>
              <a:solidFill>
                <a:srgbClr val="00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80" name="Rectangle 81"/>
              <p:cNvSpPr>
                <a:spLocks noChangeArrowheads="1"/>
              </p:cNvSpPr>
              <p:nvPr userDrawn="1"/>
            </p:nvSpPr>
            <p:spPr bwMode="auto">
              <a:xfrm flipV="1">
                <a:off x="6126" y="4026"/>
                <a:ext cx="116" cy="115"/>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81" name="Rectangle 82"/>
              <p:cNvSpPr>
                <a:spLocks noChangeArrowheads="1"/>
              </p:cNvSpPr>
              <p:nvPr userDrawn="1"/>
            </p:nvSpPr>
            <p:spPr bwMode="auto">
              <a:xfrm flipV="1">
                <a:off x="6242" y="4026"/>
                <a:ext cx="117" cy="115"/>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82" name="Rectangle 83"/>
              <p:cNvSpPr>
                <a:spLocks noChangeArrowheads="1"/>
              </p:cNvSpPr>
              <p:nvPr userDrawn="1"/>
            </p:nvSpPr>
            <p:spPr bwMode="auto">
              <a:xfrm flipV="1">
                <a:off x="5893" y="4026"/>
                <a:ext cx="117" cy="11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74" name="Group 84"/>
            <p:cNvGrpSpPr>
              <a:grpSpLocks/>
            </p:cNvGrpSpPr>
            <p:nvPr userDrawn="1"/>
          </p:nvGrpSpPr>
          <p:grpSpPr bwMode="auto">
            <a:xfrm>
              <a:off x="5893" y="4167"/>
              <a:ext cx="466" cy="115"/>
              <a:chOff x="5893" y="4167"/>
              <a:chExt cx="466" cy="115"/>
            </a:xfrm>
          </p:grpSpPr>
          <p:sp>
            <p:nvSpPr>
              <p:cNvPr id="2075" name="Rectangle 85"/>
              <p:cNvSpPr>
                <a:spLocks noChangeArrowheads="1"/>
              </p:cNvSpPr>
              <p:nvPr userDrawn="1"/>
            </p:nvSpPr>
            <p:spPr bwMode="auto">
              <a:xfrm flipV="1">
                <a:off x="6010" y="4167"/>
                <a:ext cx="116" cy="115"/>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76" name="Rectangle 86"/>
              <p:cNvSpPr>
                <a:spLocks noChangeArrowheads="1"/>
              </p:cNvSpPr>
              <p:nvPr userDrawn="1"/>
            </p:nvSpPr>
            <p:spPr bwMode="auto">
              <a:xfrm flipV="1">
                <a:off x="6126" y="4167"/>
                <a:ext cx="116" cy="11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77" name="Rectangle 87"/>
              <p:cNvSpPr>
                <a:spLocks noChangeArrowheads="1"/>
              </p:cNvSpPr>
              <p:nvPr userDrawn="1"/>
            </p:nvSpPr>
            <p:spPr bwMode="auto">
              <a:xfrm flipV="1">
                <a:off x="6242" y="4167"/>
                <a:ext cx="117" cy="11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78" name="Rectangle 88"/>
              <p:cNvSpPr>
                <a:spLocks noChangeArrowheads="1"/>
              </p:cNvSpPr>
              <p:nvPr userDrawn="1"/>
            </p:nvSpPr>
            <p:spPr bwMode="auto">
              <a:xfrm flipV="1">
                <a:off x="5893" y="4167"/>
                <a:ext cx="117" cy="11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
        <p:nvSpPr>
          <p:cNvPr id="2057" name="Rectangle 89"/>
          <p:cNvSpPr>
            <a:spLocks noChangeArrowheads="1"/>
          </p:cNvSpPr>
          <p:nvPr/>
        </p:nvSpPr>
        <p:spPr bwMode="auto">
          <a:xfrm>
            <a:off x="9251950" y="1341438"/>
            <a:ext cx="1192213" cy="1725612"/>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a:lnSpc>
                <a:spcPct val="120000"/>
              </a:lnSpc>
              <a:spcBef>
                <a:spcPct val="20000"/>
              </a:spcBef>
            </a:pPr>
            <a:r>
              <a:rPr lang="zh-CN" altLang="en-US" sz="1100">
                <a:solidFill>
                  <a:srgbClr val="FFFFFF"/>
                </a:solidFill>
                <a:latin typeface="Arial" pitchFamily="34" charset="0"/>
              </a:rPr>
              <a:t>配色参考方案：</a:t>
            </a:r>
          </a:p>
          <a:p>
            <a:pPr>
              <a:lnSpc>
                <a:spcPct val="120000"/>
              </a:lnSpc>
              <a:spcBef>
                <a:spcPct val="20000"/>
              </a:spcBef>
            </a:pPr>
            <a:r>
              <a:rPr lang="zh-CN" altLang="en-US" sz="1100">
                <a:solidFill>
                  <a:srgbClr val="FFFFFF"/>
                </a:solidFill>
                <a:latin typeface="Arial" pitchFamily="34" charset="0"/>
              </a:rPr>
              <a:t>建议同一页面内不超过四种颜色，以下是</a:t>
            </a:r>
            <a:r>
              <a:rPr lang="en-US" altLang="zh-CN" sz="1100">
                <a:solidFill>
                  <a:srgbClr val="FFFFFF"/>
                </a:solidFill>
                <a:latin typeface="Arial" pitchFamily="34" charset="0"/>
              </a:rPr>
              <a:t>13</a:t>
            </a:r>
            <a:r>
              <a:rPr lang="zh-CN" altLang="en-US" sz="1100">
                <a:solidFill>
                  <a:srgbClr val="FFFFFF"/>
                </a:solidFill>
                <a:latin typeface="Arial" pitchFamily="34" charset="0"/>
              </a:rPr>
              <a:t>组配色方案，同一页面内只选择一组使用。（仅供参考）</a:t>
            </a:r>
          </a:p>
        </p:txBody>
      </p:sp>
      <p:sp>
        <p:nvSpPr>
          <p:cNvPr id="2058" name="Rectangle 90"/>
          <p:cNvSpPr>
            <a:spLocks noChangeArrowheads="1"/>
          </p:cNvSpPr>
          <p:nvPr/>
        </p:nvSpPr>
        <p:spPr bwMode="auto">
          <a:xfrm>
            <a:off x="9251950" y="7938"/>
            <a:ext cx="1120775" cy="684212"/>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a:lnSpc>
                <a:spcPct val="120000"/>
              </a:lnSpc>
              <a:spcBef>
                <a:spcPct val="20000"/>
              </a:spcBef>
            </a:pPr>
            <a:r>
              <a:rPr lang="zh-CN" altLang="en-US" sz="1100">
                <a:solidFill>
                  <a:srgbClr val="FFFFFF"/>
                </a:solidFill>
                <a:latin typeface="Arial" pitchFamily="34" charset="0"/>
              </a:rPr>
              <a:t>客户或者合作伙伴的标志放在右上角</a:t>
            </a:r>
            <a:r>
              <a:rPr lang="en-US" altLang="zh-CN" sz="1100">
                <a:solidFill>
                  <a:srgbClr val="FFFFFF"/>
                </a:solidFill>
                <a:latin typeface="Arial" pitchFamily="34" charset="0"/>
              </a:rPr>
              <a:t>.</a:t>
            </a:r>
            <a:endParaRPr lang="zh-CN" altLang="en-US" sz="1100">
              <a:solidFill>
                <a:srgbClr val="FFFFFF"/>
              </a:solidFill>
              <a:latin typeface="Arial" pitchFamily="34" charset="0"/>
            </a:endParaRPr>
          </a:p>
        </p:txBody>
      </p:sp>
      <p:sp>
        <p:nvSpPr>
          <p:cNvPr id="152" name="Text Box 5"/>
          <p:cNvSpPr txBox="1">
            <a:spLocks noChangeArrowheads="1"/>
          </p:cNvSpPr>
          <p:nvPr/>
        </p:nvSpPr>
        <p:spPr bwMode="auto">
          <a:xfrm>
            <a:off x="755650" y="6230938"/>
            <a:ext cx="2967038" cy="212725"/>
          </a:xfrm>
          <a:prstGeom prst="rect">
            <a:avLst/>
          </a:prstGeom>
          <a:noFill/>
          <a:ln>
            <a:noFill/>
          </a:ln>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bIns="0">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400" dirty="0" smtClean="0">
                <a:solidFill>
                  <a:srgbClr val="000000"/>
                </a:solidFill>
                <a:latin typeface="FrutigerNext LT Bold" pitchFamily="34" charset="0"/>
                <a:ea typeface="MS PGothic" pitchFamily="34" charset="-128"/>
              </a:rPr>
              <a:t>HUAWEI TECHNOLOGIES CO., LTD.</a:t>
            </a:r>
          </a:p>
        </p:txBody>
      </p:sp>
      <p:sp>
        <p:nvSpPr>
          <p:cNvPr id="153" name="Text Box 7"/>
          <p:cNvSpPr txBox="1">
            <a:spLocks noChangeArrowheads="1"/>
          </p:cNvSpPr>
          <p:nvPr/>
        </p:nvSpPr>
        <p:spPr bwMode="auto">
          <a:xfrm>
            <a:off x="7229475" y="4019550"/>
            <a:ext cx="1258888" cy="244475"/>
          </a:xfrm>
          <a:prstGeom prst="rect">
            <a:avLst/>
          </a:prstGeom>
          <a:noFill/>
          <a:ln>
            <a:noFill/>
          </a:ln>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000" smtClean="0">
                <a:solidFill>
                  <a:srgbClr val="FFFFFF"/>
                </a:solidFill>
                <a:latin typeface="FrutigerNext LT Bold" pitchFamily="34" charset="0"/>
                <a:ea typeface="MS PGothic" pitchFamily="34" charset="-128"/>
              </a:rPr>
              <a:t>www.huawei.com</a:t>
            </a:r>
          </a:p>
        </p:txBody>
      </p:sp>
      <p:pic>
        <p:nvPicPr>
          <p:cNvPr id="79" name="Picture 6" descr="Logo"/>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669213" y="5684838"/>
            <a:ext cx="706437"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16" r:id="rId1"/>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chemeClr val="bg1"/>
          </a:solidFill>
          <a:latin typeface="+mn-lt"/>
          <a:ea typeface="黑体" pitchFamily="49" charset="-122"/>
          <a:cs typeface="+mj-cs"/>
        </a:defRPr>
      </a:lvl1pPr>
      <a:lvl2pPr algn="l" rtl="0" eaLnBrk="0" fontAlgn="base" hangingPunct="0">
        <a:spcBef>
          <a:spcPct val="0"/>
        </a:spcBef>
        <a:spcAft>
          <a:spcPct val="0"/>
        </a:spcAft>
        <a:defRPr sz="3200" b="1">
          <a:solidFill>
            <a:schemeClr val="bg1"/>
          </a:solidFill>
          <a:latin typeface="黑体" pitchFamily="49" charset="-122"/>
          <a:ea typeface="黑体" pitchFamily="49" charset="-122"/>
          <a:cs typeface="宋体" charset="-122"/>
        </a:defRPr>
      </a:lvl2pPr>
      <a:lvl3pPr algn="l" rtl="0" eaLnBrk="0" fontAlgn="base" hangingPunct="0">
        <a:spcBef>
          <a:spcPct val="0"/>
        </a:spcBef>
        <a:spcAft>
          <a:spcPct val="0"/>
        </a:spcAft>
        <a:defRPr sz="3200" b="1">
          <a:solidFill>
            <a:schemeClr val="bg1"/>
          </a:solidFill>
          <a:latin typeface="黑体" pitchFamily="49" charset="-122"/>
          <a:ea typeface="黑体" pitchFamily="49" charset="-122"/>
          <a:cs typeface="宋体" charset="-122"/>
        </a:defRPr>
      </a:lvl3pPr>
      <a:lvl4pPr algn="l" rtl="0" eaLnBrk="0" fontAlgn="base" hangingPunct="0">
        <a:spcBef>
          <a:spcPct val="0"/>
        </a:spcBef>
        <a:spcAft>
          <a:spcPct val="0"/>
        </a:spcAft>
        <a:defRPr sz="3200" b="1">
          <a:solidFill>
            <a:schemeClr val="bg1"/>
          </a:solidFill>
          <a:latin typeface="黑体" pitchFamily="49" charset="-122"/>
          <a:ea typeface="黑体" pitchFamily="49" charset="-122"/>
          <a:cs typeface="宋体" charset="-122"/>
        </a:defRPr>
      </a:lvl4pPr>
      <a:lvl5pPr algn="l" rtl="0" eaLnBrk="0" fontAlgn="base" hangingPunct="0">
        <a:spcBef>
          <a:spcPct val="0"/>
        </a:spcBef>
        <a:spcAft>
          <a:spcPct val="0"/>
        </a:spcAft>
        <a:defRPr sz="3200" b="1">
          <a:solidFill>
            <a:schemeClr val="bg1"/>
          </a:solidFill>
          <a:latin typeface="黑体" pitchFamily="49" charset="-122"/>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spcBef>
          <a:spcPct val="20000"/>
        </a:spcBef>
        <a:spcAft>
          <a:spcPct val="0"/>
        </a:spcAft>
        <a:buClr>
          <a:srgbClr val="990000"/>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Font typeface="FrutigerNext LT Medium" pitchFamily="34" charset="0"/>
        <a:buChar char="»"/>
        <a:defRPr>
          <a:solidFill>
            <a:schemeClr val="tx1"/>
          </a:solidFill>
          <a:latin typeface="+mn-lt"/>
          <a:ea typeface="+mn-ea"/>
          <a:cs typeface="+mn-cs"/>
        </a:defRPr>
      </a:lvl3pPr>
      <a:lvl4pPr marL="1600200" indent="-228600" algn="l" rtl="0" eaLnBrk="0" fontAlgn="base" hangingPunct="0">
        <a:spcBef>
          <a:spcPct val="20000"/>
        </a:spcBef>
        <a:spcAft>
          <a:spcPct val="0"/>
        </a:spcAft>
        <a:buChar char="–"/>
        <a:defRPr sz="16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0" name="Text Box 5"/>
          <p:cNvSpPr txBox="1">
            <a:spLocks noChangeArrowheads="1"/>
          </p:cNvSpPr>
          <p:nvPr/>
        </p:nvSpPr>
        <p:spPr bwMode="auto">
          <a:xfrm>
            <a:off x="755650" y="6219825"/>
            <a:ext cx="2967038" cy="212725"/>
          </a:xfrm>
          <a:prstGeom prst="rect">
            <a:avLst/>
          </a:prstGeom>
          <a:noFill/>
          <a:ln>
            <a:noFill/>
          </a:ln>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bIns="0">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400" dirty="0" smtClean="0">
                <a:solidFill>
                  <a:srgbClr val="000000"/>
                </a:solidFill>
                <a:latin typeface="FrutigerNext LT Bold" pitchFamily="34" charset="0"/>
                <a:ea typeface="MS PGothic" pitchFamily="34" charset="-128"/>
              </a:rPr>
              <a:t>HUAWEI TECHNOLOGIES CO., LTD.</a:t>
            </a:r>
          </a:p>
        </p:txBody>
      </p:sp>
      <p:pic>
        <p:nvPicPr>
          <p:cNvPr id="5125" name="Picture 6" descr="Logo"/>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669213" y="5684838"/>
            <a:ext cx="706437"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Rectangle 8"/>
          <p:cNvSpPr>
            <a:spLocks noGrp="1" noChangeArrowheads="1"/>
          </p:cNvSpPr>
          <p:nvPr>
            <p:ph type="title"/>
          </p:nvPr>
        </p:nvSpPr>
        <p:spPr bwMode="auto">
          <a:xfrm>
            <a:off x="755650" y="4508500"/>
            <a:ext cx="5548313" cy="584775"/>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spAutoFit/>
          </a:bodyPr>
          <a:lstStyle/>
          <a:p>
            <a:pPr lvl="0"/>
            <a:r>
              <a:rPr lang="zh-CN" altLang="en-US" dirty="0" smtClean="0"/>
              <a:t>单击此处编辑母版标题样式</a:t>
            </a:r>
          </a:p>
        </p:txBody>
      </p:sp>
      <p:sp>
        <p:nvSpPr>
          <p:cNvPr id="5128" name="Rectangle 13"/>
          <p:cNvSpPr>
            <a:spLocks noChangeArrowheads="1"/>
          </p:cNvSpPr>
          <p:nvPr/>
        </p:nvSpPr>
        <p:spPr bwMode="auto">
          <a:xfrm>
            <a:off x="7235825" y="476250"/>
            <a:ext cx="14652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defTabSz="784225" eaLnBrk="0" hangingPunct="0"/>
            <a:r>
              <a:rPr lang="en-US" altLang="zh-CN" sz="1400" b="1">
                <a:solidFill>
                  <a:srgbClr val="666666"/>
                </a:solidFill>
                <a:latin typeface="FrutigerNext LT Bold" pitchFamily="34" charset="0"/>
                <a:ea typeface="MS PGothic" pitchFamily="34" charset="-128"/>
              </a:rPr>
              <a:t>Security Level: </a:t>
            </a:r>
          </a:p>
        </p:txBody>
      </p:sp>
      <p:sp>
        <p:nvSpPr>
          <p:cNvPr id="85" name="Rectangle 19"/>
          <p:cNvSpPr>
            <a:spLocks noGrp="1" noChangeArrowheads="1"/>
          </p:cNvSpPr>
          <p:nvPr>
            <p:ph type="dt" sz="quarter" idx="2"/>
          </p:nvPr>
        </p:nvSpPr>
        <p:spPr bwMode="auto">
          <a:xfrm>
            <a:off x="755650" y="479425"/>
            <a:ext cx="2133600" cy="212725"/>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B2B2B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sz="1400">
                <a:latin typeface="+mn-lt"/>
                <a:ea typeface="+mj-ea"/>
              </a:defRPr>
            </a:lvl1pPr>
          </a:lstStyle>
          <a:p>
            <a:pPr>
              <a:defRPr/>
            </a:pPr>
            <a:endParaRPr lang="en-US" altLang="zh-CN"/>
          </a:p>
        </p:txBody>
      </p:sp>
      <p:sp>
        <p:nvSpPr>
          <p:cNvPr id="5130" name="Rectangle 17"/>
          <p:cNvSpPr>
            <a:spLocks noChangeArrowheads="1"/>
          </p:cNvSpPr>
          <p:nvPr/>
        </p:nvSpPr>
        <p:spPr bwMode="auto">
          <a:xfrm>
            <a:off x="-1952625" y="692150"/>
            <a:ext cx="1844675" cy="5500688"/>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marL="342900" indent="-342900" algn="r">
              <a:lnSpc>
                <a:spcPct val="125000"/>
              </a:lnSpc>
              <a:spcBef>
                <a:spcPct val="20000"/>
              </a:spcBef>
            </a:pPr>
            <a:r>
              <a:rPr lang="zh-CN" altLang="en-US" sz="1100">
                <a:solidFill>
                  <a:srgbClr val="FFFFFF"/>
                </a:solidFill>
                <a:latin typeface="Arial" pitchFamily="34" charset="0"/>
              </a:rPr>
              <a:t>英文标题</a:t>
            </a:r>
            <a:r>
              <a:rPr lang="en-US" altLang="zh-CN" sz="1100">
                <a:solidFill>
                  <a:srgbClr val="FFFFFF"/>
                </a:solidFill>
                <a:latin typeface="Arial" pitchFamily="34" charset="0"/>
              </a:rPr>
              <a:t>:32-35pt  </a:t>
            </a:r>
            <a:endParaRPr lang="zh-CN" altLang="en-US" sz="1100">
              <a:solidFill>
                <a:srgbClr val="FFFFFF"/>
              </a:solidFill>
              <a:latin typeface="Arial" pitchFamily="34" charset="0"/>
            </a:endParaRPr>
          </a:p>
          <a:p>
            <a:pPr marL="342900" indent="-342900" algn="r">
              <a:lnSpc>
                <a:spcPct val="125000"/>
              </a:lnSpc>
              <a:spcBef>
                <a:spcPct val="20000"/>
              </a:spcBef>
            </a:pPr>
            <a:r>
              <a:rPr lang="zh-CN" altLang="en-US" sz="1100">
                <a:solidFill>
                  <a:srgbClr val="FFFFFF"/>
                </a:solidFill>
                <a:latin typeface="Arial" pitchFamily="34" charset="0"/>
              </a:rPr>
              <a:t>颜色</a:t>
            </a:r>
            <a:r>
              <a:rPr lang="en-US" altLang="zh-CN" sz="1100">
                <a:solidFill>
                  <a:srgbClr val="FFFFFF"/>
                </a:solidFill>
                <a:latin typeface="Arial" pitchFamily="34" charset="0"/>
              </a:rPr>
              <a:t>: R153 G0 B0</a:t>
            </a:r>
          </a:p>
          <a:p>
            <a:pPr marL="342900" indent="-342900" algn="r">
              <a:lnSpc>
                <a:spcPct val="125000"/>
              </a:lnSpc>
              <a:spcBef>
                <a:spcPct val="20000"/>
              </a:spcBef>
            </a:pPr>
            <a:r>
              <a:rPr lang="zh-CN" altLang="en-US" sz="1100">
                <a:solidFill>
                  <a:srgbClr val="FFFFFF"/>
                </a:solidFill>
                <a:latin typeface="Arial" pitchFamily="34" charset="0"/>
              </a:rPr>
              <a:t>内部使用字体 </a:t>
            </a:r>
            <a:r>
              <a:rPr lang="en-US" altLang="zh-CN" sz="1100">
                <a:solidFill>
                  <a:srgbClr val="FFFFFF"/>
                </a:solidFill>
                <a:latin typeface="Arial" pitchFamily="34" charset="0"/>
              </a:rPr>
              <a:t>:</a:t>
            </a:r>
          </a:p>
          <a:p>
            <a:pPr marL="342900" indent="-342900" algn="r">
              <a:lnSpc>
                <a:spcPct val="125000"/>
              </a:lnSpc>
              <a:spcBef>
                <a:spcPct val="20000"/>
              </a:spcBef>
            </a:pPr>
            <a:r>
              <a:rPr lang="en-US" altLang="zh-CN" sz="1100">
                <a:solidFill>
                  <a:srgbClr val="FFFFFF"/>
                </a:solidFill>
                <a:latin typeface="Arial" pitchFamily="34" charset="0"/>
              </a:rPr>
              <a:t>FrutigerNext LT Medium</a:t>
            </a:r>
          </a:p>
          <a:p>
            <a:pPr marL="342900" indent="-342900" algn="r">
              <a:lnSpc>
                <a:spcPct val="125000"/>
              </a:lnSpc>
              <a:spcBef>
                <a:spcPct val="20000"/>
              </a:spcBef>
            </a:pPr>
            <a:r>
              <a:rPr lang="zh-CN" altLang="en-US" sz="1100">
                <a:solidFill>
                  <a:srgbClr val="FFFFFF"/>
                </a:solidFill>
                <a:latin typeface="Arial" pitchFamily="34" charset="0"/>
              </a:rPr>
              <a:t>外部使用字体 </a:t>
            </a:r>
            <a:r>
              <a:rPr lang="en-US" altLang="zh-CN" sz="1100">
                <a:solidFill>
                  <a:srgbClr val="FFFFFF"/>
                </a:solidFill>
                <a:latin typeface="Arial" pitchFamily="34" charset="0"/>
              </a:rPr>
              <a:t>: Arial</a:t>
            </a:r>
          </a:p>
          <a:p>
            <a:pPr marL="342900" indent="-342900" algn="r">
              <a:lnSpc>
                <a:spcPct val="75000"/>
              </a:lnSpc>
              <a:spcBef>
                <a:spcPct val="20000"/>
              </a:spcBef>
            </a:pPr>
            <a:endParaRPr lang="en-US" altLang="zh-CN" sz="1100">
              <a:solidFill>
                <a:srgbClr val="FFFFFF"/>
              </a:solidFill>
              <a:latin typeface="Arial" pitchFamily="34" charset="0"/>
            </a:endParaRPr>
          </a:p>
          <a:p>
            <a:pPr marL="342900" indent="-342900" algn="r">
              <a:lnSpc>
                <a:spcPct val="125000"/>
              </a:lnSpc>
              <a:spcBef>
                <a:spcPct val="20000"/>
              </a:spcBef>
            </a:pPr>
            <a:r>
              <a:rPr lang="zh-CN" altLang="en-US" sz="1100">
                <a:solidFill>
                  <a:srgbClr val="FFFFFF"/>
                </a:solidFill>
                <a:latin typeface="Arial" pitchFamily="34" charset="0"/>
              </a:rPr>
              <a:t>中文标题</a:t>
            </a:r>
            <a:r>
              <a:rPr lang="en-US" altLang="zh-CN" sz="1100">
                <a:solidFill>
                  <a:srgbClr val="FFFFFF"/>
                </a:solidFill>
                <a:latin typeface="Arial" pitchFamily="34" charset="0"/>
              </a:rPr>
              <a:t>:30-32pt  </a:t>
            </a:r>
            <a:endParaRPr lang="zh-CN" altLang="en-US" sz="1100">
              <a:solidFill>
                <a:srgbClr val="FFFFFF"/>
              </a:solidFill>
              <a:latin typeface="Arial" pitchFamily="34" charset="0"/>
            </a:endParaRPr>
          </a:p>
          <a:p>
            <a:pPr marL="342900" indent="-342900" algn="r">
              <a:lnSpc>
                <a:spcPct val="125000"/>
              </a:lnSpc>
              <a:spcBef>
                <a:spcPct val="20000"/>
              </a:spcBef>
            </a:pPr>
            <a:r>
              <a:rPr lang="zh-CN" altLang="en-US" sz="1100">
                <a:solidFill>
                  <a:srgbClr val="FFFFFF"/>
                </a:solidFill>
                <a:latin typeface="Arial" pitchFamily="34" charset="0"/>
              </a:rPr>
              <a:t>颜色</a:t>
            </a:r>
            <a:r>
              <a:rPr lang="en-US" altLang="zh-CN" sz="1100">
                <a:solidFill>
                  <a:srgbClr val="FFFFFF"/>
                </a:solidFill>
                <a:latin typeface="Arial" pitchFamily="34" charset="0"/>
              </a:rPr>
              <a:t>: R153 G0 B0</a:t>
            </a:r>
          </a:p>
          <a:p>
            <a:pPr marL="342900" indent="-342900" algn="r">
              <a:lnSpc>
                <a:spcPct val="125000"/>
              </a:lnSpc>
              <a:spcBef>
                <a:spcPct val="20000"/>
              </a:spcBef>
            </a:pPr>
            <a:r>
              <a:rPr lang="zh-CN" altLang="en-US" sz="1100">
                <a:solidFill>
                  <a:srgbClr val="FFFFFF"/>
                </a:solidFill>
                <a:latin typeface="Arial" pitchFamily="34" charset="0"/>
              </a:rPr>
              <a:t>字体</a:t>
            </a:r>
            <a:r>
              <a:rPr lang="en-US" altLang="zh-CN" sz="1100">
                <a:solidFill>
                  <a:srgbClr val="FFFFFF"/>
                </a:solidFill>
                <a:latin typeface="Arial" pitchFamily="34" charset="0"/>
              </a:rPr>
              <a:t>:</a:t>
            </a:r>
            <a:r>
              <a:rPr lang="zh-CN" altLang="en-US" sz="1100">
                <a:solidFill>
                  <a:srgbClr val="FFFFFF"/>
                </a:solidFill>
                <a:latin typeface="Arial" pitchFamily="34" charset="0"/>
              </a:rPr>
              <a:t>黑体</a:t>
            </a:r>
          </a:p>
          <a:p>
            <a:pPr marL="342900" indent="-342900" algn="r">
              <a:lnSpc>
                <a:spcPct val="125000"/>
              </a:lnSpc>
              <a:spcBef>
                <a:spcPct val="20000"/>
              </a:spcBef>
            </a:pPr>
            <a:endParaRPr lang="zh-CN" altLang="en-US" sz="1100">
              <a:solidFill>
                <a:srgbClr val="FFFFFF"/>
              </a:solidFill>
              <a:latin typeface="Arial" pitchFamily="34" charset="0"/>
            </a:endParaRPr>
          </a:p>
          <a:p>
            <a:pPr marL="342900" indent="-342900" algn="r">
              <a:lnSpc>
                <a:spcPct val="125000"/>
              </a:lnSpc>
              <a:spcBef>
                <a:spcPct val="20000"/>
              </a:spcBef>
            </a:pPr>
            <a:endParaRPr lang="zh-CN" altLang="en-US" sz="1100">
              <a:solidFill>
                <a:srgbClr val="FFFFFF"/>
              </a:solidFill>
              <a:latin typeface="Arial" pitchFamily="34" charset="0"/>
            </a:endParaRPr>
          </a:p>
          <a:p>
            <a:pPr marL="342900" indent="-342900" algn="r">
              <a:lnSpc>
                <a:spcPct val="125000"/>
              </a:lnSpc>
              <a:spcBef>
                <a:spcPct val="20000"/>
              </a:spcBef>
            </a:pPr>
            <a:endParaRPr lang="zh-CN" altLang="en-US" sz="1100">
              <a:solidFill>
                <a:srgbClr val="FFFFFF"/>
              </a:solidFill>
              <a:latin typeface="Arial" pitchFamily="34" charset="0"/>
            </a:endParaRPr>
          </a:p>
          <a:p>
            <a:pPr marL="342900" indent="-342900" algn="r">
              <a:lnSpc>
                <a:spcPct val="125000"/>
              </a:lnSpc>
              <a:spcBef>
                <a:spcPct val="20000"/>
              </a:spcBef>
            </a:pPr>
            <a:r>
              <a:rPr lang="zh-CN" altLang="en-US" sz="1100">
                <a:solidFill>
                  <a:srgbClr val="FFFFFF"/>
                </a:solidFill>
                <a:latin typeface="Arial" pitchFamily="34" charset="0"/>
              </a:rPr>
              <a:t>英文正文</a:t>
            </a:r>
            <a:r>
              <a:rPr lang="en-US" altLang="zh-CN" sz="1100">
                <a:solidFill>
                  <a:srgbClr val="FFFFFF"/>
                </a:solidFill>
                <a:latin typeface="Arial" pitchFamily="34" charset="0"/>
              </a:rPr>
              <a:t>:20-22pt</a:t>
            </a:r>
          </a:p>
          <a:p>
            <a:pPr marL="342900" indent="-342900" algn="r">
              <a:lnSpc>
                <a:spcPct val="125000"/>
              </a:lnSpc>
              <a:spcBef>
                <a:spcPct val="20000"/>
              </a:spcBef>
            </a:pPr>
            <a:r>
              <a:rPr lang="zh-CN" altLang="en-US" sz="1100">
                <a:solidFill>
                  <a:srgbClr val="FFFFFF"/>
                </a:solidFill>
                <a:latin typeface="Arial" pitchFamily="34" charset="0"/>
              </a:rPr>
              <a:t>子目录 </a:t>
            </a:r>
            <a:r>
              <a:rPr lang="en-US" altLang="zh-CN" sz="1100">
                <a:solidFill>
                  <a:srgbClr val="FFFFFF"/>
                </a:solidFill>
                <a:latin typeface="Arial" pitchFamily="34" charset="0"/>
              </a:rPr>
              <a:t>(2-5</a:t>
            </a:r>
            <a:r>
              <a:rPr lang="zh-CN" altLang="en-US" sz="1100">
                <a:solidFill>
                  <a:srgbClr val="FFFFFF"/>
                </a:solidFill>
                <a:latin typeface="Arial" pitchFamily="34" charset="0"/>
              </a:rPr>
              <a:t>级</a:t>
            </a:r>
            <a:r>
              <a:rPr lang="en-US" altLang="zh-CN" sz="1100">
                <a:solidFill>
                  <a:srgbClr val="FFFFFF"/>
                </a:solidFill>
                <a:latin typeface="Arial" pitchFamily="34" charset="0"/>
              </a:rPr>
              <a:t>) :18pt  </a:t>
            </a:r>
          </a:p>
          <a:p>
            <a:pPr marL="342900" indent="-342900" algn="r">
              <a:lnSpc>
                <a:spcPct val="125000"/>
              </a:lnSpc>
              <a:spcBef>
                <a:spcPct val="20000"/>
              </a:spcBef>
            </a:pPr>
            <a:r>
              <a:rPr lang="zh-CN" altLang="en-US" sz="1100">
                <a:solidFill>
                  <a:srgbClr val="FFFFFF"/>
                </a:solidFill>
                <a:latin typeface="Arial" pitchFamily="34" charset="0"/>
              </a:rPr>
              <a:t>颜色</a:t>
            </a:r>
            <a:r>
              <a:rPr lang="en-US" altLang="zh-CN" sz="1100">
                <a:solidFill>
                  <a:srgbClr val="FFFFFF"/>
                </a:solidFill>
                <a:latin typeface="Arial" pitchFamily="34" charset="0"/>
              </a:rPr>
              <a:t>:</a:t>
            </a:r>
            <a:r>
              <a:rPr lang="zh-CN" altLang="en-US" sz="1100">
                <a:solidFill>
                  <a:srgbClr val="FFFFFF"/>
                </a:solidFill>
                <a:latin typeface="Arial" pitchFamily="34" charset="0"/>
              </a:rPr>
              <a:t>黑色</a:t>
            </a:r>
          </a:p>
          <a:p>
            <a:pPr marL="342900" indent="-342900" algn="r">
              <a:lnSpc>
                <a:spcPct val="125000"/>
              </a:lnSpc>
              <a:spcBef>
                <a:spcPct val="20000"/>
              </a:spcBef>
            </a:pPr>
            <a:r>
              <a:rPr lang="zh-CN" altLang="en-US" sz="1100">
                <a:solidFill>
                  <a:srgbClr val="FFFFFF"/>
                </a:solidFill>
                <a:latin typeface="Arial" pitchFamily="34" charset="0"/>
              </a:rPr>
              <a:t>内部使用字体 </a:t>
            </a:r>
            <a:r>
              <a:rPr lang="en-US" altLang="zh-CN" sz="1100">
                <a:solidFill>
                  <a:srgbClr val="FFFFFF"/>
                </a:solidFill>
                <a:latin typeface="Arial" pitchFamily="34" charset="0"/>
              </a:rPr>
              <a:t>:</a:t>
            </a:r>
          </a:p>
          <a:p>
            <a:pPr marL="342900" indent="-342900" algn="r">
              <a:lnSpc>
                <a:spcPct val="125000"/>
              </a:lnSpc>
              <a:spcBef>
                <a:spcPct val="20000"/>
              </a:spcBef>
            </a:pPr>
            <a:r>
              <a:rPr lang="en-US" altLang="zh-CN" sz="1100">
                <a:solidFill>
                  <a:srgbClr val="FFFFFF"/>
                </a:solidFill>
                <a:latin typeface="Arial" pitchFamily="34" charset="0"/>
              </a:rPr>
              <a:t>FrutigerNext LT Regular</a:t>
            </a:r>
          </a:p>
          <a:p>
            <a:pPr marL="342900" indent="-342900" algn="r">
              <a:lnSpc>
                <a:spcPct val="125000"/>
              </a:lnSpc>
              <a:spcBef>
                <a:spcPct val="20000"/>
              </a:spcBef>
            </a:pPr>
            <a:r>
              <a:rPr lang="zh-CN" altLang="en-US" sz="1100">
                <a:solidFill>
                  <a:srgbClr val="FFFFFF"/>
                </a:solidFill>
                <a:latin typeface="Arial" pitchFamily="34" charset="0"/>
              </a:rPr>
              <a:t>外部使用字体 </a:t>
            </a:r>
            <a:r>
              <a:rPr lang="en-US" altLang="zh-CN" sz="1100">
                <a:solidFill>
                  <a:srgbClr val="FFFFFF"/>
                </a:solidFill>
                <a:latin typeface="Arial" pitchFamily="34" charset="0"/>
              </a:rPr>
              <a:t>: Arial</a:t>
            </a:r>
          </a:p>
          <a:p>
            <a:pPr marL="342900" indent="-342900" algn="r">
              <a:lnSpc>
                <a:spcPct val="75000"/>
              </a:lnSpc>
              <a:spcBef>
                <a:spcPct val="20000"/>
              </a:spcBef>
            </a:pPr>
            <a:endParaRPr lang="en-US" altLang="zh-CN" sz="1100">
              <a:solidFill>
                <a:srgbClr val="FFFFFF"/>
              </a:solidFill>
              <a:latin typeface="Arial" pitchFamily="34" charset="0"/>
            </a:endParaRPr>
          </a:p>
          <a:p>
            <a:pPr marL="342900" indent="-342900" algn="r">
              <a:lnSpc>
                <a:spcPct val="125000"/>
              </a:lnSpc>
              <a:spcBef>
                <a:spcPct val="20000"/>
              </a:spcBef>
            </a:pPr>
            <a:r>
              <a:rPr lang="zh-CN" altLang="en-US" sz="1100">
                <a:solidFill>
                  <a:srgbClr val="FFFFFF"/>
                </a:solidFill>
                <a:latin typeface="Arial" pitchFamily="34" charset="0"/>
              </a:rPr>
              <a:t>中文正文</a:t>
            </a:r>
            <a:r>
              <a:rPr lang="en-US" altLang="zh-CN" sz="1100">
                <a:solidFill>
                  <a:srgbClr val="FFFFFF"/>
                </a:solidFill>
                <a:latin typeface="Arial" pitchFamily="34" charset="0"/>
              </a:rPr>
              <a:t>:18-20pt</a:t>
            </a:r>
          </a:p>
          <a:p>
            <a:pPr marL="342900" indent="-342900" algn="r">
              <a:lnSpc>
                <a:spcPct val="125000"/>
              </a:lnSpc>
              <a:spcBef>
                <a:spcPct val="20000"/>
              </a:spcBef>
            </a:pPr>
            <a:r>
              <a:rPr lang="zh-CN" altLang="en-US" sz="1100">
                <a:solidFill>
                  <a:srgbClr val="FFFFFF"/>
                </a:solidFill>
                <a:latin typeface="Arial" pitchFamily="34" charset="0"/>
              </a:rPr>
              <a:t>子目录</a:t>
            </a:r>
            <a:r>
              <a:rPr lang="en-US" altLang="zh-CN" sz="1100">
                <a:solidFill>
                  <a:srgbClr val="FFFFFF"/>
                </a:solidFill>
                <a:latin typeface="Arial" pitchFamily="34" charset="0"/>
              </a:rPr>
              <a:t>(2-5</a:t>
            </a:r>
            <a:r>
              <a:rPr lang="zh-CN" altLang="en-US" sz="1100">
                <a:solidFill>
                  <a:srgbClr val="FFFFFF"/>
                </a:solidFill>
                <a:latin typeface="Arial" pitchFamily="34" charset="0"/>
              </a:rPr>
              <a:t>级</a:t>
            </a:r>
            <a:r>
              <a:rPr lang="en-US" altLang="zh-CN" sz="1100">
                <a:solidFill>
                  <a:srgbClr val="FFFFFF"/>
                </a:solidFill>
                <a:latin typeface="Arial" pitchFamily="34" charset="0"/>
              </a:rPr>
              <a:t>):18pt </a:t>
            </a:r>
            <a:endParaRPr lang="zh-CN" altLang="en-US" sz="1100">
              <a:solidFill>
                <a:srgbClr val="FFFFFF"/>
              </a:solidFill>
              <a:latin typeface="Arial" pitchFamily="34" charset="0"/>
            </a:endParaRPr>
          </a:p>
          <a:p>
            <a:pPr marL="342900" indent="-342900" algn="r">
              <a:lnSpc>
                <a:spcPct val="125000"/>
              </a:lnSpc>
              <a:spcBef>
                <a:spcPct val="20000"/>
              </a:spcBef>
            </a:pPr>
            <a:r>
              <a:rPr lang="zh-CN" altLang="en-US" sz="1100">
                <a:solidFill>
                  <a:srgbClr val="FFFFFF"/>
                </a:solidFill>
                <a:latin typeface="Arial" pitchFamily="34" charset="0"/>
              </a:rPr>
              <a:t>颜色</a:t>
            </a:r>
            <a:r>
              <a:rPr lang="en-US" altLang="zh-CN" sz="1100">
                <a:solidFill>
                  <a:srgbClr val="FFFFFF"/>
                </a:solidFill>
                <a:latin typeface="Arial" pitchFamily="34" charset="0"/>
              </a:rPr>
              <a:t>:</a:t>
            </a:r>
            <a:r>
              <a:rPr lang="zh-CN" altLang="en-US" sz="1100">
                <a:solidFill>
                  <a:srgbClr val="FFFFFF"/>
                </a:solidFill>
                <a:latin typeface="Arial" pitchFamily="34" charset="0"/>
              </a:rPr>
              <a:t>黑色</a:t>
            </a:r>
          </a:p>
          <a:p>
            <a:pPr marL="342900" indent="-342900" algn="r">
              <a:lnSpc>
                <a:spcPct val="125000"/>
              </a:lnSpc>
              <a:spcBef>
                <a:spcPct val="20000"/>
              </a:spcBef>
            </a:pPr>
            <a:r>
              <a:rPr lang="zh-CN" altLang="en-US" sz="1100">
                <a:solidFill>
                  <a:srgbClr val="FFFFFF"/>
                </a:solidFill>
                <a:latin typeface="Arial" pitchFamily="34" charset="0"/>
              </a:rPr>
              <a:t>字体</a:t>
            </a:r>
            <a:r>
              <a:rPr lang="en-US" altLang="zh-CN" sz="1100">
                <a:solidFill>
                  <a:srgbClr val="FFFFFF"/>
                </a:solidFill>
                <a:latin typeface="Arial" pitchFamily="34" charset="0"/>
              </a:rPr>
              <a:t>:</a:t>
            </a:r>
            <a:r>
              <a:rPr lang="zh-CN" altLang="en-US" sz="1100">
                <a:solidFill>
                  <a:srgbClr val="FFFFFF"/>
                </a:solidFill>
                <a:latin typeface="Arial" pitchFamily="34" charset="0"/>
              </a:rPr>
              <a:t>细黑体 </a:t>
            </a:r>
            <a:endParaRPr lang="zh-CN" altLang="en-US" sz="1100">
              <a:solidFill>
                <a:srgbClr val="000000"/>
              </a:solidFill>
              <a:latin typeface="Arial" pitchFamily="34" charset="0"/>
            </a:endParaRPr>
          </a:p>
        </p:txBody>
      </p:sp>
      <p:grpSp>
        <p:nvGrpSpPr>
          <p:cNvPr id="5131" name="Group 85"/>
          <p:cNvGrpSpPr>
            <a:grpSpLocks/>
          </p:cNvGrpSpPr>
          <p:nvPr/>
        </p:nvGrpSpPr>
        <p:grpSpPr bwMode="auto">
          <a:xfrm>
            <a:off x="9324975" y="3367088"/>
            <a:ext cx="919163" cy="3490912"/>
            <a:chOff x="5839" y="2160"/>
            <a:chExt cx="579" cy="2199"/>
          </a:xfrm>
        </p:grpSpPr>
        <p:sp>
          <p:nvSpPr>
            <p:cNvPr id="5134" name="Rectangle 86"/>
            <p:cNvSpPr>
              <a:spLocks noChangeArrowheads="1"/>
            </p:cNvSpPr>
            <p:nvPr userDrawn="1"/>
          </p:nvSpPr>
          <p:spPr bwMode="auto">
            <a:xfrm>
              <a:off x="5839" y="2160"/>
              <a:ext cx="579" cy="2199"/>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425" tIns="45712" rIns="91425" bIns="45712" anchor="ctr">
              <a:spAutoFit/>
            </a:bodyPr>
            <a:lstStyle/>
            <a:p>
              <a:endParaRPr lang="zh-CN" altLang="en-US"/>
            </a:p>
          </p:txBody>
        </p:sp>
        <p:grpSp>
          <p:nvGrpSpPr>
            <p:cNvPr id="5135" name="Group 87"/>
            <p:cNvGrpSpPr>
              <a:grpSpLocks/>
            </p:cNvGrpSpPr>
            <p:nvPr userDrawn="1"/>
          </p:nvGrpSpPr>
          <p:grpSpPr bwMode="auto">
            <a:xfrm>
              <a:off x="5893" y="2387"/>
              <a:ext cx="466" cy="115"/>
              <a:chOff x="5893" y="2387"/>
              <a:chExt cx="466" cy="115"/>
            </a:xfrm>
          </p:grpSpPr>
          <p:sp>
            <p:nvSpPr>
              <p:cNvPr id="5196" name="Rectangle 88"/>
              <p:cNvSpPr>
                <a:spLocks noChangeArrowheads="1"/>
              </p:cNvSpPr>
              <p:nvPr userDrawn="1"/>
            </p:nvSpPr>
            <p:spPr bwMode="auto">
              <a:xfrm flipV="1">
                <a:off x="6010" y="2387"/>
                <a:ext cx="116" cy="115"/>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97" name="Rectangle 89"/>
              <p:cNvSpPr>
                <a:spLocks noChangeArrowheads="1"/>
              </p:cNvSpPr>
              <p:nvPr userDrawn="1"/>
            </p:nvSpPr>
            <p:spPr bwMode="auto">
              <a:xfrm flipV="1">
                <a:off x="6126" y="2387"/>
                <a:ext cx="116" cy="115"/>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98" name="Rectangle 90"/>
              <p:cNvSpPr>
                <a:spLocks noChangeArrowheads="1"/>
              </p:cNvSpPr>
              <p:nvPr userDrawn="1"/>
            </p:nvSpPr>
            <p:spPr bwMode="auto">
              <a:xfrm flipV="1">
                <a:off x="6242" y="2387"/>
                <a:ext cx="117" cy="115"/>
              </a:xfrm>
              <a:prstGeom prst="rect">
                <a:avLst/>
              </a:prstGeom>
              <a:solidFill>
                <a:srgbClr val="99660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99" name="Rectangle 91"/>
              <p:cNvSpPr>
                <a:spLocks noChangeArrowheads="1"/>
              </p:cNvSpPr>
              <p:nvPr userDrawn="1"/>
            </p:nvSpPr>
            <p:spPr bwMode="auto">
              <a:xfrm flipV="1">
                <a:off x="5893" y="2387"/>
                <a:ext cx="117" cy="11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5136" name="Group 92"/>
            <p:cNvGrpSpPr>
              <a:grpSpLocks/>
            </p:cNvGrpSpPr>
            <p:nvPr userDrawn="1"/>
          </p:nvGrpSpPr>
          <p:grpSpPr bwMode="auto">
            <a:xfrm>
              <a:off x="5893" y="2523"/>
              <a:ext cx="466" cy="115"/>
              <a:chOff x="5893" y="2523"/>
              <a:chExt cx="466" cy="115"/>
            </a:xfrm>
          </p:grpSpPr>
          <p:sp>
            <p:nvSpPr>
              <p:cNvPr id="5192" name="Rectangle 93"/>
              <p:cNvSpPr>
                <a:spLocks noChangeArrowheads="1"/>
              </p:cNvSpPr>
              <p:nvPr userDrawn="1"/>
            </p:nvSpPr>
            <p:spPr bwMode="auto">
              <a:xfrm flipV="1">
                <a:off x="6010" y="2523"/>
                <a:ext cx="116" cy="115"/>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93" name="Rectangle 94"/>
              <p:cNvSpPr>
                <a:spLocks noChangeArrowheads="1"/>
              </p:cNvSpPr>
              <p:nvPr userDrawn="1"/>
            </p:nvSpPr>
            <p:spPr bwMode="auto">
              <a:xfrm flipV="1">
                <a:off x="6126" y="2523"/>
                <a:ext cx="116" cy="115"/>
              </a:xfrm>
              <a:prstGeom prst="rect">
                <a:avLst/>
              </a:prstGeom>
              <a:solidFill>
                <a:srgbClr val="99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94" name="Rectangle 95"/>
              <p:cNvSpPr>
                <a:spLocks noChangeArrowheads="1"/>
              </p:cNvSpPr>
              <p:nvPr userDrawn="1"/>
            </p:nvSpPr>
            <p:spPr bwMode="auto">
              <a:xfrm flipV="1">
                <a:off x="6242" y="2523"/>
                <a:ext cx="117" cy="115"/>
              </a:xfrm>
              <a:prstGeom prst="rect">
                <a:avLst/>
              </a:prstGeom>
              <a:solidFill>
                <a:srgbClr val="0099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95" name="Rectangle 96"/>
              <p:cNvSpPr>
                <a:spLocks noChangeArrowheads="1"/>
              </p:cNvSpPr>
              <p:nvPr userDrawn="1"/>
            </p:nvSpPr>
            <p:spPr bwMode="auto">
              <a:xfrm flipV="1">
                <a:off x="5893" y="2523"/>
                <a:ext cx="117" cy="115"/>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5137" name="Group 97"/>
            <p:cNvGrpSpPr>
              <a:grpSpLocks/>
            </p:cNvGrpSpPr>
            <p:nvPr userDrawn="1"/>
          </p:nvGrpSpPr>
          <p:grpSpPr bwMode="auto">
            <a:xfrm>
              <a:off x="5893" y="2659"/>
              <a:ext cx="466" cy="115"/>
              <a:chOff x="5893" y="2659"/>
              <a:chExt cx="466" cy="115"/>
            </a:xfrm>
          </p:grpSpPr>
          <p:sp>
            <p:nvSpPr>
              <p:cNvPr id="5188" name="Rectangle 98"/>
              <p:cNvSpPr>
                <a:spLocks noChangeArrowheads="1"/>
              </p:cNvSpPr>
              <p:nvPr userDrawn="1"/>
            </p:nvSpPr>
            <p:spPr bwMode="auto">
              <a:xfrm flipV="1">
                <a:off x="6010" y="2659"/>
                <a:ext cx="116" cy="115"/>
              </a:xfrm>
              <a:prstGeom prst="rect">
                <a:avLst/>
              </a:prstGeom>
              <a:solidFill>
                <a:srgbClr val="99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89" name="Rectangle 99"/>
              <p:cNvSpPr>
                <a:spLocks noChangeArrowheads="1"/>
              </p:cNvSpPr>
              <p:nvPr userDrawn="1"/>
            </p:nvSpPr>
            <p:spPr bwMode="auto">
              <a:xfrm flipV="1">
                <a:off x="6126" y="2659"/>
                <a:ext cx="116" cy="115"/>
              </a:xfrm>
              <a:prstGeom prst="rect">
                <a:avLst/>
              </a:prstGeom>
              <a:solidFill>
                <a:srgbClr val="0099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90" name="Rectangle 100"/>
              <p:cNvSpPr>
                <a:spLocks noChangeArrowheads="1"/>
              </p:cNvSpPr>
              <p:nvPr userDrawn="1"/>
            </p:nvSpPr>
            <p:spPr bwMode="auto">
              <a:xfrm flipV="1">
                <a:off x="6242" y="2659"/>
                <a:ext cx="117" cy="115"/>
              </a:xfrm>
              <a:prstGeom prst="rect">
                <a:avLst/>
              </a:prstGeom>
              <a:solidFill>
                <a:srgbClr val="00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91" name="Rectangle 101"/>
              <p:cNvSpPr>
                <a:spLocks noChangeArrowheads="1"/>
              </p:cNvSpPr>
              <p:nvPr userDrawn="1"/>
            </p:nvSpPr>
            <p:spPr bwMode="auto">
              <a:xfrm flipV="1">
                <a:off x="5893" y="2659"/>
                <a:ext cx="117" cy="115"/>
              </a:xfrm>
              <a:prstGeom prst="rect">
                <a:avLst/>
              </a:prstGeom>
              <a:solidFill>
                <a:srgbClr val="CC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5138" name="Group 102"/>
            <p:cNvGrpSpPr>
              <a:grpSpLocks/>
            </p:cNvGrpSpPr>
            <p:nvPr userDrawn="1"/>
          </p:nvGrpSpPr>
          <p:grpSpPr bwMode="auto">
            <a:xfrm>
              <a:off x="5893" y="2251"/>
              <a:ext cx="466" cy="119"/>
              <a:chOff x="5893" y="2251"/>
              <a:chExt cx="466" cy="119"/>
            </a:xfrm>
          </p:grpSpPr>
          <p:sp>
            <p:nvSpPr>
              <p:cNvPr id="5184" name="Rectangle 103"/>
              <p:cNvSpPr>
                <a:spLocks noChangeArrowheads="1"/>
              </p:cNvSpPr>
              <p:nvPr userDrawn="1"/>
            </p:nvSpPr>
            <p:spPr bwMode="auto">
              <a:xfrm flipV="1">
                <a:off x="6126" y="2251"/>
                <a:ext cx="116" cy="119"/>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85" name="Rectangle 104"/>
              <p:cNvSpPr>
                <a:spLocks noChangeArrowheads="1"/>
              </p:cNvSpPr>
              <p:nvPr userDrawn="1"/>
            </p:nvSpPr>
            <p:spPr bwMode="auto">
              <a:xfrm flipV="1">
                <a:off x="6242" y="2251"/>
                <a:ext cx="117" cy="119"/>
              </a:xfrm>
              <a:prstGeom prst="rect">
                <a:avLst/>
              </a:prstGeom>
              <a:solidFill>
                <a:srgbClr val="CC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86" name="Rectangle 105"/>
              <p:cNvSpPr>
                <a:spLocks noChangeArrowheads="1"/>
              </p:cNvSpPr>
              <p:nvPr userDrawn="1"/>
            </p:nvSpPr>
            <p:spPr bwMode="auto">
              <a:xfrm flipV="1">
                <a:off x="5893" y="2251"/>
                <a:ext cx="117" cy="119"/>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87" name="Rectangle 106"/>
              <p:cNvSpPr>
                <a:spLocks noChangeArrowheads="1"/>
              </p:cNvSpPr>
              <p:nvPr userDrawn="1"/>
            </p:nvSpPr>
            <p:spPr bwMode="auto">
              <a:xfrm flipV="1">
                <a:off x="6010" y="2251"/>
                <a:ext cx="116" cy="119"/>
              </a:xfrm>
              <a:prstGeom prst="rect">
                <a:avLst/>
              </a:prstGeom>
              <a:solidFill>
                <a:srgbClr val="66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5139" name="Group 107"/>
            <p:cNvGrpSpPr>
              <a:grpSpLocks/>
            </p:cNvGrpSpPr>
            <p:nvPr userDrawn="1"/>
          </p:nvGrpSpPr>
          <p:grpSpPr bwMode="auto">
            <a:xfrm>
              <a:off x="5893" y="2886"/>
              <a:ext cx="466" cy="115"/>
              <a:chOff x="5893" y="2886"/>
              <a:chExt cx="466" cy="115"/>
            </a:xfrm>
          </p:grpSpPr>
          <p:sp>
            <p:nvSpPr>
              <p:cNvPr id="5180" name="Rectangle 108"/>
              <p:cNvSpPr>
                <a:spLocks noChangeArrowheads="1"/>
              </p:cNvSpPr>
              <p:nvPr userDrawn="1"/>
            </p:nvSpPr>
            <p:spPr bwMode="auto">
              <a:xfrm flipV="1">
                <a:off x="6010" y="2886"/>
                <a:ext cx="116" cy="115"/>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81" name="Rectangle 109"/>
              <p:cNvSpPr>
                <a:spLocks noChangeArrowheads="1"/>
              </p:cNvSpPr>
              <p:nvPr userDrawn="1"/>
            </p:nvSpPr>
            <p:spPr bwMode="auto">
              <a:xfrm flipV="1">
                <a:off x="6126" y="2886"/>
                <a:ext cx="116" cy="11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82" name="Rectangle 110"/>
              <p:cNvSpPr>
                <a:spLocks noChangeArrowheads="1"/>
              </p:cNvSpPr>
              <p:nvPr userDrawn="1"/>
            </p:nvSpPr>
            <p:spPr bwMode="auto">
              <a:xfrm flipV="1">
                <a:off x="6242" y="2886"/>
                <a:ext cx="117" cy="115"/>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83" name="Rectangle 111"/>
              <p:cNvSpPr>
                <a:spLocks noChangeArrowheads="1"/>
              </p:cNvSpPr>
              <p:nvPr userDrawn="1"/>
            </p:nvSpPr>
            <p:spPr bwMode="auto">
              <a:xfrm flipV="1">
                <a:off x="5893" y="2886"/>
                <a:ext cx="117" cy="115"/>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5140" name="Group 112"/>
            <p:cNvGrpSpPr>
              <a:grpSpLocks/>
            </p:cNvGrpSpPr>
            <p:nvPr userDrawn="1"/>
          </p:nvGrpSpPr>
          <p:grpSpPr bwMode="auto">
            <a:xfrm>
              <a:off x="5893" y="3022"/>
              <a:ext cx="466" cy="115"/>
              <a:chOff x="5893" y="3022"/>
              <a:chExt cx="466" cy="115"/>
            </a:xfrm>
          </p:grpSpPr>
          <p:sp>
            <p:nvSpPr>
              <p:cNvPr id="5176" name="Rectangle 113"/>
              <p:cNvSpPr>
                <a:spLocks noChangeArrowheads="1"/>
              </p:cNvSpPr>
              <p:nvPr userDrawn="1"/>
            </p:nvSpPr>
            <p:spPr bwMode="auto">
              <a:xfrm flipV="1">
                <a:off x="6010" y="3022"/>
                <a:ext cx="116" cy="115"/>
              </a:xfrm>
              <a:prstGeom prst="rect">
                <a:avLst/>
              </a:prstGeom>
              <a:solidFill>
                <a:srgbClr val="00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77" name="Rectangle 114"/>
              <p:cNvSpPr>
                <a:spLocks noChangeArrowheads="1"/>
              </p:cNvSpPr>
              <p:nvPr userDrawn="1"/>
            </p:nvSpPr>
            <p:spPr bwMode="auto">
              <a:xfrm flipV="1">
                <a:off x="6126" y="3022"/>
                <a:ext cx="116" cy="115"/>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78" name="Rectangle 115"/>
              <p:cNvSpPr>
                <a:spLocks noChangeArrowheads="1"/>
              </p:cNvSpPr>
              <p:nvPr userDrawn="1"/>
            </p:nvSpPr>
            <p:spPr bwMode="auto">
              <a:xfrm flipV="1">
                <a:off x="6242" y="3022"/>
                <a:ext cx="117" cy="115"/>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79" name="Rectangle 116"/>
              <p:cNvSpPr>
                <a:spLocks noChangeArrowheads="1"/>
              </p:cNvSpPr>
              <p:nvPr userDrawn="1"/>
            </p:nvSpPr>
            <p:spPr bwMode="auto">
              <a:xfrm flipV="1">
                <a:off x="5893" y="3022"/>
                <a:ext cx="117" cy="115"/>
              </a:xfrm>
              <a:prstGeom prst="rect">
                <a:avLst/>
              </a:prstGeom>
              <a:solidFill>
                <a:srgbClr val="99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5141" name="Group 117"/>
            <p:cNvGrpSpPr>
              <a:grpSpLocks/>
            </p:cNvGrpSpPr>
            <p:nvPr userDrawn="1"/>
          </p:nvGrpSpPr>
          <p:grpSpPr bwMode="auto">
            <a:xfrm>
              <a:off x="5893" y="3158"/>
              <a:ext cx="466" cy="115"/>
              <a:chOff x="5893" y="3158"/>
              <a:chExt cx="466" cy="115"/>
            </a:xfrm>
          </p:grpSpPr>
          <p:sp>
            <p:nvSpPr>
              <p:cNvPr id="5172" name="Rectangle 118"/>
              <p:cNvSpPr>
                <a:spLocks noChangeArrowheads="1"/>
              </p:cNvSpPr>
              <p:nvPr userDrawn="1"/>
            </p:nvSpPr>
            <p:spPr bwMode="auto">
              <a:xfrm flipV="1">
                <a:off x="6010" y="3158"/>
                <a:ext cx="116" cy="115"/>
              </a:xfrm>
              <a:prstGeom prst="rect">
                <a:avLst/>
              </a:prstGeom>
              <a:solidFill>
                <a:srgbClr val="0099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73" name="Rectangle 119"/>
              <p:cNvSpPr>
                <a:spLocks noChangeArrowheads="1"/>
              </p:cNvSpPr>
              <p:nvPr userDrawn="1"/>
            </p:nvSpPr>
            <p:spPr bwMode="auto">
              <a:xfrm flipV="1">
                <a:off x="6126" y="3158"/>
                <a:ext cx="116" cy="115"/>
              </a:xfrm>
              <a:prstGeom prst="rect">
                <a:avLst/>
              </a:prstGeom>
              <a:solidFill>
                <a:srgbClr val="CC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74" name="Rectangle 120"/>
              <p:cNvSpPr>
                <a:spLocks noChangeArrowheads="1"/>
              </p:cNvSpPr>
              <p:nvPr userDrawn="1"/>
            </p:nvSpPr>
            <p:spPr bwMode="auto">
              <a:xfrm flipV="1">
                <a:off x="6242" y="3158"/>
                <a:ext cx="117" cy="115"/>
              </a:xfrm>
              <a:prstGeom prst="rect">
                <a:avLst/>
              </a:prstGeom>
              <a:solidFill>
                <a:srgbClr val="99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75" name="Rectangle 121"/>
              <p:cNvSpPr>
                <a:spLocks noChangeArrowheads="1"/>
              </p:cNvSpPr>
              <p:nvPr userDrawn="1"/>
            </p:nvSpPr>
            <p:spPr bwMode="auto">
              <a:xfrm flipV="1">
                <a:off x="5893" y="3158"/>
                <a:ext cx="117" cy="115"/>
              </a:xfrm>
              <a:prstGeom prst="rect">
                <a:avLst/>
              </a:prstGeom>
              <a:solidFill>
                <a:srgbClr val="99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5142" name="Group 122"/>
            <p:cNvGrpSpPr>
              <a:grpSpLocks/>
            </p:cNvGrpSpPr>
            <p:nvPr userDrawn="1"/>
          </p:nvGrpSpPr>
          <p:grpSpPr bwMode="auto">
            <a:xfrm>
              <a:off x="5893" y="3385"/>
              <a:ext cx="466" cy="115"/>
              <a:chOff x="5893" y="3385"/>
              <a:chExt cx="466" cy="115"/>
            </a:xfrm>
          </p:grpSpPr>
          <p:sp>
            <p:nvSpPr>
              <p:cNvPr id="5168" name="Rectangle 123"/>
              <p:cNvSpPr>
                <a:spLocks noChangeArrowheads="1"/>
              </p:cNvSpPr>
              <p:nvPr userDrawn="1"/>
            </p:nvSpPr>
            <p:spPr bwMode="auto">
              <a:xfrm flipV="1">
                <a:off x="6010" y="3385"/>
                <a:ext cx="116" cy="115"/>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69" name="Rectangle 124"/>
              <p:cNvSpPr>
                <a:spLocks noChangeArrowheads="1"/>
              </p:cNvSpPr>
              <p:nvPr userDrawn="1"/>
            </p:nvSpPr>
            <p:spPr bwMode="auto">
              <a:xfrm flipV="1">
                <a:off x="6126" y="3385"/>
                <a:ext cx="116" cy="11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70" name="Rectangle 125"/>
              <p:cNvSpPr>
                <a:spLocks noChangeArrowheads="1"/>
              </p:cNvSpPr>
              <p:nvPr userDrawn="1"/>
            </p:nvSpPr>
            <p:spPr bwMode="auto">
              <a:xfrm flipV="1">
                <a:off x="6242" y="3385"/>
                <a:ext cx="117" cy="115"/>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71" name="Rectangle 126"/>
              <p:cNvSpPr>
                <a:spLocks noChangeArrowheads="1"/>
              </p:cNvSpPr>
              <p:nvPr userDrawn="1"/>
            </p:nvSpPr>
            <p:spPr bwMode="auto">
              <a:xfrm flipV="1">
                <a:off x="5893" y="3385"/>
                <a:ext cx="117" cy="11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5143" name="Group 127"/>
            <p:cNvGrpSpPr>
              <a:grpSpLocks/>
            </p:cNvGrpSpPr>
            <p:nvPr userDrawn="1"/>
          </p:nvGrpSpPr>
          <p:grpSpPr bwMode="auto">
            <a:xfrm>
              <a:off x="5893" y="3521"/>
              <a:ext cx="466" cy="115"/>
              <a:chOff x="5893" y="3521"/>
              <a:chExt cx="466" cy="115"/>
            </a:xfrm>
          </p:grpSpPr>
          <p:sp>
            <p:nvSpPr>
              <p:cNvPr id="5164" name="Rectangle 128"/>
              <p:cNvSpPr>
                <a:spLocks noChangeArrowheads="1"/>
              </p:cNvSpPr>
              <p:nvPr userDrawn="1"/>
            </p:nvSpPr>
            <p:spPr bwMode="auto">
              <a:xfrm flipV="1">
                <a:off x="6010" y="3521"/>
                <a:ext cx="116" cy="115"/>
              </a:xfrm>
              <a:prstGeom prst="rect">
                <a:avLst/>
              </a:prstGeom>
              <a:solidFill>
                <a:srgbClr val="00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65" name="Rectangle 129"/>
              <p:cNvSpPr>
                <a:spLocks noChangeArrowheads="1"/>
              </p:cNvSpPr>
              <p:nvPr userDrawn="1"/>
            </p:nvSpPr>
            <p:spPr bwMode="auto">
              <a:xfrm flipV="1">
                <a:off x="6126" y="3521"/>
                <a:ext cx="116" cy="115"/>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66" name="Rectangle 130"/>
              <p:cNvSpPr>
                <a:spLocks noChangeArrowheads="1"/>
              </p:cNvSpPr>
              <p:nvPr userDrawn="1"/>
            </p:nvSpPr>
            <p:spPr bwMode="auto">
              <a:xfrm flipV="1">
                <a:off x="6242" y="3521"/>
                <a:ext cx="117" cy="115"/>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67" name="Rectangle 131"/>
              <p:cNvSpPr>
                <a:spLocks noChangeArrowheads="1"/>
              </p:cNvSpPr>
              <p:nvPr userDrawn="1"/>
            </p:nvSpPr>
            <p:spPr bwMode="auto">
              <a:xfrm flipV="1">
                <a:off x="5893" y="3521"/>
                <a:ext cx="117" cy="11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5144" name="Group 132"/>
            <p:cNvGrpSpPr>
              <a:grpSpLocks/>
            </p:cNvGrpSpPr>
            <p:nvPr userDrawn="1"/>
          </p:nvGrpSpPr>
          <p:grpSpPr bwMode="auto">
            <a:xfrm>
              <a:off x="5893" y="3657"/>
              <a:ext cx="466" cy="115"/>
              <a:chOff x="5893" y="3657"/>
              <a:chExt cx="466" cy="115"/>
            </a:xfrm>
          </p:grpSpPr>
          <p:sp>
            <p:nvSpPr>
              <p:cNvPr id="5160" name="Rectangle 133"/>
              <p:cNvSpPr>
                <a:spLocks noChangeArrowheads="1"/>
              </p:cNvSpPr>
              <p:nvPr userDrawn="1"/>
            </p:nvSpPr>
            <p:spPr bwMode="auto">
              <a:xfrm flipV="1">
                <a:off x="6010" y="3657"/>
                <a:ext cx="116" cy="115"/>
              </a:xfrm>
              <a:prstGeom prst="rect">
                <a:avLst/>
              </a:prstGeom>
              <a:solidFill>
                <a:srgbClr val="0099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61" name="Rectangle 134"/>
              <p:cNvSpPr>
                <a:spLocks noChangeArrowheads="1"/>
              </p:cNvSpPr>
              <p:nvPr userDrawn="1"/>
            </p:nvSpPr>
            <p:spPr bwMode="auto">
              <a:xfrm flipV="1">
                <a:off x="6126" y="3657"/>
                <a:ext cx="116" cy="115"/>
              </a:xfrm>
              <a:prstGeom prst="rect">
                <a:avLst/>
              </a:prstGeom>
              <a:solidFill>
                <a:srgbClr val="CC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62" name="Rectangle 135"/>
              <p:cNvSpPr>
                <a:spLocks noChangeArrowheads="1"/>
              </p:cNvSpPr>
              <p:nvPr userDrawn="1"/>
            </p:nvSpPr>
            <p:spPr bwMode="auto">
              <a:xfrm flipV="1">
                <a:off x="6242" y="3657"/>
                <a:ext cx="117" cy="115"/>
              </a:xfrm>
              <a:prstGeom prst="rect">
                <a:avLst/>
              </a:prstGeom>
              <a:solidFill>
                <a:srgbClr val="99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63" name="Rectangle 136"/>
              <p:cNvSpPr>
                <a:spLocks noChangeArrowheads="1"/>
              </p:cNvSpPr>
              <p:nvPr userDrawn="1"/>
            </p:nvSpPr>
            <p:spPr bwMode="auto">
              <a:xfrm flipV="1">
                <a:off x="5893" y="3657"/>
                <a:ext cx="117" cy="11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5145" name="Group 137"/>
            <p:cNvGrpSpPr>
              <a:grpSpLocks/>
            </p:cNvGrpSpPr>
            <p:nvPr userDrawn="1"/>
          </p:nvGrpSpPr>
          <p:grpSpPr bwMode="auto">
            <a:xfrm>
              <a:off x="5893" y="3884"/>
              <a:ext cx="466" cy="115"/>
              <a:chOff x="5893" y="3884"/>
              <a:chExt cx="466" cy="115"/>
            </a:xfrm>
          </p:grpSpPr>
          <p:sp>
            <p:nvSpPr>
              <p:cNvPr id="5156" name="Rectangle 138"/>
              <p:cNvSpPr>
                <a:spLocks noChangeArrowheads="1"/>
              </p:cNvSpPr>
              <p:nvPr userDrawn="1"/>
            </p:nvSpPr>
            <p:spPr bwMode="auto">
              <a:xfrm flipV="1">
                <a:off x="6010" y="3884"/>
                <a:ext cx="116" cy="115"/>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57" name="Rectangle 139"/>
              <p:cNvSpPr>
                <a:spLocks noChangeArrowheads="1"/>
              </p:cNvSpPr>
              <p:nvPr userDrawn="1"/>
            </p:nvSpPr>
            <p:spPr bwMode="auto">
              <a:xfrm flipV="1">
                <a:off x="6126" y="3884"/>
                <a:ext cx="116" cy="11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58" name="Rectangle 140"/>
              <p:cNvSpPr>
                <a:spLocks noChangeArrowheads="1"/>
              </p:cNvSpPr>
              <p:nvPr userDrawn="1"/>
            </p:nvSpPr>
            <p:spPr bwMode="auto">
              <a:xfrm flipV="1">
                <a:off x="6242" y="3884"/>
                <a:ext cx="117" cy="115"/>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59" name="Rectangle 141"/>
              <p:cNvSpPr>
                <a:spLocks noChangeArrowheads="1"/>
              </p:cNvSpPr>
              <p:nvPr userDrawn="1"/>
            </p:nvSpPr>
            <p:spPr bwMode="auto">
              <a:xfrm flipV="1">
                <a:off x="5893" y="3884"/>
                <a:ext cx="117" cy="11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5146" name="Group 142"/>
            <p:cNvGrpSpPr>
              <a:grpSpLocks/>
            </p:cNvGrpSpPr>
            <p:nvPr userDrawn="1"/>
          </p:nvGrpSpPr>
          <p:grpSpPr bwMode="auto">
            <a:xfrm>
              <a:off x="5893" y="4026"/>
              <a:ext cx="466" cy="115"/>
              <a:chOff x="5893" y="4026"/>
              <a:chExt cx="466" cy="115"/>
            </a:xfrm>
          </p:grpSpPr>
          <p:sp>
            <p:nvSpPr>
              <p:cNvPr id="5152" name="Rectangle 143"/>
              <p:cNvSpPr>
                <a:spLocks noChangeArrowheads="1"/>
              </p:cNvSpPr>
              <p:nvPr userDrawn="1"/>
            </p:nvSpPr>
            <p:spPr bwMode="auto">
              <a:xfrm flipV="1">
                <a:off x="6010" y="4026"/>
                <a:ext cx="116" cy="115"/>
              </a:xfrm>
              <a:prstGeom prst="rect">
                <a:avLst/>
              </a:prstGeom>
              <a:solidFill>
                <a:srgbClr val="00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53" name="Rectangle 144"/>
              <p:cNvSpPr>
                <a:spLocks noChangeArrowheads="1"/>
              </p:cNvSpPr>
              <p:nvPr userDrawn="1"/>
            </p:nvSpPr>
            <p:spPr bwMode="auto">
              <a:xfrm flipV="1">
                <a:off x="6126" y="4026"/>
                <a:ext cx="116" cy="115"/>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54" name="Rectangle 145"/>
              <p:cNvSpPr>
                <a:spLocks noChangeArrowheads="1"/>
              </p:cNvSpPr>
              <p:nvPr userDrawn="1"/>
            </p:nvSpPr>
            <p:spPr bwMode="auto">
              <a:xfrm flipV="1">
                <a:off x="6242" y="4026"/>
                <a:ext cx="117" cy="115"/>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55" name="Rectangle 146"/>
              <p:cNvSpPr>
                <a:spLocks noChangeArrowheads="1"/>
              </p:cNvSpPr>
              <p:nvPr userDrawn="1"/>
            </p:nvSpPr>
            <p:spPr bwMode="auto">
              <a:xfrm flipV="1">
                <a:off x="5893" y="4026"/>
                <a:ext cx="117" cy="11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5147" name="Group 147"/>
            <p:cNvGrpSpPr>
              <a:grpSpLocks/>
            </p:cNvGrpSpPr>
            <p:nvPr userDrawn="1"/>
          </p:nvGrpSpPr>
          <p:grpSpPr bwMode="auto">
            <a:xfrm>
              <a:off x="5893" y="4167"/>
              <a:ext cx="466" cy="115"/>
              <a:chOff x="5893" y="4167"/>
              <a:chExt cx="466" cy="115"/>
            </a:xfrm>
          </p:grpSpPr>
          <p:sp>
            <p:nvSpPr>
              <p:cNvPr id="5148" name="Rectangle 148"/>
              <p:cNvSpPr>
                <a:spLocks noChangeArrowheads="1"/>
              </p:cNvSpPr>
              <p:nvPr userDrawn="1"/>
            </p:nvSpPr>
            <p:spPr bwMode="auto">
              <a:xfrm flipV="1">
                <a:off x="6010" y="4167"/>
                <a:ext cx="116" cy="115"/>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49" name="Rectangle 149"/>
              <p:cNvSpPr>
                <a:spLocks noChangeArrowheads="1"/>
              </p:cNvSpPr>
              <p:nvPr userDrawn="1"/>
            </p:nvSpPr>
            <p:spPr bwMode="auto">
              <a:xfrm flipV="1">
                <a:off x="6126" y="4167"/>
                <a:ext cx="116" cy="11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50" name="Rectangle 150"/>
              <p:cNvSpPr>
                <a:spLocks noChangeArrowheads="1"/>
              </p:cNvSpPr>
              <p:nvPr userDrawn="1"/>
            </p:nvSpPr>
            <p:spPr bwMode="auto">
              <a:xfrm flipV="1">
                <a:off x="6242" y="4167"/>
                <a:ext cx="117" cy="11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51" name="Rectangle 151"/>
              <p:cNvSpPr>
                <a:spLocks noChangeArrowheads="1"/>
              </p:cNvSpPr>
              <p:nvPr userDrawn="1"/>
            </p:nvSpPr>
            <p:spPr bwMode="auto">
              <a:xfrm flipV="1">
                <a:off x="5893" y="4167"/>
                <a:ext cx="117" cy="11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
        <p:nvSpPr>
          <p:cNvPr id="5132" name="Rectangle 152"/>
          <p:cNvSpPr>
            <a:spLocks noChangeArrowheads="1"/>
          </p:cNvSpPr>
          <p:nvPr/>
        </p:nvSpPr>
        <p:spPr bwMode="auto">
          <a:xfrm>
            <a:off x="9251950" y="1341438"/>
            <a:ext cx="1192213" cy="1725612"/>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a:lnSpc>
                <a:spcPct val="120000"/>
              </a:lnSpc>
              <a:spcBef>
                <a:spcPct val="20000"/>
              </a:spcBef>
            </a:pPr>
            <a:r>
              <a:rPr lang="zh-CN" altLang="en-US" sz="1100">
                <a:solidFill>
                  <a:srgbClr val="FFFFFF"/>
                </a:solidFill>
                <a:latin typeface="Arial" pitchFamily="34" charset="0"/>
              </a:rPr>
              <a:t>配色参考方案：</a:t>
            </a:r>
          </a:p>
          <a:p>
            <a:pPr>
              <a:lnSpc>
                <a:spcPct val="120000"/>
              </a:lnSpc>
              <a:spcBef>
                <a:spcPct val="20000"/>
              </a:spcBef>
            </a:pPr>
            <a:r>
              <a:rPr lang="zh-CN" altLang="en-US" sz="1100">
                <a:solidFill>
                  <a:srgbClr val="FFFFFF"/>
                </a:solidFill>
                <a:latin typeface="Arial" pitchFamily="34" charset="0"/>
              </a:rPr>
              <a:t>建议同一页面内不超过四种颜色，以下是</a:t>
            </a:r>
            <a:r>
              <a:rPr lang="en-US" altLang="zh-CN" sz="1100">
                <a:solidFill>
                  <a:srgbClr val="FFFFFF"/>
                </a:solidFill>
                <a:latin typeface="Arial" pitchFamily="34" charset="0"/>
              </a:rPr>
              <a:t>13</a:t>
            </a:r>
            <a:r>
              <a:rPr lang="zh-CN" altLang="en-US" sz="1100">
                <a:solidFill>
                  <a:srgbClr val="FFFFFF"/>
                </a:solidFill>
                <a:latin typeface="Arial" pitchFamily="34" charset="0"/>
              </a:rPr>
              <a:t>组配色方案，同一页面内只选择一组使用。（仅供参考）</a:t>
            </a:r>
          </a:p>
        </p:txBody>
      </p:sp>
      <p:sp>
        <p:nvSpPr>
          <p:cNvPr id="5133" name="Rectangle 153"/>
          <p:cNvSpPr>
            <a:spLocks noChangeArrowheads="1"/>
          </p:cNvSpPr>
          <p:nvPr/>
        </p:nvSpPr>
        <p:spPr bwMode="auto">
          <a:xfrm>
            <a:off x="9251950" y="7938"/>
            <a:ext cx="1120775" cy="684212"/>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a:lnSpc>
                <a:spcPct val="120000"/>
              </a:lnSpc>
              <a:spcBef>
                <a:spcPct val="20000"/>
              </a:spcBef>
            </a:pPr>
            <a:r>
              <a:rPr lang="zh-CN" altLang="en-US" sz="1100">
                <a:solidFill>
                  <a:srgbClr val="FFFFFF"/>
                </a:solidFill>
                <a:latin typeface="Arial" pitchFamily="34" charset="0"/>
              </a:rPr>
              <a:t>客户或者合作伙伴的标志放在右上角</a:t>
            </a:r>
            <a:r>
              <a:rPr lang="en-US" altLang="zh-CN" sz="1100">
                <a:solidFill>
                  <a:srgbClr val="FFFFFF"/>
                </a:solidFill>
                <a:latin typeface="Arial" pitchFamily="34" charset="0"/>
              </a:rPr>
              <a:t>.</a:t>
            </a:r>
            <a:endParaRPr lang="zh-CN" altLang="en-US" sz="1100">
              <a:solidFill>
                <a:srgbClr val="FFFFFF"/>
              </a:solidFill>
              <a:latin typeface="Arial" pitchFamily="34" charset="0"/>
            </a:endParaRPr>
          </a:p>
        </p:txBody>
      </p:sp>
      <p:pic>
        <p:nvPicPr>
          <p:cNvPr id="5200" name="Picture 80" descr="200016582-001副本"/>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0" y="1268413"/>
            <a:ext cx="9144000" cy="2951162"/>
          </a:xfrm>
          <a:prstGeom prst="rect">
            <a:avLst/>
          </a:prstGeom>
          <a:noFill/>
          <a:extLst>
            <a:ext uri="{909E8E84-426E-40DD-AFC4-6F175D3DCCD1}">
              <a14:hiddenFill xmlns:a14="http://schemas.microsoft.com/office/drawing/2010/main">
                <a:solidFill>
                  <a:srgbClr val="FFFFFF"/>
                </a:solidFill>
              </a14:hiddenFill>
            </a:ext>
          </a:extLst>
        </p:spPr>
      </p:pic>
      <p:pic>
        <p:nvPicPr>
          <p:cNvPr id="5201" name="Picture 81" descr="未标题-2"/>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083300" y="1268413"/>
            <a:ext cx="3060700" cy="2949575"/>
          </a:xfrm>
          <a:prstGeom prst="rect">
            <a:avLst/>
          </a:prstGeom>
          <a:noFill/>
          <a:extLst>
            <a:ext uri="{909E8E84-426E-40DD-AFC4-6F175D3DCCD1}">
              <a14:hiddenFill xmlns:a14="http://schemas.microsoft.com/office/drawing/2010/main">
                <a:solidFill>
                  <a:srgbClr val="FFFFFF"/>
                </a:solidFill>
              </a14:hiddenFill>
            </a:ext>
          </a:extLst>
        </p:spPr>
      </p:pic>
      <p:sp>
        <p:nvSpPr>
          <p:cNvPr id="82" name="Text Box 7"/>
          <p:cNvSpPr txBox="1">
            <a:spLocks noChangeArrowheads="1"/>
          </p:cNvSpPr>
          <p:nvPr/>
        </p:nvSpPr>
        <p:spPr bwMode="auto">
          <a:xfrm>
            <a:off x="7229475" y="3795713"/>
            <a:ext cx="1258888" cy="244475"/>
          </a:xfrm>
          <a:prstGeom prst="rect">
            <a:avLst/>
          </a:prstGeom>
          <a:noFill/>
          <a:ln>
            <a:noFill/>
          </a:ln>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000" smtClean="0">
                <a:solidFill>
                  <a:srgbClr val="FFFFFF"/>
                </a:solidFill>
                <a:latin typeface="FrutigerNext LT Bold" pitchFamily="34" charset="0"/>
                <a:ea typeface="MS PGothic" pitchFamily="34" charset="-128"/>
              </a:rPr>
              <a:t>www.huawei.com</a:t>
            </a:r>
          </a:p>
        </p:txBody>
      </p:sp>
    </p:spTree>
  </p:cSld>
  <p:clrMap bg1="lt1" tx1="dk1" bg2="lt2" tx2="dk2" accent1="accent1" accent2="accent2" accent3="accent3" accent4="accent4" accent5="accent5" accent6="accent6" hlink="hlink" folHlink="folHlink"/>
  <p:sldLayoutIdLst>
    <p:sldLayoutId id="2147483817" r:id="rId1"/>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chemeClr val="tx1"/>
          </a:solidFill>
          <a:latin typeface="+mn-lt"/>
          <a:ea typeface="黑体" pitchFamily="49" charset="-122"/>
          <a:cs typeface="+mj-cs"/>
        </a:defRPr>
      </a:lvl1pPr>
      <a:lvl2pPr algn="l" rtl="0" eaLnBrk="0" fontAlgn="base" hangingPunct="0">
        <a:spcBef>
          <a:spcPct val="0"/>
        </a:spcBef>
        <a:spcAft>
          <a:spcPct val="0"/>
        </a:spcAft>
        <a:defRPr sz="3200" b="1">
          <a:solidFill>
            <a:schemeClr val="tx1"/>
          </a:solidFill>
          <a:latin typeface="黑体" pitchFamily="49" charset="-122"/>
          <a:ea typeface="黑体" pitchFamily="49" charset="-122"/>
          <a:cs typeface="宋体" charset="-122"/>
        </a:defRPr>
      </a:lvl2pPr>
      <a:lvl3pPr algn="l" rtl="0" eaLnBrk="0" fontAlgn="base" hangingPunct="0">
        <a:spcBef>
          <a:spcPct val="0"/>
        </a:spcBef>
        <a:spcAft>
          <a:spcPct val="0"/>
        </a:spcAft>
        <a:defRPr sz="3200" b="1">
          <a:solidFill>
            <a:schemeClr val="tx1"/>
          </a:solidFill>
          <a:latin typeface="黑体" pitchFamily="49" charset="-122"/>
          <a:ea typeface="黑体" pitchFamily="49" charset="-122"/>
          <a:cs typeface="宋体" charset="-122"/>
        </a:defRPr>
      </a:lvl3pPr>
      <a:lvl4pPr algn="l" rtl="0" eaLnBrk="0" fontAlgn="base" hangingPunct="0">
        <a:spcBef>
          <a:spcPct val="0"/>
        </a:spcBef>
        <a:spcAft>
          <a:spcPct val="0"/>
        </a:spcAft>
        <a:defRPr sz="3200" b="1">
          <a:solidFill>
            <a:schemeClr val="tx1"/>
          </a:solidFill>
          <a:latin typeface="黑体" pitchFamily="49" charset="-122"/>
          <a:ea typeface="黑体" pitchFamily="49" charset="-122"/>
          <a:cs typeface="宋体" charset="-122"/>
        </a:defRPr>
      </a:lvl4pPr>
      <a:lvl5pPr algn="l" rtl="0" eaLnBrk="0" fontAlgn="base" hangingPunct="0">
        <a:spcBef>
          <a:spcPct val="0"/>
        </a:spcBef>
        <a:spcAft>
          <a:spcPct val="0"/>
        </a:spcAft>
        <a:defRPr sz="3200" b="1">
          <a:solidFill>
            <a:schemeClr val="tx1"/>
          </a:solidFill>
          <a:latin typeface="黑体" pitchFamily="49" charset="-122"/>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spcBef>
          <a:spcPct val="20000"/>
        </a:spcBef>
        <a:spcAft>
          <a:spcPct val="0"/>
        </a:spcAft>
        <a:buClr>
          <a:srgbClr val="990000"/>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Font typeface="FrutigerNext LT Medium" pitchFamily="34" charset="0"/>
        <a:buChar char="»"/>
        <a:defRPr>
          <a:solidFill>
            <a:schemeClr val="tx1"/>
          </a:solidFill>
          <a:latin typeface="+mn-lt"/>
          <a:ea typeface="+mn-ea"/>
          <a:cs typeface="+mn-cs"/>
        </a:defRPr>
      </a:lvl3pPr>
      <a:lvl4pPr marL="1600200" indent="-228600" algn="l" rtl="0" eaLnBrk="0" fontAlgn="base" hangingPunct="0">
        <a:spcBef>
          <a:spcPct val="20000"/>
        </a:spcBef>
        <a:spcAft>
          <a:spcPct val="0"/>
        </a:spcAft>
        <a:buChar char="–"/>
        <a:defRPr sz="16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9" name="Rectangle 8"/>
          <p:cNvSpPr>
            <a:spLocks noGrp="1" noChangeArrowheads="1"/>
          </p:cNvSpPr>
          <p:nvPr>
            <p:ph type="title"/>
          </p:nvPr>
        </p:nvSpPr>
        <p:spPr bwMode="auto">
          <a:xfrm>
            <a:off x="755650" y="4508500"/>
            <a:ext cx="55483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spAutoFit/>
          </a:bodyPr>
          <a:lstStyle/>
          <a:p>
            <a:pPr lvl="0"/>
            <a:r>
              <a:rPr lang="zh-CN" altLang="en-US" dirty="0" smtClean="0"/>
              <a:t>单击此处编辑母版标题样式</a:t>
            </a:r>
          </a:p>
        </p:txBody>
      </p:sp>
      <p:sp>
        <p:nvSpPr>
          <p:cNvPr id="82" name="Text Box 5"/>
          <p:cNvSpPr txBox="1">
            <a:spLocks noChangeArrowheads="1"/>
          </p:cNvSpPr>
          <p:nvPr/>
        </p:nvSpPr>
        <p:spPr bwMode="auto">
          <a:xfrm>
            <a:off x="755650" y="6219825"/>
            <a:ext cx="2967038" cy="212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bIns="0">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eaLnBrk="0" hangingPunct="0">
              <a:defRPr/>
            </a:pPr>
            <a:r>
              <a:rPr lang="en-US" altLang="zh-CN" sz="1400" smtClean="0">
                <a:latin typeface="FrutigerNext LT Bold" pitchFamily="34" charset="0"/>
                <a:ea typeface="MS PGothic" pitchFamily="34" charset="-128"/>
              </a:rPr>
              <a:t>HUAWEI TECHNOLOGIES CO., LTD.</a:t>
            </a:r>
          </a:p>
        </p:txBody>
      </p:sp>
      <p:pic>
        <p:nvPicPr>
          <p:cNvPr id="6151" name="Picture 6" descr="Logo"/>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669213" y="5684838"/>
            <a:ext cx="706437"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Rectangle 13"/>
          <p:cNvSpPr>
            <a:spLocks noChangeArrowheads="1"/>
          </p:cNvSpPr>
          <p:nvPr/>
        </p:nvSpPr>
        <p:spPr bwMode="auto">
          <a:xfrm>
            <a:off x="7235825" y="476250"/>
            <a:ext cx="14652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defTabSz="784225" eaLnBrk="0" hangingPunct="0"/>
            <a:r>
              <a:rPr lang="en-US" altLang="zh-CN" sz="1400" b="1">
                <a:solidFill>
                  <a:srgbClr val="666666"/>
                </a:solidFill>
                <a:latin typeface="FrutigerNext LT Bold" pitchFamily="34" charset="0"/>
                <a:ea typeface="MS PGothic" pitchFamily="34" charset="-128"/>
              </a:rPr>
              <a:t>Security Level: </a:t>
            </a:r>
          </a:p>
        </p:txBody>
      </p:sp>
      <p:sp>
        <p:nvSpPr>
          <p:cNvPr id="85" name="Rectangle 19"/>
          <p:cNvSpPr>
            <a:spLocks noGrp="1" noChangeArrowheads="1"/>
          </p:cNvSpPr>
          <p:nvPr>
            <p:ph type="dt" sz="quarter" idx="2"/>
          </p:nvPr>
        </p:nvSpPr>
        <p:spPr bwMode="auto">
          <a:xfrm>
            <a:off x="755650" y="476250"/>
            <a:ext cx="2133600" cy="212725"/>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B2B2B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sz="1400">
                <a:latin typeface="Arial" charset="0"/>
                <a:ea typeface="黑体" pitchFamily="49" charset="-122"/>
              </a:defRPr>
            </a:lvl1pPr>
          </a:lstStyle>
          <a:p>
            <a:pPr>
              <a:defRPr/>
            </a:pPr>
            <a:endParaRPr lang="en-US" altLang="zh-CN"/>
          </a:p>
        </p:txBody>
      </p:sp>
      <p:sp>
        <p:nvSpPr>
          <p:cNvPr id="6154" name="Rectangle 14"/>
          <p:cNvSpPr>
            <a:spLocks noChangeArrowheads="1"/>
          </p:cNvSpPr>
          <p:nvPr/>
        </p:nvSpPr>
        <p:spPr bwMode="auto">
          <a:xfrm>
            <a:off x="-1952625" y="692150"/>
            <a:ext cx="1844675" cy="5500688"/>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marL="342900" indent="-342900" algn="r" eaLnBrk="0" hangingPunct="0">
              <a:lnSpc>
                <a:spcPct val="125000"/>
              </a:lnSpc>
              <a:spcBef>
                <a:spcPct val="20000"/>
              </a:spcBef>
              <a:buFont typeface="Arial" pitchFamily="34" charset="0"/>
              <a:buNone/>
            </a:pPr>
            <a:r>
              <a:rPr lang="zh-CN" altLang="en-US" sz="1100">
                <a:solidFill>
                  <a:srgbClr val="FFFFFF"/>
                </a:solidFill>
              </a:rPr>
              <a:t>英文标题</a:t>
            </a:r>
            <a:r>
              <a:rPr lang="en-US" altLang="zh-CN" sz="1100">
                <a:solidFill>
                  <a:srgbClr val="FFFFFF"/>
                </a:solidFill>
              </a:rPr>
              <a:t>:32-35pt  </a:t>
            </a: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颜色</a:t>
            </a:r>
            <a:r>
              <a:rPr lang="en-US" altLang="zh-CN" sz="1100">
                <a:solidFill>
                  <a:srgbClr val="FFFFFF"/>
                </a:solidFill>
              </a:rPr>
              <a:t>: R153 G0 B0</a:t>
            </a:r>
          </a:p>
          <a:p>
            <a:pPr marL="342900" indent="-342900" algn="r" eaLnBrk="0" hangingPunct="0">
              <a:lnSpc>
                <a:spcPct val="125000"/>
              </a:lnSpc>
              <a:spcBef>
                <a:spcPct val="20000"/>
              </a:spcBef>
              <a:buFont typeface="Arial" pitchFamily="34" charset="0"/>
              <a:buNone/>
            </a:pPr>
            <a:r>
              <a:rPr lang="zh-CN" altLang="en-US" sz="1100">
                <a:solidFill>
                  <a:srgbClr val="FFFFFF"/>
                </a:solidFill>
              </a:rPr>
              <a:t>内部使用字体 </a:t>
            </a:r>
            <a:r>
              <a:rPr lang="en-US" altLang="zh-CN" sz="1100">
                <a:solidFill>
                  <a:srgbClr val="FFFFFF"/>
                </a:solidFill>
              </a:rPr>
              <a:t>:</a:t>
            </a:r>
          </a:p>
          <a:p>
            <a:pPr marL="342900" indent="-342900" algn="r" eaLnBrk="0" hangingPunct="0">
              <a:lnSpc>
                <a:spcPct val="125000"/>
              </a:lnSpc>
              <a:spcBef>
                <a:spcPct val="20000"/>
              </a:spcBef>
              <a:buFont typeface="Arial" pitchFamily="34" charset="0"/>
              <a:buNone/>
            </a:pPr>
            <a:r>
              <a:rPr lang="en-US" altLang="zh-CN" sz="1100">
                <a:solidFill>
                  <a:srgbClr val="FFFFFF"/>
                </a:solidFill>
              </a:rPr>
              <a:t>FrutigerNext LT Medium</a:t>
            </a:r>
          </a:p>
          <a:p>
            <a:pPr marL="342900" indent="-342900" algn="r" eaLnBrk="0" hangingPunct="0">
              <a:lnSpc>
                <a:spcPct val="125000"/>
              </a:lnSpc>
              <a:spcBef>
                <a:spcPct val="20000"/>
              </a:spcBef>
              <a:buFont typeface="Arial" pitchFamily="34" charset="0"/>
              <a:buNone/>
            </a:pPr>
            <a:r>
              <a:rPr lang="zh-CN" altLang="en-US" sz="1100">
                <a:solidFill>
                  <a:srgbClr val="FFFFFF"/>
                </a:solidFill>
              </a:rPr>
              <a:t>外部使用字体 </a:t>
            </a:r>
            <a:r>
              <a:rPr lang="en-US" altLang="zh-CN" sz="1100">
                <a:solidFill>
                  <a:srgbClr val="FFFFFF"/>
                </a:solidFill>
              </a:rPr>
              <a:t>: Arial</a:t>
            </a:r>
          </a:p>
          <a:p>
            <a:pPr marL="342900" indent="-342900" algn="r" eaLnBrk="0" hangingPunct="0">
              <a:lnSpc>
                <a:spcPct val="75000"/>
              </a:lnSpc>
              <a:spcBef>
                <a:spcPct val="20000"/>
              </a:spcBef>
              <a:buFont typeface="Arial" pitchFamily="34" charset="0"/>
              <a:buNone/>
            </a:pPr>
            <a:endParaRPr lang="en-US" altLang="zh-CN"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中文标题</a:t>
            </a:r>
            <a:r>
              <a:rPr lang="en-US" altLang="zh-CN" sz="1100">
                <a:solidFill>
                  <a:srgbClr val="FFFFFF"/>
                </a:solidFill>
              </a:rPr>
              <a:t>:30-32pt  </a:t>
            </a: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颜色</a:t>
            </a:r>
            <a:r>
              <a:rPr lang="en-US" altLang="zh-CN" sz="1100">
                <a:solidFill>
                  <a:srgbClr val="FFFFFF"/>
                </a:solidFill>
              </a:rPr>
              <a:t>: R153 G0 B0</a:t>
            </a:r>
          </a:p>
          <a:p>
            <a:pPr marL="342900" indent="-342900" algn="r" eaLnBrk="0" hangingPunct="0">
              <a:lnSpc>
                <a:spcPct val="125000"/>
              </a:lnSpc>
              <a:spcBef>
                <a:spcPct val="20000"/>
              </a:spcBef>
              <a:buFont typeface="Arial" pitchFamily="34" charset="0"/>
              <a:buNone/>
            </a:pPr>
            <a:r>
              <a:rPr lang="zh-CN" altLang="en-US" sz="1100">
                <a:solidFill>
                  <a:srgbClr val="FFFFFF"/>
                </a:solidFill>
              </a:rPr>
              <a:t>字体</a:t>
            </a:r>
            <a:r>
              <a:rPr lang="en-US" altLang="zh-CN" sz="1100">
                <a:solidFill>
                  <a:srgbClr val="FFFFFF"/>
                </a:solidFill>
              </a:rPr>
              <a:t>:</a:t>
            </a:r>
            <a:r>
              <a:rPr lang="zh-CN" altLang="en-US" sz="1100">
                <a:solidFill>
                  <a:srgbClr val="FFFFFF"/>
                </a:solidFill>
              </a:rPr>
              <a:t>黑体</a:t>
            </a:r>
          </a:p>
          <a:p>
            <a:pPr marL="342900" indent="-342900" algn="r" eaLnBrk="0" hangingPunct="0">
              <a:lnSpc>
                <a:spcPct val="125000"/>
              </a:lnSpc>
              <a:spcBef>
                <a:spcPct val="20000"/>
              </a:spcBef>
              <a:buFont typeface="Arial" pitchFamily="34" charset="0"/>
              <a:buNone/>
            </a:pP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英文正文</a:t>
            </a:r>
            <a:r>
              <a:rPr lang="en-US" altLang="zh-CN" sz="1100">
                <a:solidFill>
                  <a:srgbClr val="FFFFFF"/>
                </a:solidFill>
              </a:rPr>
              <a:t>:20-22pt</a:t>
            </a:r>
          </a:p>
          <a:p>
            <a:pPr marL="342900" indent="-342900" algn="r" eaLnBrk="0" hangingPunct="0">
              <a:lnSpc>
                <a:spcPct val="125000"/>
              </a:lnSpc>
              <a:spcBef>
                <a:spcPct val="20000"/>
              </a:spcBef>
              <a:buFont typeface="Arial" pitchFamily="34" charset="0"/>
              <a:buNone/>
            </a:pPr>
            <a:r>
              <a:rPr lang="zh-CN" altLang="en-US" sz="1100">
                <a:solidFill>
                  <a:srgbClr val="FFFFFF"/>
                </a:solidFill>
              </a:rPr>
              <a:t>子目录 </a:t>
            </a:r>
            <a:r>
              <a:rPr lang="en-US" altLang="zh-CN" sz="1100">
                <a:solidFill>
                  <a:srgbClr val="FFFFFF"/>
                </a:solidFill>
              </a:rPr>
              <a:t>(2-5</a:t>
            </a:r>
            <a:r>
              <a:rPr lang="zh-CN" altLang="en-US" sz="1100">
                <a:solidFill>
                  <a:srgbClr val="FFFFFF"/>
                </a:solidFill>
              </a:rPr>
              <a:t>级</a:t>
            </a:r>
            <a:r>
              <a:rPr lang="en-US" altLang="zh-CN" sz="1100">
                <a:solidFill>
                  <a:srgbClr val="FFFFFF"/>
                </a:solidFill>
              </a:rPr>
              <a:t>) :18pt  </a:t>
            </a:r>
          </a:p>
          <a:p>
            <a:pPr marL="342900" indent="-342900" algn="r" eaLnBrk="0" hangingPunct="0">
              <a:lnSpc>
                <a:spcPct val="125000"/>
              </a:lnSpc>
              <a:spcBef>
                <a:spcPct val="20000"/>
              </a:spcBef>
              <a:buFont typeface="Arial" pitchFamily="34" charset="0"/>
              <a:buNone/>
            </a:pPr>
            <a:r>
              <a:rPr lang="zh-CN" altLang="en-US" sz="1100">
                <a:solidFill>
                  <a:srgbClr val="FFFFFF"/>
                </a:solidFill>
              </a:rPr>
              <a:t>颜色</a:t>
            </a:r>
            <a:r>
              <a:rPr lang="en-US" altLang="zh-CN" sz="1100">
                <a:solidFill>
                  <a:srgbClr val="FFFFFF"/>
                </a:solidFill>
              </a:rPr>
              <a:t>:</a:t>
            </a:r>
            <a:r>
              <a:rPr lang="zh-CN" altLang="en-US" sz="1100">
                <a:solidFill>
                  <a:srgbClr val="FFFFFF"/>
                </a:solidFill>
              </a:rPr>
              <a:t>黑色</a:t>
            </a:r>
          </a:p>
          <a:p>
            <a:pPr marL="342900" indent="-342900" algn="r" eaLnBrk="0" hangingPunct="0">
              <a:lnSpc>
                <a:spcPct val="125000"/>
              </a:lnSpc>
              <a:spcBef>
                <a:spcPct val="20000"/>
              </a:spcBef>
              <a:buFont typeface="Arial" pitchFamily="34" charset="0"/>
              <a:buNone/>
            </a:pPr>
            <a:r>
              <a:rPr lang="zh-CN" altLang="en-US" sz="1100">
                <a:solidFill>
                  <a:srgbClr val="FFFFFF"/>
                </a:solidFill>
              </a:rPr>
              <a:t>内部使用字体 </a:t>
            </a:r>
            <a:r>
              <a:rPr lang="en-US" altLang="zh-CN" sz="1100">
                <a:solidFill>
                  <a:srgbClr val="FFFFFF"/>
                </a:solidFill>
              </a:rPr>
              <a:t>:</a:t>
            </a:r>
          </a:p>
          <a:p>
            <a:pPr marL="342900" indent="-342900" algn="r" eaLnBrk="0" hangingPunct="0">
              <a:lnSpc>
                <a:spcPct val="125000"/>
              </a:lnSpc>
              <a:spcBef>
                <a:spcPct val="20000"/>
              </a:spcBef>
              <a:buFont typeface="Arial" pitchFamily="34" charset="0"/>
              <a:buNone/>
            </a:pPr>
            <a:r>
              <a:rPr lang="en-US" altLang="zh-CN" sz="1100">
                <a:solidFill>
                  <a:srgbClr val="FFFFFF"/>
                </a:solidFill>
              </a:rPr>
              <a:t>FrutigerNext LT Regular</a:t>
            </a:r>
          </a:p>
          <a:p>
            <a:pPr marL="342900" indent="-342900" algn="r" eaLnBrk="0" hangingPunct="0">
              <a:lnSpc>
                <a:spcPct val="125000"/>
              </a:lnSpc>
              <a:spcBef>
                <a:spcPct val="20000"/>
              </a:spcBef>
              <a:buFont typeface="Arial" pitchFamily="34" charset="0"/>
              <a:buNone/>
            </a:pPr>
            <a:r>
              <a:rPr lang="zh-CN" altLang="en-US" sz="1100">
                <a:solidFill>
                  <a:srgbClr val="FFFFFF"/>
                </a:solidFill>
              </a:rPr>
              <a:t>外部使用字体 </a:t>
            </a:r>
            <a:r>
              <a:rPr lang="en-US" altLang="zh-CN" sz="1100">
                <a:solidFill>
                  <a:srgbClr val="FFFFFF"/>
                </a:solidFill>
              </a:rPr>
              <a:t>: Arial</a:t>
            </a:r>
          </a:p>
          <a:p>
            <a:pPr marL="342900" indent="-342900" algn="r" eaLnBrk="0" hangingPunct="0">
              <a:lnSpc>
                <a:spcPct val="75000"/>
              </a:lnSpc>
              <a:spcBef>
                <a:spcPct val="20000"/>
              </a:spcBef>
              <a:buFont typeface="Arial" pitchFamily="34" charset="0"/>
              <a:buNone/>
            </a:pPr>
            <a:endParaRPr lang="en-US" altLang="zh-CN"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中文正文</a:t>
            </a:r>
            <a:r>
              <a:rPr lang="en-US" altLang="zh-CN" sz="1100">
                <a:solidFill>
                  <a:srgbClr val="FFFFFF"/>
                </a:solidFill>
              </a:rPr>
              <a:t>:18-20pt</a:t>
            </a:r>
          </a:p>
          <a:p>
            <a:pPr marL="342900" indent="-342900" algn="r" eaLnBrk="0" hangingPunct="0">
              <a:lnSpc>
                <a:spcPct val="125000"/>
              </a:lnSpc>
              <a:spcBef>
                <a:spcPct val="20000"/>
              </a:spcBef>
              <a:buFont typeface="Arial" pitchFamily="34" charset="0"/>
              <a:buNone/>
            </a:pPr>
            <a:r>
              <a:rPr lang="zh-CN" altLang="en-US" sz="1100">
                <a:solidFill>
                  <a:srgbClr val="FFFFFF"/>
                </a:solidFill>
              </a:rPr>
              <a:t>子目录</a:t>
            </a:r>
            <a:r>
              <a:rPr lang="en-US" altLang="zh-CN" sz="1100">
                <a:solidFill>
                  <a:srgbClr val="FFFFFF"/>
                </a:solidFill>
              </a:rPr>
              <a:t>(2-5</a:t>
            </a:r>
            <a:r>
              <a:rPr lang="zh-CN" altLang="en-US" sz="1100">
                <a:solidFill>
                  <a:srgbClr val="FFFFFF"/>
                </a:solidFill>
              </a:rPr>
              <a:t>级</a:t>
            </a:r>
            <a:r>
              <a:rPr lang="en-US" altLang="zh-CN" sz="1100">
                <a:solidFill>
                  <a:srgbClr val="FFFFFF"/>
                </a:solidFill>
              </a:rPr>
              <a:t>):18pt </a:t>
            </a: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颜色</a:t>
            </a:r>
            <a:r>
              <a:rPr lang="en-US" altLang="zh-CN" sz="1100">
                <a:solidFill>
                  <a:srgbClr val="FFFFFF"/>
                </a:solidFill>
              </a:rPr>
              <a:t>:</a:t>
            </a:r>
            <a:r>
              <a:rPr lang="zh-CN" altLang="en-US" sz="1100">
                <a:solidFill>
                  <a:srgbClr val="FFFFFF"/>
                </a:solidFill>
              </a:rPr>
              <a:t>黑色</a:t>
            </a:r>
          </a:p>
          <a:p>
            <a:pPr marL="342900" indent="-342900" algn="r" eaLnBrk="0" hangingPunct="0">
              <a:lnSpc>
                <a:spcPct val="125000"/>
              </a:lnSpc>
              <a:spcBef>
                <a:spcPct val="20000"/>
              </a:spcBef>
              <a:buFont typeface="Arial" pitchFamily="34" charset="0"/>
              <a:buNone/>
            </a:pPr>
            <a:r>
              <a:rPr lang="zh-CN" altLang="en-US" sz="1100">
                <a:solidFill>
                  <a:srgbClr val="FFFFFF"/>
                </a:solidFill>
              </a:rPr>
              <a:t>字体</a:t>
            </a:r>
            <a:r>
              <a:rPr lang="en-US" altLang="zh-CN" sz="1100">
                <a:solidFill>
                  <a:srgbClr val="FFFFFF"/>
                </a:solidFill>
              </a:rPr>
              <a:t>:</a:t>
            </a:r>
            <a:r>
              <a:rPr lang="zh-CN" altLang="en-US" sz="1100">
                <a:solidFill>
                  <a:srgbClr val="FFFFFF"/>
                </a:solidFill>
              </a:rPr>
              <a:t>细黑体 </a:t>
            </a:r>
            <a:endParaRPr lang="zh-CN" altLang="en-US" sz="1100">
              <a:solidFill>
                <a:srgbClr val="000000"/>
              </a:solidFill>
            </a:endParaRPr>
          </a:p>
        </p:txBody>
      </p:sp>
      <p:grpSp>
        <p:nvGrpSpPr>
          <p:cNvPr id="6155" name="Group 149"/>
          <p:cNvGrpSpPr>
            <a:grpSpLocks/>
          </p:cNvGrpSpPr>
          <p:nvPr/>
        </p:nvGrpSpPr>
        <p:grpSpPr bwMode="auto">
          <a:xfrm>
            <a:off x="9324975" y="3367088"/>
            <a:ext cx="919163" cy="3490912"/>
            <a:chOff x="5839" y="2160"/>
            <a:chExt cx="579" cy="2199"/>
          </a:xfrm>
        </p:grpSpPr>
        <p:sp>
          <p:nvSpPr>
            <p:cNvPr id="6158" name="Rectangle 150"/>
            <p:cNvSpPr>
              <a:spLocks noChangeArrowheads="1"/>
            </p:cNvSpPr>
            <p:nvPr userDrawn="1"/>
          </p:nvSpPr>
          <p:spPr bwMode="auto">
            <a:xfrm>
              <a:off x="5839" y="2160"/>
              <a:ext cx="579" cy="2199"/>
            </a:xfrm>
            <a:prstGeom prst="rect">
              <a:avLst/>
            </a:prstGeom>
            <a:solidFill>
              <a:srgbClr val="FFFFFF"/>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425" tIns="45712" rIns="91425" bIns="45712" anchor="ctr">
              <a:spAutoFit/>
            </a:bodyPr>
            <a:lstStyle/>
            <a:p>
              <a:endParaRPr lang="zh-CN" altLang="en-US"/>
            </a:p>
          </p:txBody>
        </p:sp>
        <p:grpSp>
          <p:nvGrpSpPr>
            <p:cNvPr id="6159" name="Group 151"/>
            <p:cNvGrpSpPr>
              <a:grpSpLocks/>
            </p:cNvGrpSpPr>
            <p:nvPr userDrawn="1"/>
          </p:nvGrpSpPr>
          <p:grpSpPr bwMode="auto">
            <a:xfrm>
              <a:off x="5893" y="2387"/>
              <a:ext cx="466" cy="115"/>
              <a:chOff x="5893" y="2387"/>
              <a:chExt cx="466" cy="115"/>
            </a:xfrm>
          </p:grpSpPr>
          <p:sp>
            <p:nvSpPr>
              <p:cNvPr id="6220" name="Rectangle 152"/>
              <p:cNvSpPr>
                <a:spLocks noChangeArrowheads="1"/>
              </p:cNvSpPr>
              <p:nvPr userDrawn="1"/>
            </p:nvSpPr>
            <p:spPr bwMode="auto">
              <a:xfrm flipV="1">
                <a:off x="6010" y="2387"/>
                <a:ext cx="116" cy="115"/>
              </a:xfrm>
              <a:prstGeom prst="rect">
                <a:avLst/>
              </a:prstGeom>
              <a:solidFill>
                <a:srgbClr val="FFCC66"/>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21" name="Rectangle 153"/>
              <p:cNvSpPr>
                <a:spLocks noChangeArrowheads="1"/>
              </p:cNvSpPr>
              <p:nvPr userDrawn="1"/>
            </p:nvSpPr>
            <p:spPr bwMode="auto">
              <a:xfrm flipV="1">
                <a:off x="6126" y="2387"/>
                <a:ext cx="116" cy="115"/>
              </a:xfrm>
              <a:prstGeom prst="rect">
                <a:avLst/>
              </a:prstGeom>
              <a:solidFill>
                <a:srgbClr val="FF99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22" name="Rectangle 154"/>
              <p:cNvSpPr>
                <a:spLocks noChangeArrowheads="1"/>
              </p:cNvSpPr>
              <p:nvPr userDrawn="1"/>
            </p:nvSpPr>
            <p:spPr bwMode="auto">
              <a:xfrm flipV="1">
                <a:off x="6242" y="2387"/>
                <a:ext cx="117" cy="115"/>
              </a:xfrm>
              <a:prstGeom prst="rect">
                <a:avLst/>
              </a:prstGeom>
              <a:solidFill>
                <a:srgbClr val="99660A"/>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23" name="Rectangle 155"/>
              <p:cNvSpPr>
                <a:spLocks noChangeArrowheads="1"/>
              </p:cNvSpPr>
              <p:nvPr userDrawn="1"/>
            </p:nvSpPr>
            <p:spPr bwMode="auto">
              <a:xfrm flipV="1">
                <a:off x="5893" y="2387"/>
                <a:ext cx="117" cy="115"/>
              </a:xfrm>
              <a:prstGeom prst="rect">
                <a:avLst/>
              </a:prstGeom>
              <a:solidFill>
                <a:srgbClr val="FFCC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6160" name="Group 156"/>
            <p:cNvGrpSpPr>
              <a:grpSpLocks/>
            </p:cNvGrpSpPr>
            <p:nvPr userDrawn="1"/>
          </p:nvGrpSpPr>
          <p:grpSpPr bwMode="auto">
            <a:xfrm>
              <a:off x="5893" y="2523"/>
              <a:ext cx="466" cy="115"/>
              <a:chOff x="5893" y="2523"/>
              <a:chExt cx="466" cy="115"/>
            </a:xfrm>
          </p:grpSpPr>
          <p:sp>
            <p:nvSpPr>
              <p:cNvPr id="6216" name="Rectangle 157"/>
              <p:cNvSpPr>
                <a:spLocks noChangeArrowheads="1"/>
              </p:cNvSpPr>
              <p:nvPr userDrawn="1"/>
            </p:nvSpPr>
            <p:spPr bwMode="auto">
              <a:xfrm flipV="1">
                <a:off x="6010" y="2523"/>
                <a:ext cx="116" cy="115"/>
              </a:xfrm>
              <a:prstGeom prst="rect">
                <a:avLst/>
              </a:prstGeom>
              <a:solidFill>
                <a:srgbClr val="99CC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17" name="Rectangle 158"/>
              <p:cNvSpPr>
                <a:spLocks noChangeArrowheads="1"/>
              </p:cNvSpPr>
              <p:nvPr userDrawn="1"/>
            </p:nvSpPr>
            <p:spPr bwMode="auto">
              <a:xfrm flipV="1">
                <a:off x="6126" y="2523"/>
                <a:ext cx="116" cy="115"/>
              </a:xfrm>
              <a:prstGeom prst="rect">
                <a:avLst/>
              </a:prstGeom>
              <a:solidFill>
                <a:srgbClr val="99CC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18" name="Rectangle 159"/>
              <p:cNvSpPr>
                <a:spLocks noChangeArrowheads="1"/>
              </p:cNvSpPr>
              <p:nvPr userDrawn="1"/>
            </p:nvSpPr>
            <p:spPr bwMode="auto">
              <a:xfrm flipV="1">
                <a:off x="6242" y="2523"/>
                <a:ext cx="117" cy="115"/>
              </a:xfrm>
              <a:prstGeom prst="rect">
                <a:avLst/>
              </a:prstGeom>
              <a:solidFill>
                <a:srgbClr val="0099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19" name="Rectangle 160"/>
              <p:cNvSpPr>
                <a:spLocks noChangeArrowheads="1"/>
              </p:cNvSpPr>
              <p:nvPr userDrawn="1"/>
            </p:nvSpPr>
            <p:spPr bwMode="auto">
              <a:xfrm flipV="1">
                <a:off x="5893" y="2523"/>
                <a:ext cx="117" cy="115"/>
              </a:xfrm>
              <a:prstGeom prst="rect">
                <a:avLst/>
              </a:prstGeom>
              <a:solidFill>
                <a:srgbClr val="CCCC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6161" name="Group 161"/>
            <p:cNvGrpSpPr>
              <a:grpSpLocks/>
            </p:cNvGrpSpPr>
            <p:nvPr userDrawn="1"/>
          </p:nvGrpSpPr>
          <p:grpSpPr bwMode="auto">
            <a:xfrm>
              <a:off x="5893" y="2659"/>
              <a:ext cx="466" cy="115"/>
              <a:chOff x="5893" y="2659"/>
              <a:chExt cx="466" cy="115"/>
            </a:xfrm>
          </p:grpSpPr>
          <p:sp>
            <p:nvSpPr>
              <p:cNvPr id="6212" name="Rectangle 162"/>
              <p:cNvSpPr>
                <a:spLocks noChangeArrowheads="1"/>
              </p:cNvSpPr>
              <p:nvPr userDrawn="1"/>
            </p:nvSpPr>
            <p:spPr bwMode="auto">
              <a:xfrm flipV="1">
                <a:off x="6010" y="2659"/>
                <a:ext cx="116" cy="115"/>
              </a:xfrm>
              <a:prstGeom prst="rect">
                <a:avLst/>
              </a:prstGeom>
              <a:solidFill>
                <a:srgbClr val="99CC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13" name="Rectangle 163"/>
              <p:cNvSpPr>
                <a:spLocks noChangeArrowheads="1"/>
              </p:cNvSpPr>
              <p:nvPr userDrawn="1"/>
            </p:nvSpPr>
            <p:spPr bwMode="auto">
              <a:xfrm flipV="1">
                <a:off x="6126" y="2659"/>
                <a:ext cx="116" cy="115"/>
              </a:xfrm>
              <a:prstGeom prst="rect">
                <a:avLst/>
              </a:prstGeom>
              <a:solidFill>
                <a:srgbClr val="0099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14" name="Rectangle 164"/>
              <p:cNvSpPr>
                <a:spLocks noChangeArrowheads="1"/>
              </p:cNvSpPr>
              <p:nvPr userDrawn="1"/>
            </p:nvSpPr>
            <p:spPr bwMode="auto">
              <a:xfrm flipV="1">
                <a:off x="6242" y="2659"/>
                <a:ext cx="117" cy="115"/>
              </a:xfrm>
              <a:prstGeom prst="rect">
                <a:avLst/>
              </a:prstGeom>
              <a:solidFill>
                <a:srgbClr val="0066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15" name="Rectangle 165"/>
              <p:cNvSpPr>
                <a:spLocks noChangeArrowheads="1"/>
              </p:cNvSpPr>
              <p:nvPr userDrawn="1"/>
            </p:nvSpPr>
            <p:spPr bwMode="auto">
              <a:xfrm flipV="1">
                <a:off x="5893" y="2659"/>
                <a:ext cx="117" cy="115"/>
              </a:xfrm>
              <a:prstGeom prst="rect">
                <a:avLst/>
              </a:prstGeom>
              <a:solidFill>
                <a:srgbClr val="CCFF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6162" name="Group 166"/>
            <p:cNvGrpSpPr>
              <a:grpSpLocks/>
            </p:cNvGrpSpPr>
            <p:nvPr userDrawn="1"/>
          </p:nvGrpSpPr>
          <p:grpSpPr bwMode="auto">
            <a:xfrm>
              <a:off x="5893" y="2251"/>
              <a:ext cx="466" cy="119"/>
              <a:chOff x="5893" y="2251"/>
              <a:chExt cx="466" cy="119"/>
            </a:xfrm>
          </p:grpSpPr>
          <p:sp>
            <p:nvSpPr>
              <p:cNvPr id="6208" name="Rectangle 167"/>
              <p:cNvSpPr>
                <a:spLocks noChangeArrowheads="1"/>
              </p:cNvSpPr>
              <p:nvPr userDrawn="1"/>
            </p:nvSpPr>
            <p:spPr bwMode="auto">
              <a:xfrm flipV="1">
                <a:off x="6126" y="2251"/>
                <a:ext cx="116" cy="119"/>
              </a:xfrm>
              <a:prstGeom prst="rect">
                <a:avLst/>
              </a:prstGeom>
              <a:solidFill>
                <a:srgbClr val="FF99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09" name="Rectangle 168"/>
              <p:cNvSpPr>
                <a:spLocks noChangeArrowheads="1"/>
              </p:cNvSpPr>
              <p:nvPr userDrawn="1"/>
            </p:nvSpPr>
            <p:spPr bwMode="auto">
              <a:xfrm flipV="1">
                <a:off x="6242" y="2251"/>
                <a:ext cx="117" cy="119"/>
              </a:xfrm>
              <a:prstGeom prst="rect">
                <a:avLst/>
              </a:prstGeom>
              <a:solidFill>
                <a:srgbClr val="CCCC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10" name="Rectangle 169"/>
              <p:cNvSpPr>
                <a:spLocks noChangeArrowheads="1"/>
              </p:cNvSpPr>
              <p:nvPr userDrawn="1"/>
            </p:nvSpPr>
            <p:spPr bwMode="auto">
              <a:xfrm flipV="1">
                <a:off x="5893" y="2251"/>
                <a:ext cx="117" cy="119"/>
              </a:xfrm>
              <a:prstGeom prst="rect">
                <a:avLst/>
              </a:prstGeom>
              <a:solidFill>
                <a:srgbClr val="99CC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11" name="Rectangle 170"/>
              <p:cNvSpPr>
                <a:spLocks noChangeArrowheads="1"/>
              </p:cNvSpPr>
              <p:nvPr userDrawn="1"/>
            </p:nvSpPr>
            <p:spPr bwMode="auto">
              <a:xfrm flipV="1">
                <a:off x="6010" y="2251"/>
                <a:ext cx="116" cy="119"/>
              </a:xfrm>
              <a:prstGeom prst="rect">
                <a:avLst/>
              </a:prstGeom>
              <a:solidFill>
                <a:srgbClr val="6699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6163" name="Group 171"/>
            <p:cNvGrpSpPr>
              <a:grpSpLocks/>
            </p:cNvGrpSpPr>
            <p:nvPr userDrawn="1"/>
          </p:nvGrpSpPr>
          <p:grpSpPr bwMode="auto">
            <a:xfrm>
              <a:off x="5893" y="2886"/>
              <a:ext cx="466" cy="115"/>
              <a:chOff x="5893" y="2886"/>
              <a:chExt cx="466" cy="115"/>
            </a:xfrm>
          </p:grpSpPr>
          <p:sp>
            <p:nvSpPr>
              <p:cNvPr id="6204" name="Rectangle 172"/>
              <p:cNvSpPr>
                <a:spLocks noChangeArrowheads="1"/>
              </p:cNvSpPr>
              <p:nvPr userDrawn="1"/>
            </p:nvSpPr>
            <p:spPr bwMode="auto">
              <a:xfrm flipV="1">
                <a:off x="6010" y="2886"/>
                <a:ext cx="116" cy="115"/>
              </a:xfrm>
              <a:prstGeom prst="rect">
                <a:avLst/>
              </a:prstGeom>
              <a:solidFill>
                <a:srgbClr val="FF99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05" name="Rectangle 173"/>
              <p:cNvSpPr>
                <a:spLocks noChangeArrowheads="1"/>
              </p:cNvSpPr>
              <p:nvPr userDrawn="1"/>
            </p:nvSpPr>
            <p:spPr bwMode="auto">
              <a:xfrm flipV="1">
                <a:off x="6126" y="2886"/>
                <a:ext cx="116" cy="115"/>
              </a:xfrm>
              <a:prstGeom prst="rect">
                <a:avLst/>
              </a:prstGeom>
              <a:solidFill>
                <a:srgbClr val="FFCC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06" name="Rectangle 174"/>
              <p:cNvSpPr>
                <a:spLocks noChangeArrowheads="1"/>
              </p:cNvSpPr>
              <p:nvPr userDrawn="1"/>
            </p:nvSpPr>
            <p:spPr bwMode="auto">
              <a:xfrm flipV="1">
                <a:off x="6242" y="2886"/>
                <a:ext cx="117" cy="115"/>
              </a:xfrm>
              <a:prstGeom prst="rect">
                <a:avLst/>
              </a:prstGeom>
              <a:solidFill>
                <a:srgbClr val="FFCC66"/>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07" name="Rectangle 175"/>
              <p:cNvSpPr>
                <a:spLocks noChangeArrowheads="1"/>
              </p:cNvSpPr>
              <p:nvPr userDrawn="1"/>
            </p:nvSpPr>
            <p:spPr bwMode="auto">
              <a:xfrm flipV="1">
                <a:off x="5893" y="2886"/>
                <a:ext cx="117" cy="115"/>
              </a:xfrm>
              <a:prstGeom prst="rect">
                <a:avLst/>
              </a:prstGeom>
              <a:solidFill>
                <a:srgbClr val="0000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6164" name="Group 176"/>
            <p:cNvGrpSpPr>
              <a:grpSpLocks/>
            </p:cNvGrpSpPr>
            <p:nvPr userDrawn="1"/>
          </p:nvGrpSpPr>
          <p:grpSpPr bwMode="auto">
            <a:xfrm>
              <a:off x="5893" y="3022"/>
              <a:ext cx="466" cy="115"/>
              <a:chOff x="5893" y="3022"/>
              <a:chExt cx="466" cy="115"/>
            </a:xfrm>
          </p:grpSpPr>
          <p:sp>
            <p:nvSpPr>
              <p:cNvPr id="6200" name="Rectangle 177"/>
              <p:cNvSpPr>
                <a:spLocks noChangeArrowheads="1"/>
              </p:cNvSpPr>
              <p:nvPr userDrawn="1"/>
            </p:nvSpPr>
            <p:spPr bwMode="auto">
              <a:xfrm flipV="1">
                <a:off x="6010" y="3022"/>
                <a:ext cx="116" cy="115"/>
              </a:xfrm>
              <a:prstGeom prst="rect">
                <a:avLst/>
              </a:prstGeom>
              <a:solidFill>
                <a:srgbClr val="0066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01" name="Rectangle 178"/>
              <p:cNvSpPr>
                <a:spLocks noChangeArrowheads="1"/>
              </p:cNvSpPr>
              <p:nvPr userDrawn="1"/>
            </p:nvSpPr>
            <p:spPr bwMode="auto">
              <a:xfrm flipV="1">
                <a:off x="6126" y="3022"/>
                <a:ext cx="116" cy="115"/>
              </a:xfrm>
              <a:prstGeom prst="rect">
                <a:avLst/>
              </a:prstGeom>
              <a:solidFill>
                <a:srgbClr val="99CC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02" name="Rectangle 179"/>
              <p:cNvSpPr>
                <a:spLocks noChangeArrowheads="1"/>
              </p:cNvSpPr>
              <p:nvPr userDrawn="1"/>
            </p:nvSpPr>
            <p:spPr bwMode="auto">
              <a:xfrm flipV="1">
                <a:off x="6242" y="3022"/>
                <a:ext cx="117" cy="115"/>
              </a:xfrm>
              <a:prstGeom prst="rect">
                <a:avLst/>
              </a:prstGeom>
              <a:solidFill>
                <a:srgbClr val="CCCC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03" name="Rectangle 180"/>
              <p:cNvSpPr>
                <a:spLocks noChangeArrowheads="1"/>
              </p:cNvSpPr>
              <p:nvPr userDrawn="1"/>
            </p:nvSpPr>
            <p:spPr bwMode="auto">
              <a:xfrm flipV="1">
                <a:off x="5893" y="3022"/>
                <a:ext cx="117" cy="115"/>
              </a:xfrm>
              <a:prstGeom prst="rect">
                <a:avLst/>
              </a:prstGeom>
              <a:solidFill>
                <a:srgbClr val="9900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6165" name="Group 181"/>
            <p:cNvGrpSpPr>
              <a:grpSpLocks/>
            </p:cNvGrpSpPr>
            <p:nvPr userDrawn="1"/>
          </p:nvGrpSpPr>
          <p:grpSpPr bwMode="auto">
            <a:xfrm>
              <a:off x="5893" y="3158"/>
              <a:ext cx="466" cy="115"/>
              <a:chOff x="5893" y="3158"/>
              <a:chExt cx="466" cy="115"/>
            </a:xfrm>
          </p:grpSpPr>
          <p:sp>
            <p:nvSpPr>
              <p:cNvPr id="6196" name="Rectangle 182"/>
              <p:cNvSpPr>
                <a:spLocks noChangeArrowheads="1"/>
              </p:cNvSpPr>
              <p:nvPr userDrawn="1"/>
            </p:nvSpPr>
            <p:spPr bwMode="auto">
              <a:xfrm flipV="1">
                <a:off x="6010" y="3158"/>
                <a:ext cx="116" cy="115"/>
              </a:xfrm>
              <a:prstGeom prst="rect">
                <a:avLst/>
              </a:prstGeom>
              <a:solidFill>
                <a:srgbClr val="0099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97" name="Rectangle 183"/>
              <p:cNvSpPr>
                <a:spLocks noChangeArrowheads="1"/>
              </p:cNvSpPr>
              <p:nvPr userDrawn="1"/>
            </p:nvSpPr>
            <p:spPr bwMode="auto">
              <a:xfrm flipV="1">
                <a:off x="6126" y="3158"/>
                <a:ext cx="116" cy="115"/>
              </a:xfrm>
              <a:prstGeom prst="rect">
                <a:avLst/>
              </a:prstGeom>
              <a:solidFill>
                <a:srgbClr val="CCFF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98" name="Rectangle 184"/>
              <p:cNvSpPr>
                <a:spLocks noChangeArrowheads="1"/>
              </p:cNvSpPr>
              <p:nvPr userDrawn="1"/>
            </p:nvSpPr>
            <p:spPr bwMode="auto">
              <a:xfrm flipV="1">
                <a:off x="6242" y="3158"/>
                <a:ext cx="117" cy="115"/>
              </a:xfrm>
              <a:prstGeom prst="rect">
                <a:avLst/>
              </a:prstGeom>
              <a:solidFill>
                <a:srgbClr val="99CC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99" name="Rectangle 185"/>
              <p:cNvSpPr>
                <a:spLocks noChangeArrowheads="1"/>
              </p:cNvSpPr>
              <p:nvPr userDrawn="1"/>
            </p:nvSpPr>
            <p:spPr bwMode="auto">
              <a:xfrm flipV="1">
                <a:off x="5893" y="3158"/>
                <a:ext cx="117" cy="115"/>
              </a:xfrm>
              <a:prstGeom prst="rect">
                <a:avLst/>
              </a:prstGeom>
              <a:solidFill>
                <a:srgbClr val="9900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6166" name="Group 186"/>
            <p:cNvGrpSpPr>
              <a:grpSpLocks/>
            </p:cNvGrpSpPr>
            <p:nvPr userDrawn="1"/>
          </p:nvGrpSpPr>
          <p:grpSpPr bwMode="auto">
            <a:xfrm>
              <a:off x="5893" y="3385"/>
              <a:ext cx="466" cy="115"/>
              <a:chOff x="5893" y="3385"/>
              <a:chExt cx="466" cy="115"/>
            </a:xfrm>
          </p:grpSpPr>
          <p:sp>
            <p:nvSpPr>
              <p:cNvPr id="6192" name="Rectangle 187"/>
              <p:cNvSpPr>
                <a:spLocks noChangeArrowheads="1"/>
              </p:cNvSpPr>
              <p:nvPr userDrawn="1"/>
            </p:nvSpPr>
            <p:spPr bwMode="auto">
              <a:xfrm flipV="1">
                <a:off x="6010" y="3385"/>
                <a:ext cx="116" cy="115"/>
              </a:xfrm>
              <a:prstGeom prst="rect">
                <a:avLst/>
              </a:prstGeom>
              <a:solidFill>
                <a:srgbClr val="FF99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93" name="Rectangle 188"/>
              <p:cNvSpPr>
                <a:spLocks noChangeArrowheads="1"/>
              </p:cNvSpPr>
              <p:nvPr userDrawn="1"/>
            </p:nvSpPr>
            <p:spPr bwMode="auto">
              <a:xfrm flipV="1">
                <a:off x="6126" y="3385"/>
                <a:ext cx="116" cy="115"/>
              </a:xfrm>
              <a:prstGeom prst="rect">
                <a:avLst/>
              </a:prstGeom>
              <a:solidFill>
                <a:srgbClr val="FFCC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94" name="Rectangle 189"/>
              <p:cNvSpPr>
                <a:spLocks noChangeArrowheads="1"/>
              </p:cNvSpPr>
              <p:nvPr userDrawn="1"/>
            </p:nvSpPr>
            <p:spPr bwMode="auto">
              <a:xfrm flipV="1">
                <a:off x="6242" y="3385"/>
                <a:ext cx="117" cy="115"/>
              </a:xfrm>
              <a:prstGeom prst="rect">
                <a:avLst/>
              </a:prstGeom>
              <a:solidFill>
                <a:srgbClr val="FFCC66"/>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95" name="Rectangle 190"/>
              <p:cNvSpPr>
                <a:spLocks noChangeArrowheads="1"/>
              </p:cNvSpPr>
              <p:nvPr userDrawn="1"/>
            </p:nvSpPr>
            <p:spPr bwMode="auto">
              <a:xfrm flipV="1">
                <a:off x="5893" y="3385"/>
                <a:ext cx="117" cy="115"/>
              </a:xfrm>
              <a:prstGeom prst="rect">
                <a:avLst/>
              </a:prstGeom>
              <a:solidFill>
                <a:srgbClr val="0000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6167" name="Group 191"/>
            <p:cNvGrpSpPr>
              <a:grpSpLocks/>
            </p:cNvGrpSpPr>
            <p:nvPr userDrawn="1"/>
          </p:nvGrpSpPr>
          <p:grpSpPr bwMode="auto">
            <a:xfrm>
              <a:off x="5893" y="3521"/>
              <a:ext cx="466" cy="115"/>
              <a:chOff x="5893" y="3521"/>
              <a:chExt cx="466" cy="115"/>
            </a:xfrm>
          </p:grpSpPr>
          <p:sp>
            <p:nvSpPr>
              <p:cNvPr id="6188" name="Rectangle 192"/>
              <p:cNvSpPr>
                <a:spLocks noChangeArrowheads="1"/>
              </p:cNvSpPr>
              <p:nvPr userDrawn="1"/>
            </p:nvSpPr>
            <p:spPr bwMode="auto">
              <a:xfrm flipV="1">
                <a:off x="6010" y="3521"/>
                <a:ext cx="116" cy="115"/>
              </a:xfrm>
              <a:prstGeom prst="rect">
                <a:avLst/>
              </a:prstGeom>
              <a:solidFill>
                <a:srgbClr val="0066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89" name="Rectangle 193"/>
              <p:cNvSpPr>
                <a:spLocks noChangeArrowheads="1"/>
              </p:cNvSpPr>
              <p:nvPr userDrawn="1"/>
            </p:nvSpPr>
            <p:spPr bwMode="auto">
              <a:xfrm flipV="1">
                <a:off x="6126" y="3521"/>
                <a:ext cx="116" cy="115"/>
              </a:xfrm>
              <a:prstGeom prst="rect">
                <a:avLst/>
              </a:prstGeom>
              <a:solidFill>
                <a:srgbClr val="99CC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90" name="Rectangle 194"/>
              <p:cNvSpPr>
                <a:spLocks noChangeArrowheads="1"/>
              </p:cNvSpPr>
              <p:nvPr userDrawn="1"/>
            </p:nvSpPr>
            <p:spPr bwMode="auto">
              <a:xfrm flipV="1">
                <a:off x="6242" y="3521"/>
                <a:ext cx="117" cy="115"/>
              </a:xfrm>
              <a:prstGeom prst="rect">
                <a:avLst/>
              </a:prstGeom>
              <a:solidFill>
                <a:srgbClr val="CCCC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91" name="Rectangle 195"/>
              <p:cNvSpPr>
                <a:spLocks noChangeArrowheads="1"/>
              </p:cNvSpPr>
              <p:nvPr userDrawn="1"/>
            </p:nvSpPr>
            <p:spPr bwMode="auto">
              <a:xfrm flipV="1">
                <a:off x="5893" y="3521"/>
                <a:ext cx="117" cy="115"/>
              </a:xfrm>
              <a:prstGeom prst="rect">
                <a:avLst/>
              </a:prstGeom>
              <a:solidFill>
                <a:srgbClr val="0000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6168" name="Group 196"/>
            <p:cNvGrpSpPr>
              <a:grpSpLocks/>
            </p:cNvGrpSpPr>
            <p:nvPr userDrawn="1"/>
          </p:nvGrpSpPr>
          <p:grpSpPr bwMode="auto">
            <a:xfrm>
              <a:off x="5893" y="3657"/>
              <a:ext cx="466" cy="115"/>
              <a:chOff x="5893" y="3657"/>
              <a:chExt cx="466" cy="115"/>
            </a:xfrm>
          </p:grpSpPr>
          <p:sp>
            <p:nvSpPr>
              <p:cNvPr id="6184" name="Rectangle 197"/>
              <p:cNvSpPr>
                <a:spLocks noChangeArrowheads="1"/>
              </p:cNvSpPr>
              <p:nvPr userDrawn="1"/>
            </p:nvSpPr>
            <p:spPr bwMode="auto">
              <a:xfrm flipV="1">
                <a:off x="6010" y="3657"/>
                <a:ext cx="116" cy="115"/>
              </a:xfrm>
              <a:prstGeom prst="rect">
                <a:avLst/>
              </a:prstGeom>
              <a:solidFill>
                <a:srgbClr val="0099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85" name="Rectangle 198"/>
              <p:cNvSpPr>
                <a:spLocks noChangeArrowheads="1"/>
              </p:cNvSpPr>
              <p:nvPr userDrawn="1"/>
            </p:nvSpPr>
            <p:spPr bwMode="auto">
              <a:xfrm flipV="1">
                <a:off x="6126" y="3657"/>
                <a:ext cx="116" cy="115"/>
              </a:xfrm>
              <a:prstGeom prst="rect">
                <a:avLst/>
              </a:prstGeom>
              <a:solidFill>
                <a:srgbClr val="CCFF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86" name="Rectangle 199"/>
              <p:cNvSpPr>
                <a:spLocks noChangeArrowheads="1"/>
              </p:cNvSpPr>
              <p:nvPr userDrawn="1"/>
            </p:nvSpPr>
            <p:spPr bwMode="auto">
              <a:xfrm flipV="1">
                <a:off x="6242" y="3657"/>
                <a:ext cx="117" cy="115"/>
              </a:xfrm>
              <a:prstGeom prst="rect">
                <a:avLst/>
              </a:prstGeom>
              <a:solidFill>
                <a:srgbClr val="99CC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87" name="Rectangle 200"/>
              <p:cNvSpPr>
                <a:spLocks noChangeArrowheads="1"/>
              </p:cNvSpPr>
              <p:nvPr userDrawn="1"/>
            </p:nvSpPr>
            <p:spPr bwMode="auto">
              <a:xfrm flipV="1">
                <a:off x="5893" y="3657"/>
                <a:ext cx="117" cy="115"/>
              </a:xfrm>
              <a:prstGeom prst="rect">
                <a:avLst/>
              </a:prstGeom>
              <a:solidFill>
                <a:srgbClr val="0000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6169" name="Group 201"/>
            <p:cNvGrpSpPr>
              <a:grpSpLocks/>
            </p:cNvGrpSpPr>
            <p:nvPr userDrawn="1"/>
          </p:nvGrpSpPr>
          <p:grpSpPr bwMode="auto">
            <a:xfrm>
              <a:off x="5893" y="3884"/>
              <a:ext cx="466" cy="115"/>
              <a:chOff x="5893" y="3884"/>
              <a:chExt cx="466" cy="115"/>
            </a:xfrm>
          </p:grpSpPr>
          <p:sp>
            <p:nvSpPr>
              <p:cNvPr id="6180" name="Rectangle 202"/>
              <p:cNvSpPr>
                <a:spLocks noChangeArrowheads="1"/>
              </p:cNvSpPr>
              <p:nvPr userDrawn="1"/>
            </p:nvSpPr>
            <p:spPr bwMode="auto">
              <a:xfrm flipV="1">
                <a:off x="6010" y="3884"/>
                <a:ext cx="116" cy="115"/>
              </a:xfrm>
              <a:prstGeom prst="rect">
                <a:avLst/>
              </a:prstGeom>
              <a:solidFill>
                <a:srgbClr val="FF99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81" name="Rectangle 203"/>
              <p:cNvSpPr>
                <a:spLocks noChangeArrowheads="1"/>
              </p:cNvSpPr>
              <p:nvPr userDrawn="1"/>
            </p:nvSpPr>
            <p:spPr bwMode="auto">
              <a:xfrm flipV="1">
                <a:off x="6126" y="3884"/>
                <a:ext cx="116" cy="115"/>
              </a:xfrm>
              <a:prstGeom prst="rect">
                <a:avLst/>
              </a:prstGeom>
              <a:solidFill>
                <a:srgbClr val="FFCC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82" name="Rectangle 204"/>
              <p:cNvSpPr>
                <a:spLocks noChangeArrowheads="1"/>
              </p:cNvSpPr>
              <p:nvPr userDrawn="1"/>
            </p:nvSpPr>
            <p:spPr bwMode="auto">
              <a:xfrm flipV="1">
                <a:off x="6242" y="3884"/>
                <a:ext cx="117" cy="115"/>
              </a:xfrm>
              <a:prstGeom prst="rect">
                <a:avLst/>
              </a:prstGeom>
              <a:solidFill>
                <a:srgbClr val="FFCC66"/>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83" name="Rectangle 205"/>
              <p:cNvSpPr>
                <a:spLocks noChangeArrowheads="1"/>
              </p:cNvSpPr>
              <p:nvPr userDrawn="1"/>
            </p:nvSpPr>
            <p:spPr bwMode="auto">
              <a:xfrm flipV="1">
                <a:off x="5893" y="3884"/>
                <a:ext cx="117" cy="115"/>
              </a:xfrm>
              <a:prstGeom prst="rect">
                <a:avLst/>
              </a:prstGeom>
              <a:solidFill>
                <a:srgbClr val="80808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6170" name="Group 206"/>
            <p:cNvGrpSpPr>
              <a:grpSpLocks/>
            </p:cNvGrpSpPr>
            <p:nvPr userDrawn="1"/>
          </p:nvGrpSpPr>
          <p:grpSpPr bwMode="auto">
            <a:xfrm>
              <a:off x="5893" y="4026"/>
              <a:ext cx="466" cy="115"/>
              <a:chOff x="5893" y="4026"/>
              <a:chExt cx="466" cy="115"/>
            </a:xfrm>
          </p:grpSpPr>
          <p:sp>
            <p:nvSpPr>
              <p:cNvPr id="6176" name="Rectangle 207"/>
              <p:cNvSpPr>
                <a:spLocks noChangeArrowheads="1"/>
              </p:cNvSpPr>
              <p:nvPr userDrawn="1"/>
            </p:nvSpPr>
            <p:spPr bwMode="auto">
              <a:xfrm flipV="1">
                <a:off x="6010" y="4026"/>
                <a:ext cx="116" cy="115"/>
              </a:xfrm>
              <a:prstGeom prst="rect">
                <a:avLst/>
              </a:prstGeom>
              <a:solidFill>
                <a:srgbClr val="0066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77" name="Rectangle 208"/>
              <p:cNvSpPr>
                <a:spLocks noChangeArrowheads="1"/>
              </p:cNvSpPr>
              <p:nvPr userDrawn="1"/>
            </p:nvSpPr>
            <p:spPr bwMode="auto">
              <a:xfrm flipV="1">
                <a:off x="6126" y="4026"/>
                <a:ext cx="116" cy="115"/>
              </a:xfrm>
              <a:prstGeom prst="rect">
                <a:avLst/>
              </a:prstGeom>
              <a:solidFill>
                <a:srgbClr val="99CC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78" name="Rectangle 209"/>
              <p:cNvSpPr>
                <a:spLocks noChangeArrowheads="1"/>
              </p:cNvSpPr>
              <p:nvPr userDrawn="1"/>
            </p:nvSpPr>
            <p:spPr bwMode="auto">
              <a:xfrm flipV="1">
                <a:off x="6242" y="4026"/>
                <a:ext cx="117" cy="115"/>
              </a:xfrm>
              <a:prstGeom prst="rect">
                <a:avLst/>
              </a:prstGeom>
              <a:solidFill>
                <a:srgbClr val="CCCC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79" name="Rectangle 210"/>
              <p:cNvSpPr>
                <a:spLocks noChangeArrowheads="1"/>
              </p:cNvSpPr>
              <p:nvPr userDrawn="1"/>
            </p:nvSpPr>
            <p:spPr bwMode="auto">
              <a:xfrm flipV="1">
                <a:off x="5893" y="4026"/>
                <a:ext cx="117" cy="115"/>
              </a:xfrm>
              <a:prstGeom prst="rect">
                <a:avLst/>
              </a:prstGeom>
              <a:solidFill>
                <a:srgbClr val="80808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6171" name="Group 211"/>
            <p:cNvGrpSpPr>
              <a:grpSpLocks/>
            </p:cNvGrpSpPr>
            <p:nvPr userDrawn="1"/>
          </p:nvGrpSpPr>
          <p:grpSpPr bwMode="auto">
            <a:xfrm>
              <a:off x="5893" y="4167"/>
              <a:ext cx="466" cy="115"/>
              <a:chOff x="5893" y="4167"/>
              <a:chExt cx="466" cy="115"/>
            </a:xfrm>
          </p:grpSpPr>
          <p:sp>
            <p:nvSpPr>
              <p:cNvPr id="6172" name="Rectangle 212"/>
              <p:cNvSpPr>
                <a:spLocks noChangeArrowheads="1"/>
              </p:cNvSpPr>
              <p:nvPr userDrawn="1"/>
            </p:nvSpPr>
            <p:spPr bwMode="auto">
              <a:xfrm flipV="1">
                <a:off x="6010" y="4167"/>
                <a:ext cx="116" cy="115"/>
              </a:xfrm>
              <a:prstGeom prst="rect">
                <a:avLst/>
              </a:prstGeom>
              <a:solidFill>
                <a:srgbClr val="0099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73" name="Rectangle 213"/>
              <p:cNvSpPr>
                <a:spLocks noChangeArrowheads="1"/>
              </p:cNvSpPr>
              <p:nvPr userDrawn="1"/>
            </p:nvSpPr>
            <p:spPr bwMode="auto">
              <a:xfrm flipV="1">
                <a:off x="6126" y="4167"/>
                <a:ext cx="116" cy="115"/>
              </a:xfrm>
              <a:prstGeom prst="rect">
                <a:avLst/>
              </a:prstGeom>
              <a:solidFill>
                <a:srgbClr val="3333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74" name="Rectangle 214"/>
              <p:cNvSpPr>
                <a:spLocks noChangeArrowheads="1"/>
              </p:cNvSpPr>
              <p:nvPr userDrawn="1"/>
            </p:nvSpPr>
            <p:spPr bwMode="auto">
              <a:xfrm flipV="1">
                <a:off x="6242" y="4167"/>
                <a:ext cx="117" cy="115"/>
              </a:xfrm>
              <a:prstGeom prst="rect">
                <a:avLst/>
              </a:prstGeom>
              <a:solidFill>
                <a:srgbClr val="BBE0E3"/>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75" name="Rectangle 215"/>
              <p:cNvSpPr>
                <a:spLocks noChangeArrowheads="1"/>
              </p:cNvSpPr>
              <p:nvPr userDrawn="1"/>
            </p:nvSpPr>
            <p:spPr bwMode="auto">
              <a:xfrm flipV="1">
                <a:off x="5893" y="4167"/>
                <a:ext cx="117" cy="115"/>
              </a:xfrm>
              <a:prstGeom prst="rect">
                <a:avLst/>
              </a:prstGeom>
              <a:solidFill>
                <a:srgbClr val="80808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
        <p:nvSpPr>
          <p:cNvPr id="6156" name="Rectangle 216"/>
          <p:cNvSpPr>
            <a:spLocks noChangeArrowheads="1"/>
          </p:cNvSpPr>
          <p:nvPr/>
        </p:nvSpPr>
        <p:spPr bwMode="auto">
          <a:xfrm>
            <a:off x="9251950" y="1341438"/>
            <a:ext cx="1192213" cy="1725612"/>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eaLnBrk="0" hangingPunct="0">
              <a:lnSpc>
                <a:spcPct val="120000"/>
              </a:lnSpc>
              <a:spcBef>
                <a:spcPct val="20000"/>
              </a:spcBef>
              <a:buFont typeface="Arial" pitchFamily="34" charset="0"/>
              <a:buNone/>
            </a:pPr>
            <a:r>
              <a:rPr lang="zh-CN" altLang="en-US" sz="1100">
                <a:solidFill>
                  <a:srgbClr val="FFFFFF"/>
                </a:solidFill>
              </a:rPr>
              <a:t>配色参考方案：</a:t>
            </a:r>
          </a:p>
          <a:p>
            <a:pPr eaLnBrk="0" hangingPunct="0">
              <a:lnSpc>
                <a:spcPct val="120000"/>
              </a:lnSpc>
              <a:spcBef>
                <a:spcPct val="20000"/>
              </a:spcBef>
              <a:buFont typeface="Arial" pitchFamily="34" charset="0"/>
              <a:buNone/>
            </a:pPr>
            <a:r>
              <a:rPr lang="zh-CN" altLang="en-US" sz="1100">
                <a:solidFill>
                  <a:srgbClr val="FFFFFF"/>
                </a:solidFill>
              </a:rPr>
              <a:t>建议同一页面内不超过四种颜色，以下是</a:t>
            </a:r>
            <a:r>
              <a:rPr lang="en-US" altLang="zh-CN" sz="1100">
                <a:solidFill>
                  <a:srgbClr val="FFFFFF"/>
                </a:solidFill>
              </a:rPr>
              <a:t>13</a:t>
            </a:r>
            <a:r>
              <a:rPr lang="zh-CN" altLang="en-US" sz="1100">
                <a:solidFill>
                  <a:srgbClr val="FFFFFF"/>
                </a:solidFill>
              </a:rPr>
              <a:t>组配色方案，同一页面内只选择一组使用。（仅供参考）</a:t>
            </a:r>
          </a:p>
        </p:txBody>
      </p:sp>
      <p:sp>
        <p:nvSpPr>
          <p:cNvPr id="6157" name="Rectangle 217"/>
          <p:cNvSpPr>
            <a:spLocks noChangeArrowheads="1"/>
          </p:cNvSpPr>
          <p:nvPr/>
        </p:nvSpPr>
        <p:spPr bwMode="auto">
          <a:xfrm>
            <a:off x="9251950" y="7938"/>
            <a:ext cx="1120775" cy="684212"/>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eaLnBrk="0" hangingPunct="0">
              <a:lnSpc>
                <a:spcPct val="120000"/>
              </a:lnSpc>
              <a:spcBef>
                <a:spcPct val="20000"/>
              </a:spcBef>
              <a:buFont typeface="Arial" pitchFamily="34" charset="0"/>
              <a:buNone/>
            </a:pPr>
            <a:r>
              <a:rPr lang="zh-CN" altLang="en-US" sz="1100">
                <a:solidFill>
                  <a:srgbClr val="FFFFFF"/>
                </a:solidFill>
              </a:rPr>
              <a:t>客户或者合作伙伴的标志放在右上角</a:t>
            </a:r>
            <a:r>
              <a:rPr lang="en-US" altLang="zh-CN" sz="1100">
                <a:solidFill>
                  <a:srgbClr val="FFFFFF"/>
                </a:solidFill>
              </a:rPr>
              <a:t>.</a:t>
            </a:r>
            <a:endParaRPr lang="zh-CN" altLang="en-US" sz="1100">
              <a:solidFill>
                <a:srgbClr val="FFFFFF"/>
              </a:solidFill>
            </a:endParaRPr>
          </a:p>
        </p:txBody>
      </p:sp>
      <p:pic>
        <p:nvPicPr>
          <p:cNvPr id="6224" name="Picture 80" descr="bra200912090008_M副本"/>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0" y="1268413"/>
            <a:ext cx="9144000" cy="2951162"/>
          </a:xfrm>
          <a:prstGeom prst="rect">
            <a:avLst/>
          </a:prstGeom>
          <a:noFill/>
          <a:extLst>
            <a:ext uri="{909E8E84-426E-40DD-AFC4-6F175D3DCCD1}">
              <a14:hiddenFill xmlns:a14="http://schemas.microsoft.com/office/drawing/2010/main">
                <a:solidFill>
                  <a:srgbClr val="FFFFFF"/>
                </a:solidFill>
              </a14:hiddenFill>
            </a:ext>
          </a:extLst>
        </p:spPr>
      </p:pic>
      <p:pic>
        <p:nvPicPr>
          <p:cNvPr id="6225" name="Picture 81" descr="未标题-2"/>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083300" y="1268413"/>
            <a:ext cx="3060700" cy="2949575"/>
          </a:xfrm>
          <a:prstGeom prst="rect">
            <a:avLst/>
          </a:prstGeom>
          <a:noFill/>
          <a:extLst>
            <a:ext uri="{909E8E84-426E-40DD-AFC4-6F175D3DCCD1}">
              <a14:hiddenFill xmlns:a14="http://schemas.microsoft.com/office/drawing/2010/main">
                <a:solidFill>
                  <a:srgbClr val="FFFFFF"/>
                </a:solidFill>
              </a14:hiddenFill>
            </a:ext>
          </a:extLst>
        </p:spPr>
      </p:pic>
      <p:sp>
        <p:nvSpPr>
          <p:cNvPr id="2" name="Text Box 7"/>
          <p:cNvSpPr txBox="1">
            <a:spLocks noChangeArrowheads="1"/>
          </p:cNvSpPr>
          <p:nvPr/>
        </p:nvSpPr>
        <p:spPr bwMode="auto">
          <a:xfrm>
            <a:off x="7229475" y="3795713"/>
            <a:ext cx="1258888" cy="244475"/>
          </a:xfrm>
          <a:prstGeom prst="rect">
            <a:avLst/>
          </a:prstGeom>
          <a:noFill/>
          <a:ln>
            <a:noFill/>
          </a:ln>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000" smtClean="0">
                <a:solidFill>
                  <a:srgbClr val="FFFFFF"/>
                </a:solidFill>
                <a:latin typeface="FrutigerNext LT Bold" pitchFamily="34" charset="0"/>
                <a:ea typeface="MS PGothic" pitchFamily="34" charset="-128"/>
              </a:rPr>
              <a:t>www.huawei.com</a:t>
            </a:r>
          </a:p>
        </p:txBody>
      </p:sp>
    </p:spTree>
  </p:cSld>
  <p:clrMap bg1="lt1" tx1="dk1" bg2="lt2" tx2="dk2" accent1="accent1" accent2="accent2" accent3="accent3" accent4="accent4" accent5="accent5" accent6="accent6" hlink="hlink" folHlink="folHlink"/>
  <p:sldLayoutIdLst>
    <p:sldLayoutId id="2147483818" r:id="rId1"/>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chemeClr val="tx1"/>
          </a:solidFill>
          <a:latin typeface="+mn-lt"/>
          <a:ea typeface="黑体" pitchFamily="49" charset="-122"/>
          <a:cs typeface="+mj-cs"/>
        </a:defRPr>
      </a:lvl1pPr>
      <a:lvl2pPr algn="l" rtl="0" eaLnBrk="0" fontAlgn="base" hangingPunct="0">
        <a:spcBef>
          <a:spcPct val="0"/>
        </a:spcBef>
        <a:spcAft>
          <a:spcPct val="0"/>
        </a:spcAft>
        <a:defRPr sz="3200" b="1">
          <a:solidFill>
            <a:schemeClr val="tx1"/>
          </a:solidFill>
          <a:latin typeface="黑体" pitchFamily="49" charset="-122"/>
          <a:ea typeface="黑体" pitchFamily="49" charset="-122"/>
          <a:cs typeface="宋体" charset="-122"/>
        </a:defRPr>
      </a:lvl2pPr>
      <a:lvl3pPr algn="l" rtl="0" eaLnBrk="0" fontAlgn="base" hangingPunct="0">
        <a:spcBef>
          <a:spcPct val="0"/>
        </a:spcBef>
        <a:spcAft>
          <a:spcPct val="0"/>
        </a:spcAft>
        <a:defRPr sz="3200" b="1">
          <a:solidFill>
            <a:schemeClr val="tx1"/>
          </a:solidFill>
          <a:latin typeface="黑体" pitchFamily="49" charset="-122"/>
          <a:ea typeface="黑体" pitchFamily="49" charset="-122"/>
          <a:cs typeface="宋体" charset="-122"/>
        </a:defRPr>
      </a:lvl3pPr>
      <a:lvl4pPr algn="l" rtl="0" eaLnBrk="0" fontAlgn="base" hangingPunct="0">
        <a:spcBef>
          <a:spcPct val="0"/>
        </a:spcBef>
        <a:spcAft>
          <a:spcPct val="0"/>
        </a:spcAft>
        <a:defRPr sz="3200" b="1">
          <a:solidFill>
            <a:schemeClr val="tx1"/>
          </a:solidFill>
          <a:latin typeface="黑体" pitchFamily="49" charset="-122"/>
          <a:ea typeface="黑体" pitchFamily="49" charset="-122"/>
          <a:cs typeface="宋体" charset="-122"/>
        </a:defRPr>
      </a:lvl4pPr>
      <a:lvl5pPr algn="l" rtl="0" eaLnBrk="0" fontAlgn="base" hangingPunct="0">
        <a:spcBef>
          <a:spcPct val="0"/>
        </a:spcBef>
        <a:spcAft>
          <a:spcPct val="0"/>
        </a:spcAft>
        <a:defRPr sz="3200" b="1">
          <a:solidFill>
            <a:schemeClr val="tx1"/>
          </a:solidFill>
          <a:latin typeface="黑体" pitchFamily="49" charset="-122"/>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spcBef>
          <a:spcPct val="20000"/>
        </a:spcBef>
        <a:spcAft>
          <a:spcPct val="0"/>
        </a:spcAft>
        <a:buClr>
          <a:srgbClr val="990000"/>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Font typeface="FrutigerNext LT Medium" pitchFamily="34" charset="0"/>
        <a:buChar char="»"/>
        <a:defRPr>
          <a:solidFill>
            <a:schemeClr val="tx1"/>
          </a:solidFill>
          <a:latin typeface="+mn-lt"/>
          <a:ea typeface="+mn-ea"/>
          <a:cs typeface="+mn-cs"/>
        </a:defRPr>
      </a:lvl3pPr>
      <a:lvl4pPr marL="1600200" indent="-228600" algn="l" rtl="0" eaLnBrk="0" fontAlgn="base" hangingPunct="0">
        <a:spcBef>
          <a:spcPct val="20000"/>
        </a:spcBef>
        <a:spcAft>
          <a:spcPct val="0"/>
        </a:spcAft>
        <a:buChar char="–"/>
        <a:defRPr sz="16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3" name="Rectangle 8"/>
          <p:cNvSpPr>
            <a:spLocks noGrp="1" noChangeArrowheads="1"/>
          </p:cNvSpPr>
          <p:nvPr>
            <p:ph type="title"/>
          </p:nvPr>
        </p:nvSpPr>
        <p:spPr bwMode="auto">
          <a:xfrm>
            <a:off x="755650" y="4508500"/>
            <a:ext cx="55483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spAutoFit/>
          </a:bodyPr>
          <a:lstStyle/>
          <a:p>
            <a:pPr lvl="0"/>
            <a:r>
              <a:rPr lang="zh-CN" altLang="en-US" dirty="0" smtClean="0"/>
              <a:t>单击此处编辑母版标题样式</a:t>
            </a:r>
          </a:p>
        </p:txBody>
      </p:sp>
      <p:sp>
        <p:nvSpPr>
          <p:cNvPr id="82" name="Text Box 5"/>
          <p:cNvSpPr txBox="1">
            <a:spLocks noChangeArrowheads="1"/>
          </p:cNvSpPr>
          <p:nvPr/>
        </p:nvSpPr>
        <p:spPr bwMode="auto">
          <a:xfrm>
            <a:off x="755650" y="6219825"/>
            <a:ext cx="2967038" cy="212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bIns="0">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eaLnBrk="0" hangingPunct="0">
              <a:defRPr/>
            </a:pPr>
            <a:r>
              <a:rPr lang="en-US" altLang="zh-CN" sz="1400" smtClean="0">
                <a:latin typeface="FrutigerNext LT Bold" pitchFamily="34" charset="0"/>
                <a:ea typeface="MS PGothic" pitchFamily="34" charset="-128"/>
              </a:rPr>
              <a:t>HUAWEI TECHNOLOGIES CO., LTD.</a:t>
            </a:r>
          </a:p>
        </p:txBody>
      </p:sp>
      <p:pic>
        <p:nvPicPr>
          <p:cNvPr id="7175" name="Picture 6" descr="Logo"/>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669213" y="5684838"/>
            <a:ext cx="706437"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Rectangle 13"/>
          <p:cNvSpPr>
            <a:spLocks noChangeArrowheads="1"/>
          </p:cNvSpPr>
          <p:nvPr/>
        </p:nvSpPr>
        <p:spPr bwMode="auto">
          <a:xfrm>
            <a:off x="7235825" y="476250"/>
            <a:ext cx="14652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defTabSz="784225" eaLnBrk="0" hangingPunct="0"/>
            <a:r>
              <a:rPr lang="en-US" altLang="zh-CN" sz="1400" b="1">
                <a:solidFill>
                  <a:srgbClr val="666666"/>
                </a:solidFill>
                <a:latin typeface="FrutigerNext LT Bold" pitchFamily="34" charset="0"/>
                <a:ea typeface="MS PGothic" pitchFamily="34" charset="-128"/>
              </a:rPr>
              <a:t>Security Level: </a:t>
            </a:r>
          </a:p>
        </p:txBody>
      </p:sp>
      <p:sp>
        <p:nvSpPr>
          <p:cNvPr id="85" name="Rectangle 19"/>
          <p:cNvSpPr>
            <a:spLocks noGrp="1" noChangeArrowheads="1"/>
          </p:cNvSpPr>
          <p:nvPr>
            <p:ph type="dt" sz="quarter" idx="2"/>
          </p:nvPr>
        </p:nvSpPr>
        <p:spPr bwMode="auto">
          <a:xfrm>
            <a:off x="755650" y="476250"/>
            <a:ext cx="2133600" cy="212725"/>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B2B2B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sz="1400">
                <a:latin typeface="Arial" charset="0"/>
                <a:ea typeface="黑体" pitchFamily="49" charset="-122"/>
              </a:defRPr>
            </a:lvl1pPr>
          </a:lstStyle>
          <a:p>
            <a:pPr>
              <a:defRPr/>
            </a:pPr>
            <a:endParaRPr lang="en-US" altLang="zh-CN"/>
          </a:p>
        </p:txBody>
      </p:sp>
      <p:sp>
        <p:nvSpPr>
          <p:cNvPr id="7178" name="Rectangle 13"/>
          <p:cNvSpPr>
            <a:spLocks noChangeArrowheads="1"/>
          </p:cNvSpPr>
          <p:nvPr/>
        </p:nvSpPr>
        <p:spPr bwMode="auto">
          <a:xfrm>
            <a:off x="-1952625" y="692150"/>
            <a:ext cx="1844675" cy="5500688"/>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marL="342900" indent="-342900" algn="r" eaLnBrk="0" hangingPunct="0">
              <a:lnSpc>
                <a:spcPct val="125000"/>
              </a:lnSpc>
              <a:spcBef>
                <a:spcPct val="20000"/>
              </a:spcBef>
              <a:buFont typeface="Arial" pitchFamily="34" charset="0"/>
              <a:buNone/>
            </a:pPr>
            <a:r>
              <a:rPr lang="zh-CN" altLang="en-US" sz="1100">
                <a:solidFill>
                  <a:srgbClr val="FFFFFF"/>
                </a:solidFill>
              </a:rPr>
              <a:t>英文标题</a:t>
            </a:r>
            <a:r>
              <a:rPr lang="en-US" altLang="zh-CN" sz="1100">
                <a:solidFill>
                  <a:srgbClr val="FFFFFF"/>
                </a:solidFill>
              </a:rPr>
              <a:t>:32-35pt  </a:t>
            </a: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颜色</a:t>
            </a:r>
            <a:r>
              <a:rPr lang="en-US" altLang="zh-CN" sz="1100">
                <a:solidFill>
                  <a:srgbClr val="FFFFFF"/>
                </a:solidFill>
              </a:rPr>
              <a:t>: R153 G0 B0</a:t>
            </a:r>
          </a:p>
          <a:p>
            <a:pPr marL="342900" indent="-342900" algn="r" eaLnBrk="0" hangingPunct="0">
              <a:lnSpc>
                <a:spcPct val="125000"/>
              </a:lnSpc>
              <a:spcBef>
                <a:spcPct val="20000"/>
              </a:spcBef>
              <a:buFont typeface="Arial" pitchFamily="34" charset="0"/>
              <a:buNone/>
            </a:pPr>
            <a:r>
              <a:rPr lang="zh-CN" altLang="en-US" sz="1100">
                <a:solidFill>
                  <a:srgbClr val="FFFFFF"/>
                </a:solidFill>
              </a:rPr>
              <a:t>内部使用字体 </a:t>
            </a:r>
            <a:r>
              <a:rPr lang="en-US" altLang="zh-CN" sz="1100">
                <a:solidFill>
                  <a:srgbClr val="FFFFFF"/>
                </a:solidFill>
              </a:rPr>
              <a:t>:</a:t>
            </a:r>
          </a:p>
          <a:p>
            <a:pPr marL="342900" indent="-342900" algn="r" eaLnBrk="0" hangingPunct="0">
              <a:lnSpc>
                <a:spcPct val="125000"/>
              </a:lnSpc>
              <a:spcBef>
                <a:spcPct val="20000"/>
              </a:spcBef>
              <a:buFont typeface="Arial" pitchFamily="34" charset="0"/>
              <a:buNone/>
            </a:pPr>
            <a:r>
              <a:rPr lang="en-US" altLang="zh-CN" sz="1100">
                <a:solidFill>
                  <a:srgbClr val="FFFFFF"/>
                </a:solidFill>
              </a:rPr>
              <a:t>FrutigerNext LT Medium</a:t>
            </a:r>
          </a:p>
          <a:p>
            <a:pPr marL="342900" indent="-342900" algn="r" eaLnBrk="0" hangingPunct="0">
              <a:lnSpc>
                <a:spcPct val="125000"/>
              </a:lnSpc>
              <a:spcBef>
                <a:spcPct val="20000"/>
              </a:spcBef>
              <a:buFont typeface="Arial" pitchFamily="34" charset="0"/>
              <a:buNone/>
            </a:pPr>
            <a:r>
              <a:rPr lang="zh-CN" altLang="en-US" sz="1100">
                <a:solidFill>
                  <a:srgbClr val="FFFFFF"/>
                </a:solidFill>
              </a:rPr>
              <a:t>外部使用字体 </a:t>
            </a:r>
            <a:r>
              <a:rPr lang="en-US" altLang="zh-CN" sz="1100">
                <a:solidFill>
                  <a:srgbClr val="FFFFFF"/>
                </a:solidFill>
              </a:rPr>
              <a:t>: Arial</a:t>
            </a:r>
          </a:p>
          <a:p>
            <a:pPr marL="342900" indent="-342900" algn="r" eaLnBrk="0" hangingPunct="0">
              <a:lnSpc>
                <a:spcPct val="75000"/>
              </a:lnSpc>
              <a:spcBef>
                <a:spcPct val="20000"/>
              </a:spcBef>
              <a:buFont typeface="Arial" pitchFamily="34" charset="0"/>
              <a:buNone/>
            </a:pPr>
            <a:endParaRPr lang="en-US" altLang="zh-CN"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中文标题</a:t>
            </a:r>
            <a:r>
              <a:rPr lang="en-US" altLang="zh-CN" sz="1100">
                <a:solidFill>
                  <a:srgbClr val="FFFFFF"/>
                </a:solidFill>
              </a:rPr>
              <a:t>:30-32pt  </a:t>
            </a: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颜色</a:t>
            </a:r>
            <a:r>
              <a:rPr lang="en-US" altLang="zh-CN" sz="1100">
                <a:solidFill>
                  <a:srgbClr val="FFFFFF"/>
                </a:solidFill>
              </a:rPr>
              <a:t>: R153 G0 B0</a:t>
            </a:r>
          </a:p>
          <a:p>
            <a:pPr marL="342900" indent="-342900" algn="r" eaLnBrk="0" hangingPunct="0">
              <a:lnSpc>
                <a:spcPct val="125000"/>
              </a:lnSpc>
              <a:spcBef>
                <a:spcPct val="20000"/>
              </a:spcBef>
              <a:buFont typeface="Arial" pitchFamily="34" charset="0"/>
              <a:buNone/>
            </a:pPr>
            <a:r>
              <a:rPr lang="zh-CN" altLang="en-US" sz="1100">
                <a:solidFill>
                  <a:srgbClr val="FFFFFF"/>
                </a:solidFill>
              </a:rPr>
              <a:t>字体</a:t>
            </a:r>
            <a:r>
              <a:rPr lang="en-US" altLang="zh-CN" sz="1100">
                <a:solidFill>
                  <a:srgbClr val="FFFFFF"/>
                </a:solidFill>
              </a:rPr>
              <a:t>:</a:t>
            </a:r>
            <a:r>
              <a:rPr lang="zh-CN" altLang="en-US" sz="1100">
                <a:solidFill>
                  <a:srgbClr val="FFFFFF"/>
                </a:solidFill>
              </a:rPr>
              <a:t>黑体</a:t>
            </a:r>
          </a:p>
          <a:p>
            <a:pPr marL="342900" indent="-342900" algn="r" eaLnBrk="0" hangingPunct="0">
              <a:lnSpc>
                <a:spcPct val="125000"/>
              </a:lnSpc>
              <a:spcBef>
                <a:spcPct val="20000"/>
              </a:spcBef>
              <a:buFont typeface="Arial" pitchFamily="34" charset="0"/>
              <a:buNone/>
            </a:pP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英文正文</a:t>
            </a:r>
            <a:r>
              <a:rPr lang="en-US" altLang="zh-CN" sz="1100">
                <a:solidFill>
                  <a:srgbClr val="FFFFFF"/>
                </a:solidFill>
              </a:rPr>
              <a:t>:20-22pt</a:t>
            </a:r>
          </a:p>
          <a:p>
            <a:pPr marL="342900" indent="-342900" algn="r" eaLnBrk="0" hangingPunct="0">
              <a:lnSpc>
                <a:spcPct val="125000"/>
              </a:lnSpc>
              <a:spcBef>
                <a:spcPct val="20000"/>
              </a:spcBef>
              <a:buFont typeface="Arial" pitchFamily="34" charset="0"/>
              <a:buNone/>
            </a:pPr>
            <a:r>
              <a:rPr lang="zh-CN" altLang="en-US" sz="1100">
                <a:solidFill>
                  <a:srgbClr val="FFFFFF"/>
                </a:solidFill>
              </a:rPr>
              <a:t>子目录 </a:t>
            </a:r>
            <a:r>
              <a:rPr lang="en-US" altLang="zh-CN" sz="1100">
                <a:solidFill>
                  <a:srgbClr val="FFFFFF"/>
                </a:solidFill>
              </a:rPr>
              <a:t>(2-5</a:t>
            </a:r>
            <a:r>
              <a:rPr lang="zh-CN" altLang="en-US" sz="1100">
                <a:solidFill>
                  <a:srgbClr val="FFFFFF"/>
                </a:solidFill>
              </a:rPr>
              <a:t>级</a:t>
            </a:r>
            <a:r>
              <a:rPr lang="en-US" altLang="zh-CN" sz="1100">
                <a:solidFill>
                  <a:srgbClr val="FFFFFF"/>
                </a:solidFill>
              </a:rPr>
              <a:t>) :18pt  </a:t>
            </a:r>
          </a:p>
          <a:p>
            <a:pPr marL="342900" indent="-342900" algn="r" eaLnBrk="0" hangingPunct="0">
              <a:lnSpc>
                <a:spcPct val="125000"/>
              </a:lnSpc>
              <a:spcBef>
                <a:spcPct val="20000"/>
              </a:spcBef>
              <a:buFont typeface="Arial" pitchFamily="34" charset="0"/>
              <a:buNone/>
            </a:pPr>
            <a:r>
              <a:rPr lang="zh-CN" altLang="en-US" sz="1100">
                <a:solidFill>
                  <a:srgbClr val="FFFFFF"/>
                </a:solidFill>
              </a:rPr>
              <a:t>颜色</a:t>
            </a:r>
            <a:r>
              <a:rPr lang="en-US" altLang="zh-CN" sz="1100">
                <a:solidFill>
                  <a:srgbClr val="FFFFFF"/>
                </a:solidFill>
              </a:rPr>
              <a:t>:</a:t>
            </a:r>
            <a:r>
              <a:rPr lang="zh-CN" altLang="en-US" sz="1100">
                <a:solidFill>
                  <a:srgbClr val="FFFFFF"/>
                </a:solidFill>
              </a:rPr>
              <a:t>黑色</a:t>
            </a:r>
          </a:p>
          <a:p>
            <a:pPr marL="342900" indent="-342900" algn="r" eaLnBrk="0" hangingPunct="0">
              <a:lnSpc>
                <a:spcPct val="125000"/>
              </a:lnSpc>
              <a:spcBef>
                <a:spcPct val="20000"/>
              </a:spcBef>
              <a:buFont typeface="Arial" pitchFamily="34" charset="0"/>
              <a:buNone/>
            </a:pPr>
            <a:r>
              <a:rPr lang="zh-CN" altLang="en-US" sz="1100">
                <a:solidFill>
                  <a:srgbClr val="FFFFFF"/>
                </a:solidFill>
              </a:rPr>
              <a:t>内部使用字体 </a:t>
            </a:r>
            <a:r>
              <a:rPr lang="en-US" altLang="zh-CN" sz="1100">
                <a:solidFill>
                  <a:srgbClr val="FFFFFF"/>
                </a:solidFill>
              </a:rPr>
              <a:t>:</a:t>
            </a:r>
          </a:p>
          <a:p>
            <a:pPr marL="342900" indent="-342900" algn="r" eaLnBrk="0" hangingPunct="0">
              <a:lnSpc>
                <a:spcPct val="125000"/>
              </a:lnSpc>
              <a:spcBef>
                <a:spcPct val="20000"/>
              </a:spcBef>
              <a:buFont typeface="Arial" pitchFamily="34" charset="0"/>
              <a:buNone/>
            </a:pPr>
            <a:r>
              <a:rPr lang="en-US" altLang="zh-CN" sz="1100">
                <a:solidFill>
                  <a:srgbClr val="FFFFFF"/>
                </a:solidFill>
              </a:rPr>
              <a:t>FrutigerNext LT Regular</a:t>
            </a:r>
          </a:p>
          <a:p>
            <a:pPr marL="342900" indent="-342900" algn="r" eaLnBrk="0" hangingPunct="0">
              <a:lnSpc>
                <a:spcPct val="125000"/>
              </a:lnSpc>
              <a:spcBef>
                <a:spcPct val="20000"/>
              </a:spcBef>
              <a:buFont typeface="Arial" pitchFamily="34" charset="0"/>
              <a:buNone/>
            </a:pPr>
            <a:r>
              <a:rPr lang="zh-CN" altLang="en-US" sz="1100">
                <a:solidFill>
                  <a:srgbClr val="FFFFFF"/>
                </a:solidFill>
              </a:rPr>
              <a:t>外部使用字体 </a:t>
            </a:r>
            <a:r>
              <a:rPr lang="en-US" altLang="zh-CN" sz="1100">
                <a:solidFill>
                  <a:srgbClr val="FFFFFF"/>
                </a:solidFill>
              </a:rPr>
              <a:t>: Arial</a:t>
            </a:r>
          </a:p>
          <a:p>
            <a:pPr marL="342900" indent="-342900" algn="r" eaLnBrk="0" hangingPunct="0">
              <a:lnSpc>
                <a:spcPct val="75000"/>
              </a:lnSpc>
              <a:spcBef>
                <a:spcPct val="20000"/>
              </a:spcBef>
              <a:buFont typeface="Arial" pitchFamily="34" charset="0"/>
              <a:buNone/>
            </a:pPr>
            <a:endParaRPr lang="en-US" altLang="zh-CN"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中文正文</a:t>
            </a:r>
            <a:r>
              <a:rPr lang="en-US" altLang="zh-CN" sz="1100">
                <a:solidFill>
                  <a:srgbClr val="FFFFFF"/>
                </a:solidFill>
              </a:rPr>
              <a:t>:18-20pt</a:t>
            </a:r>
          </a:p>
          <a:p>
            <a:pPr marL="342900" indent="-342900" algn="r" eaLnBrk="0" hangingPunct="0">
              <a:lnSpc>
                <a:spcPct val="125000"/>
              </a:lnSpc>
              <a:spcBef>
                <a:spcPct val="20000"/>
              </a:spcBef>
              <a:buFont typeface="Arial" pitchFamily="34" charset="0"/>
              <a:buNone/>
            </a:pPr>
            <a:r>
              <a:rPr lang="zh-CN" altLang="en-US" sz="1100">
                <a:solidFill>
                  <a:srgbClr val="FFFFFF"/>
                </a:solidFill>
              </a:rPr>
              <a:t>子目录</a:t>
            </a:r>
            <a:r>
              <a:rPr lang="en-US" altLang="zh-CN" sz="1100">
                <a:solidFill>
                  <a:srgbClr val="FFFFFF"/>
                </a:solidFill>
              </a:rPr>
              <a:t>(2-5</a:t>
            </a:r>
            <a:r>
              <a:rPr lang="zh-CN" altLang="en-US" sz="1100">
                <a:solidFill>
                  <a:srgbClr val="FFFFFF"/>
                </a:solidFill>
              </a:rPr>
              <a:t>级</a:t>
            </a:r>
            <a:r>
              <a:rPr lang="en-US" altLang="zh-CN" sz="1100">
                <a:solidFill>
                  <a:srgbClr val="FFFFFF"/>
                </a:solidFill>
              </a:rPr>
              <a:t>):18pt </a:t>
            </a: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颜色</a:t>
            </a:r>
            <a:r>
              <a:rPr lang="en-US" altLang="zh-CN" sz="1100">
                <a:solidFill>
                  <a:srgbClr val="FFFFFF"/>
                </a:solidFill>
              </a:rPr>
              <a:t>:</a:t>
            </a:r>
            <a:r>
              <a:rPr lang="zh-CN" altLang="en-US" sz="1100">
                <a:solidFill>
                  <a:srgbClr val="FFFFFF"/>
                </a:solidFill>
              </a:rPr>
              <a:t>黑色</a:t>
            </a:r>
          </a:p>
          <a:p>
            <a:pPr marL="342900" indent="-342900" algn="r" eaLnBrk="0" hangingPunct="0">
              <a:lnSpc>
                <a:spcPct val="125000"/>
              </a:lnSpc>
              <a:spcBef>
                <a:spcPct val="20000"/>
              </a:spcBef>
              <a:buFont typeface="Arial" pitchFamily="34" charset="0"/>
              <a:buNone/>
            </a:pPr>
            <a:r>
              <a:rPr lang="zh-CN" altLang="en-US" sz="1100">
                <a:solidFill>
                  <a:srgbClr val="FFFFFF"/>
                </a:solidFill>
              </a:rPr>
              <a:t>字体</a:t>
            </a:r>
            <a:r>
              <a:rPr lang="en-US" altLang="zh-CN" sz="1100">
                <a:solidFill>
                  <a:srgbClr val="FFFFFF"/>
                </a:solidFill>
              </a:rPr>
              <a:t>:</a:t>
            </a:r>
            <a:r>
              <a:rPr lang="zh-CN" altLang="en-US" sz="1100">
                <a:solidFill>
                  <a:srgbClr val="FFFFFF"/>
                </a:solidFill>
              </a:rPr>
              <a:t>细黑体 </a:t>
            </a:r>
            <a:endParaRPr lang="zh-CN" altLang="en-US" sz="1100">
              <a:solidFill>
                <a:srgbClr val="000000"/>
              </a:solidFill>
            </a:endParaRPr>
          </a:p>
        </p:txBody>
      </p:sp>
      <p:grpSp>
        <p:nvGrpSpPr>
          <p:cNvPr id="7179" name="Group 148"/>
          <p:cNvGrpSpPr>
            <a:grpSpLocks/>
          </p:cNvGrpSpPr>
          <p:nvPr/>
        </p:nvGrpSpPr>
        <p:grpSpPr bwMode="auto">
          <a:xfrm>
            <a:off x="9324975" y="3367088"/>
            <a:ext cx="919163" cy="3490912"/>
            <a:chOff x="5839" y="2160"/>
            <a:chExt cx="579" cy="2199"/>
          </a:xfrm>
        </p:grpSpPr>
        <p:sp>
          <p:nvSpPr>
            <p:cNvPr id="7182" name="Rectangle 149"/>
            <p:cNvSpPr>
              <a:spLocks noChangeArrowheads="1"/>
            </p:cNvSpPr>
            <p:nvPr userDrawn="1"/>
          </p:nvSpPr>
          <p:spPr bwMode="auto">
            <a:xfrm>
              <a:off x="5839" y="2160"/>
              <a:ext cx="579" cy="2199"/>
            </a:xfrm>
            <a:prstGeom prst="rect">
              <a:avLst/>
            </a:prstGeom>
            <a:solidFill>
              <a:srgbClr val="FFFFFF"/>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425" tIns="45712" rIns="91425" bIns="45712" anchor="ctr">
              <a:spAutoFit/>
            </a:bodyPr>
            <a:lstStyle/>
            <a:p>
              <a:endParaRPr lang="zh-CN" altLang="en-US"/>
            </a:p>
          </p:txBody>
        </p:sp>
        <p:grpSp>
          <p:nvGrpSpPr>
            <p:cNvPr id="7183" name="Group 150"/>
            <p:cNvGrpSpPr>
              <a:grpSpLocks/>
            </p:cNvGrpSpPr>
            <p:nvPr userDrawn="1"/>
          </p:nvGrpSpPr>
          <p:grpSpPr bwMode="auto">
            <a:xfrm>
              <a:off x="5893" y="2387"/>
              <a:ext cx="466" cy="115"/>
              <a:chOff x="5893" y="2387"/>
              <a:chExt cx="466" cy="115"/>
            </a:xfrm>
          </p:grpSpPr>
          <p:sp>
            <p:nvSpPr>
              <p:cNvPr id="7244" name="Rectangle 151"/>
              <p:cNvSpPr>
                <a:spLocks noChangeArrowheads="1"/>
              </p:cNvSpPr>
              <p:nvPr userDrawn="1"/>
            </p:nvSpPr>
            <p:spPr bwMode="auto">
              <a:xfrm flipV="1">
                <a:off x="6010" y="2387"/>
                <a:ext cx="116" cy="115"/>
              </a:xfrm>
              <a:prstGeom prst="rect">
                <a:avLst/>
              </a:prstGeom>
              <a:solidFill>
                <a:srgbClr val="FFCC66"/>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245" name="Rectangle 152"/>
              <p:cNvSpPr>
                <a:spLocks noChangeArrowheads="1"/>
              </p:cNvSpPr>
              <p:nvPr userDrawn="1"/>
            </p:nvSpPr>
            <p:spPr bwMode="auto">
              <a:xfrm flipV="1">
                <a:off x="6126" y="2387"/>
                <a:ext cx="116" cy="115"/>
              </a:xfrm>
              <a:prstGeom prst="rect">
                <a:avLst/>
              </a:prstGeom>
              <a:solidFill>
                <a:srgbClr val="FF99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246" name="Rectangle 153"/>
              <p:cNvSpPr>
                <a:spLocks noChangeArrowheads="1"/>
              </p:cNvSpPr>
              <p:nvPr userDrawn="1"/>
            </p:nvSpPr>
            <p:spPr bwMode="auto">
              <a:xfrm flipV="1">
                <a:off x="6242" y="2387"/>
                <a:ext cx="117" cy="115"/>
              </a:xfrm>
              <a:prstGeom prst="rect">
                <a:avLst/>
              </a:prstGeom>
              <a:solidFill>
                <a:srgbClr val="99660A"/>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247" name="Rectangle 154"/>
              <p:cNvSpPr>
                <a:spLocks noChangeArrowheads="1"/>
              </p:cNvSpPr>
              <p:nvPr userDrawn="1"/>
            </p:nvSpPr>
            <p:spPr bwMode="auto">
              <a:xfrm flipV="1">
                <a:off x="5893" y="2387"/>
                <a:ext cx="117" cy="115"/>
              </a:xfrm>
              <a:prstGeom prst="rect">
                <a:avLst/>
              </a:prstGeom>
              <a:solidFill>
                <a:srgbClr val="FFCC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7184" name="Group 155"/>
            <p:cNvGrpSpPr>
              <a:grpSpLocks/>
            </p:cNvGrpSpPr>
            <p:nvPr userDrawn="1"/>
          </p:nvGrpSpPr>
          <p:grpSpPr bwMode="auto">
            <a:xfrm>
              <a:off x="5893" y="2523"/>
              <a:ext cx="466" cy="115"/>
              <a:chOff x="5893" y="2523"/>
              <a:chExt cx="466" cy="115"/>
            </a:xfrm>
          </p:grpSpPr>
          <p:sp>
            <p:nvSpPr>
              <p:cNvPr id="7240" name="Rectangle 156"/>
              <p:cNvSpPr>
                <a:spLocks noChangeArrowheads="1"/>
              </p:cNvSpPr>
              <p:nvPr userDrawn="1"/>
            </p:nvSpPr>
            <p:spPr bwMode="auto">
              <a:xfrm flipV="1">
                <a:off x="6010" y="2523"/>
                <a:ext cx="116" cy="115"/>
              </a:xfrm>
              <a:prstGeom prst="rect">
                <a:avLst/>
              </a:prstGeom>
              <a:solidFill>
                <a:srgbClr val="99CC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241" name="Rectangle 157"/>
              <p:cNvSpPr>
                <a:spLocks noChangeArrowheads="1"/>
              </p:cNvSpPr>
              <p:nvPr userDrawn="1"/>
            </p:nvSpPr>
            <p:spPr bwMode="auto">
              <a:xfrm flipV="1">
                <a:off x="6126" y="2523"/>
                <a:ext cx="116" cy="115"/>
              </a:xfrm>
              <a:prstGeom prst="rect">
                <a:avLst/>
              </a:prstGeom>
              <a:solidFill>
                <a:srgbClr val="99CC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242" name="Rectangle 158"/>
              <p:cNvSpPr>
                <a:spLocks noChangeArrowheads="1"/>
              </p:cNvSpPr>
              <p:nvPr userDrawn="1"/>
            </p:nvSpPr>
            <p:spPr bwMode="auto">
              <a:xfrm flipV="1">
                <a:off x="6242" y="2523"/>
                <a:ext cx="117" cy="115"/>
              </a:xfrm>
              <a:prstGeom prst="rect">
                <a:avLst/>
              </a:prstGeom>
              <a:solidFill>
                <a:srgbClr val="0099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243" name="Rectangle 159"/>
              <p:cNvSpPr>
                <a:spLocks noChangeArrowheads="1"/>
              </p:cNvSpPr>
              <p:nvPr userDrawn="1"/>
            </p:nvSpPr>
            <p:spPr bwMode="auto">
              <a:xfrm flipV="1">
                <a:off x="5893" y="2523"/>
                <a:ext cx="117" cy="115"/>
              </a:xfrm>
              <a:prstGeom prst="rect">
                <a:avLst/>
              </a:prstGeom>
              <a:solidFill>
                <a:srgbClr val="CCCC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7185" name="Group 160"/>
            <p:cNvGrpSpPr>
              <a:grpSpLocks/>
            </p:cNvGrpSpPr>
            <p:nvPr userDrawn="1"/>
          </p:nvGrpSpPr>
          <p:grpSpPr bwMode="auto">
            <a:xfrm>
              <a:off x="5893" y="2659"/>
              <a:ext cx="466" cy="115"/>
              <a:chOff x="5893" y="2659"/>
              <a:chExt cx="466" cy="115"/>
            </a:xfrm>
          </p:grpSpPr>
          <p:sp>
            <p:nvSpPr>
              <p:cNvPr id="7236" name="Rectangle 161"/>
              <p:cNvSpPr>
                <a:spLocks noChangeArrowheads="1"/>
              </p:cNvSpPr>
              <p:nvPr userDrawn="1"/>
            </p:nvSpPr>
            <p:spPr bwMode="auto">
              <a:xfrm flipV="1">
                <a:off x="6010" y="2659"/>
                <a:ext cx="116" cy="115"/>
              </a:xfrm>
              <a:prstGeom prst="rect">
                <a:avLst/>
              </a:prstGeom>
              <a:solidFill>
                <a:srgbClr val="99CC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237" name="Rectangle 162"/>
              <p:cNvSpPr>
                <a:spLocks noChangeArrowheads="1"/>
              </p:cNvSpPr>
              <p:nvPr userDrawn="1"/>
            </p:nvSpPr>
            <p:spPr bwMode="auto">
              <a:xfrm flipV="1">
                <a:off x="6126" y="2659"/>
                <a:ext cx="116" cy="115"/>
              </a:xfrm>
              <a:prstGeom prst="rect">
                <a:avLst/>
              </a:prstGeom>
              <a:solidFill>
                <a:srgbClr val="0099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238" name="Rectangle 163"/>
              <p:cNvSpPr>
                <a:spLocks noChangeArrowheads="1"/>
              </p:cNvSpPr>
              <p:nvPr userDrawn="1"/>
            </p:nvSpPr>
            <p:spPr bwMode="auto">
              <a:xfrm flipV="1">
                <a:off x="6242" y="2659"/>
                <a:ext cx="117" cy="115"/>
              </a:xfrm>
              <a:prstGeom prst="rect">
                <a:avLst/>
              </a:prstGeom>
              <a:solidFill>
                <a:srgbClr val="0066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239" name="Rectangle 164"/>
              <p:cNvSpPr>
                <a:spLocks noChangeArrowheads="1"/>
              </p:cNvSpPr>
              <p:nvPr userDrawn="1"/>
            </p:nvSpPr>
            <p:spPr bwMode="auto">
              <a:xfrm flipV="1">
                <a:off x="5893" y="2659"/>
                <a:ext cx="117" cy="115"/>
              </a:xfrm>
              <a:prstGeom prst="rect">
                <a:avLst/>
              </a:prstGeom>
              <a:solidFill>
                <a:srgbClr val="CCFF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7186" name="Group 165"/>
            <p:cNvGrpSpPr>
              <a:grpSpLocks/>
            </p:cNvGrpSpPr>
            <p:nvPr userDrawn="1"/>
          </p:nvGrpSpPr>
          <p:grpSpPr bwMode="auto">
            <a:xfrm>
              <a:off x="5893" y="2251"/>
              <a:ext cx="466" cy="119"/>
              <a:chOff x="5893" y="2251"/>
              <a:chExt cx="466" cy="119"/>
            </a:xfrm>
          </p:grpSpPr>
          <p:sp>
            <p:nvSpPr>
              <p:cNvPr id="7232" name="Rectangle 166"/>
              <p:cNvSpPr>
                <a:spLocks noChangeArrowheads="1"/>
              </p:cNvSpPr>
              <p:nvPr userDrawn="1"/>
            </p:nvSpPr>
            <p:spPr bwMode="auto">
              <a:xfrm flipV="1">
                <a:off x="6126" y="2251"/>
                <a:ext cx="116" cy="119"/>
              </a:xfrm>
              <a:prstGeom prst="rect">
                <a:avLst/>
              </a:prstGeom>
              <a:solidFill>
                <a:srgbClr val="FF99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233" name="Rectangle 167"/>
              <p:cNvSpPr>
                <a:spLocks noChangeArrowheads="1"/>
              </p:cNvSpPr>
              <p:nvPr userDrawn="1"/>
            </p:nvSpPr>
            <p:spPr bwMode="auto">
              <a:xfrm flipV="1">
                <a:off x="6242" y="2251"/>
                <a:ext cx="117" cy="119"/>
              </a:xfrm>
              <a:prstGeom prst="rect">
                <a:avLst/>
              </a:prstGeom>
              <a:solidFill>
                <a:srgbClr val="CCCC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234" name="Rectangle 168"/>
              <p:cNvSpPr>
                <a:spLocks noChangeArrowheads="1"/>
              </p:cNvSpPr>
              <p:nvPr userDrawn="1"/>
            </p:nvSpPr>
            <p:spPr bwMode="auto">
              <a:xfrm flipV="1">
                <a:off x="5893" y="2251"/>
                <a:ext cx="117" cy="119"/>
              </a:xfrm>
              <a:prstGeom prst="rect">
                <a:avLst/>
              </a:prstGeom>
              <a:solidFill>
                <a:srgbClr val="99CC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235" name="Rectangle 169"/>
              <p:cNvSpPr>
                <a:spLocks noChangeArrowheads="1"/>
              </p:cNvSpPr>
              <p:nvPr userDrawn="1"/>
            </p:nvSpPr>
            <p:spPr bwMode="auto">
              <a:xfrm flipV="1">
                <a:off x="6010" y="2251"/>
                <a:ext cx="116" cy="119"/>
              </a:xfrm>
              <a:prstGeom prst="rect">
                <a:avLst/>
              </a:prstGeom>
              <a:solidFill>
                <a:srgbClr val="6699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7187" name="Group 170"/>
            <p:cNvGrpSpPr>
              <a:grpSpLocks/>
            </p:cNvGrpSpPr>
            <p:nvPr userDrawn="1"/>
          </p:nvGrpSpPr>
          <p:grpSpPr bwMode="auto">
            <a:xfrm>
              <a:off x="5893" y="2886"/>
              <a:ext cx="466" cy="115"/>
              <a:chOff x="5893" y="2886"/>
              <a:chExt cx="466" cy="115"/>
            </a:xfrm>
          </p:grpSpPr>
          <p:sp>
            <p:nvSpPr>
              <p:cNvPr id="7228" name="Rectangle 171"/>
              <p:cNvSpPr>
                <a:spLocks noChangeArrowheads="1"/>
              </p:cNvSpPr>
              <p:nvPr userDrawn="1"/>
            </p:nvSpPr>
            <p:spPr bwMode="auto">
              <a:xfrm flipV="1">
                <a:off x="6010" y="2886"/>
                <a:ext cx="116" cy="115"/>
              </a:xfrm>
              <a:prstGeom prst="rect">
                <a:avLst/>
              </a:prstGeom>
              <a:solidFill>
                <a:srgbClr val="FF99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229" name="Rectangle 172"/>
              <p:cNvSpPr>
                <a:spLocks noChangeArrowheads="1"/>
              </p:cNvSpPr>
              <p:nvPr userDrawn="1"/>
            </p:nvSpPr>
            <p:spPr bwMode="auto">
              <a:xfrm flipV="1">
                <a:off x="6126" y="2886"/>
                <a:ext cx="116" cy="115"/>
              </a:xfrm>
              <a:prstGeom prst="rect">
                <a:avLst/>
              </a:prstGeom>
              <a:solidFill>
                <a:srgbClr val="FFCC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230" name="Rectangle 173"/>
              <p:cNvSpPr>
                <a:spLocks noChangeArrowheads="1"/>
              </p:cNvSpPr>
              <p:nvPr userDrawn="1"/>
            </p:nvSpPr>
            <p:spPr bwMode="auto">
              <a:xfrm flipV="1">
                <a:off x="6242" y="2886"/>
                <a:ext cx="117" cy="115"/>
              </a:xfrm>
              <a:prstGeom prst="rect">
                <a:avLst/>
              </a:prstGeom>
              <a:solidFill>
                <a:srgbClr val="FFCC66"/>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231" name="Rectangle 174"/>
              <p:cNvSpPr>
                <a:spLocks noChangeArrowheads="1"/>
              </p:cNvSpPr>
              <p:nvPr userDrawn="1"/>
            </p:nvSpPr>
            <p:spPr bwMode="auto">
              <a:xfrm flipV="1">
                <a:off x="5893" y="2886"/>
                <a:ext cx="117" cy="115"/>
              </a:xfrm>
              <a:prstGeom prst="rect">
                <a:avLst/>
              </a:prstGeom>
              <a:solidFill>
                <a:srgbClr val="0000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7188" name="Group 175"/>
            <p:cNvGrpSpPr>
              <a:grpSpLocks/>
            </p:cNvGrpSpPr>
            <p:nvPr userDrawn="1"/>
          </p:nvGrpSpPr>
          <p:grpSpPr bwMode="auto">
            <a:xfrm>
              <a:off x="5893" y="3022"/>
              <a:ext cx="466" cy="115"/>
              <a:chOff x="5893" y="3022"/>
              <a:chExt cx="466" cy="115"/>
            </a:xfrm>
          </p:grpSpPr>
          <p:sp>
            <p:nvSpPr>
              <p:cNvPr id="7224" name="Rectangle 176"/>
              <p:cNvSpPr>
                <a:spLocks noChangeArrowheads="1"/>
              </p:cNvSpPr>
              <p:nvPr userDrawn="1"/>
            </p:nvSpPr>
            <p:spPr bwMode="auto">
              <a:xfrm flipV="1">
                <a:off x="6010" y="3022"/>
                <a:ext cx="116" cy="115"/>
              </a:xfrm>
              <a:prstGeom prst="rect">
                <a:avLst/>
              </a:prstGeom>
              <a:solidFill>
                <a:srgbClr val="0066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225" name="Rectangle 177"/>
              <p:cNvSpPr>
                <a:spLocks noChangeArrowheads="1"/>
              </p:cNvSpPr>
              <p:nvPr userDrawn="1"/>
            </p:nvSpPr>
            <p:spPr bwMode="auto">
              <a:xfrm flipV="1">
                <a:off x="6126" y="3022"/>
                <a:ext cx="116" cy="115"/>
              </a:xfrm>
              <a:prstGeom prst="rect">
                <a:avLst/>
              </a:prstGeom>
              <a:solidFill>
                <a:srgbClr val="99CC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226" name="Rectangle 178"/>
              <p:cNvSpPr>
                <a:spLocks noChangeArrowheads="1"/>
              </p:cNvSpPr>
              <p:nvPr userDrawn="1"/>
            </p:nvSpPr>
            <p:spPr bwMode="auto">
              <a:xfrm flipV="1">
                <a:off x="6242" y="3022"/>
                <a:ext cx="117" cy="115"/>
              </a:xfrm>
              <a:prstGeom prst="rect">
                <a:avLst/>
              </a:prstGeom>
              <a:solidFill>
                <a:srgbClr val="CCCC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227" name="Rectangle 179"/>
              <p:cNvSpPr>
                <a:spLocks noChangeArrowheads="1"/>
              </p:cNvSpPr>
              <p:nvPr userDrawn="1"/>
            </p:nvSpPr>
            <p:spPr bwMode="auto">
              <a:xfrm flipV="1">
                <a:off x="5893" y="3022"/>
                <a:ext cx="117" cy="115"/>
              </a:xfrm>
              <a:prstGeom prst="rect">
                <a:avLst/>
              </a:prstGeom>
              <a:solidFill>
                <a:srgbClr val="9900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7189" name="Group 180"/>
            <p:cNvGrpSpPr>
              <a:grpSpLocks/>
            </p:cNvGrpSpPr>
            <p:nvPr userDrawn="1"/>
          </p:nvGrpSpPr>
          <p:grpSpPr bwMode="auto">
            <a:xfrm>
              <a:off x="5893" y="3158"/>
              <a:ext cx="466" cy="115"/>
              <a:chOff x="5893" y="3158"/>
              <a:chExt cx="466" cy="115"/>
            </a:xfrm>
          </p:grpSpPr>
          <p:sp>
            <p:nvSpPr>
              <p:cNvPr id="7220" name="Rectangle 181"/>
              <p:cNvSpPr>
                <a:spLocks noChangeArrowheads="1"/>
              </p:cNvSpPr>
              <p:nvPr userDrawn="1"/>
            </p:nvSpPr>
            <p:spPr bwMode="auto">
              <a:xfrm flipV="1">
                <a:off x="6010" y="3158"/>
                <a:ext cx="116" cy="115"/>
              </a:xfrm>
              <a:prstGeom prst="rect">
                <a:avLst/>
              </a:prstGeom>
              <a:solidFill>
                <a:srgbClr val="0099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221" name="Rectangle 182"/>
              <p:cNvSpPr>
                <a:spLocks noChangeArrowheads="1"/>
              </p:cNvSpPr>
              <p:nvPr userDrawn="1"/>
            </p:nvSpPr>
            <p:spPr bwMode="auto">
              <a:xfrm flipV="1">
                <a:off x="6126" y="3158"/>
                <a:ext cx="116" cy="115"/>
              </a:xfrm>
              <a:prstGeom prst="rect">
                <a:avLst/>
              </a:prstGeom>
              <a:solidFill>
                <a:srgbClr val="CCFF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222" name="Rectangle 183"/>
              <p:cNvSpPr>
                <a:spLocks noChangeArrowheads="1"/>
              </p:cNvSpPr>
              <p:nvPr userDrawn="1"/>
            </p:nvSpPr>
            <p:spPr bwMode="auto">
              <a:xfrm flipV="1">
                <a:off x="6242" y="3158"/>
                <a:ext cx="117" cy="115"/>
              </a:xfrm>
              <a:prstGeom prst="rect">
                <a:avLst/>
              </a:prstGeom>
              <a:solidFill>
                <a:srgbClr val="99CC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223" name="Rectangle 184"/>
              <p:cNvSpPr>
                <a:spLocks noChangeArrowheads="1"/>
              </p:cNvSpPr>
              <p:nvPr userDrawn="1"/>
            </p:nvSpPr>
            <p:spPr bwMode="auto">
              <a:xfrm flipV="1">
                <a:off x="5893" y="3158"/>
                <a:ext cx="117" cy="115"/>
              </a:xfrm>
              <a:prstGeom prst="rect">
                <a:avLst/>
              </a:prstGeom>
              <a:solidFill>
                <a:srgbClr val="9900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7190" name="Group 185"/>
            <p:cNvGrpSpPr>
              <a:grpSpLocks/>
            </p:cNvGrpSpPr>
            <p:nvPr userDrawn="1"/>
          </p:nvGrpSpPr>
          <p:grpSpPr bwMode="auto">
            <a:xfrm>
              <a:off x="5893" y="3385"/>
              <a:ext cx="466" cy="115"/>
              <a:chOff x="5893" y="3385"/>
              <a:chExt cx="466" cy="115"/>
            </a:xfrm>
          </p:grpSpPr>
          <p:sp>
            <p:nvSpPr>
              <p:cNvPr id="7216" name="Rectangle 186"/>
              <p:cNvSpPr>
                <a:spLocks noChangeArrowheads="1"/>
              </p:cNvSpPr>
              <p:nvPr userDrawn="1"/>
            </p:nvSpPr>
            <p:spPr bwMode="auto">
              <a:xfrm flipV="1">
                <a:off x="6010" y="3385"/>
                <a:ext cx="116" cy="115"/>
              </a:xfrm>
              <a:prstGeom prst="rect">
                <a:avLst/>
              </a:prstGeom>
              <a:solidFill>
                <a:srgbClr val="FF99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217" name="Rectangle 187"/>
              <p:cNvSpPr>
                <a:spLocks noChangeArrowheads="1"/>
              </p:cNvSpPr>
              <p:nvPr userDrawn="1"/>
            </p:nvSpPr>
            <p:spPr bwMode="auto">
              <a:xfrm flipV="1">
                <a:off x="6126" y="3385"/>
                <a:ext cx="116" cy="115"/>
              </a:xfrm>
              <a:prstGeom prst="rect">
                <a:avLst/>
              </a:prstGeom>
              <a:solidFill>
                <a:srgbClr val="FFCC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218" name="Rectangle 188"/>
              <p:cNvSpPr>
                <a:spLocks noChangeArrowheads="1"/>
              </p:cNvSpPr>
              <p:nvPr userDrawn="1"/>
            </p:nvSpPr>
            <p:spPr bwMode="auto">
              <a:xfrm flipV="1">
                <a:off x="6242" y="3385"/>
                <a:ext cx="117" cy="115"/>
              </a:xfrm>
              <a:prstGeom prst="rect">
                <a:avLst/>
              </a:prstGeom>
              <a:solidFill>
                <a:srgbClr val="FFCC66"/>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219" name="Rectangle 189"/>
              <p:cNvSpPr>
                <a:spLocks noChangeArrowheads="1"/>
              </p:cNvSpPr>
              <p:nvPr userDrawn="1"/>
            </p:nvSpPr>
            <p:spPr bwMode="auto">
              <a:xfrm flipV="1">
                <a:off x="5893" y="3385"/>
                <a:ext cx="117" cy="115"/>
              </a:xfrm>
              <a:prstGeom prst="rect">
                <a:avLst/>
              </a:prstGeom>
              <a:solidFill>
                <a:srgbClr val="0000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7191" name="Group 190"/>
            <p:cNvGrpSpPr>
              <a:grpSpLocks/>
            </p:cNvGrpSpPr>
            <p:nvPr userDrawn="1"/>
          </p:nvGrpSpPr>
          <p:grpSpPr bwMode="auto">
            <a:xfrm>
              <a:off x="5893" y="3521"/>
              <a:ext cx="466" cy="115"/>
              <a:chOff x="5893" y="3521"/>
              <a:chExt cx="466" cy="115"/>
            </a:xfrm>
          </p:grpSpPr>
          <p:sp>
            <p:nvSpPr>
              <p:cNvPr id="7212" name="Rectangle 191"/>
              <p:cNvSpPr>
                <a:spLocks noChangeArrowheads="1"/>
              </p:cNvSpPr>
              <p:nvPr userDrawn="1"/>
            </p:nvSpPr>
            <p:spPr bwMode="auto">
              <a:xfrm flipV="1">
                <a:off x="6010" y="3521"/>
                <a:ext cx="116" cy="115"/>
              </a:xfrm>
              <a:prstGeom prst="rect">
                <a:avLst/>
              </a:prstGeom>
              <a:solidFill>
                <a:srgbClr val="0066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213" name="Rectangle 192"/>
              <p:cNvSpPr>
                <a:spLocks noChangeArrowheads="1"/>
              </p:cNvSpPr>
              <p:nvPr userDrawn="1"/>
            </p:nvSpPr>
            <p:spPr bwMode="auto">
              <a:xfrm flipV="1">
                <a:off x="6126" y="3521"/>
                <a:ext cx="116" cy="115"/>
              </a:xfrm>
              <a:prstGeom prst="rect">
                <a:avLst/>
              </a:prstGeom>
              <a:solidFill>
                <a:srgbClr val="99CC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214" name="Rectangle 193"/>
              <p:cNvSpPr>
                <a:spLocks noChangeArrowheads="1"/>
              </p:cNvSpPr>
              <p:nvPr userDrawn="1"/>
            </p:nvSpPr>
            <p:spPr bwMode="auto">
              <a:xfrm flipV="1">
                <a:off x="6242" y="3521"/>
                <a:ext cx="117" cy="115"/>
              </a:xfrm>
              <a:prstGeom prst="rect">
                <a:avLst/>
              </a:prstGeom>
              <a:solidFill>
                <a:srgbClr val="CCCC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215" name="Rectangle 194"/>
              <p:cNvSpPr>
                <a:spLocks noChangeArrowheads="1"/>
              </p:cNvSpPr>
              <p:nvPr userDrawn="1"/>
            </p:nvSpPr>
            <p:spPr bwMode="auto">
              <a:xfrm flipV="1">
                <a:off x="5893" y="3521"/>
                <a:ext cx="117" cy="115"/>
              </a:xfrm>
              <a:prstGeom prst="rect">
                <a:avLst/>
              </a:prstGeom>
              <a:solidFill>
                <a:srgbClr val="0000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7192" name="Group 195"/>
            <p:cNvGrpSpPr>
              <a:grpSpLocks/>
            </p:cNvGrpSpPr>
            <p:nvPr userDrawn="1"/>
          </p:nvGrpSpPr>
          <p:grpSpPr bwMode="auto">
            <a:xfrm>
              <a:off x="5893" y="3657"/>
              <a:ext cx="466" cy="115"/>
              <a:chOff x="5893" y="3657"/>
              <a:chExt cx="466" cy="115"/>
            </a:xfrm>
          </p:grpSpPr>
          <p:sp>
            <p:nvSpPr>
              <p:cNvPr id="7208" name="Rectangle 196"/>
              <p:cNvSpPr>
                <a:spLocks noChangeArrowheads="1"/>
              </p:cNvSpPr>
              <p:nvPr userDrawn="1"/>
            </p:nvSpPr>
            <p:spPr bwMode="auto">
              <a:xfrm flipV="1">
                <a:off x="6010" y="3657"/>
                <a:ext cx="116" cy="115"/>
              </a:xfrm>
              <a:prstGeom prst="rect">
                <a:avLst/>
              </a:prstGeom>
              <a:solidFill>
                <a:srgbClr val="0099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209" name="Rectangle 197"/>
              <p:cNvSpPr>
                <a:spLocks noChangeArrowheads="1"/>
              </p:cNvSpPr>
              <p:nvPr userDrawn="1"/>
            </p:nvSpPr>
            <p:spPr bwMode="auto">
              <a:xfrm flipV="1">
                <a:off x="6126" y="3657"/>
                <a:ext cx="116" cy="115"/>
              </a:xfrm>
              <a:prstGeom prst="rect">
                <a:avLst/>
              </a:prstGeom>
              <a:solidFill>
                <a:srgbClr val="CCFF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210" name="Rectangle 198"/>
              <p:cNvSpPr>
                <a:spLocks noChangeArrowheads="1"/>
              </p:cNvSpPr>
              <p:nvPr userDrawn="1"/>
            </p:nvSpPr>
            <p:spPr bwMode="auto">
              <a:xfrm flipV="1">
                <a:off x="6242" y="3657"/>
                <a:ext cx="117" cy="115"/>
              </a:xfrm>
              <a:prstGeom prst="rect">
                <a:avLst/>
              </a:prstGeom>
              <a:solidFill>
                <a:srgbClr val="99CC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211" name="Rectangle 199"/>
              <p:cNvSpPr>
                <a:spLocks noChangeArrowheads="1"/>
              </p:cNvSpPr>
              <p:nvPr userDrawn="1"/>
            </p:nvSpPr>
            <p:spPr bwMode="auto">
              <a:xfrm flipV="1">
                <a:off x="5893" y="3657"/>
                <a:ext cx="117" cy="115"/>
              </a:xfrm>
              <a:prstGeom prst="rect">
                <a:avLst/>
              </a:prstGeom>
              <a:solidFill>
                <a:srgbClr val="0000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7193" name="Group 200"/>
            <p:cNvGrpSpPr>
              <a:grpSpLocks/>
            </p:cNvGrpSpPr>
            <p:nvPr userDrawn="1"/>
          </p:nvGrpSpPr>
          <p:grpSpPr bwMode="auto">
            <a:xfrm>
              <a:off x="5893" y="3884"/>
              <a:ext cx="466" cy="115"/>
              <a:chOff x="5893" y="3884"/>
              <a:chExt cx="466" cy="115"/>
            </a:xfrm>
          </p:grpSpPr>
          <p:sp>
            <p:nvSpPr>
              <p:cNvPr id="7204" name="Rectangle 201"/>
              <p:cNvSpPr>
                <a:spLocks noChangeArrowheads="1"/>
              </p:cNvSpPr>
              <p:nvPr userDrawn="1"/>
            </p:nvSpPr>
            <p:spPr bwMode="auto">
              <a:xfrm flipV="1">
                <a:off x="6010" y="3884"/>
                <a:ext cx="116" cy="115"/>
              </a:xfrm>
              <a:prstGeom prst="rect">
                <a:avLst/>
              </a:prstGeom>
              <a:solidFill>
                <a:srgbClr val="FF99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205" name="Rectangle 202"/>
              <p:cNvSpPr>
                <a:spLocks noChangeArrowheads="1"/>
              </p:cNvSpPr>
              <p:nvPr userDrawn="1"/>
            </p:nvSpPr>
            <p:spPr bwMode="auto">
              <a:xfrm flipV="1">
                <a:off x="6126" y="3884"/>
                <a:ext cx="116" cy="115"/>
              </a:xfrm>
              <a:prstGeom prst="rect">
                <a:avLst/>
              </a:prstGeom>
              <a:solidFill>
                <a:srgbClr val="FFCC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206" name="Rectangle 203"/>
              <p:cNvSpPr>
                <a:spLocks noChangeArrowheads="1"/>
              </p:cNvSpPr>
              <p:nvPr userDrawn="1"/>
            </p:nvSpPr>
            <p:spPr bwMode="auto">
              <a:xfrm flipV="1">
                <a:off x="6242" y="3884"/>
                <a:ext cx="117" cy="115"/>
              </a:xfrm>
              <a:prstGeom prst="rect">
                <a:avLst/>
              </a:prstGeom>
              <a:solidFill>
                <a:srgbClr val="FFCC66"/>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207" name="Rectangle 204"/>
              <p:cNvSpPr>
                <a:spLocks noChangeArrowheads="1"/>
              </p:cNvSpPr>
              <p:nvPr userDrawn="1"/>
            </p:nvSpPr>
            <p:spPr bwMode="auto">
              <a:xfrm flipV="1">
                <a:off x="5893" y="3884"/>
                <a:ext cx="117" cy="115"/>
              </a:xfrm>
              <a:prstGeom prst="rect">
                <a:avLst/>
              </a:prstGeom>
              <a:solidFill>
                <a:srgbClr val="80808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7194" name="Group 205"/>
            <p:cNvGrpSpPr>
              <a:grpSpLocks/>
            </p:cNvGrpSpPr>
            <p:nvPr userDrawn="1"/>
          </p:nvGrpSpPr>
          <p:grpSpPr bwMode="auto">
            <a:xfrm>
              <a:off x="5893" y="4026"/>
              <a:ext cx="466" cy="115"/>
              <a:chOff x="5893" y="4026"/>
              <a:chExt cx="466" cy="115"/>
            </a:xfrm>
          </p:grpSpPr>
          <p:sp>
            <p:nvSpPr>
              <p:cNvPr id="7200" name="Rectangle 206"/>
              <p:cNvSpPr>
                <a:spLocks noChangeArrowheads="1"/>
              </p:cNvSpPr>
              <p:nvPr userDrawn="1"/>
            </p:nvSpPr>
            <p:spPr bwMode="auto">
              <a:xfrm flipV="1">
                <a:off x="6010" y="4026"/>
                <a:ext cx="116" cy="115"/>
              </a:xfrm>
              <a:prstGeom prst="rect">
                <a:avLst/>
              </a:prstGeom>
              <a:solidFill>
                <a:srgbClr val="0066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201" name="Rectangle 207"/>
              <p:cNvSpPr>
                <a:spLocks noChangeArrowheads="1"/>
              </p:cNvSpPr>
              <p:nvPr userDrawn="1"/>
            </p:nvSpPr>
            <p:spPr bwMode="auto">
              <a:xfrm flipV="1">
                <a:off x="6126" y="4026"/>
                <a:ext cx="116" cy="115"/>
              </a:xfrm>
              <a:prstGeom prst="rect">
                <a:avLst/>
              </a:prstGeom>
              <a:solidFill>
                <a:srgbClr val="99CC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202" name="Rectangle 208"/>
              <p:cNvSpPr>
                <a:spLocks noChangeArrowheads="1"/>
              </p:cNvSpPr>
              <p:nvPr userDrawn="1"/>
            </p:nvSpPr>
            <p:spPr bwMode="auto">
              <a:xfrm flipV="1">
                <a:off x="6242" y="4026"/>
                <a:ext cx="117" cy="115"/>
              </a:xfrm>
              <a:prstGeom prst="rect">
                <a:avLst/>
              </a:prstGeom>
              <a:solidFill>
                <a:srgbClr val="CCCC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203" name="Rectangle 209"/>
              <p:cNvSpPr>
                <a:spLocks noChangeArrowheads="1"/>
              </p:cNvSpPr>
              <p:nvPr userDrawn="1"/>
            </p:nvSpPr>
            <p:spPr bwMode="auto">
              <a:xfrm flipV="1">
                <a:off x="5893" y="4026"/>
                <a:ext cx="117" cy="115"/>
              </a:xfrm>
              <a:prstGeom prst="rect">
                <a:avLst/>
              </a:prstGeom>
              <a:solidFill>
                <a:srgbClr val="80808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7195" name="Group 210"/>
            <p:cNvGrpSpPr>
              <a:grpSpLocks/>
            </p:cNvGrpSpPr>
            <p:nvPr userDrawn="1"/>
          </p:nvGrpSpPr>
          <p:grpSpPr bwMode="auto">
            <a:xfrm>
              <a:off x="5893" y="4167"/>
              <a:ext cx="466" cy="115"/>
              <a:chOff x="5893" y="4167"/>
              <a:chExt cx="466" cy="115"/>
            </a:xfrm>
          </p:grpSpPr>
          <p:sp>
            <p:nvSpPr>
              <p:cNvPr id="7196" name="Rectangle 211"/>
              <p:cNvSpPr>
                <a:spLocks noChangeArrowheads="1"/>
              </p:cNvSpPr>
              <p:nvPr userDrawn="1"/>
            </p:nvSpPr>
            <p:spPr bwMode="auto">
              <a:xfrm flipV="1">
                <a:off x="6010" y="4167"/>
                <a:ext cx="116" cy="115"/>
              </a:xfrm>
              <a:prstGeom prst="rect">
                <a:avLst/>
              </a:prstGeom>
              <a:solidFill>
                <a:srgbClr val="0099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197" name="Rectangle 212"/>
              <p:cNvSpPr>
                <a:spLocks noChangeArrowheads="1"/>
              </p:cNvSpPr>
              <p:nvPr userDrawn="1"/>
            </p:nvSpPr>
            <p:spPr bwMode="auto">
              <a:xfrm flipV="1">
                <a:off x="6126" y="4167"/>
                <a:ext cx="116" cy="115"/>
              </a:xfrm>
              <a:prstGeom prst="rect">
                <a:avLst/>
              </a:prstGeom>
              <a:solidFill>
                <a:srgbClr val="3333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198" name="Rectangle 213"/>
              <p:cNvSpPr>
                <a:spLocks noChangeArrowheads="1"/>
              </p:cNvSpPr>
              <p:nvPr userDrawn="1"/>
            </p:nvSpPr>
            <p:spPr bwMode="auto">
              <a:xfrm flipV="1">
                <a:off x="6242" y="4167"/>
                <a:ext cx="117" cy="115"/>
              </a:xfrm>
              <a:prstGeom prst="rect">
                <a:avLst/>
              </a:prstGeom>
              <a:solidFill>
                <a:srgbClr val="BBE0E3"/>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199" name="Rectangle 214"/>
              <p:cNvSpPr>
                <a:spLocks noChangeArrowheads="1"/>
              </p:cNvSpPr>
              <p:nvPr userDrawn="1"/>
            </p:nvSpPr>
            <p:spPr bwMode="auto">
              <a:xfrm flipV="1">
                <a:off x="5893" y="4167"/>
                <a:ext cx="117" cy="115"/>
              </a:xfrm>
              <a:prstGeom prst="rect">
                <a:avLst/>
              </a:prstGeom>
              <a:solidFill>
                <a:srgbClr val="80808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
        <p:nvSpPr>
          <p:cNvPr id="7180" name="Rectangle 215"/>
          <p:cNvSpPr>
            <a:spLocks noChangeArrowheads="1"/>
          </p:cNvSpPr>
          <p:nvPr/>
        </p:nvSpPr>
        <p:spPr bwMode="auto">
          <a:xfrm>
            <a:off x="9251950" y="1341438"/>
            <a:ext cx="1192213" cy="1725612"/>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eaLnBrk="0" hangingPunct="0">
              <a:lnSpc>
                <a:spcPct val="120000"/>
              </a:lnSpc>
              <a:spcBef>
                <a:spcPct val="20000"/>
              </a:spcBef>
              <a:buFont typeface="Arial" pitchFamily="34" charset="0"/>
              <a:buNone/>
            </a:pPr>
            <a:r>
              <a:rPr lang="zh-CN" altLang="en-US" sz="1100">
                <a:solidFill>
                  <a:srgbClr val="FFFFFF"/>
                </a:solidFill>
              </a:rPr>
              <a:t>配色参考方案：</a:t>
            </a:r>
          </a:p>
          <a:p>
            <a:pPr eaLnBrk="0" hangingPunct="0">
              <a:lnSpc>
                <a:spcPct val="120000"/>
              </a:lnSpc>
              <a:spcBef>
                <a:spcPct val="20000"/>
              </a:spcBef>
              <a:buFont typeface="Arial" pitchFamily="34" charset="0"/>
              <a:buNone/>
            </a:pPr>
            <a:r>
              <a:rPr lang="zh-CN" altLang="en-US" sz="1100">
                <a:solidFill>
                  <a:srgbClr val="FFFFFF"/>
                </a:solidFill>
              </a:rPr>
              <a:t>建议同一页面内不超过四种颜色，以下是</a:t>
            </a:r>
            <a:r>
              <a:rPr lang="en-US" altLang="zh-CN" sz="1100">
                <a:solidFill>
                  <a:srgbClr val="FFFFFF"/>
                </a:solidFill>
              </a:rPr>
              <a:t>13</a:t>
            </a:r>
            <a:r>
              <a:rPr lang="zh-CN" altLang="en-US" sz="1100">
                <a:solidFill>
                  <a:srgbClr val="FFFFFF"/>
                </a:solidFill>
              </a:rPr>
              <a:t>组配色方案，同一页面内只选择一组使用。（仅供参考）</a:t>
            </a:r>
          </a:p>
        </p:txBody>
      </p:sp>
      <p:sp>
        <p:nvSpPr>
          <p:cNvPr id="7181" name="Rectangle 216"/>
          <p:cNvSpPr>
            <a:spLocks noChangeArrowheads="1"/>
          </p:cNvSpPr>
          <p:nvPr/>
        </p:nvSpPr>
        <p:spPr bwMode="auto">
          <a:xfrm>
            <a:off x="9251950" y="7938"/>
            <a:ext cx="1120775" cy="684212"/>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eaLnBrk="0" hangingPunct="0">
              <a:lnSpc>
                <a:spcPct val="120000"/>
              </a:lnSpc>
              <a:spcBef>
                <a:spcPct val="20000"/>
              </a:spcBef>
              <a:buFont typeface="Arial" pitchFamily="34" charset="0"/>
              <a:buNone/>
            </a:pPr>
            <a:r>
              <a:rPr lang="zh-CN" altLang="en-US" sz="1100">
                <a:solidFill>
                  <a:srgbClr val="FFFFFF"/>
                </a:solidFill>
              </a:rPr>
              <a:t>客户或者合作伙伴的标志放在右上角</a:t>
            </a:r>
            <a:r>
              <a:rPr lang="en-US" altLang="zh-CN" sz="1100">
                <a:solidFill>
                  <a:srgbClr val="FFFFFF"/>
                </a:solidFill>
              </a:rPr>
              <a:t>.</a:t>
            </a:r>
            <a:endParaRPr lang="zh-CN" altLang="en-US" sz="1100">
              <a:solidFill>
                <a:srgbClr val="FFFFFF"/>
              </a:solidFill>
            </a:endParaRPr>
          </a:p>
        </p:txBody>
      </p:sp>
      <p:pic>
        <p:nvPicPr>
          <p:cNvPr id="7248" name="Picture 80" descr="sb10064568n-001副本"/>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0" y="1268413"/>
            <a:ext cx="9144000" cy="2951162"/>
          </a:xfrm>
          <a:prstGeom prst="rect">
            <a:avLst/>
          </a:prstGeom>
          <a:noFill/>
          <a:extLst>
            <a:ext uri="{909E8E84-426E-40DD-AFC4-6F175D3DCCD1}">
              <a14:hiddenFill xmlns:a14="http://schemas.microsoft.com/office/drawing/2010/main">
                <a:solidFill>
                  <a:srgbClr val="FFFFFF"/>
                </a:solidFill>
              </a14:hiddenFill>
            </a:ext>
          </a:extLst>
        </p:spPr>
      </p:pic>
      <p:pic>
        <p:nvPicPr>
          <p:cNvPr id="7249" name="Picture 81" descr="未标题-2"/>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083300" y="1268413"/>
            <a:ext cx="3060700" cy="2949575"/>
          </a:xfrm>
          <a:prstGeom prst="rect">
            <a:avLst/>
          </a:prstGeom>
          <a:noFill/>
          <a:extLst>
            <a:ext uri="{909E8E84-426E-40DD-AFC4-6F175D3DCCD1}">
              <a14:hiddenFill xmlns:a14="http://schemas.microsoft.com/office/drawing/2010/main">
                <a:solidFill>
                  <a:srgbClr val="FFFFFF"/>
                </a:solidFill>
              </a14:hiddenFill>
            </a:ext>
          </a:extLst>
        </p:spPr>
      </p:pic>
      <p:sp>
        <p:nvSpPr>
          <p:cNvPr id="2" name="Text Box 7"/>
          <p:cNvSpPr txBox="1">
            <a:spLocks noChangeArrowheads="1"/>
          </p:cNvSpPr>
          <p:nvPr/>
        </p:nvSpPr>
        <p:spPr bwMode="auto">
          <a:xfrm>
            <a:off x="7229475" y="3795713"/>
            <a:ext cx="1258888" cy="244475"/>
          </a:xfrm>
          <a:prstGeom prst="rect">
            <a:avLst/>
          </a:prstGeom>
          <a:noFill/>
          <a:ln>
            <a:noFill/>
          </a:ln>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000" smtClean="0">
                <a:solidFill>
                  <a:srgbClr val="FFFFFF"/>
                </a:solidFill>
                <a:latin typeface="FrutigerNext LT Bold" pitchFamily="34" charset="0"/>
                <a:ea typeface="MS PGothic" pitchFamily="34" charset="-128"/>
              </a:rPr>
              <a:t>www.huawei.com</a:t>
            </a:r>
          </a:p>
        </p:txBody>
      </p:sp>
    </p:spTree>
  </p:cSld>
  <p:clrMap bg1="lt1" tx1="dk1" bg2="lt2" tx2="dk2" accent1="accent1" accent2="accent2" accent3="accent3" accent4="accent4" accent5="accent5" accent6="accent6" hlink="hlink" folHlink="folHlink"/>
  <p:sldLayoutIdLst>
    <p:sldLayoutId id="2147483819" r:id="rId1"/>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chemeClr val="tx1"/>
          </a:solidFill>
          <a:latin typeface="+mn-lt"/>
          <a:ea typeface="黑体" pitchFamily="49" charset="-122"/>
          <a:cs typeface="+mj-cs"/>
        </a:defRPr>
      </a:lvl1pPr>
      <a:lvl2pPr algn="l" rtl="0" eaLnBrk="0" fontAlgn="base" hangingPunct="0">
        <a:spcBef>
          <a:spcPct val="0"/>
        </a:spcBef>
        <a:spcAft>
          <a:spcPct val="0"/>
        </a:spcAft>
        <a:defRPr sz="3200" b="1">
          <a:solidFill>
            <a:schemeClr val="tx1"/>
          </a:solidFill>
          <a:latin typeface="黑体" pitchFamily="49" charset="-122"/>
          <a:ea typeface="黑体" pitchFamily="49" charset="-122"/>
          <a:cs typeface="宋体" charset="-122"/>
        </a:defRPr>
      </a:lvl2pPr>
      <a:lvl3pPr algn="l" rtl="0" eaLnBrk="0" fontAlgn="base" hangingPunct="0">
        <a:spcBef>
          <a:spcPct val="0"/>
        </a:spcBef>
        <a:spcAft>
          <a:spcPct val="0"/>
        </a:spcAft>
        <a:defRPr sz="3200" b="1">
          <a:solidFill>
            <a:schemeClr val="tx1"/>
          </a:solidFill>
          <a:latin typeface="黑体" pitchFamily="49" charset="-122"/>
          <a:ea typeface="黑体" pitchFamily="49" charset="-122"/>
          <a:cs typeface="宋体" charset="-122"/>
        </a:defRPr>
      </a:lvl3pPr>
      <a:lvl4pPr algn="l" rtl="0" eaLnBrk="0" fontAlgn="base" hangingPunct="0">
        <a:spcBef>
          <a:spcPct val="0"/>
        </a:spcBef>
        <a:spcAft>
          <a:spcPct val="0"/>
        </a:spcAft>
        <a:defRPr sz="3200" b="1">
          <a:solidFill>
            <a:schemeClr val="tx1"/>
          </a:solidFill>
          <a:latin typeface="黑体" pitchFamily="49" charset="-122"/>
          <a:ea typeface="黑体" pitchFamily="49" charset="-122"/>
          <a:cs typeface="宋体" charset="-122"/>
        </a:defRPr>
      </a:lvl4pPr>
      <a:lvl5pPr algn="l" rtl="0" eaLnBrk="0" fontAlgn="base" hangingPunct="0">
        <a:spcBef>
          <a:spcPct val="0"/>
        </a:spcBef>
        <a:spcAft>
          <a:spcPct val="0"/>
        </a:spcAft>
        <a:defRPr sz="3200" b="1">
          <a:solidFill>
            <a:schemeClr val="tx1"/>
          </a:solidFill>
          <a:latin typeface="黑体" pitchFamily="49" charset="-122"/>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spcBef>
          <a:spcPct val="20000"/>
        </a:spcBef>
        <a:spcAft>
          <a:spcPct val="0"/>
        </a:spcAft>
        <a:buClr>
          <a:srgbClr val="990000"/>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Font typeface="FrutigerNext LT Medium" pitchFamily="34" charset="0"/>
        <a:buChar char="»"/>
        <a:defRPr>
          <a:solidFill>
            <a:schemeClr val="tx1"/>
          </a:solidFill>
          <a:latin typeface="+mn-lt"/>
          <a:ea typeface="+mn-ea"/>
          <a:cs typeface="+mn-cs"/>
        </a:defRPr>
      </a:lvl3pPr>
      <a:lvl4pPr marL="1600200" indent="-228600" algn="l" rtl="0" eaLnBrk="0" fontAlgn="base" hangingPunct="0">
        <a:spcBef>
          <a:spcPct val="20000"/>
        </a:spcBef>
        <a:spcAft>
          <a:spcPct val="0"/>
        </a:spcAft>
        <a:buChar char="–"/>
        <a:defRPr sz="16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7" name="Rectangle 8"/>
          <p:cNvSpPr>
            <a:spLocks noGrp="1" noChangeArrowheads="1"/>
          </p:cNvSpPr>
          <p:nvPr>
            <p:ph type="title"/>
          </p:nvPr>
        </p:nvSpPr>
        <p:spPr bwMode="auto">
          <a:xfrm>
            <a:off x="755650" y="4508500"/>
            <a:ext cx="55483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spAutoFit/>
          </a:bodyPr>
          <a:lstStyle/>
          <a:p>
            <a:pPr lvl="0"/>
            <a:r>
              <a:rPr lang="zh-CN" altLang="en-US" dirty="0" smtClean="0"/>
              <a:t>单击此处编辑母版标题样式</a:t>
            </a:r>
          </a:p>
        </p:txBody>
      </p:sp>
      <p:sp>
        <p:nvSpPr>
          <p:cNvPr id="82" name="Text Box 5"/>
          <p:cNvSpPr txBox="1">
            <a:spLocks noChangeArrowheads="1"/>
          </p:cNvSpPr>
          <p:nvPr/>
        </p:nvSpPr>
        <p:spPr bwMode="auto">
          <a:xfrm>
            <a:off x="755650" y="6219825"/>
            <a:ext cx="2967038" cy="212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bIns="0">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eaLnBrk="0" hangingPunct="0">
              <a:defRPr/>
            </a:pPr>
            <a:r>
              <a:rPr lang="en-US" altLang="zh-CN" sz="1400" smtClean="0">
                <a:latin typeface="FrutigerNext LT Bold" pitchFamily="34" charset="0"/>
                <a:ea typeface="MS PGothic" pitchFamily="34" charset="-128"/>
              </a:rPr>
              <a:t>HUAWEI TECHNOLOGIES CO., LTD.</a:t>
            </a:r>
          </a:p>
        </p:txBody>
      </p:sp>
      <p:pic>
        <p:nvPicPr>
          <p:cNvPr id="8199" name="Picture 6" descr="Logo"/>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669213" y="5684838"/>
            <a:ext cx="706437"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0" name="Rectangle 13"/>
          <p:cNvSpPr>
            <a:spLocks noChangeArrowheads="1"/>
          </p:cNvSpPr>
          <p:nvPr/>
        </p:nvSpPr>
        <p:spPr bwMode="auto">
          <a:xfrm>
            <a:off x="7235825" y="476250"/>
            <a:ext cx="14652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defTabSz="784225" eaLnBrk="0" hangingPunct="0"/>
            <a:r>
              <a:rPr lang="en-US" altLang="zh-CN" sz="1400" b="1">
                <a:solidFill>
                  <a:srgbClr val="666666"/>
                </a:solidFill>
                <a:latin typeface="FrutigerNext LT Bold" pitchFamily="34" charset="0"/>
                <a:ea typeface="MS PGothic" pitchFamily="34" charset="-128"/>
              </a:rPr>
              <a:t>Security Level: </a:t>
            </a:r>
          </a:p>
        </p:txBody>
      </p:sp>
      <p:sp>
        <p:nvSpPr>
          <p:cNvPr id="85" name="Rectangle 19"/>
          <p:cNvSpPr>
            <a:spLocks noGrp="1" noChangeArrowheads="1"/>
          </p:cNvSpPr>
          <p:nvPr>
            <p:ph type="dt" sz="quarter" idx="2"/>
          </p:nvPr>
        </p:nvSpPr>
        <p:spPr bwMode="auto">
          <a:xfrm>
            <a:off x="755650" y="476250"/>
            <a:ext cx="2133600" cy="212725"/>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B2B2B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sz="1400">
                <a:latin typeface="Arial" charset="0"/>
                <a:ea typeface="黑体" pitchFamily="49" charset="-122"/>
              </a:defRPr>
            </a:lvl1pPr>
          </a:lstStyle>
          <a:p>
            <a:pPr>
              <a:defRPr/>
            </a:pPr>
            <a:endParaRPr lang="en-US" altLang="zh-CN"/>
          </a:p>
        </p:txBody>
      </p:sp>
      <p:sp>
        <p:nvSpPr>
          <p:cNvPr id="8202" name="Rectangle 15"/>
          <p:cNvSpPr>
            <a:spLocks noChangeArrowheads="1"/>
          </p:cNvSpPr>
          <p:nvPr/>
        </p:nvSpPr>
        <p:spPr bwMode="auto">
          <a:xfrm>
            <a:off x="-1952625" y="692150"/>
            <a:ext cx="1844675" cy="5500688"/>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marL="342900" indent="-342900" algn="r" eaLnBrk="0" hangingPunct="0">
              <a:lnSpc>
                <a:spcPct val="125000"/>
              </a:lnSpc>
              <a:spcBef>
                <a:spcPct val="20000"/>
              </a:spcBef>
              <a:buFont typeface="Arial" pitchFamily="34" charset="0"/>
              <a:buNone/>
            </a:pPr>
            <a:r>
              <a:rPr lang="zh-CN" altLang="en-US" sz="1100">
                <a:solidFill>
                  <a:srgbClr val="FFFFFF"/>
                </a:solidFill>
              </a:rPr>
              <a:t>英文标题</a:t>
            </a:r>
            <a:r>
              <a:rPr lang="en-US" altLang="zh-CN" sz="1100">
                <a:solidFill>
                  <a:srgbClr val="FFFFFF"/>
                </a:solidFill>
              </a:rPr>
              <a:t>:32-35pt  </a:t>
            </a: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颜色</a:t>
            </a:r>
            <a:r>
              <a:rPr lang="en-US" altLang="zh-CN" sz="1100">
                <a:solidFill>
                  <a:srgbClr val="FFFFFF"/>
                </a:solidFill>
              </a:rPr>
              <a:t>: R153 G0 B0</a:t>
            </a:r>
          </a:p>
          <a:p>
            <a:pPr marL="342900" indent="-342900" algn="r" eaLnBrk="0" hangingPunct="0">
              <a:lnSpc>
                <a:spcPct val="125000"/>
              </a:lnSpc>
              <a:spcBef>
                <a:spcPct val="20000"/>
              </a:spcBef>
              <a:buFont typeface="Arial" pitchFamily="34" charset="0"/>
              <a:buNone/>
            </a:pPr>
            <a:r>
              <a:rPr lang="zh-CN" altLang="en-US" sz="1100">
                <a:solidFill>
                  <a:srgbClr val="FFFFFF"/>
                </a:solidFill>
              </a:rPr>
              <a:t>内部使用字体 </a:t>
            </a:r>
            <a:r>
              <a:rPr lang="en-US" altLang="zh-CN" sz="1100">
                <a:solidFill>
                  <a:srgbClr val="FFFFFF"/>
                </a:solidFill>
              </a:rPr>
              <a:t>:</a:t>
            </a:r>
          </a:p>
          <a:p>
            <a:pPr marL="342900" indent="-342900" algn="r" eaLnBrk="0" hangingPunct="0">
              <a:lnSpc>
                <a:spcPct val="125000"/>
              </a:lnSpc>
              <a:spcBef>
                <a:spcPct val="20000"/>
              </a:spcBef>
              <a:buFont typeface="Arial" pitchFamily="34" charset="0"/>
              <a:buNone/>
            </a:pPr>
            <a:r>
              <a:rPr lang="en-US" altLang="zh-CN" sz="1100">
                <a:solidFill>
                  <a:srgbClr val="FFFFFF"/>
                </a:solidFill>
              </a:rPr>
              <a:t>FrutigerNext LT Medium</a:t>
            </a:r>
          </a:p>
          <a:p>
            <a:pPr marL="342900" indent="-342900" algn="r" eaLnBrk="0" hangingPunct="0">
              <a:lnSpc>
                <a:spcPct val="125000"/>
              </a:lnSpc>
              <a:spcBef>
                <a:spcPct val="20000"/>
              </a:spcBef>
              <a:buFont typeface="Arial" pitchFamily="34" charset="0"/>
              <a:buNone/>
            </a:pPr>
            <a:r>
              <a:rPr lang="zh-CN" altLang="en-US" sz="1100">
                <a:solidFill>
                  <a:srgbClr val="FFFFFF"/>
                </a:solidFill>
              </a:rPr>
              <a:t>外部使用字体 </a:t>
            </a:r>
            <a:r>
              <a:rPr lang="en-US" altLang="zh-CN" sz="1100">
                <a:solidFill>
                  <a:srgbClr val="FFFFFF"/>
                </a:solidFill>
              </a:rPr>
              <a:t>: Arial</a:t>
            </a:r>
          </a:p>
          <a:p>
            <a:pPr marL="342900" indent="-342900" algn="r" eaLnBrk="0" hangingPunct="0">
              <a:lnSpc>
                <a:spcPct val="75000"/>
              </a:lnSpc>
              <a:spcBef>
                <a:spcPct val="20000"/>
              </a:spcBef>
              <a:buFont typeface="Arial" pitchFamily="34" charset="0"/>
              <a:buNone/>
            </a:pPr>
            <a:endParaRPr lang="en-US" altLang="zh-CN"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中文标题</a:t>
            </a:r>
            <a:r>
              <a:rPr lang="en-US" altLang="zh-CN" sz="1100">
                <a:solidFill>
                  <a:srgbClr val="FFFFFF"/>
                </a:solidFill>
              </a:rPr>
              <a:t>:30-32pt  </a:t>
            </a: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颜色</a:t>
            </a:r>
            <a:r>
              <a:rPr lang="en-US" altLang="zh-CN" sz="1100">
                <a:solidFill>
                  <a:srgbClr val="FFFFFF"/>
                </a:solidFill>
              </a:rPr>
              <a:t>: R153 G0 B0</a:t>
            </a:r>
          </a:p>
          <a:p>
            <a:pPr marL="342900" indent="-342900" algn="r" eaLnBrk="0" hangingPunct="0">
              <a:lnSpc>
                <a:spcPct val="125000"/>
              </a:lnSpc>
              <a:spcBef>
                <a:spcPct val="20000"/>
              </a:spcBef>
              <a:buFont typeface="Arial" pitchFamily="34" charset="0"/>
              <a:buNone/>
            </a:pPr>
            <a:r>
              <a:rPr lang="zh-CN" altLang="en-US" sz="1100">
                <a:solidFill>
                  <a:srgbClr val="FFFFFF"/>
                </a:solidFill>
              </a:rPr>
              <a:t>字体</a:t>
            </a:r>
            <a:r>
              <a:rPr lang="en-US" altLang="zh-CN" sz="1100">
                <a:solidFill>
                  <a:srgbClr val="FFFFFF"/>
                </a:solidFill>
              </a:rPr>
              <a:t>:</a:t>
            </a:r>
            <a:r>
              <a:rPr lang="zh-CN" altLang="en-US" sz="1100">
                <a:solidFill>
                  <a:srgbClr val="FFFFFF"/>
                </a:solidFill>
              </a:rPr>
              <a:t>黑体</a:t>
            </a:r>
          </a:p>
          <a:p>
            <a:pPr marL="342900" indent="-342900" algn="r" eaLnBrk="0" hangingPunct="0">
              <a:lnSpc>
                <a:spcPct val="125000"/>
              </a:lnSpc>
              <a:spcBef>
                <a:spcPct val="20000"/>
              </a:spcBef>
              <a:buFont typeface="Arial" pitchFamily="34" charset="0"/>
              <a:buNone/>
            </a:pP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英文正文</a:t>
            </a:r>
            <a:r>
              <a:rPr lang="en-US" altLang="zh-CN" sz="1100">
                <a:solidFill>
                  <a:srgbClr val="FFFFFF"/>
                </a:solidFill>
              </a:rPr>
              <a:t>:20-22pt</a:t>
            </a:r>
          </a:p>
          <a:p>
            <a:pPr marL="342900" indent="-342900" algn="r" eaLnBrk="0" hangingPunct="0">
              <a:lnSpc>
                <a:spcPct val="125000"/>
              </a:lnSpc>
              <a:spcBef>
                <a:spcPct val="20000"/>
              </a:spcBef>
              <a:buFont typeface="Arial" pitchFamily="34" charset="0"/>
              <a:buNone/>
            </a:pPr>
            <a:r>
              <a:rPr lang="zh-CN" altLang="en-US" sz="1100">
                <a:solidFill>
                  <a:srgbClr val="FFFFFF"/>
                </a:solidFill>
              </a:rPr>
              <a:t>子目录 </a:t>
            </a:r>
            <a:r>
              <a:rPr lang="en-US" altLang="zh-CN" sz="1100">
                <a:solidFill>
                  <a:srgbClr val="FFFFFF"/>
                </a:solidFill>
              </a:rPr>
              <a:t>(2-5</a:t>
            </a:r>
            <a:r>
              <a:rPr lang="zh-CN" altLang="en-US" sz="1100">
                <a:solidFill>
                  <a:srgbClr val="FFFFFF"/>
                </a:solidFill>
              </a:rPr>
              <a:t>级</a:t>
            </a:r>
            <a:r>
              <a:rPr lang="en-US" altLang="zh-CN" sz="1100">
                <a:solidFill>
                  <a:srgbClr val="FFFFFF"/>
                </a:solidFill>
              </a:rPr>
              <a:t>) :18pt  </a:t>
            </a:r>
          </a:p>
          <a:p>
            <a:pPr marL="342900" indent="-342900" algn="r" eaLnBrk="0" hangingPunct="0">
              <a:lnSpc>
                <a:spcPct val="125000"/>
              </a:lnSpc>
              <a:spcBef>
                <a:spcPct val="20000"/>
              </a:spcBef>
              <a:buFont typeface="Arial" pitchFamily="34" charset="0"/>
              <a:buNone/>
            </a:pPr>
            <a:r>
              <a:rPr lang="zh-CN" altLang="en-US" sz="1100">
                <a:solidFill>
                  <a:srgbClr val="FFFFFF"/>
                </a:solidFill>
              </a:rPr>
              <a:t>颜色</a:t>
            </a:r>
            <a:r>
              <a:rPr lang="en-US" altLang="zh-CN" sz="1100">
                <a:solidFill>
                  <a:srgbClr val="FFFFFF"/>
                </a:solidFill>
              </a:rPr>
              <a:t>:</a:t>
            </a:r>
            <a:r>
              <a:rPr lang="zh-CN" altLang="en-US" sz="1100">
                <a:solidFill>
                  <a:srgbClr val="FFFFFF"/>
                </a:solidFill>
              </a:rPr>
              <a:t>黑色</a:t>
            </a:r>
          </a:p>
          <a:p>
            <a:pPr marL="342900" indent="-342900" algn="r" eaLnBrk="0" hangingPunct="0">
              <a:lnSpc>
                <a:spcPct val="125000"/>
              </a:lnSpc>
              <a:spcBef>
                <a:spcPct val="20000"/>
              </a:spcBef>
              <a:buFont typeface="Arial" pitchFamily="34" charset="0"/>
              <a:buNone/>
            </a:pPr>
            <a:r>
              <a:rPr lang="zh-CN" altLang="en-US" sz="1100">
                <a:solidFill>
                  <a:srgbClr val="FFFFFF"/>
                </a:solidFill>
              </a:rPr>
              <a:t>内部使用字体 </a:t>
            </a:r>
            <a:r>
              <a:rPr lang="en-US" altLang="zh-CN" sz="1100">
                <a:solidFill>
                  <a:srgbClr val="FFFFFF"/>
                </a:solidFill>
              </a:rPr>
              <a:t>:</a:t>
            </a:r>
          </a:p>
          <a:p>
            <a:pPr marL="342900" indent="-342900" algn="r" eaLnBrk="0" hangingPunct="0">
              <a:lnSpc>
                <a:spcPct val="125000"/>
              </a:lnSpc>
              <a:spcBef>
                <a:spcPct val="20000"/>
              </a:spcBef>
              <a:buFont typeface="Arial" pitchFamily="34" charset="0"/>
              <a:buNone/>
            </a:pPr>
            <a:r>
              <a:rPr lang="en-US" altLang="zh-CN" sz="1100">
                <a:solidFill>
                  <a:srgbClr val="FFFFFF"/>
                </a:solidFill>
              </a:rPr>
              <a:t>FrutigerNext LT Regular</a:t>
            </a:r>
          </a:p>
          <a:p>
            <a:pPr marL="342900" indent="-342900" algn="r" eaLnBrk="0" hangingPunct="0">
              <a:lnSpc>
                <a:spcPct val="125000"/>
              </a:lnSpc>
              <a:spcBef>
                <a:spcPct val="20000"/>
              </a:spcBef>
              <a:buFont typeface="Arial" pitchFamily="34" charset="0"/>
              <a:buNone/>
            </a:pPr>
            <a:r>
              <a:rPr lang="zh-CN" altLang="en-US" sz="1100">
                <a:solidFill>
                  <a:srgbClr val="FFFFFF"/>
                </a:solidFill>
              </a:rPr>
              <a:t>外部使用字体 </a:t>
            </a:r>
            <a:r>
              <a:rPr lang="en-US" altLang="zh-CN" sz="1100">
                <a:solidFill>
                  <a:srgbClr val="FFFFFF"/>
                </a:solidFill>
              </a:rPr>
              <a:t>: Arial</a:t>
            </a:r>
          </a:p>
          <a:p>
            <a:pPr marL="342900" indent="-342900" algn="r" eaLnBrk="0" hangingPunct="0">
              <a:lnSpc>
                <a:spcPct val="75000"/>
              </a:lnSpc>
              <a:spcBef>
                <a:spcPct val="20000"/>
              </a:spcBef>
              <a:buFont typeface="Arial" pitchFamily="34" charset="0"/>
              <a:buNone/>
            </a:pPr>
            <a:endParaRPr lang="en-US" altLang="zh-CN"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中文正文</a:t>
            </a:r>
            <a:r>
              <a:rPr lang="en-US" altLang="zh-CN" sz="1100">
                <a:solidFill>
                  <a:srgbClr val="FFFFFF"/>
                </a:solidFill>
              </a:rPr>
              <a:t>:18-20pt</a:t>
            </a:r>
          </a:p>
          <a:p>
            <a:pPr marL="342900" indent="-342900" algn="r" eaLnBrk="0" hangingPunct="0">
              <a:lnSpc>
                <a:spcPct val="125000"/>
              </a:lnSpc>
              <a:spcBef>
                <a:spcPct val="20000"/>
              </a:spcBef>
              <a:buFont typeface="Arial" pitchFamily="34" charset="0"/>
              <a:buNone/>
            </a:pPr>
            <a:r>
              <a:rPr lang="zh-CN" altLang="en-US" sz="1100">
                <a:solidFill>
                  <a:srgbClr val="FFFFFF"/>
                </a:solidFill>
              </a:rPr>
              <a:t>子目录</a:t>
            </a:r>
            <a:r>
              <a:rPr lang="en-US" altLang="zh-CN" sz="1100">
                <a:solidFill>
                  <a:srgbClr val="FFFFFF"/>
                </a:solidFill>
              </a:rPr>
              <a:t>(2-5</a:t>
            </a:r>
            <a:r>
              <a:rPr lang="zh-CN" altLang="en-US" sz="1100">
                <a:solidFill>
                  <a:srgbClr val="FFFFFF"/>
                </a:solidFill>
              </a:rPr>
              <a:t>级</a:t>
            </a:r>
            <a:r>
              <a:rPr lang="en-US" altLang="zh-CN" sz="1100">
                <a:solidFill>
                  <a:srgbClr val="FFFFFF"/>
                </a:solidFill>
              </a:rPr>
              <a:t>):18pt </a:t>
            </a: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颜色</a:t>
            </a:r>
            <a:r>
              <a:rPr lang="en-US" altLang="zh-CN" sz="1100">
                <a:solidFill>
                  <a:srgbClr val="FFFFFF"/>
                </a:solidFill>
              </a:rPr>
              <a:t>:</a:t>
            </a:r>
            <a:r>
              <a:rPr lang="zh-CN" altLang="en-US" sz="1100">
                <a:solidFill>
                  <a:srgbClr val="FFFFFF"/>
                </a:solidFill>
              </a:rPr>
              <a:t>黑色</a:t>
            </a:r>
          </a:p>
          <a:p>
            <a:pPr marL="342900" indent="-342900" algn="r" eaLnBrk="0" hangingPunct="0">
              <a:lnSpc>
                <a:spcPct val="125000"/>
              </a:lnSpc>
              <a:spcBef>
                <a:spcPct val="20000"/>
              </a:spcBef>
              <a:buFont typeface="Arial" pitchFamily="34" charset="0"/>
              <a:buNone/>
            </a:pPr>
            <a:r>
              <a:rPr lang="zh-CN" altLang="en-US" sz="1100">
                <a:solidFill>
                  <a:srgbClr val="FFFFFF"/>
                </a:solidFill>
              </a:rPr>
              <a:t>字体</a:t>
            </a:r>
            <a:r>
              <a:rPr lang="en-US" altLang="zh-CN" sz="1100">
                <a:solidFill>
                  <a:srgbClr val="FFFFFF"/>
                </a:solidFill>
              </a:rPr>
              <a:t>:</a:t>
            </a:r>
            <a:r>
              <a:rPr lang="zh-CN" altLang="en-US" sz="1100">
                <a:solidFill>
                  <a:srgbClr val="FFFFFF"/>
                </a:solidFill>
              </a:rPr>
              <a:t>细黑体 </a:t>
            </a:r>
            <a:endParaRPr lang="zh-CN" altLang="en-US" sz="1100">
              <a:solidFill>
                <a:srgbClr val="000000"/>
              </a:solidFill>
            </a:endParaRPr>
          </a:p>
        </p:txBody>
      </p:sp>
      <p:grpSp>
        <p:nvGrpSpPr>
          <p:cNvPr id="8203" name="Group 83"/>
          <p:cNvGrpSpPr>
            <a:grpSpLocks/>
          </p:cNvGrpSpPr>
          <p:nvPr/>
        </p:nvGrpSpPr>
        <p:grpSpPr bwMode="auto">
          <a:xfrm>
            <a:off x="9324975" y="3367088"/>
            <a:ext cx="919163" cy="3490912"/>
            <a:chOff x="5839" y="2160"/>
            <a:chExt cx="579" cy="2199"/>
          </a:xfrm>
        </p:grpSpPr>
        <p:sp>
          <p:nvSpPr>
            <p:cNvPr id="8206" name="Rectangle 84"/>
            <p:cNvSpPr>
              <a:spLocks noChangeArrowheads="1"/>
            </p:cNvSpPr>
            <p:nvPr userDrawn="1"/>
          </p:nvSpPr>
          <p:spPr bwMode="auto">
            <a:xfrm>
              <a:off x="5839" y="2160"/>
              <a:ext cx="579" cy="2199"/>
            </a:xfrm>
            <a:prstGeom prst="rect">
              <a:avLst/>
            </a:prstGeom>
            <a:solidFill>
              <a:srgbClr val="FFFFFF"/>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425" tIns="45712" rIns="91425" bIns="45712" anchor="ctr">
              <a:spAutoFit/>
            </a:bodyPr>
            <a:lstStyle/>
            <a:p>
              <a:endParaRPr lang="zh-CN" altLang="en-US"/>
            </a:p>
          </p:txBody>
        </p:sp>
        <p:grpSp>
          <p:nvGrpSpPr>
            <p:cNvPr id="8207" name="Group 85"/>
            <p:cNvGrpSpPr>
              <a:grpSpLocks/>
            </p:cNvGrpSpPr>
            <p:nvPr userDrawn="1"/>
          </p:nvGrpSpPr>
          <p:grpSpPr bwMode="auto">
            <a:xfrm>
              <a:off x="5893" y="2387"/>
              <a:ext cx="466" cy="115"/>
              <a:chOff x="5893" y="2387"/>
              <a:chExt cx="466" cy="115"/>
            </a:xfrm>
          </p:grpSpPr>
          <p:sp>
            <p:nvSpPr>
              <p:cNvPr id="8268" name="Rectangle 86"/>
              <p:cNvSpPr>
                <a:spLocks noChangeArrowheads="1"/>
              </p:cNvSpPr>
              <p:nvPr userDrawn="1"/>
            </p:nvSpPr>
            <p:spPr bwMode="auto">
              <a:xfrm flipV="1">
                <a:off x="6010" y="2387"/>
                <a:ext cx="116" cy="115"/>
              </a:xfrm>
              <a:prstGeom prst="rect">
                <a:avLst/>
              </a:prstGeom>
              <a:solidFill>
                <a:srgbClr val="FFCC66"/>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69" name="Rectangle 87"/>
              <p:cNvSpPr>
                <a:spLocks noChangeArrowheads="1"/>
              </p:cNvSpPr>
              <p:nvPr userDrawn="1"/>
            </p:nvSpPr>
            <p:spPr bwMode="auto">
              <a:xfrm flipV="1">
                <a:off x="6126" y="2387"/>
                <a:ext cx="116" cy="115"/>
              </a:xfrm>
              <a:prstGeom prst="rect">
                <a:avLst/>
              </a:prstGeom>
              <a:solidFill>
                <a:srgbClr val="FF99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70" name="Rectangle 88"/>
              <p:cNvSpPr>
                <a:spLocks noChangeArrowheads="1"/>
              </p:cNvSpPr>
              <p:nvPr userDrawn="1"/>
            </p:nvSpPr>
            <p:spPr bwMode="auto">
              <a:xfrm flipV="1">
                <a:off x="6242" y="2387"/>
                <a:ext cx="117" cy="115"/>
              </a:xfrm>
              <a:prstGeom prst="rect">
                <a:avLst/>
              </a:prstGeom>
              <a:solidFill>
                <a:srgbClr val="99660A"/>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71" name="Rectangle 89"/>
              <p:cNvSpPr>
                <a:spLocks noChangeArrowheads="1"/>
              </p:cNvSpPr>
              <p:nvPr userDrawn="1"/>
            </p:nvSpPr>
            <p:spPr bwMode="auto">
              <a:xfrm flipV="1">
                <a:off x="5893" y="2387"/>
                <a:ext cx="117" cy="115"/>
              </a:xfrm>
              <a:prstGeom prst="rect">
                <a:avLst/>
              </a:prstGeom>
              <a:solidFill>
                <a:srgbClr val="FFCC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8208" name="Group 90"/>
            <p:cNvGrpSpPr>
              <a:grpSpLocks/>
            </p:cNvGrpSpPr>
            <p:nvPr userDrawn="1"/>
          </p:nvGrpSpPr>
          <p:grpSpPr bwMode="auto">
            <a:xfrm>
              <a:off x="5893" y="2523"/>
              <a:ext cx="466" cy="115"/>
              <a:chOff x="5893" y="2523"/>
              <a:chExt cx="466" cy="115"/>
            </a:xfrm>
          </p:grpSpPr>
          <p:sp>
            <p:nvSpPr>
              <p:cNvPr id="8264" name="Rectangle 91"/>
              <p:cNvSpPr>
                <a:spLocks noChangeArrowheads="1"/>
              </p:cNvSpPr>
              <p:nvPr userDrawn="1"/>
            </p:nvSpPr>
            <p:spPr bwMode="auto">
              <a:xfrm flipV="1">
                <a:off x="6010" y="2523"/>
                <a:ext cx="116" cy="115"/>
              </a:xfrm>
              <a:prstGeom prst="rect">
                <a:avLst/>
              </a:prstGeom>
              <a:solidFill>
                <a:srgbClr val="99CC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65" name="Rectangle 92"/>
              <p:cNvSpPr>
                <a:spLocks noChangeArrowheads="1"/>
              </p:cNvSpPr>
              <p:nvPr userDrawn="1"/>
            </p:nvSpPr>
            <p:spPr bwMode="auto">
              <a:xfrm flipV="1">
                <a:off x="6126" y="2523"/>
                <a:ext cx="116" cy="115"/>
              </a:xfrm>
              <a:prstGeom prst="rect">
                <a:avLst/>
              </a:prstGeom>
              <a:solidFill>
                <a:srgbClr val="99CC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66" name="Rectangle 93"/>
              <p:cNvSpPr>
                <a:spLocks noChangeArrowheads="1"/>
              </p:cNvSpPr>
              <p:nvPr userDrawn="1"/>
            </p:nvSpPr>
            <p:spPr bwMode="auto">
              <a:xfrm flipV="1">
                <a:off x="6242" y="2523"/>
                <a:ext cx="117" cy="115"/>
              </a:xfrm>
              <a:prstGeom prst="rect">
                <a:avLst/>
              </a:prstGeom>
              <a:solidFill>
                <a:srgbClr val="0099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67" name="Rectangle 94"/>
              <p:cNvSpPr>
                <a:spLocks noChangeArrowheads="1"/>
              </p:cNvSpPr>
              <p:nvPr userDrawn="1"/>
            </p:nvSpPr>
            <p:spPr bwMode="auto">
              <a:xfrm flipV="1">
                <a:off x="5893" y="2523"/>
                <a:ext cx="117" cy="115"/>
              </a:xfrm>
              <a:prstGeom prst="rect">
                <a:avLst/>
              </a:prstGeom>
              <a:solidFill>
                <a:srgbClr val="CCCC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8209" name="Group 95"/>
            <p:cNvGrpSpPr>
              <a:grpSpLocks/>
            </p:cNvGrpSpPr>
            <p:nvPr userDrawn="1"/>
          </p:nvGrpSpPr>
          <p:grpSpPr bwMode="auto">
            <a:xfrm>
              <a:off x="5893" y="2659"/>
              <a:ext cx="466" cy="115"/>
              <a:chOff x="5893" y="2659"/>
              <a:chExt cx="466" cy="115"/>
            </a:xfrm>
          </p:grpSpPr>
          <p:sp>
            <p:nvSpPr>
              <p:cNvPr id="8260" name="Rectangle 96"/>
              <p:cNvSpPr>
                <a:spLocks noChangeArrowheads="1"/>
              </p:cNvSpPr>
              <p:nvPr userDrawn="1"/>
            </p:nvSpPr>
            <p:spPr bwMode="auto">
              <a:xfrm flipV="1">
                <a:off x="6010" y="2659"/>
                <a:ext cx="116" cy="115"/>
              </a:xfrm>
              <a:prstGeom prst="rect">
                <a:avLst/>
              </a:prstGeom>
              <a:solidFill>
                <a:srgbClr val="99CC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61" name="Rectangle 97"/>
              <p:cNvSpPr>
                <a:spLocks noChangeArrowheads="1"/>
              </p:cNvSpPr>
              <p:nvPr userDrawn="1"/>
            </p:nvSpPr>
            <p:spPr bwMode="auto">
              <a:xfrm flipV="1">
                <a:off x="6126" y="2659"/>
                <a:ext cx="116" cy="115"/>
              </a:xfrm>
              <a:prstGeom prst="rect">
                <a:avLst/>
              </a:prstGeom>
              <a:solidFill>
                <a:srgbClr val="0099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62" name="Rectangle 98"/>
              <p:cNvSpPr>
                <a:spLocks noChangeArrowheads="1"/>
              </p:cNvSpPr>
              <p:nvPr userDrawn="1"/>
            </p:nvSpPr>
            <p:spPr bwMode="auto">
              <a:xfrm flipV="1">
                <a:off x="6242" y="2659"/>
                <a:ext cx="117" cy="115"/>
              </a:xfrm>
              <a:prstGeom prst="rect">
                <a:avLst/>
              </a:prstGeom>
              <a:solidFill>
                <a:srgbClr val="0066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63" name="Rectangle 99"/>
              <p:cNvSpPr>
                <a:spLocks noChangeArrowheads="1"/>
              </p:cNvSpPr>
              <p:nvPr userDrawn="1"/>
            </p:nvSpPr>
            <p:spPr bwMode="auto">
              <a:xfrm flipV="1">
                <a:off x="5893" y="2659"/>
                <a:ext cx="117" cy="115"/>
              </a:xfrm>
              <a:prstGeom prst="rect">
                <a:avLst/>
              </a:prstGeom>
              <a:solidFill>
                <a:srgbClr val="CCFF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8210" name="Group 100"/>
            <p:cNvGrpSpPr>
              <a:grpSpLocks/>
            </p:cNvGrpSpPr>
            <p:nvPr userDrawn="1"/>
          </p:nvGrpSpPr>
          <p:grpSpPr bwMode="auto">
            <a:xfrm>
              <a:off x="5893" y="2251"/>
              <a:ext cx="466" cy="119"/>
              <a:chOff x="5893" y="2251"/>
              <a:chExt cx="466" cy="119"/>
            </a:xfrm>
          </p:grpSpPr>
          <p:sp>
            <p:nvSpPr>
              <p:cNvPr id="8256" name="Rectangle 101"/>
              <p:cNvSpPr>
                <a:spLocks noChangeArrowheads="1"/>
              </p:cNvSpPr>
              <p:nvPr userDrawn="1"/>
            </p:nvSpPr>
            <p:spPr bwMode="auto">
              <a:xfrm flipV="1">
                <a:off x="6126" y="2251"/>
                <a:ext cx="116" cy="119"/>
              </a:xfrm>
              <a:prstGeom prst="rect">
                <a:avLst/>
              </a:prstGeom>
              <a:solidFill>
                <a:srgbClr val="FF99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57" name="Rectangle 102"/>
              <p:cNvSpPr>
                <a:spLocks noChangeArrowheads="1"/>
              </p:cNvSpPr>
              <p:nvPr userDrawn="1"/>
            </p:nvSpPr>
            <p:spPr bwMode="auto">
              <a:xfrm flipV="1">
                <a:off x="6242" y="2251"/>
                <a:ext cx="117" cy="119"/>
              </a:xfrm>
              <a:prstGeom prst="rect">
                <a:avLst/>
              </a:prstGeom>
              <a:solidFill>
                <a:srgbClr val="CCCC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58" name="Rectangle 103"/>
              <p:cNvSpPr>
                <a:spLocks noChangeArrowheads="1"/>
              </p:cNvSpPr>
              <p:nvPr userDrawn="1"/>
            </p:nvSpPr>
            <p:spPr bwMode="auto">
              <a:xfrm flipV="1">
                <a:off x="5893" y="2251"/>
                <a:ext cx="117" cy="119"/>
              </a:xfrm>
              <a:prstGeom prst="rect">
                <a:avLst/>
              </a:prstGeom>
              <a:solidFill>
                <a:srgbClr val="99CC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59" name="Rectangle 104"/>
              <p:cNvSpPr>
                <a:spLocks noChangeArrowheads="1"/>
              </p:cNvSpPr>
              <p:nvPr userDrawn="1"/>
            </p:nvSpPr>
            <p:spPr bwMode="auto">
              <a:xfrm flipV="1">
                <a:off x="6010" y="2251"/>
                <a:ext cx="116" cy="119"/>
              </a:xfrm>
              <a:prstGeom prst="rect">
                <a:avLst/>
              </a:prstGeom>
              <a:solidFill>
                <a:srgbClr val="6699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8211" name="Group 105"/>
            <p:cNvGrpSpPr>
              <a:grpSpLocks/>
            </p:cNvGrpSpPr>
            <p:nvPr userDrawn="1"/>
          </p:nvGrpSpPr>
          <p:grpSpPr bwMode="auto">
            <a:xfrm>
              <a:off x="5893" y="2886"/>
              <a:ext cx="466" cy="115"/>
              <a:chOff x="5893" y="2886"/>
              <a:chExt cx="466" cy="115"/>
            </a:xfrm>
          </p:grpSpPr>
          <p:sp>
            <p:nvSpPr>
              <p:cNvPr id="8252" name="Rectangle 106"/>
              <p:cNvSpPr>
                <a:spLocks noChangeArrowheads="1"/>
              </p:cNvSpPr>
              <p:nvPr userDrawn="1"/>
            </p:nvSpPr>
            <p:spPr bwMode="auto">
              <a:xfrm flipV="1">
                <a:off x="6010" y="2886"/>
                <a:ext cx="116" cy="115"/>
              </a:xfrm>
              <a:prstGeom prst="rect">
                <a:avLst/>
              </a:prstGeom>
              <a:solidFill>
                <a:srgbClr val="FF99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53" name="Rectangle 107"/>
              <p:cNvSpPr>
                <a:spLocks noChangeArrowheads="1"/>
              </p:cNvSpPr>
              <p:nvPr userDrawn="1"/>
            </p:nvSpPr>
            <p:spPr bwMode="auto">
              <a:xfrm flipV="1">
                <a:off x="6126" y="2886"/>
                <a:ext cx="116" cy="115"/>
              </a:xfrm>
              <a:prstGeom prst="rect">
                <a:avLst/>
              </a:prstGeom>
              <a:solidFill>
                <a:srgbClr val="FFCC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54" name="Rectangle 108"/>
              <p:cNvSpPr>
                <a:spLocks noChangeArrowheads="1"/>
              </p:cNvSpPr>
              <p:nvPr userDrawn="1"/>
            </p:nvSpPr>
            <p:spPr bwMode="auto">
              <a:xfrm flipV="1">
                <a:off x="6242" y="2886"/>
                <a:ext cx="117" cy="115"/>
              </a:xfrm>
              <a:prstGeom prst="rect">
                <a:avLst/>
              </a:prstGeom>
              <a:solidFill>
                <a:srgbClr val="FFCC66"/>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55" name="Rectangle 109"/>
              <p:cNvSpPr>
                <a:spLocks noChangeArrowheads="1"/>
              </p:cNvSpPr>
              <p:nvPr userDrawn="1"/>
            </p:nvSpPr>
            <p:spPr bwMode="auto">
              <a:xfrm flipV="1">
                <a:off x="5893" y="2886"/>
                <a:ext cx="117" cy="115"/>
              </a:xfrm>
              <a:prstGeom prst="rect">
                <a:avLst/>
              </a:prstGeom>
              <a:solidFill>
                <a:srgbClr val="0000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8212" name="Group 110"/>
            <p:cNvGrpSpPr>
              <a:grpSpLocks/>
            </p:cNvGrpSpPr>
            <p:nvPr userDrawn="1"/>
          </p:nvGrpSpPr>
          <p:grpSpPr bwMode="auto">
            <a:xfrm>
              <a:off x="5893" y="3022"/>
              <a:ext cx="466" cy="115"/>
              <a:chOff x="5893" y="3022"/>
              <a:chExt cx="466" cy="115"/>
            </a:xfrm>
          </p:grpSpPr>
          <p:sp>
            <p:nvSpPr>
              <p:cNvPr id="8248" name="Rectangle 111"/>
              <p:cNvSpPr>
                <a:spLocks noChangeArrowheads="1"/>
              </p:cNvSpPr>
              <p:nvPr userDrawn="1"/>
            </p:nvSpPr>
            <p:spPr bwMode="auto">
              <a:xfrm flipV="1">
                <a:off x="6010" y="3022"/>
                <a:ext cx="116" cy="115"/>
              </a:xfrm>
              <a:prstGeom prst="rect">
                <a:avLst/>
              </a:prstGeom>
              <a:solidFill>
                <a:srgbClr val="0066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49" name="Rectangle 112"/>
              <p:cNvSpPr>
                <a:spLocks noChangeArrowheads="1"/>
              </p:cNvSpPr>
              <p:nvPr userDrawn="1"/>
            </p:nvSpPr>
            <p:spPr bwMode="auto">
              <a:xfrm flipV="1">
                <a:off x="6126" y="3022"/>
                <a:ext cx="116" cy="115"/>
              </a:xfrm>
              <a:prstGeom prst="rect">
                <a:avLst/>
              </a:prstGeom>
              <a:solidFill>
                <a:srgbClr val="99CC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50" name="Rectangle 113"/>
              <p:cNvSpPr>
                <a:spLocks noChangeArrowheads="1"/>
              </p:cNvSpPr>
              <p:nvPr userDrawn="1"/>
            </p:nvSpPr>
            <p:spPr bwMode="auto">
              <a:xfrm flipV="1">
                <a:off x="6242" y="3022"/>
                <a:ext cx="117" cy="115"/>
              </a:xfrm>
              <a:prstGeom prst="rect">
                <a:avLst/>
              </a:prstGeom>
              <a:solidFill>
                <a:srgbClr val="CCCC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51" name="Rectangle 114"/>
              <p:cNvSpPr>
                <a:spLocks noChangeArrowheads="1"/>
              </p:cNvSpPr>
              <p:nvPr userDrawn="1"/>
            </p:nvSpPr>
            <p:spPr bwMode="auto">
              <a:xfrm flipV="1">
                <a:off x="5893" y="3022"/>
                <a:ext cx="117" cy="115"/>
              </a:xfrm>
              <a:prstGeom prst="rect">
                <a:avLst/>
              </a:prstGeom>
              <a:solidFill>
                <a:srgbClr val="9900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8213" name="Group 115"/>
            <p:cNvGrpSpPr>
              <a:grpSpLocks/>
            </p:cNvGrpSpPr>
            <p:nvPr userDrawn="1"/>
          </p:nvGrpSpPr>
          <p:grpSpPr bwMode="auto">
            <a:xfrm>
              <a:off x="5893" y="3158"/>
              <a:ext cx="466" cy="115"/>
              <a:chOff x="5893" y="3158"/>
              <a:chExt cx="466" cy="115"/>
            </a:xfrm>
          </p:grpSpPr>
          <p:sp>
            <p:nvSpPr>
              <p:cNvPr id="8244" name="Rectangle 116"/>
              <p:cNvSpPr>
                <a:spLocks noChangeArrowheads="1"/>
              </p:cNvSpPr>
              <p:nvPr userDrawn="1"/>
            </p:nvSpPr>
            <p:spPr bwMode="auto">
              <a:xfrm flipV="1">
                <a:off x="6010" y="3158"/>
                <a:ext cx="116" cy="115"/>
              </a:xfrm>
              <a:prstGeom prst="rect">
                <a:avLst/>
              </a:prstGeom>
              <a:solidFill>
                <a:srgbClr val="0099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45" name="Rectangle 117"/>
              <p:cNvSpPr>
                <a:spLocks noChangeArrowheads="1"/>
              </p:cNvSpPr>
              <p:nvPr userDrawn="1"/>
            </p:nvSpPr>
            <p:spPr bwMode="auto">
              <a:xfrm flipV="1">
                <a:off x="6126" y="3158"/>
                <a:ext cx="116" cy="115"/>
              </a:xfrm>
              <a:prstGeom prst="rect">
                <a:avLst/>
              </a:prstGeom>
              <a:solidFill>
                <a:srgbClr val="CCFF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46" name="Rectangle 118"/>
              <p:cNvSpPr>
                <a:spLocks noChangeArrowheads="1"/>
              </p:cNvSpPr>
              <p:nvPr userDrawn="1"/>
            </p:nvSpPr>
            <p:spPr bwMode="auto">
              <a:xfrm flipV="1">
                <a:off x="6242" y="3158"/>
                <a:ext cx="117" cy="115"/>
              </a:xfrm>
              <a:prstGeom prst="rect">
                <a:avLst/>
              </a:prstGeom>
              <a:solidFill>
                <a:srgbClr val="99CC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47" name="Rectangle 119"/>
              <p:cNvSpPr>
                <a:spLocks noChangeArrowheads="1"/>
              </p:cNvSpPr>
              <p:nvPr userDrawn="1"/>
            </p:nvSpPr>
            <p:spPr bwMode="auto">
              <a:xfrm flipV="1">
                <a:off x="5893" y="3158"/>
                <a:ext cx="117" cy="115"/>
              </a:xfrm>
              <a:prstGeom prst="rect">
                <a:avLst/>
              </a:prstGeom>
              <a:solidFill>
                <a:srgbClr val="9900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8214" name="Group 120"/>
            <p:cNvGrpSpPr>
              <a:grpSpLocks/>
            </p:cNvGrpSpPr>
            <p:nvPr userDrawn="1"/>
          </p:nvGrpSpPr>
          <p:grpSpPr bwMode="auto">
            <a:xfrm>
              <a:off x="5893" y="3385"/>
              <a:ext cx="466" cy="115"/>
              <a:chOff x="5893" y="3385"/>
              <a:chExt cx="466" cy="115"/>
            </a:xfrm>
          </p:grpSpPr>
          <p:sp>
            <p:nvSpPr>
              <p:cNvPr id="8240" name="Rectangle 121"/>
              <p:cNvSpPr>
                <a:spLocks noChangeArrowheads="1"/>
              </p:cNvSpPr>
              <p:nvPr userDrawn="1"/>
            </p:nvSpPr>
            <p:spPr bwMode="auto">
              <a:xfrm flipV="1">
                <a:off x="6010" y="3385"/>
                <a:ext cx="116" cy="115"/>
              </a:xfrm>
              <a:prstGeom prst="rect">
                <a:avLst/>
              </a:prstGeom>
              <a:solidFill>
                <a:srgbClr val="FF99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41" name="Rectangle 122"/>
              <p:cNvSpPr>
                <a:spLocks noChangeArrowheads="1"/>
              </p:cNvSpPr>
              <p:nvPr userDrawn="1"/>
            </p:nvSpPr>
            <p:spPr bwMode="auto">
              <a:xfrm flipV="1">
                <a:off x="6126" y="3385"/>
                <a:ext cx="116" cy="115"/>
              </a:xfrm>
              <a:prstGeom prst="rect">
                <a:avLst/>
              </a:prstGeom>
              <a:solidFill>
                <a:srgbClr val="FFCC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42" name="Rectangle 123"/>
              <p:cNvSpPr>
                <a:spLocks noChangeArrowheads="1"/>
              </p:cNvSpPr>
              <p:nvPr userDrawn="1"/>
            </p:nvSpPr>
            <p:spPr bwMode="auto">
              <a:xfrm flipV="1">
                <a:off x="6242" y="3385"/>
                <a:ext cx="117" cy="115"/>
              </a:xfrm>
              <a:prstGeom prst="rect">
                <a:avLst/>
              </a:prstGeom>
              <a:solidFill>
                <a:srgbClr val="FFCC66"/>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43" name="Rectangle 124"/>
              <p:cNvSpPr>
                <a:spLocks noChangeArrowheads="1"/>
              </p:cNvSpPr>
              <p:nvPr userDrawn="1"/>
            </p:nvSpPr>
            <p:spPr bwMode="auto">
              <a:xfrm flipV="1">
                <a:off x="5893" y="3385"/>
                <a:ext cx="117" cy="115"/>
              </a:xfrm>
              <a:prstGeom prst="rect">
                <a:avLst/>
              </a:prstGeom>
              <a:solidFill>
                <a:srgbClr val="0000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8215" name="Group 125"/>
            <p:cNvGrpSpPr>
              <a:grpSpLocks/>
            </p:cNvGrpSpPr>
            <p:nvPr userDrawn="1"/>
          </p:nvGrpSpPr>
          <p:grpSpPr bwMode="auto">
            <a:xfrm>
              <a:off x="5893" y="3521"/>
              <a:ext cx="466" cy="115"/>
              <a:chOff x="5893" y="3521"/>
              <a:chExt cx="466" cy="115"/>
            </a:xfrm>
          </p:grpSpPr>
          <p:sp>
            <p:nvSpPr>
              <p:cNvPr id="8236" name="Rectangle 126"/>
              <p:cNvSpPr>
                <a:spLocks noChangeArrowheads="1"/>
              </p:cNvSpPr>
              <p:nvPr userDrawn="1"/>
            </p:nvSpPr>
            <p:spPr bwMode="auto">
              <a:xfrm flipV="1">
                <a:off x="6010" y="3521"/>
                <a:ext cx="116" cy="115"/>
              </a:xfrm>
              <a:prstGeom prst="rect">
                <a:avLst/>
              </a:prstGeom>
              <a:solidFill>
                <a:srgbClr val="0066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37" name="Rectangle 127"/>
              <p:cNvSpPr>
                <a:spLocks noChangeArrowheads="1"/>
              </p:cNvSpPr>
              <p:nvPr userDrawn="1"/>
            </p:nvSpPr>
            <p:spPr bwMode="auto">
              <a:xfrm flipV="1">
                <a:off x="6126" y="3521"/>
                <a:ext cx="116" cy="115"/>
              </a:xfrm>
              <a:prstGeom prst="rect">
                <a:avLst/>
              </a:prstGeom>
              <a:solidFill>
                <a:srgbClr val="99CC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38" name="Rectangle 128"/>
              <p:cNvSpPr>
                <a:spLocks noChangeArrowheads="1"/>
              </p:cNvSpPr>
              <p:nvPr userDrawn="1"/>
            </p:nvSpPr>
            <p:spPr bwMode="auto">
              <a:xfrm flipV="1">
                <a:off x="6242" y="3521"/>
                <a:ext cx="117" cy="115"/>
              </a:xfrm>
              <a:prstGeom prst="rect">
                <a:avLst/>
              </a:prstGeom>
              <a:solidFill>
                <a:srgbClr val="CCCC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39" name="Rectangle 129"/>
              <p:cNvSpPr>
                <a:spLocks noChangeArrowheads="1"/>
              </p:cNvSpPr>
              <p:nvPr userDrawn="1"/>
            </p:nvSpPr>
            <p:spPr bwMode="auto">
              <a:xfrm flipV="1">
                <a:off x="5893" y="3521"/>
                <a:ext cx="117" cy="115"/>
              </a:xfrm>
              <a:prstGeom prst="rect">
                <a:avLst/>
              </a:prstGeom>
              <a:solidFill>
                <a:srgbClr val="0000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8216" name="Group 130"/>
            <p:cNvGrpSpPr>
              <a:grpSpLocks/>
            </p:cNvGrpSpPr>
            <p:nvPr userDrawn="1"/>
          </p:nvGrpSpPr>
          <p:grpSpPr bwMode="auto">
            <a:xfrm>
              <a:off x="5893" y="3657"/>
              <a:ext cx="466" cy="115"/>
              <a:chOff x="5893" y="3657"/>
              <a:chExt cx="466" cy="115"/>
            </a:xfrm>
          </p:grpSpPr>
          <p:sp>
            <p:nvSpPr>
              <p:cNvPr id="8232" name="Rectangle 131"/>
              <p:cNvSpPr>
                <a:spLocks noChangeArrowheads="1"/>
              </p:cNvSpPr>
              <p:nvPr userDrawn="1"/>
            </p:nvSpPr>
            <p:spPr bwMode="auto">
              <a:xfrm flipV="1">
                <a:off x="6010" y="3657"/>
                <a:ext cx="116" cy="115"/>
              </a:xfrm>
              <a:prstGeom prst="rect">
                <a:avLst/>
              </a:prstGeom>
              <a:solidFill>
                <a:srgbClr val="0099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33" name="Rectangle 132"/>
              <p:cNvSpPr>
                <a:spLocks noChangeArrowheads="1"/>
              </p:cNvSpPr>
              <p:nvPr userDrawn="1"/>
            </p:nvSpPr>
            <p:spPr bwMode="auto">
              <a:xfrm flipV="1">
                <a:off x="6126" y="3657"/>
                <a:ext cx="116" cy="115"/>
              </a:xfrm>
              <a:prstGeom prst="rect">
                <a:avLst/>
              </a:prstGeom>
              <a:solidFill>
                <a:srgbClr val="CCFF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34" name="Rectangle 133"/>
              <p:cNvSpPr>
                <a:spLocks noChangeArrowheads="1"/>
              </p:cNvSpPr>
              <p:nvPr userDrawn="1"/>
            </p:nvSpPr>
            <p:spPr bwMode="auto">
              <a:xfrm flipV="1">
                <a:off x="6242" y="3657"/>
                <a:ext cx="117" cy="115"/>
              </a:xfrm>
              <a:prstGeom prst="rect">
                <a:avLst/>
              </a:prstGeom>
              <a:solidFill>
                <a:srgbClr val="99CC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35" name="Rectangle 134"/>
              <p:cNvSpPr>
                <a:spLocks noChangeArrowheads="1"/>
              </p:cNvSpPr>
              <p:nvPr userDrawn="1"/>
            </p:nvSpPr>
            <p:spPr bwMode="auto">
              <a:xfrm flipV="1">
                <a:off x="5893" y="3657"/>
                <a:ext cx="117" cy="115"/>
              </a:xfrm>
              <a:prstGeom prst="rect">
                <a:avLst/>
              </a:prstGeom>
              <a:solidFill>
                <a:srgbClr val="0000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8217" name="Group 135"/>
            <p:cNvGrpSpPr>
              <a:grpSpLocks/>
            </p:cNvGrpSpPr>
            <p:nvPr userDrawn="1"/>
          </p:nvGrpSpPr>
          <p:grpSpPr bwMode="auto">
            <a:xfrm>
              <a:off x="5893" y="3884"/>
              <a:ext cx="466" cy="115"/>
              <a:chOff x="5893" y="3884"/>
              <a:chExt cx="466" cy="115"/>
            </a:xfrm>
          </p:grpSpPr>
          <p:sp>
            <p:nvSpPr>
              <p:cNvPr id="8228" name="Rectangle 136"/>
              <p:cNvSpPr>
                <a:spLocks noChangeArrowheads="1"/>
              </p:cNvSpPr>
              <p:nvPr userDrawn="1"/>
            </p:nvSpPr>
            <p:spPr bwMode="auto">
              <a:xfrm flipV="1">
                <a:off x="6010" y="3884"/>
                <a:ext cx="116" cy="115"/>
              </a:xfrm>
              <a:prstGeom prst="rect">
                <a:avLst/>
              </a:prstGeom>
              <a:solidFill>
                <a:srgbClr val="FF99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29" name="Rectangle 137"/>
              <p:cNvSpPr>
                <a:spLocks noChangeArrowheads="1"/>
              </p:cNvSpPr>
              <p:nvPr userDrawn="1"/>
            </p:nvSpPr>
            <p:spPr bwMode="auto">
              <a:xfrm flipV="1">
                <a:off x="6126" y="3884"/>
                <a:ext cx="116" cy="115"/>
              </a:xfrm>
              <a:prstGeom prst="rect">
                <a:avLst/>
              </a:prstGeom>
              <a:solidFill>
                <a:srgbClr val="FFCC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30" name="Rectangle 138"/>
              <p:cNvSpPr>
                <a:spLocks noChangeArrowheads="1"/>
              </p:cNvSpPr>
              <p:nvPr userDrawn="1"/>
            </p:nvSpPr>
            <p:spPr bwMode="auto">
              <a:xfrm flipV="1">
                <a:off x="6242" y="3884"/>
                <a:ext cx="117" cy="115"/>
              </a:xfrm>
              <a:prstGeom prst="rect">
                <a:avLst/>
              </a:prstGeom>
              <a:solidFill>
                <a:srgbClr val="FFCC66"/>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31" name="Rectangle 139"/>
              <p:cNvSpPr>
                <a:spLocks noChangeArrowheads="1"/>
              </p:cNvSpPr>
              <p:nvPr userDrawn="1"/>
            </p:nvSpPr>
            <p:spPr bwMode="auto">
              <a:xfrm flipV="1">
                <a:off x="5893" y="3884"/>
                <a:ext cx="117" cy="115"/>
              </a:xfrm>
              <a:prstGeom prst="rect">
                <a:avLst/>
              </a:prstGeom>
              <a:solidFill>
                <a:srgbClr val="80808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8218" name="Group 140"/>
            <p:cNvGrpSpPr>
              <a:grpSpLocks/>
            </p:cNvGrpSpPr>
            <p:nvPr userDrawn="1"/>
          </p:nvGrpSpPr>
          <p:grpSpPr bwMode="auto">
            <a:xfrm>
              <a:off x="5893" y="4026"/>
              <a:ext cx="466" cy="115"/>
              <a:chOff x="5893" y="4026"/>
              <a:chExt cx="466" cy="115"/>
            </a:xfrm>
          </p:grpSpPr>
          <p:sp>
            <p:nvSpPr>
              <p:cNvPr id="8224" name="Rectangle 141"/>
              <p:cNvSpPr>
                <a:spLocks noChangeArrowheads="1"/>
              </p:cNvSpPr>
              <p:nvPr userDrawn="1"/>
            </p:nvSpPr>
            <p:spPr bwMode="auto">
              <a:xfrm flipV="1">
                <a:off x="6010" y="4026"/>
                <a:ext cx="116" cy="115"/>
              </a:xfrm>
              <a:prstGeom prst="rect">
                <a:avLst/>
              </a:prstGeom>
              <a:solidFill>
                <a:srgbClr val="0066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25" name="Rectangle 142"/>
              <p:cNvSpPr>
                <a:spLocks noChangeArrowheads="1"/>
              </p:cNvSpPr>
              <p:nvPr userDrawn="1"/>
            </p:nvSpPr>
            <p:spPr bwMode="auto">
              <a:xfrm flipV="1">
                <a:off x="6126" y="4026"/>
                <a:ext cx="116" cy="115"/>
              </a:xfrm>
              <a:prstGeom prst="rect">
                <a:avLst/>
              </a:prstGeom>
              <a:solidFill>
                <a:srgbClr val="99CC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26" name="Rectangle 143"/>
              <p:cNvSpPr>
                <a:spLocks noChangeArrowheads="1"/>
              </p:cNvSpPr>
              <p:nvPr userDrawn="1"/>
            </p:nvSpPr>
            <p:spPr bwMode="auto">
              <a:xfrm flipV="1">
                <a:off x="6242" y="4026"/>
                <a:ext cx="117" cy="115"/>
              </a:xfrm>
              <a:prstGeom prst="rect">
                <a:avLst/>
              </a:prstGeom>
              <a:solidFill>
                <a:srgbClr val="CCCC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27" name="Rectangle 144"/>
              <p:cNvSpPr>
                <a:spLocks noChangeArrowheads="1"/>
              </p:cNvSpPr>
              <p:nvPr userDrawn="1"/>
            </p:nvSpPr>
            <p:spPr bwMode="auto">
              <a:xfrm flipV="1">
                <a:off x="5893" y="4026"/>
                <a:ext cx="117" cy="115"/>
              </a:xfrm>
              <a:prstGeom prst="rect">
                <a:avLst/>
              </a:prstGeom>
              <a:solidFill>
                <a:srgbClr val="80808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8219" name="Group 145"/>
            <p:cNvGrpSpPr>
              <a:grpSpLocks/>
            </p:cNvGrpSpPr>
            <p:nvPr userDrawn="1"/>
          </p:nvGrpSpPr>
          <p:grpSpPr bwMode="auto">
            <a:xfrm>
              <a:off x="5893" y="4167"/>
              <a:ext cx="466" cy="115"/>
              <a:chOff x="5893" y="4167"/>
              <a:chExt cx="466" cy="115"/>
            </a:xfrm>
          </p:grpSpPr>
          <p:sp>
            <p:nvSpPr>
              <p:cNvPr id="8220" name="Rectangle 146"/>
              <p:cNvSpPr>
                <a:spLocks noChangeArrowheads="1"/>
              </p:cNvSpPr>
              <p:nvPr userDrawn="1"/>
            </p:nvSpPr>
            <p:spPr bwMode="auto">
              <a:xfrm flipV="1">
                <a:off x="6010" y="4167"/>
                <a:ext cx="116" cy="115"/>
              </a:xfrm>
              <a:prstGeom prst="rect">
                <a:avLst/>
              </a:prstGeom>
              <a:solidFill>
                <a:srgbClr val="0099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21" name="Rectangle 147"/>
              <p:cNvSpPr>
                <a:spLocks noChangeArrowheads="1"/>
              </p:cNvSpPr>
              <p:nvPr userDrawn="1"/>
            </p:nvSpPr>
            <p:spPr bwMode="auto">
              <a:xfrm flipV="1">
                <a:off x="6126" y="4167"/>
                <a:ext cx="116" cy="115"/>
              </a:xfrm>
              <a:prstGeom prst="rect">
                <a:avLst/>
              </a:prstGeom>
              <a:solidFill>
                <a:srgbClr val="3333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22" name="Rectangle 148"/>
              <p:cNvSpPr>
                <a:spLocks noChangeArrowheads="1"/>
              </p:cNvSpPr>
              <p:nvPr userDrawn="1"/>
            </p:nvSpPr>
            <p:spPr bwMode="auto">
              <a:xfrm flipV="1">
                <a:off x="6242" y="4167"/>
                <a:ext cx="117" cy="115"/>
              </a:xfrm>
              <a:prstGeom prst="rect">
                <a:avLst/>
              </a:prstGeom>
              <a:solidFill>
                <a:srgbClr val="BBE0E3"/>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23" name="Rectangle 149"/>
              <p:cNvSpPr>
                <a:spLocks noChangeArrowheads="1"/>
              </p:cNvSpPr>
              <p:nvPr userDrawn="1"/>
            </p:nvSpPr>
            <p:spPr bwMode="auto">
              <a:xfrm flipV="1">
                <a:off x="5893" y="4167"/>
                <a:ext cx="117" cy="115"/>
              </a:xfrm>
              <a:prstGeom prst="rect">
                <a:avLst/>
              </a:prstGeom>
              <a:solidFill>
                <a:srgbClr val="80808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
        <p:nvSpPr>
          <p:cNvPr id="8204" name="Rectangle 150"/>
          <p:cNvSpPr>
            <a:spLocks noChangeArrowheads="1"/>
          </p:cNvSpPr>
          <p:nvPr/>
        </p:nvSpPr>
        <p:spPr bwMode="auto">
          <a:xfrm>
            <a:off x="9251950" y="1341438"/>
            <a:ext cx="1192213" cy="1725612"/>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eaLnBrk="0" hangingPunct="0">
              <a:lnSpc>
                <a:spcPct val="120000"/>
              </a:lnSpc>
              <a:spcBef>
                <a:spcPct val="20000"/>
              </a:spcBef>
              <a:buFont typeface="Arial" pitchFamily="34" charset="0"/>
              <a:buNone/>
            </a:pPr>
            <a:r>
              <a:rPr lang="zh-CN" altLang="en-US" sz="1100">
                <a:solidFill>
                  <a:srgbClr val="FFFFFF"/>
                </a:solidFill>
              </a:rPr>
              <a:t>配色参考方案：</a:t>
            </a:r>
          </a:p>
          <a:p>
            <a:pPr eaLnBrk="0" hangingPunct="0">
              <a:lnSpc>
                <a:spcPct val="120000"/>
              </a:lnSpc>
              <a:spcBef>
                <a:spcPct val="20000"/>
              </a:spcBef>
              <a:buFont typeface="Arial" pitchFamily="34" charset="0"/>
              <a:buNone/>
            </a:pPr>
            <a:r>
              <a:rPr lang="zh-CN" altLang="en-US" sz="1100">
                <a:solidFill>
                  <a:srgbClr val="FFFFFF"/>
                </a:solidFill>
              </a:rPr>
              <a:t>建议同一页面内不超过四种颜色，以下是</a:t>
            </a:r>
            <a:r>
              <a:rPr lang="en-US" altLang="zh-CN" sz="1100">
                <a:solidFill>
                  <a:srgbClr val="FFFFFF"/>
                </a:solidFill>
              </a:rPr>
              <a:t>13</a:t>
            </a:r>
            <a:r>
              <a:rPr lang="zh-CN" altLang="en-US" sz="1100">
                <a:solidFill>
                  <a:srgbClr val="FFFFFF"/>
                </a:solidFill>
              </a:rPr>
              <a:t>组配色方案，同一页面内只选择一组使用。（仅供参考）</a:t>
            </a:r>
          </a:p>
        </p:txBody>
      </p:sp>
      <p:sp>
        <p:nvSpPr>
          <p:cNvPr id="8205" name="Rectangle 151"/>
          <p:cNvSpPr>
            <a:spLocks noChangeArrowheads="1"/>
          </p:cNvSpPr>
          <p:nvPr/>
        </p:nvSpPr>
        <p:spPr bwMode="auto">
          <a:xfrm>
            <a:off x="9251950" y="7938"/>
            <a:ext cx="1120775" cy="684212"/>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eaLnBrk="0" hangingPunct="0">
              <a:lnSpc>
                <a:spcPct val="120000"/>
              </a:lnSpc>
              <a:spcBef>
                <a:spcPct val="20000"/>
              </a:spcBef>
              <a:buFont typeface="Arial" pitchFamily="34" charset="0"/>
              <a:buNone/>
            </a:pPr>
            <a:r>
              <a:rPr lang="zh-CN" altLang="en-US" sz="1100">
                <a:solidFill>
                  <a:srgbClr val="FFFFFF"/>
                </a:solidFill>
              </a:rPr>
              <a:t>客户或者合作伙伴的标志放在右上角</a:t>
            </a:r>
            <a:r>
              <a:rPr lang="en-US" altLang="zh-CN" sz="1100">
                <a:solidFill>
                  <a:srgbClr val="FFFFFF"/>
                </a:solidFill>
              </a:rPr>
              <a:t>.</a:t>
            </a:r>
            <a:endParaRPr lang="zh-CN" altLang="en-US" sz="1100">
              <a:solidFill>
                <a:srgbClr val="FFFFFF"/>
              </a:solidFill>
            </a:endParaRPr>
          </a:p>
        </p:txBody>
      </p:sp>
      <p:pic>
        <p:nvPicPr>
          <p:cNvPr id="8272" name="Picture 80" descr="89738649副本"/>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0" y="1268413"/>
            <a:ext cx="9144000" cy="2951162"/>
          </a:xfrm>
          <a:prstGeom prst="rect">
            <a:avLst/>
          </a:prstGeom>
          <a:noFill/>
          <a:extLst>
            <a:ext uri="{909E8E84-426E-40DD-AFC4-6F175D3DCCD1}">
              <a14:hiddenFill xmlns:a14="http://schemas.microsoft.com/office/drawing/2010/main">
                <a:solidFill>
                  <a:srgbClr val="FFFFFF"/>
                </a:solidFill>
              </a14:hiddenFill>
            </a:ext>
          </a:extLst>
        </p:spPr>
      </p:pic>
      <p:pic>
        <p:nvPicPr>
          <p:cNvPr id="8273" name="Picture 81" descr="未标题-2"/>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083300" y="1268413"/>
            <a:ext cx="3060700" cy="2949575"/>
          </a:xfrm>
          <a:prstGeom prst="rect">
            <a:avLst/>
          </a:prstGeom>
          <a:noFill/>
          <a:extLst>
            <a:ext uri="{909E8E84-426E-40DD-AFC4-6F175D3DCCD1}">
              <a14:hiddenFill xmlns:a14="http://schemas.microsoft.com/office/drawing/2010/main">
                <a:solidFill>
                  <a:srgbClr val="FFFFFF"/>
                </a:solidFill>
              </a14:hiddenFill>
            </a:ext>
          </a:extLst>
        </p:spPr>
      </p:pic>
      <p:sp>
        <p:nvSpPr>
          <p:cNvPr id="2" name="Text Box 7"/>
          <p:cNvSpPr txBox="1">
            <a:spLocks noChangeArrowheads="1"/>
          </p:cNvSpPr>
          <p:nvPr/>
        </p:nvSpPr>
        <p:spPr bwMode="auto">
          <a:xfrm>
            <a:off x="7229475" y="3795713"/>
            <a:ext cx="1258888" cy="244475"/>
          </a:xfrm>
          <a:prstGeom prst="rect">
            <a:avLst/>
          </a:prstGeom>
          <a:noFill/>
          <a:ln>
            <a:noFill/>
          </a:ln>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000" smtClean="0">
                <a:solidFill>
                  <a:srgbClr val="FFFFFF"/>
                </a:solidFill>
                <a:latin typeface="FrutigerNext LT Bold" pitchFamily="34" charset="0"/>
                <a:ea typeface="MS PGothic" pitchFamily="34" charset="-128"/>
              </a:rPr>
              <a:t>www.huawei.com</a:t>
            </a:r>
          </a:p>
        </p:txBody>
      </p:sp>
    </p:spTree>
  </p:cSld>
  <p:clrMap bg1="lt1" tx1="dk1" bg2="lt2" tx2="dk2" accent1="accent1" accent2="accent2" accent3="accent3" accent4="accent4" accent5="accent5" accent6="accent6" hlink="hlink" folHlink="folHlink"/>
  <p:sldLayoutIdLst>
    <p:sldLayoutId id="2147483820" r:id="rId1"/>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chemeClr val="tx1"/>
          </a:solidFill>
          <a:latin typeface="黑体" pitchFamily="49" charset="-122"/>
          <a:ea typeface="黑体" pitchFamily="49" charset="-122"/>
          <a:cs typeface="+mj-cs"/>
        </a:defRPr>
      </a:lvl1pPr>
      <a:lvl2pPr algn="l" rtl="0" eaLnBrk="0" fontAlgn="base" hangingPunct="0">
        <a:spcBef>
          <a:spcPct val="0"/>
        </a:spcBef>
        <a:spcAft>
          <a:spcPct val="0"/>
        </a:spcAft>
        <a:defRPr sz="3200" b="1">
          <a:solidFill>
            <a:schemeClr val="tx1"/>
          </a:solidFill>
          <a:latin typeface="黑体" pitchFamily="49" charset="-122"/>
          <a:ea typeface="黑体" pitchFamily="49" charset="-122"/>
          <a:cs typeface="宋体" charset="-122"/>
        </a:defRPr>
      </a:lvl2pPr>
      <a:lvl3pPr algn="l" rtl="0" eaLnBrk="0" fontAlgn="base" hangingPunct="0">
        <a:spcBef>
          <a:spcPct val="0"/>
        </a:spcBef>
        <a:spcAft>
          <a:spcPct val="0"/>
        </a:spcAft>
        <a:defRPr sz="3200" b="1">
          <a:solidFill>
            <a:schemeClr val="tx1"/>
          </a:solidFill>
          <a:latin typeface="黑体" pitchFamily="49" charset="-122"/>
          <a:ea typeface="黑体" pitchFamily="49" charset="-122"/>
          <a:cs typeface="宋体" charset="-122"/>
        </a:defRPr>
      </a:lvl3pPr>
      <a:lvl4pPr algn="l" rtl="0" eaLnBrk="0" fontAlgn="base" hangingPunct="0">
        <a:spcBef>
          <a:spcPct val="0"/>
        </a:spcBef>
        <a:spcAft>
          <a:spcPct val="0"/>
        </a:spcAft>
        <a:defRPr sz="3200" b="1">
          <a:solidFill>
            <a:schemeClr val="tx1"/>
          </a:solidFill>
          <a:latin typeface="黑体" pitchFamily="49" charset="-122"/>
          <a:ea typeface="黑体" pitchFamily="49" charset="-122"/>
          <a:cs typeface="宋体" charset="-122"/>
        </a:defRPr>
      </a:lvl4pPr>
      <a:lvl5pPr algn="l" rtl="0" eaLnBrk="0" fontAlgn="base" hangingPunct="0">
        <a:spcBef>
          <a:spcPct val="0"/>
        </a:spcBef>
        <a:spcAft>
          <a:spcPct val="0"/>
        </a:spcAft>
        <a:defRPr sz="3200" b="1">
          <a:solidFill>
            <a:schemeClr val="tx1"/>
          </a:solidFill>
          <a:latin typeface="黑体" pitchFamily="49" charset="-122"/>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spcBef>
          <a:spcPct val="20000"/>
        </a:spcBef>
        <a:spcAft>
          <a:spcPct val="0"/>
        </a:spcAft>
        <a:buClr>
          <a:srgbClr val="990000"/>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Font typeface="FrutigerNext LT Medium" pitchFamily="34" charset="0"/>
        <a:buChar char="»"/>
        <a:defRPr>
          <a:solidFill>
            <a:schemeClr val="tx1"/>
          </a:solidFill>
          <a:latin typeface="+mn-lt"/>
          <a:ea typeface="+mn-ea"/>
          <a:cs typeface="+mn-cs"/>
        </a:defRPr>
      </a:lvl3pPr>
      <a:lvl4pPr marL="1600200" indent="-228600" algn="l" rtl="0" eaLnBrk="0" fontAlgn="base" hangingPunct="0">
        <a:spcBef>
          <a:spcPct val="20000"/>
        </a:spcBef>
        <a:spcAft>
          <a:spcPct val="0"/>
        </a:spcAft>
        <a:buChar char="–"/>
        <a:defRPr sz="16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0"/>
            <a:ext cx="9144000" cy="6858000"/>
          </a:xfrm>
          <a:prstGeom prst="rect">
            <a:avLst/>
          </a:prstGeom>
          <a:solidFill>
            <a:srgbClr val="EAEAEA"/>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425" tIns="45712" rIns="91425" bIns="45712" anchor="ctr">
            <a:spAutoFit/>
          </a:bodyPr>
          <a:lstStyle/>
          <a:p>
            <a:pPr>
              <a:lnSpc>
                <a:spcPct val="140000"/>
              </a:lnSpc>
              <a:buClr>
                <a:srgbClr val="FF0000"/>
              </a:buClr>
              <a:buSzPct val="90000"/>
              <a:buFont typeface="Wingdings" pitchFamily="2" charset="2"/>
              <a:buChar char="l"/>
            </a:pPr>
            <a:endParaRPr lang="zh-CN" altLang="en-US" sz="1400" b="1">
              <a:solidFill>
                <a:srgbClr val="000000"/>
              </a:solidFill>
              <a:latin typeface="Arial" pitchFamily="34" charset="0"/>
              <a:ea typeface="华文细黑" pitchFamily="2" charset="-122"/>
            </a:endParaRPr>
          </a:p>
        </p:txBody>
      </p:sp>
      <p:sp>
        <p:nvSpPr>
          <p:cNvPr id="9219" name="Rectangle 13"/>
          <p:cNvSpPr>
            <a:spLocks noGrp="1" noChangeArrowheads="1"/>
          </p:cNvSpPr>
          <p:nvPr>
            <p:ph type="title"/>
          </p:nvPr>
        </p:nvSpPr>
        <p:spPr bwMode="auto">
          <a:xfrm>
            <a:off x="755650" y="325438"/>
            <a:ext cx="7632700" cy="871537"/>
          </a:xfrm>
          <a:prstGeom prst="rect">
            <a:avLst/>
          </a:prstGeom>
          <a:noFill/>
          <a:ln>
            <a:noFill/>
          </a:ln>
          <a:effectLst/>
          <a:extLst>
            <a:ext uri="{909E8E84-426E-40DD-AFC4-6F175D3DCCD1}">
              <a14:hiddenFill xmlns:a14="http://schemas.microsoft.com/office/drawing/2010/main">
                <a:solidFill>
                  <a:srgbClr val="FFCC66"/>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0064" rIns="80129" bIns="40064" numCol="1" anchor="ctr" anchorCtr="0" compatLnSpc="1">
            <a:prstTxWarp prst="textNoShape">
              <a:avLst/>
            </a:prstTxWarp>
          </a:bodyPr>
          <a:lstStyle/>
          <a:p>
            <a:pPr lvl="0"/>
            <a:r>
              <a:rPr lang="zh-CN" altLang="en-US" dirty="0" smtClean="0"/>
              <a:t>单击此处编辑母版标题样式</a:t>
            </a:r>
          </a:p>
        </p:txBody>
      </p:sp>
      <p:sp>
        <p:nvSpPr>
          <p:cNvPr id="9220" name="Rectangle 68"/>
          <p:cNvSpPr>
            <a:spLocks noGrp="1" noChangeArrowheads="1"/>
          </p:cNvSpPr>
          <p:nvPr>
            <p:ph type="body" idx="1"/>
          </p:nvPr>
        </p:nvSpPr>
        <p:spPr bwMode="auto">
          <a:xfrm>
            <a:off x="755650" y="1628775"/>
            <a:ext cx="7632700" cy="419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142" tIns="40070" rIns="80142" bIns="40070"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p>
        </p:txBody>
      </p:sp>
      <p:sp>
        <p:nvSpPr>
          <p:cNvPr id="9221" name="Rectangle 13"/>
          <p:cNvSpPr>
            <a:spLocks noChangeArrowheads="1"/>
          </p:cNvSpPr>
          <p:nvPr/>
        </p:nvSpPr>
        <p:spPr bwMode="auto">
          <a:xfrm>
            <a:off x="-1952625" y="692150"/>
            <a:ext cx="1844675" cy="5500688"/>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marL="342900" indent="-342900" algn="r" eaLnBrk="0" hangingPunct="0">
              <a:lnSpc>
                <a:spcPct val="125000"/>
              </a:lnSpc>
              <a:spcBef>
                <a:spcPct val="20000"/>
              </a:spcBef>
              <a:buFont typeface="Arial" pitchFamily="34" charset="0"/>
              <a:buNone/>
            </a:pPr>
            <a:r>
              <a:rPr lang="zh-CN" altLang="en-US" sz="1100" dirty="0">
                <a:solidFill>
                  <a:srgbClr val="FFFFFF"/>
                </a:solidFill>
              </a:rPr>
              <a:t>英文标题</a:t>
            </a:r>
            <a:r>
              <a:rPr lang="en-US" altLang="zh-CN" sz="1100" dirty="0">
                <a:solidFill>
                  <a:srgbClr val="FFFFFF"/>
                </a:solidFill>
              </a:rPr>
              <a:t>:32-</a:t>
            </a:r>
            <a:r>
              <a:rPr lang="en-US" altLang="zh-CN" sz="1100" dirty="0" err="1">
                <a:solidFill>
                  <a:srgbClr val="FFFFFF"/>
                </a:solidFill>
              </a:rPr>
              <a:t>35pt</a:t>
            </a:r>
            <a:r>
              <a:rPr lang="en-US" altLang="zh-CN" sz="1100" dirty="0">
                <a:solidFill>
                  <a:srgbClr val="FFFFFF"/>
                </a:solidFill>
              </a:rPr>
              <a:t>  </a:t>
            </a:r>
            <a:endParaRPr lang="zh-CN" altLang="en-US" sz="1100" dirty="0">
              <a:solidFill>
                <a:srgbClr val="FFFFFF"/>
              </a:solidFill>
            </a:endParaRP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颜色</a:t>
            </a:r>
            <a:r>
              <a:rPr lang="en-US" altLang="zh-CN" sz="1100" dirty="0">
                <a:solidFill>
                  <a:srgbClr val="FFFFFF"/>
                </a:solidFill>
              </a:rPr>
              <a:t>: </a:t>
            </a:r>
            <a:r>
              <a:rPr lang="en-US" altLang="zh-CN" sz="1100" dirty="0" err="1">
                <a:solidFill>
                  <a:srgbClr val="FFFFFF"/>
                </a:solidFill>
              </a:rPr>
              <a:t>R153</a:t>
            </a:r>
            <a:r>
              <a:rPr lang="en-US" altLang="zh-CN" sz="1100" dirty="0">
                <a:solidFill>
                  <a:srgbClr val="FFFFFF"/>
                </a:solidFill>
              </a:rPr>
              <a:t> </a:t>
            </a:r>
            <a:r>
              <a:rPr lang="en-US" altLang="zh-CN" sz="1100" dirty="0" err="1">
                <a:solidFill>
                  <a:srgbClr val="FFFFFF"/>
                </a:solidFill>
              </a:rPr>
              <a:t>G0</a:t>
            </a:r>
            <a:r>
              <a:rPr lang="en-US" altLang="zh-CN" sz="1100" dirty="0">
                <a:solidFill>
                  <a:srgbClr val="FFFFFF"/>
                </a:solidFill>
              </a:rPr>
              <a:t> </a:t>
            </a:r>
            <a:r>
              <a:rPr lang="en-US" altLang="zh-CN" sz="1100" dirty="0" err="1">
                <a:solidFill>
                  <a:srgbClr val="FFFFFF"/>
                </a:solidFill>
              </a:rPr>
              <a:t>B0</a:t>
            </a:r>
            <a:endParaRPr lang="en-US" altLang="zh-CN" sz="1100" dirty="0">
              <a:solidFill>
                <a:srgbClr val="FFFFFF"/>
              </a:solidFill>
            </a:endParaRP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内部使用字体 </a:t>
            </a:r>
            <a:r>
              <a:rPr lang="en-US" altLang="zh-CN" sz="1100" dirty="0">
                <a:solidFill>
                  <a:srgbClr val="FFFFFF"/>
                </a:solidFill>
              </a:rPr>
              <a:t>:</a:t>
            </a:r>
          </a:p>
          <a:p>
            <a:pPr marL="342900" indent="-342900" algn="r" eaLnBrk="0" hangingPunct="0">
              <a:lnSpc>
                <a:spcPct val="125000"/>
              </a:lnSpc>
              <a:spcBef>
                <a:spcPct val="20000"/>
              </a:spcBef>
              <a:buFont typeface="Arial" pitchFamily="34" charset="0"/>
              <a:buNone/>
            </a:pPr>
            <a:r>
              <a:rPr lang="en-US" altLang="zh-CN" sz="1100" dirty="0" err="1">
                <a:solidFill>
                  <a:srgbClr val="FFFFFF"/>
                </a:solidFill>
              </a:rPr>
              <a:t>FrutigerNext</a:t>
            </a:r>
            <a:r>
              <a:rPr lang="en-US" altLang="zh-CN" sz="1100" dirty="0">
                <a:solidFill>
                  <a:srgbClr val="FFFFFF"/>
                </a:solidFill>
              </a:rPr>
              <a:t> LT Medium</a:t>
            </a: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外部使用字体 </a:t>
            </a:r>
            <a:r>
              <a:rPr lang="en-US" altLang="zh-CN" sz="1100" dirty="0">
                <a:solidFill>
                  <a:srgbClr val="FFFFFF"/>
                </a:solidFill>
              </a:rPr>
              <a:t>: Arial</a:t>
            </a:r>
          </a:p>
          <a:p>
            <a:pPr marL="342900" indent="-342900" algn="r" eaLnBrk="0" hangingPunct="0">
              <a:lnSpc>
                <a:spcPct val="75000"/>
              </a:lnSpc>
              <a:spcBef>
                <a:spcPct val="20000"/>
              </a:spcBef>
              <a:buFont typeface="Arial" pitchFamily="34" charset="0"/>
              <a:buNone/>
            </a:pPr>
            <a:endParaRPr lang="en-US" altLang="zh-CN" sz="1100" dirty="0">
              <a:solidFill>
                <a:srgbClr val="FFFFFF"/>
              </a:solidFill>
            </a:endParaRP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中文标题</a:t>
            </a:r>
            <a:r>
              <a:rPr lang="en-US" altLang="zh-CN" sz="1100" dirty="0">
                <a:solidFill>
                  <a:srgbClr val="FFFFFF"/>
                </a:solidFill>
              </a:rPr>
              <a:t>:30-</a:t>
            </a:r>
            <a:r>
              <a:rPr lang="en-US" altLang="zh-CN" sz="1100" dirty="0" err="1">
                <a:solidFill>
                  <a:srgbClr val="FFFFFF"/>
                </a:solidFill>
              </a:rPr>
              <a:t>32pt</a:t>
            </a:r>
            <a:r>
              <a:rPr lang="en-US" altLang="zh-CN" sz="1100" dirty="0">
                <a:solidFill>
                  <a:srgbClr val="FFFFFF"/>
                </a:solidFill>
              </a:rPr>
              <a:t>  </a:t>
            </a:r>
            <a:endParaRPr lang="zh-CN" altLang="en-US" sz="1100" dirty="0">
              <a:solidFill>
                <a:srgbClr val="FFFFFF"/>
              </a:solidFill>
            </a:endParaRP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颜色</a:t>
            </a:r>
            <a:r>
              <a:rPr lang="en-US" altLang="zh-CN" sz="1100" dirty="0">
                <a:solidFill>
                  <a:srgbClr val="FFFFFF"/>
                </a:solidFill>
              </a:rPr>
              <a:t>: </a:t>
            </a:r>
            <a:r>
              <a:rPr lang="en-US" altLang="zh-CN" sz="1100" dirty="0" err="1">
                <a:solidFill>
                  <a:srgbClr val="FFFFFF"/>
                </a:solidFill>
              </a:rPr>
              <a:t>R153</a:t>
            </a:r>
            <a:r>
              <a:rPr lang="en-US" altLang="zh-CN" sz="1100" dirty="0">
                <a:solidFill>
                  <a:srgbClr val="FFFFFF"/>
                </a:solidFill>
              </a:rPr>
              <a:t> </a:t>
            </a:r>
            <a:r>
              <a:rPr lang="en-US" altLang="zh-CN" sz="1100" dirty="0" err="1">
                <a:solidFill>
                  <a:srgbClr val="FFFFFF"/>
                </a:solidFill>
              </a:rPr>
              <a:t>G0</a:t>
            </a:r>
            <a:r>
              <a:rPr lang="en-US" altLang="zh-CN" sz="1100" dirty="0">
                <a:solidFill>
                  <a:srgbClr val="FFFFFF"/>
                </a:solidFill>
              </a:rPr>
              <a:t> </a:t>
            </a:r>
            <a:r>
              <a:rPr lang="en-US" altLang="zh-CN" sz="1100" dirty="0" err="1">
                <a:solidFill>
                  <a:srgbClr val="FFFFFF"/>
                </a:solidFill>
              </a:rPr>
              <a:t>B0</a:t>
            </a:r>
            <a:endParaRPr lang="en-US" altLang="zh-CN" sz="1100" dirty="0">
              <a:solidFill>
                <a:srgbClr val="FFFFFF"/>
              </a:solidFill>
            </a:endParaRP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字体</a:t>
            </a:r>
            <a:r>
              <a:rPr lang="en-US" altLang="zh-CN" sz="1100" dirty="0">
                <a:solidFill>
                  <a:srgbClr val="FFFFFF"/>
                </a:solidFill>
              </a:rPr>
              <a:t>:</a:t>
            </a:r>
            <a:r>
              <a:rPr lang="zh-CN" altLang="en-US" sz="1100" dirty="0">
                <a:solidFill>
                  <a:srgbClr val="FFFFFF"/>
                </a:solidFill>
              </a:rPr>
              <a:t>黑体</a:t>
            </a:r>
          </a:p>
          <a:p>
            <a:pPr marL="342900" indent="-342900" algn="r" eaLnBrk="0" hangingPunct="0">
              <a:lnSpc>
                <a:spcPct val="125000"/>
              </a:lnSpc>
              <a:spcBef>
                <a:spcPct val="20000"/>
              </a:spcBef>
              <a:buFont typeface="Arial" pitchFamily="34" charset="0"/>
              <a:buNone/>
            </a:pPr>
            <a:endParaRPr lang="zh-CN" altLang="en-US" sz="1100" dirty="0">
              <a:solidFill>
                <a:srgbClr val="FFFFFF"/>
              </a:solidFill>
            </a:endParaRPr>
          </a:p>
          <a:p>
            <a:pPr marL="342900" indent="-342900" algn="r" eaLnBrk="0" hangingPunct="0">
              <a:lnSpc>
                <a:spcPct val="125000"/>
              </a:lnSpc>
              <a:spcBef>
                <a:spcPct val="20000"/>
              </a:spcBef>
              <a:buFont typeface="Arial" pitchFamily="34" charset="0"/>
              <a:buNone/>
            </a:pPr>
            <a:endParaRPr lang="zh-CN" altLang="en-US" sz="1100" dirty="0">
              <a:solidFill>
                <a:srgbClr val="FFFFFF"/>
              </a:solidFill>
            </a:endParaRPr>
          </a:p>
          <a:p>
            <a:pPr marL="342900" indent="-342900" algn="r" eaLnBrk="0" hangingPunct="0">
              <a:lnSpc>
                <a:spcPct val="125000"/>
              </a:lnSpc>
              <a:spcBef>
                <a:spcPct val="20000"/>
              </a:spcBef>
              <a:buFont typeface="Arial" pitchFamily="34" charset="0"/>
              <a:buNone/>
            </a:pPr>
            <a:endParaRPr lang="zh-CN" altLang="en-US" sz="1100" dirty="0">
              <a:solidFill>
                <a:srgbClr val="FFFFFF"/>
              </a:solidFill>
            </a:endParaRP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英文正文</a:t>
            </a:r>
            <a:r>
              <a:rPr lang="en-US" altLang="zh-CN" sz="1100" dirty="0">
                <a:solidFill>
                  <a:srgbClr val="FFFFFF"/>
                </a:solidFill>
              </a:rPr>
              <a:t>:20-</a:t>
            </a:r>
            <a:r>
              <a:rPr lang="en-US" altLang="zh-CN" sz="1100" dirty="0" err="1">
                <a:solidFill>
                  <a:srgbClr val="FFFFFF"/>
                </a:solidFill>
              </a:rPr>
              <a:t>22pt</a:t>
            </a:r>
            <a:endParaRPr lang="en-US" altLang="zh-CN" sz="1100" dirty="0">
              <a:solidFill>
                <a:srgbClr val="FFFFFF"/>
              </a:solidFill>
            </a:endParaRP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子目录 </a:t>
            </a:r>
            <a:r>
              <a:rPr lang="en-US" altLang="zh-CN" sz="1100" dirty="0">
                <a:solidFill>
                  <a:srgbClr val="FFFFFF"/>
                </a:solidFill>
              </a:rPr>
              <a:t>(2-5</a:t>
            </a:r>
            <a:r>
              <a:rPr lang="zh-CN" altLang="en-US" sz="1100" dirty="0">
                <a:solidFill>
                  <a:srgbClr val="FFFFFF"/>
                </a:solidFill>
              </a:rPr>
              <a:t>级</a:t>
            </a:r>
            <a:r>
              <a:rPr lang="en-US" altLang="zh-CN" sz="1100" dirty="0">
                <a:solidFill>
                  <a:srgbClr val="FFFFFF"/>
                </a:solidFill>
              </a:rPr>
              <a:t>) :</a:t>
            </a:r>
            <a:r>
              <a:rPr lang="en-US" altLang="zh-CN" sz="1100" dirty="0" err="1">
                <a:solidFill>
                  <a:srgbClr val="FFFFFF"/>
                </a:solidFill>
              </a:rPr>
              <a:t>18pt</a:t>
            </a:r>
            <a:r>
              <a:rPr lang="en-US" altLang="zh-CN" sz="1100" dirty="0">
                <a:solidFill>
                  <a:srgbClr val="FFFFFF"/>
                </a:solidFill>
              </a:rPr>
              <a:t>  </a:t>
            </a: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颜色</a:t>
            </a:r>
            <a:r>
              <a:rPr lang="en-US" altLang="zh-CN" sz="1100" dirty="0">
                <a:solidFill>
                  <a:srgbClr val="FFFFFF"/>
                </a:solidFill>
              </a:rPr>
              <a:t>:</a:t>
            </a:r>
            <a:r>
              <a:rPr lang="zh-CN" altLang="en-US" sz="1100" dirty="0">
                <a:solidFill>
                  <a:srgbClr val="FFFFFF"/>
                </a:solidFill>
              </a:rPr>
              <a:t>黑色</a:t>
            </a: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内部使用字体 </a:t>
            </a:r>
            <a:r>
              <a:rPr lang="en-US" altLang="zh-CN" sz="1100" dirty="0">
                <a:solidFill>
                  <a:srgbClr val="FFFFFF"/>
                </a:solidFill>
              </a:rPr>
              <a:t>:</a:t>
            </a:r>
          </a:p>
          <a:p>
            <a:pPr marL="342900" indent="-342900" algn="r" eaLnBrk="0" hangingPunct="0">
              <a:lnSpc>
                <a:spcPct val="125000"/>
              </a:lnSpc>
              <a:spcBef>
                <a:spcPct val="20000"/>
              </a:spcBef>
              <a:buFont typeface="Arial" pitchFamily="34" charset="0"/>
              <a:buNone/>
            </a:pPr>
            <a:r>
              <a:rPr lang="en-US" altLang="zh-CN" sz="1100" dirty="0" err="1">
                <a:solidFill>
                  <a:srgbClr val="FFFFFF"/>
                </a:solidFill>
              </a:rPr>
              <a:t>FrutigerNext</a:t>
            </a:r>
            <a:r>
              <a:rPr lang="en-US" altLang="zh-CN" sz="1100" dirty="0">
                <a:solidFill>
                  <a:srgbClr val="FFFFFF"/>
                </a:solidFill>
              </a:rPr>
              <a:t> LT Regular</a:t>
            </a: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外部使用字体 </a:t>
            </a:r>
            <a:r>
              <a:rPr lang="en-US" altLang="zh-CN" sz="1100" dirty="0">
                <a:solidFill>
                  <a:srgbClr val="FFFFFF"/>
                </a:solidFill>
              </a:rPr>
              <a:t>: Arial</a:t>
            </a:r>
          </a:p>
          <a:p>
            <a:pPr marL="342900" indent="-342900" algn="r" eaLnBrk="0" hangingPunct="0">
              <a:lnSpc>
                <a:spcPct val="75000"/>
              </a:lnSpc>
              <a:spcBef>
                <a:spcPct val="20000"/>
              </a:spcBef>
              <a:buFont typeface="Arial" pitchFamily="34" charset="0"/>
              <a:buNone/>
            </a:pPr>
            <a:endParaRPr lang="en-US" altLang="zh-CN" sz="1100" dirty="0">
              <a:solidFill>
                <a:srgbClr val="FFFFFF"/>
              </a:solidFill>
            </a:endParaRP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中文正文</a:t>
            </a:r>
            <a:r>
              <a:rPr lang="en-US" altLang="zh-CN" sz="1100" dirty="0">
                <a:solidFill>
                  <a:srgbClr val="FFFFFF"/>
                </a:solidFill>
              </a:rPr>
              <a:t>:18-</a:t>
            </a:r>
            <a:r>
              <a:rPr lang="en-US" altLang="zh-CN" sz="1100" dirty="0" err="1">
                <a:solidFill>
                  <a:srgbClr val="FFFFFF"/>
                </a:solidFill>
              </a:rPr>
              <a:t>20pt</a:t>
            </a:r>
            <a:endParaRPr lang="en-US" altLang="zh-CN" sz="1100" dirty="0">
              <a:solidFill>
                <a:srgbClr val="FFFFFF"/>
              </a:solidFill>
            </a:endParaRP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子目录</a:t>
            </a:r>
            <a:r>
              <a:rPr lang="en-US" altLang="zh-CN" sz="1100" dirty="0">
                <a:solidFill>
                  <a:srgbClr val="FFFFFF"/>
                </a:solidFill>
              </a:rPr>
              <a:t>(2-5</a:t>
            </a:r>
            <a:r>
              <a:rPr lang="zh-CN" altLang="en-US" sz="1100" dirty="0">
                <a:solidFill>
                  <a:srgbClr val="FFFFFF"/>
                </a:solidFill>
              </a:rPr>
              <a:t>级</a:t>
            </a:r>
            <a:r>
              <a:rPr lang="en-US" altLang="zh-CN" sz="1100" dirty="0">
                <a:solidFill>
                  <a:srgbClr val="FFFFFF"/>
                </a:solidFill>
              </a:rPr>
              <a:t>):</a:t>
            </a:r>
            <a:r>
              <a:rPr lang="en-US" altLang="zh-CN" sz="1100" dirty="0" err="1">
                <a:solidFill>
                  <a:srgbClr val="FFFFFF"/>
                </a:solidFill>
              </a:rPr>
              <a:t>18pt</a:t>
            </a:r>
            <a:r>
              <a:rPr lang="en-US" altLang="zh-CN" sz="1100" dirty="0">
                <a:solidFill>
                  <a:srgbClr val="FFFFFF"/>
                </a:solidFill>
              </a:rPr>
              <a:t> </a:t>
            </a:r>
            <a:endParaRPr lang="zh-CN" altLang="en-US" sz="1100" dirty="0">
              <a:solidFill>
                <a:srgbClr val="FFFFFF"/>
              </a:solidFill>
            </a:endParaRP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颜色</a:t>
            </a:r>
            <a:r>
              <a:rPr lang="en-US" altLang="zh-CN" sz="1100" dirty="0">
                <a:solidFill>
                  <a:srgbClr val="FFFFFF"/>
                </a:solidFill>
              </a:rPr>
              <a:t>:</a:t>
            </a:r>
            <a:r>
              <a:rPr lang="zh-CN" altLang="en-US" sz="1100" dirty="0">
                <a:solidFill>
                  <a:srgbClr val="FFFFFF"/>
                </a:solidFill>
              </a:rPr>
              <a:t>黑色</a:t>
            </a: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字体</a:t>
            </a:r>
            <a:r>
              <a:rPr lang="en-US" altLang="zh-CN" sz="1100" dirty="0">
                <a:solidFill>
                  <a:srgbClr val="FFFFFF"/>
                </a:solidFill>
              </a:rPr>
              <a:t>:</a:t>
            </a:r>
            <a:r>
              <a:rPr lang="zh-CN" altLang="en-US" sz="1100" dirty="0">
                <a:solidFill>
                  <a:srgbClr val="FFFFFF"/>
                </a:solidFill>
              </a:rPr>
              <a:t>细黑体</a:t>
            </a:r>
            <a:r>
              <a:rPr lang="zh-CN" altLang="en-US" sz="1100" dirty="0">
                <a:solidFill>
                  <a:srgbClr val="FFFFFF"/>
                </a:solidFill>
                <a:latin typeface="Arial" pitchFamily="34" charset="0"/>
                <a:ea typeface="黑体" pitchFamily="49" charset="-122"/>
              </a:rPr>
              <a:t> </a:t>
            </a:r>
          </a:p>
        </p:txBody>
      </p:sp>
      <p:grpSp>
        <p:nvGrpSpPr>
          <p:cNvPr id="9222" name="Group 14"/>
          <p:cNvGrpSpPr>
            <a:grpSpLocks/>
          </p:cNvGrpSpPr>
          <p:nvPr/>
        </p:nvGrpSpPr>
        <p:grpSpPr bwMode="auto">
          <a:xfrm>
            <a:off x="9324975" y="3367088"/>
            <a:ext cx="919163" cy="3490912"/>
            <a:chOff x="5839" y="2160"/>
            <a:chExt cx="579" cy="2199"/>
          </a:xfrm>
        </p:grpSpPr>
        <p:sp>
          <p:nvSpPr>
            <p:cNvPr id="9225" name="Rectangle 15"/>
            <p:cNvSpPr>
              <a:spLocks noChangeArrowheads="1"/>
            </p:cNvSpPr>
            <p:nvPr userDrawn="1"/>
          </p:nvSpPr>
          <p:spPr bwMode="auto">
            <a:xfrm>
              <a:off x="5839" y="2160"/>
              <a:ext cx="579" cy="2199"/>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425" tIns="45712" rIns="91425" bIns="45712" anchor="ctr">
              <a:spAutoFit/>
            </a:bodyPr>
            <a:lstStyle/>
            <a:p>
              <a:endParaRPr lang="zh-CN" altLang="en-US"/>
            </a:p>
          </p:txBody>
        </p:sp>
        <p:grpSp>
          <p:nvGrpSpPr>
            <p:cNvPr id="9226" name="Group 16"/>
            <p:cNvGrpSpPr>
              <a:grpSpLocks/>
            </p:cNvGrpSpPr>
            <p:nvPr userDrawn="1"/>
          </p:nvGrpSpPr>
          <p:grpSpPr bwMode="auto">
            <a:xfrm>
              <a:off x="5893" y="2387"/>
              <a:ext cx="466" cy="115"/>
              <a:chOff x="5893" y="2387"/>
              <a:chExt cx="466" cy="115"/>
            </a:xfrm>
          </p:grpSpPr>
          <p:sp>
            <p:nvSpPr>
              <p:cNvPr id="9287" name="Rectangle 17"/>
              <p:cNvSpPr>
                <a:spLocks noChangeArrowheads="1"/>
              </p:cNvSpPr>
              <p:nvPr userDrawn="1"/>
            </p:nvSpPr>
            <p:spPr bwMode="auto">
              <a:xfrm flipV="1">
                <a:off x="6010" y="2387"/>
                <a:ext cx="116" cy="115"/>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288" name="Rectangle 18"/>
              <p:cNvSpPr>
                <a:spLocks noChangeArrowheads="1"/>
              </p:cNvSpPr>
              <p:nvPr userDrawn="1"/>
            </p:nvSpPr>
            <p:spPr bwMode="auto">
              <a:xfrm flipV="1">
                <a:off x="6126" y="2387"/>
                <a:ext cx="116" cy="115"/>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289" name="Rectangle 19"/>
              <p:cNvSpPr>
                <a:spLocks noChangeArrowheads="1"/>
              </p:cNvSpPr>
              <p:nvPr userDrawn="1"/>
            </p:nvSpPr>
            <p:spPr bwMode="auto">
              <a:xfrm flipV="1">
                <a:off x="6242" y="2387"/>
                <a:ext cx="117" cy="115"/>
              </a:xfrm>
              <a:prstGeom prst="rect">
                <a:avLst/>
              </a:prstGeom>
              <a:solidFill>
                <a:srgbClr val="99660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290" name="Rectangle 20"/>
              <p:cNvSpPr>
                <a:spLocks noChangeArrowheads="1"/>
              </p:cNvSpPr>
              <p:nvPr userDrawn="1"/>
            </p:nvSpPr>
            <p:spPr bwMode="auto">
              <a:xfrm flipV="1">
                <a:off x="5893" y="2387"/>
                <a:ext cx="117" cy="11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9227" name="Group 21"/>
            <p:cNvGrpSpPr>
              <a:grpSpLocks/>
            </p:cNvGrpSpPr>
            <p:nvPr userDrawn="1"/>
          </p:nvGrpSpPr>
          <p:grpSpPr bwMode="auto">
            <a:xfrm>
              <a:off x="5893" y="2523"/>
              <a:ext cx="466" cy="115"/>
              <a:chOff x="5893" y="2523"/>
              <a:chExt cx="466" cy="115"/>
            </a:xfrm>
          </p:grpSpPr>
          <p:sp>
            <p:nvSpPr>
              <p:cNvPr id="9283" name="Rectangle 22"/>
              <p:cNvSpPr>
                <a:spLocks noChangeArrowheads="1"/>
              </p:cNvSpPr>
              <p:nvPr userDrawn="1"/>
            </p:nvSpPr>
            <p:spPr bwMode="auto">
              <a:xfrm flipV="1">
                <a:off x="6010" y="2523"/>
                <a:ext cx="116" cy="115"/>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284" name="Rectangle 23"/>
              <p:cNvSpPr>
                <a:spLocks noChangeArrowheads="1"/>
              </p:cNvSpPr>
              <p:nvPr userDrawn="1"/>
            </p:nvSpPr>
            <p:spPr bwMode="auto">
              <a:xfrm flipV="1">
                <a:off x="6126" y="2523"/>
                <a:ext cx="116" cy="115"/>
              </a:xfrm>
              <a:prstGeom prst="rect">
                <a:avLst/>
              </a:prstGeom>
              <a:solidFill>
                <a:srgbClr val="99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285" name="Rectangle 24"/>
              <p:cNvSpPr>
                <a:spLocks noChangeArrowheads="1"/>
              </p:cNvSpPr>
              <p:nvPr userDrawn="1"/>
            </p:nvSpPr>
            <p:spPr bwMode="auto">
              <a:xfrm flipV="1">
                <a:off x="6242" y="2523"/>
                <a:ext cx="117" cy="115"/>
              </a:xfrm>
              <a:prstGeom prst="rect">
                <a:avLst/>
              </a:prstGeom>
              <a:solidFill>
                <a:srgbClr val="0099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286" name="Rectangle 25"/>
              <p:cNvSpPr>
                <a:spLocks noChangeArrowheads="1"/>
              </p:cNvSpPr>
              <p:nvPr userDrawn="1"/>
            </p:nvSpPr>
            <p:spPr bwMode="auto">
              <a:xfrm flipV="1">
                <a:off x="5893" y="2523"/>
                <a:ext cx="117" cy="115"/>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9228" name="Group 26"/>
            <p:cNvGrpSpPr>
              <a:grpSpLocks/>
            </p:cNvGrpSpPr>
            <p:nvPr userDrawn="1"/>
          </p:nvGrpSpPr>
          <p:grpSpPr bwMode="auto">
            <a:xfrm>
              <a:off x="5893" y="2659"/>
              <a:ext cx="466" cy="115"/>
              <a:chOff x="5893" y="2659"/>
              <a:chExt cx="466" cy="115"/>
            </a:xfrm>
          </p:grpSpPr>
          <p:sp>
            <p:nvSpPr>
              <p:cNvPr id="9279" name="Rectangle 27"/>
              <p:cNvSpPr>
                <a:spLocks noChangeArrowheads="1"/>
              </p:cNvSpPr>
              <p:nvPr userDrawn="1"/>
            </p:nvSpPr>
            <p:spPr bwMode="auto">
              <a:xfrm flipV="1">
                <a:off x="6010" y="2659"/>
                <a:ext cx="116" cy="115"/>
              </a:xfrm>
              <a:prstGeom prst="rect">
                <a:avLst/>
              </a:prstGeom>
              <a:solidFill>
                <a:srgbClr val="99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280" name="Rectangle 28"/>
              <p:cNvSpPr>
                <a:spLocks noChangeArrowheads="1"/>
              </p:cNvSpPr>
              <p:nvPr userDrawn="1"/>
            </p:nvSpPr>
            <p:spPr bwMode="auto">
              <a:xfrm flipV="1">
                <a:off x="6126" y="2659"/>
                <a:ext cx="116" cy="115"/>
              </a:xfrm>
              <a:prstGeom prst="rect">
                <a:avLst/>
              </a:prstGeom>
              <a:solidFill>
                <a:srgbClr val="0099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281" name="Rectangle 29"/>
              <p:cNvSpPr>
                <a:spLocks noChangeArrowheads="1"/>
              </p:cNvSpPr>
              <p:nvPr userDrawn="1"/>
            </p:nvSpPr>
            <p:spPr bwMode="auto">
              <a:xfrm flipV="1">
                <a:off x="6242" y="2659"/>
                <a:ext cx="117" cy="115"/>
              </a:xfrm>
              <a:prstGeom prst="rect">
                <a:avLst/>
              </a:prstGeom>
              <a:solidFill>
                <a:srgbClr val="00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282" name="Rectangle 30"/>
              <p:cNvSpPr>
                <a:spLocks noChangeArrowheads="1"/>
              </p:cNvSpPr>
              <p:nvPr userDrawn="1"/>
            </p:nvSpPr>
            <p:spPr bwMode="auto">
              <a:xfrm flipV="1">
                <a:off x="5893" y="2659"/>
                <a:ext cx="117" cy="115"/>
              </a:xfrm>
              <a:prstGeom prst="rect">
                <a:avLst/>
              </a:prstGeom>
              <a:solidFill>
                <a:srgbClr val="CC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9229" name="Group 31"/>
            <p:cNvGrpSpPr>
              <a:grpSpLocks/>
            </p:cNvGrpSpPr>
            <p:nvPr userDrawn="1"/>
          </p:nvGrpSpPr>
          <p:grpSpPr bwMode="auto">
            <a:xfrm>
              <a:off x="5893" y="2251"/>
              <a:ext cx="466" cy="119"/>
              <a:chOff x="5893" y="2251"/>
              <a:chExt cx="466" cy="119"/>
            </a:xfrm>
          </p:grpSpPr>
          <p:sp>
            <p:nvSpPr>
              <p:cNvPr id="9275" name="Rectangle 32"/>
              <p:cNvSpPr>
                <a:spLocks noChangeArrowheads="1"/>
              </p:cNvSpPr>
              <p:nvPr userDrawn="1"/>
            </p:nvSpPr>
            <p:spPr bwMode="auto">
              <a:xfrm flipV="1">
                <a:off x="6126" y="2251"/>
                <a:ext cx="116" cy="119"/>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276" name="Rectangle 33"/>
              <p:cNvSpPr>
                <a:spLocks noChangeArrowheads="1"/>
              </p:cNvSpPr>
              <p:nvPr userDrawn="1"/>
            </p:nvSpPr>
            <p:spPr bwMode="auto">
              <a:xfrm flipV="1">
                <a:off x="6242" y="2251"/>
                <a:ext cx="117" cy="119"/>
              </a:xfrm>
              <a:prstGeom prst="rect">
                <a:avLst/>
              </a:prstGeom>
              <a:solidFill>
                <a:srgbClr val="CC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277" name="Rectangle 34"/>
              <p:cNvSpPr>
                <a:spLocks noChangeArrowheads="1"/>
              </p:cNvSpPr>
              <p:nvPr userDrawn="1"/>
            </p:nvSpPr>
            <p:spPr bwMode="auto">
              <a:xfrm flipV="1">
                <a:off x="5893" y="2251"/>
                <a:ext cx="117" cy="119"/>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278" name="Rectangle 35"/>
              <p:cNvSpPr>
                <a:spLocks noChangeArrowheads="1"/>
              </p:cNvSpPr>
              <p:nvPr userDrawn="1"/>
            </p:nvSpPr>
            <p:spPr bwMode="auto">
              <a:xfrm flipV="1">
                <a:off x="6010" y="2251"/>
                <a:ext cx="116" cy="119"/>
              </a:xfrm>
              <a:prstGeom prst="rect">
                <a:avLst/>
              </a:prstGeom>
              <a:solidFill>
                <a:srgbClr val="66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9230" name="Group 36"/>
            <p:cNvGrpSpPr>
              <a:grpSpLocks/>
            </p:cNvGrpSpPr>
            <p:nvPr userDrawn="1"/>
          </p:nvGrpSpPr>
          <p:grpSpPr bwMode="auto">
            <a:xfrm>
              <a:off x="5893" y="2886"/>
              <a:ext cx="466" cy="115"/>
              <a:chOff x="5893" y="2886"/>
              <a:chExt cx="466" cy="115"/>
            </a:xfrm>
          </p:grpSpPr>
          <p:sp>
            <p:nvSpPr>
              <p:cNvPr id="9271" name="Rectangle 37"/>
              <p:cNvSpPr>
                <a:spLocks noChangeArrowheads="1"/>
              </p:cNvSpPr>
              <p:nvPr userDrawn="1"/>
            </p:nvSpPr>
            <p:spPr bwMode="auto">
              <a:xfrm flipV="1">
                <a:off x="6010" y="2886"/>
                <a:ext cx="116" cy="115"/>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272" name="Rectangle 38"/>
              <p:cNvSpPr>
                <a:spLocks noChangeArrowheads="1"/>
              </p:cNvSpPr>
              <p:nvPr userDrawn="1"/>
            </p:nvSpPr>
            <p:spPr bwMode="auto">
              <a:xfrm flipV="1">
                <a:off x="6126" y="2886"/>
                <a:ext cx="116" cy="11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273" name="Rectangle 39"/>
              <p:cNvSpPr>
                <a:spLocks noChangeArrowheads="1"/>
              </p:cNvSpPr>
              <p:nvPr userDrawn="1"/>
            </p:nvSpPr>
            <p:spPr bwMode="auto">
              <a:xfrm flipV="1">
                <a:off x="6242" y="2886"/>
                <a:ext cx="117" cy="115"/>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274" name="Rectangle 40"/>
              <p:cNvSpPr>
                <a:spLocks noChangeArrowheads="1"/>
              </p:cNvSpPr>
              <p:nvPr userDrawn="1"/>
            </p:nvSpPr>
            <p:spPr bwMode="auto">
              <a:xfrm flipV="1">
                <a:off x="5893" y="2886"/>
                <a:ext cx="117" cy="115"/>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9231" name="Group 41"/>
            <p:cNvGrpSpPr>
              <a:grpSpLocks/>
            </p:cNvGrpSpPr>
            <p:nvPr userDrawn="1"/>
          </p:nvGrpSpPr>
          <p:grpSpPr bwMode="auto">
            <a:xfrm>
              <a:off x="5893" y="3022"/>
              <a:ext cx="466" cy="115"/>
              <a:chOff x="5893" y="3022"/>
              <a:chExt cx="466" cy="115"/>
            </a:xfrm>
          </p:grpSpPr>
          <p:sp>
            <p:nvSpPr>
              <p:cNvPr id="9267" name="Rectangle 42"/>
              <p:cNvSpPr>
                <a:spLocks noChangeArrowheads="1"/>
              </p:cNvSpPr>
              <p:nvPr userDrawn="1"/>
            </p:nvSpPr>
            <p:spPr bwMode="auto">
              <a:xfrm flipV="1">
                <a:off x="6010" y="3022"/>
                <a:ext cx="116" cy="115"/>
              </a:xfrm>
              <a:prstGeom prst="rect">
                <a:avLst/>
              </a:prstGeom>
              <a:solidFill>
                <a:srgbClr val="00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268" name="Rectangle 43"/>
              <p:cNvSpPr>
                <a:spLocks noChangeArrowheads="1"/>
              </p:cNvSpPr>
              <p:nvPr userDrawn="1"/>
            </p:nvSpPr>
            <p:spPr bwMode="auto">
              <a:xfrm flipV="1">
                <a:off x="6126" y="3022"/>
                <a:ext cx="116" cy="115"/>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269" name="Rectangle 44"/>
              <p:cNvSpPr>
                <a:spLocks noChangeArrowheads="1"/>
              </p:cNvSpPr>
              <p:nvPr userDrawn="1"/>
            </p:nvSpPr>
            <p:spPr bwMode="auto">
              <a:xfrm flipV="1">
                <a:off x="6242" y="3022"/>
                <a:ext cx="117" cy="115"/>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270" name="Rectangle 45"/>
              <p:cNvSpPr>
                <a:spLocks noChangeArrowheads="1"/>
              </p:cNvSpPr>
              <p:nvPr userDrawn="1"/>
            </p:nvSpPr>
            <p:spPr bwMode="auto">
              <a:xfrm flipV="1">
                <a:off x="5893" y="3022"/>
                <a:ext cx="117" cy="115"/>
              </a:xfrm>
              <a:prstGeom prst="rect">
                <a:avLst/>
              </a:prstGeom>
              <a:solidFill>
                <a:srgbClr val="99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9232" name="Group 46"/>
            <p:cNvGrpSpPr>
              <a:grpSpLocks/>
            </p:cNvGrpSpPr>
            <p:nvPr userDrawn="1"/>
          </p:nvGrpSpPr>
          <p:grpSpPr bwMode="auto">
            <a:xfrm>
              <a:off x="5893" y="3158"/>
              <a:ext cx="466" cy="115"/>
              <a:chOff x="5893" y="3158"/>
              <a:chExt cx="466" cy="115"/>
            </a:xfrm>
          </p:grpSpPr>
          <p:sp>
            <p:nvSpPr>
              <p:cNvPr id="9263" name="Rectangle 47"/>
              <p:cNvSpPr>
                <a:spLocks noChangeArrowheads="1"/>
              </p:cNvSpPr>
              <p:nvPr userDrawn="1"/>
            </p:nvSpPr>
            <p:spPr bwMode="auto">
              <a:xfrm flipV="1">
                <a:off x="6010" y="3158"/>
                <a:ext cx="116" cy="115"/>
              </a:xfrm>
              <a:prstGeom prst="rect">
                <a:avLst/>
              </a:prstGeom>
              <a:solidFill>
                <a:srgbClr val="0099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264" name="Rectangle 48"/>
              <p:cNvSpPr>
                <a:spLocks noChangeArrowheads="1"/>
              </p:cNvSpPr>
              <p:nvPr userDrawn="1"/>
            </p:nvSpPr>
            <p:spPr bwMode="auto">
              <a:xfrm flipV="1">
                <a:off x="6126" y="3158"/>
                <a:ext cx="116" cy="115"/>
              </a:xfrm>
              <a:prstGeom prst="rect">
                <a:avLst/>
              </a:prstGeom>
              <a:solidFill>
                <a:srgbClr val="CC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265" name="Rectangle 49"/>
              <p:cNvSpPr>
                <a:spLocks noChangeArrowheads="1"/>
              </p:cNvSpPr>
              <p:nvPr userDrawn="1"/>
            </p:nvSpPr>
            <p:spPr bwMode="auto">
              <a:xfrm flipV="1">
                <a:off x="6242" y="3158"/>
                <a:ext cx="117" cy="115"/>
              </a:xfrm>
              <a:prstGeom prst="rect">
                <a:avLst/>
              </a:prstGeom>
              <a:solidFill>
                <a:srgbClr val="99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266" name="Rectangle 50"/>
              <p:cNvSpPr>
                <a:spLocks noChangeArrowheads="1"/>
              </p:cNvSpPr>
              <p:nvPr userDrawn="1"/>
            </p:nvSpPr>
            <p:spPr bwMode="auto">
              <a:xfrm flipV="1">
                <a:off x="5893" y="3158"/>
                <a:ext cx="117" cy="115"/>
              </a:xfrm>
              <a:prstGeom prst="rect">
                <a:avLst/>
              </a:prstGeom>
              <a:solidFill>
                <a:srgbClr val="99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9233" name="Group 51"/>
            <p:cNvGrpSpPr>
              <a:grpSpLocks/>
            </p:cNvGrpSpPr>
            <p:nvPr userDrawn="1"/>
          </p:nvGrpSpPr>
          <p:grpSpPr bwMode="auto">
            <a:xfrm>
              <a:off x="5893" y="3385"/>
              <a:ext cx="466" cy="115"/>
              <a:chOff x="5893" y="3385"/>
              <a:chExt cx="466" cy="115"/>
            </a:xfrm>
          </p:grpSpPr>
          <p:sp>
            <p:nvSpPr>
              <p:cNvPr id="9259" name="Rectangle 52"/>
              <p:cNvSpPr>
                <a:spLocks noChangeArrowheads="1"/>
              </p:cNvSpPr>
              <p:nvPr userDrawn="1"/>
            </p:nvSpPr>
            <p:spPr bwMode="auto">
              <a:xfrm flipV="1">
                <a:off x="6010" y="3385"/>
                <a:ext cx="116" cy="115"/>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260" name="Rectangle 53"/>
              <p:cNvSpPr>
                <a:spLocks noChangeArrowheads="1"/>
              </p:cNvSpPr>
              <p:nvPr userDrawn="1"/>
            </p:nvSpPr>
            <p:spPr bwMode="auto">
              <a:xfrm flipV="1">
                <a:off x="6126" y="3385"/>
                <a:ext cx="116" cy="11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261" name="Rectangle 54"/>
              <p:cNvSpPr>
                <a:spLocks noChangeArrowheads="1"/>
              </p:cNvSpPr>
              <p:nvPr userDrawn="1"/>
            </p:nvSpPr>
            <p:spPr bwMode="auto">
              <a:xfrm flipV="1">
                <a:off x="6242" y="3385"/>
                <a:ext cx="117" cy="115"/>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262" name="Rectangle 55"/>
              <p:cNvSpPr>
                <a:spLocks noChangeArrowheads="1"/>
              </p:cNvSpPr>
              <p:nvPr userDrawn="1"/>
            </p:nvSpPr>
            <p:spPr bwMode="auto">
              <a:xfrm flipV="1">
                <a:off x="5893" y="3385"/>
                <a:ext cx="117" cy="11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9234" name="Group 56"/>
            <p:cNvGrpSpPr>
              <a:grpSpLocks/>
            </p:cNvGrpSpPr>
            <p:nvPr userDrawn="1"/>
          </p:nvGrpSpPr>
          <p:grpSpPr bwMode="auto">
            <a:xfrm>
              <a:off x="5893" y="3521"/>
              <a:ext cx="466" cy="115"/>
              <a:chOff x="5893" y="3521"/>
              <a:chExt cx="466" cy="115"/>
            </a:xfrm>
          </p:grpSpPr>
          <p:sp>
            <p:nvSpPr>
              <p:cNvPr id="9255" name="Rectangle 57"/>
              <p:cNvSpPr>
                <a:spLocks noChangeArrowheads="1"/>
              </p:cNvSpPr>
              <p:nvPr userDrawn="1"/>
            </p:nvSpPr>
            <p:spPr bwMode="auto">
              <a:xfrm flipV="1">
                <a:off x="6010" y="3521"/>
                <a:ext cx="116" cy="115"/>
              </a:xfrm>
              <a:prstGeom prst="rect">
                <a:avLst/>
              </a:prstGeom>
              <a:solidFill>
                <a:srgbClr val="00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256" name="Rectangle 58"/>
              <p:cNvSpPr>
                <a:spLocks noChangeArrowheads="1"/>
              </p:cNvSpPr>
              <p:nvPr userDrawn="1"/>
            </p:nvSpPr>
            <p:spPr bwMode="auto">
              <a:xfrm flipV="1">
                <a:off x="6126" y="3521"/>
                <a:ext cx="116" cy="115"/>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257" name="Rectangle 59"/>
              <p:cNvSpPr>
                <a:spLocks noChangeArrowheads="1"/>
              </p:cNvSpPr>
              <p:nvPr userDrawn="1"/>
            </p:nvSpPr>
            <p:spPr bwMode="auto">
              <a:xfrm flipV="1">
                <a:off x="6242" y="3521"/>
                <a:ext cx="117" cy="115"/>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258" name="Rectangle 60"/>
              <p:cNvSpPr>
                <a:spLocks noChangeArrowheads="1"/>
              </p:cNvSpPr>
              <p:nvPr userDrawn="1"/>
            </p:nvSpPr>
            <p:spPr bwMode="auto">
              <a:xfrm flipV="1">
                <a:off x="5893" y="3521"/>
                <a:ext cx="117" cy="11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9235" name="Group 61"/>
            <p:cNvGrpSpPr>
              <a:grpSpLocks/>
            </p:cNvGrpSpPr>
            <p:nvPr userDrawn="1"/>
          </p:nvGrpSpPr>
          <p:grpSpPr bwMode="auto">
            <a:xfrm>
              <a:off x="5893" y="3657"/>
              <a:ext cx="466" cy="115"/>
              <a:chOff x="5893" y="3657"/>
              <a:chExt cx="466" cy="115"/>
            </a:xfrm>
          </p:grpSpPr>
          <p:sp>
            <p:nvSpPr>
              <p:cNvPr id="9251" name="Rectangle 62"/>
              <p:cNvSpPr>
                <a:spLocks noChangeArrowheads="1"/>
              </p:cNvSpPr>
              <p:nvPr userDrawn="1"/>
            </p:nvSpPr>
            <p:spPr bwMode="auto">
              <a:xfrm flipV="1">
                <a:off x="6010" y="3657"/>
                <a:ext cx="116" cy="115"/>
              </a:xfrm>
              <a:prstGeom prst="rect">
                <a:avLst/>
              </a:prstGeom>
              <a:solidFill>
                <a:srgbClr val="0099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252" name="Rectangle 63"/>
              <p:cNvSpPr>
                <a:spLocks noChangeArrowheads="1"/>
              </p:cNvSpPr>
              <p:nvPr userDrawn="1"/>
            </p:nvSpPr>
            <p:spPr bwMode="auto">
              <a:xfrm flipV="1">
                <a:off x="6126" y="3657"/>
                <a:ext cx="116" cy="115"/>
              </a:xfrm>
              <a:prstGeom prst="rect">
                <a:avLst/>
              </a:prstGeom>
              <a:solidFill>
                <a:srgbClr val="CC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253" name="Rectangle 64"/>
              <p:cNvSpPr>
                <a:spLocks noChangeArrowheads="1"/>
              </p:cNvSpPr>
              <p:nvPr userDrawn="1"/>
            </p:nvSpPr>
            <p:spPr bwMode="auto">
              <a:xfrm flipV="1">
                <a:off x="6242" y="3657"/>
                <a:ext cx="117" cy="115"/>
              </a:xfrm>
              <a:prstGeom prst="rect">
                <a:avLst/>
              </a:prstGeom>
              <a:solidFill>
                <a:srgbClr val="99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254" name="Rectangle 65"/>
              <p:cNvSpPr>
                <a:spLocks noChangeArrowheads="1"/>
              </p:cNvSpPr>
              <p:nvPr userDrawn="1"/>
            </p:nvSpPr>
            <p:spPr bwMode="auto">
              <a:xfrm flipV="1">
                <a:off x="5893" y="3657"/>
                <a:ext cx="117" cy="11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9236" name="Group 66"/>
            <p:cNvGrpSpPr>
              <a:grpSpLocks/>
            </p:cNvGrpSpPr>
            <p:nvPr userDrawn="1"/>
          </p:nvGrpSpPr>
          <p:grpSpPr bwMode="auto">
            <a:xfrm>
              <a:off x="5893" y="3884"/>
              <a:ext cx="466" cy="115"/>
              <a:chOff x="5893" y="3884"/>
              <a:chExt cx="466" cy="115"/>
            </a:xfrm>
          </p:grpSpPr>
          <p:sp>
            <p:nvSpPr>
              <p:cNvPr id="9247" name="Rectangle 67"/>
              <p:cNvSpPr>
                <a:spLocks noChangeArrowheads="1"/>
              </p:cNvSpPr>
              <p:nvPr userDrawn="1"/>
            </p:nvSpPr>
            <p:spPr bwMode="auto">
              <a:xfrm flipV="1">
                <a:off x="6010" y="3884"/>
                <a:ext cx="116" cy="115"/>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248" name="Rectangle 68"/>
              <p:cNvSpPr>
                <a:spLocks noChangeArrowheads="1"/>
              </p:cNvSpPr>
              <p:nvPr userDrawn="1"/>
            </p:nvSpPr>
            <p:spPr bwMode="auto">
              <a:xfrm flipV="1">
                <a:off x="6126" y="3884"/>
                <a:ext cx="116" cy="11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249" name="Rectangle 69"/>
              <p:cNvSpPr>
                <a:spLocks noChangeArrowheads="1"/>
              </p:cNvSpPr>
              <p:nvPr userDrawn="1"/>
            </p:nvSpPr>
            <p:spPr bwMode="auto">
              <a:xfrm flipV="1">
                <a:off x="6242" y="3884"/>
                <a:ext cx="117" cy="115"/>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250" name="Rectangle 70"/>
              <p:cNvSpPr>
                <a:spLocks noChangeArrowheads="1"/>
              </p:cNvSpPr>
              <p:nvPr userDrawn="1"/>
            </p:nvSpPr>
            <p:spPr bwMode="auto">
              <a:xfrm flipV="1">
                <a:off x="5893" y="3884"/>
                <a:ext cx="117" cy="11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9237" name="Group 71"/>
            <p:cNvGrpSpPr>
              <a:grpSpLocks/>
            </p:cNvGrpSpPr>
            <p:nvPr userDrawn="1"/>
          </p:nvGrpSpPr>
          <p:grpSpPr bwMode="auto">
            <a:xfrm>
              <a:off x="5893" y="4026"/>
              <a:ext cx="466" cy="115"/>
              <a:chOff x="5893" y="4026"/>
              <a:chExt cx="466" cy="115"/>
            </a:xfrm>
          </p:grpSpPr>
          <p:sp>
            <p:nvSpPr>
              <p:cNvPr id="9243" name="Rectangle 72"/>
              <p:cNvSpPr>
                <a:spLocks noChangeArrowheads="1"/>
              </p:cNvSpPr>
              <p:nvPr userDrawn="1"/>
            </p:nvSpPr>
            <p:spPr bwMode="auto">
              <a:xfrm flipV="1">
                <a:off x="6010" y="4026"/>
                <a:ext cx="116" cy="115"/>
              </a:xfrm>
              <a:prstGeom prst="rect">
                <a:avLst/>
              </a:prstGeom>
              <a:solidFill>
                <a:srgbClr val="00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244" name="Rectangle 73"/>
              <p:cNvSpPr>
                <a:spLocks noChangeArrowheads="1"/>
              </p:cNvSpPr>
              <p:nvPr userDrawn="1"/>
            </p:nvSpPr>
            <p:spPr bwMode="auto">
              <a:xfrm flipV="1">
                <a:off x="6126" y="4026"/>
                <a:ext cx="116" cy="115"/>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245" name="Rectangle 74"/>
              <p:cNvSpPr>
                <a:spLocks noChangeArrowheads="1"/>
              </p:cNvSpPr>
              <p:nvPr userDrawn="1"/>
            </p:nvSpPr>
            <p:spPr bwMode="auto">
              <a:xfrm flipV="1">
                <a:off x="6242" y="4026"/>
                <a:ext cx="117" cy="115"/>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246" name="Rectangle 75"/>
              <p:cNvSpPr>
                <a:spLocks noChangeArrowheads="1"/>
              </p:cNvSpPr>
              <p:nvPr userDrawn="1"/>
            </p:nvSpPr>
            <p:spPr bwMode="auto">
              <a:xfrm flipV="1">
                <a:off x="5893" y="4026"/>
                <a:ext cx="117" cy="11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9238" name="Group 76"/>
            <p:cNvGrpSpPr>
              <a:grpSpLocks/>
            </p:cNvGrpSpPr>
            <p:nvPr userDrawn="1"/>
          </p:nvGrpSpPr>
          <p:grpSpPr bwMode="auto">
            <a:xfrm>
              <a:off x="5893" y="4167"/>
              <a:ext cx="466" cy="115"/>
              <a:chOff x="5893" y="4167"/>
              <a:chExt cx="466" cy="115"/>
            </a:xfrm>
          </p:grpSpPr>
          <p:sp>
            <p:nvSpPr>
              <p:cNvPr id="9239" name="Rectangle 77"/>
              <p:cNvSpPr>
                <a:spLocks noChangeArrowheads="1"/>
              </p:cNvSpPr>
              <p:nvPr userDrawn="1"/>
            </p:nvSpPr>
            <p:spPr bwMode="auto">
              <a:xfrm flipV="1">
                <a:off x="6010" y="4167"/>
                <a:ext cx="116" cy="115"/>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240" name="Rectangle 78"/>
              <p:cNvSpPr>
                <a:spLocks noChangeArrowheads="1"/>
              </p:cNvSpPr>
              <p:nvPr userDrawn="1"/>
            </p:nvSpPr>
            <p:spPr bwMode="auto">
              <a:xfrm flipV="1">
                <a:off x="6126" y="4167"/>
                <a:ext cx="116" cy="11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241" name="Rectangle 79"/>
              <p:cNvSpPr>
                <a:spLocks noChangeArrowheads="1"/>
              </p:cNvSpPr>
              <p:nvPr userDrawn="1"/>
            </p:nvSpPr>
            <p:spPr bwMode="auto">
              <a:xfrm flipV="1">
                <a:off x="6242" y="4167"/>
                <a:ext cx="117" cy="11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242" name="Rectangle 80"/>
              <p:cNvSpPr>
                <a:spLocks noChangeArrowheads="1"/>
              </p:cNvSpPr>
              <p:nvPr userDrawn="1"/>
            </p:nvSpPr>
            <p:spPr bwMode="auto">
              <a:xfrm flipV="1">
                <a:off x="5893" y="4167"/>
                <a:ext cx="117" cy="11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
        <p:nvSpPr>
          <p:cNvPr id="9223" name="Rectangle 81"/>
          <p:cNvSpPr>
            <a:spLocks noChangeArrowheads="1"/>
          </p:cNvSpPr>
          <p:nvPr/>
        </p:nvSpPr>
        <p:spPr bwMode="auto">
          <a:xfrm>
            <a:off x="9251950" y="1341438"/>
            <a:ext cx="1192213" cy="1725612"/>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eaLnBrk="0" hangingPunct="0">
              <a:lnSpc>
                <a:spcPct val="120000"/>
              </a:lnSpc>
              <a:spcBef>
                <a:spcPct val="20000"/>
              </a:spcBef>
              <a:buFont typeface="Arial" pitchFamily="34" charset="0"/>
              <a:buNone/>
            </a:pPr>
            <a:r>
              <a:rPr lang="zh-CN" altLang="en-US" sz="1100">
                <a:solidFill>
                  <a:srgbClr val="FFFFFF"/>
                </a:solidFill>
              </a:rPr>
              <a:t>配色参考方案：</a:t>
            </a:r>
          </a:p>
          <a:p>
            <a:pPr eaLnBrk="0" hangingPunct="0">
              <a:lnSpc>
                <a:spcPct val="120000"/>
              </a:lnSpc>
              <a:spcBef>
                <a:spcPct val="20000"/>
              </a:spcBef>
              <a:buFont typeface="Arial" pitchFamily="34" charset="0"/>
              <a:buNone/>
            </a:pPr>
            <a:r>
              <a:rPr lang="zh-CN" altLang="en-US" sz="1100">
                <a:solidFill>
                  <a:srgbClr val="FFFFFF"/>
                </a:solidFill>
              </a:rPr>
              <a:t>建议同一页面内不超过四种颜色，以下是</a:t>
            </a:r>
            <a:r>
              <a:rPr lang="en-US" altLang="zh-CN" sz="1100">
                <a:solidFill>
                  <a:srgbClr val="FFFFFF"/>
                </a:solidFill>
              </a:rPr>
              <a:t>13</a:t>
            </a:r>
            <a:r>
              <a:rPr lang="zh-CN" altLang="en-US" sz="1100">
                <a:solidFill>
                  <a:srgbClr val="FFFFFF"/>
                </a:solidFill>
              </a:rPr>
              <a:t>组配色方案，同一页面内只选择一组使用。（仅供参考）</a:t>
            </a:r>
          </a:p>
        </p:txBody>
      </p:sp>
      <p:sp>
        <p:nvSpPr>
          <p:cNvPr id="9224" name="Rectangle 82"/>
          <p:cNvSpPr>
            <a:spLocks noChangeArrowheads="1"/>
          </p:cNvSpPr>
          <p:nvPr/>
        </p:nvSpPr>
        <p:spPr bwMode="auto">
          <a:xfrm>
            <a:off x="9251950" y="7938"/>
            <a:ext cx="1120775" cy="684212"/>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a:lnSpc>
                <a:spcPct val="120000"/>
              </a:lnSpc>
              <a:buClr>
                <a:schemeClr val="bg2"/>
              </a:buClr>
              <a:buSzPct val="60000"/>
              <a:buFont typeface="Wingdings" pitchFamily="2" charset="2"/>
              <a:buNone/>
            </a:pPr>
            <a:r>
              <a:rPr lang="zh-CN" altLang="en-US" sz="1100">
                <a:solidFill>
                  <a:srgbClr val="FFFFFF"/>
                </a:solidFill>
              </a:rPr>
              <a:t>客户或者合作伙伴的标志放在右上角</a:t>
            </a:r>
            <a:r>
              <a:rPr lang="en-US" altLang="zh-CN" sz="1100">
                <a:solidFill>
                  <a:srgbClr val="FFFFFF"/>
                </a:solidFill>
              </a:rPr>
              <a:t>.</a:t>
            </a:r>
            <a:endParaRPr lang="zh-CN" altLang="en-US" sz="1100">
              <a:solidFill>
                <a:srgbClr val="FFFFFF"/>
              </a:solidFill>
            </a:endParaRPr>
          </a:p>
        </p:txBody>
      </p:sp>
    </p:spTree>
  </p:cSld>
  <p:clrMap bg1="lt1" tx1="dk1" bg2="lt2" tx2="dk2" accent1="accent1" accent2="accent2" accent3="accent3" accent4="accent4" accent5="accent5" accent6="accent6" hlink="hlink" folHlink="folHlink"/>
  <p:sldLayoutIdLst>
    <p:sldLayoutId id="2147483821" r:id="rId1"/>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rgbClr val="990000"/>
          </a:solidFill>
          <a:latin typeface="Arial" pitchFamily="34" charset="0"/>
          <a:ea typeface="黑体" pitchFamily="49" charset="-122"/>
          <a:cs typeface="Arial" pitchFamily="34" charset="0"/>
        </a:defRPr>
      </a:lvl1pPr>
      <a:lvl2pPr algn="l" rtl="0" eaLnBrk="0" fontAlgn="base" hangingPunct="0">
        <a:spcBef>
          <a:spcPct val="0"/>
        </a:spcBef>
        <a:spcAft>
          <a:spcPct val="0"/>
        </a:spcAft>
        <a:defRPr sz="3200" b="1">
          <a:solidFill>
            <a:srgbClr val="990000"/>
          </a:solidFill>
          <a:latin typeface="黑体" pitchFamily="49" charset="-122"/>
          <a:ea typeface="黑体" pitchFamily="49" charset="-122"/>
          <a:cs typeface="宋体" charset="-122"/>
        </a:defRPr>
      </a:lvl2pPr>
      <a:lvl3pPr algn="l" rtl="0" eaLnBrk="0" fontAlgn="base" hangingPunct="0">
        <a:spcBef>
          <a:spcPct val="0"/>
        </a:spcBef>
        <a:spcAft>
          <a:spcPct val="0"/>
        </a:spcAft>
        <a:defRPr sz="3200" b="1">
          <a:solidFill>
            <a:srgbClr val="990000"/>
          </a:solidFill>
          <a:latin typeface="黑体" pitchFamily="49" charset="-122"/>
          <a:ea typeface="黑体" pitchFamily="49" charset="-122"/>
          <a:cs typeface="宋体" charset="-122"/>
        </a:defRPr>
      </a:lvl3pPr>
      <a:lvl4pPr algn="l" rtl="0" eaLnBrk="0" fontAlgn="base" hangingPunct="0">
        <a:spcBef>
          <a:spcPct val="0"/>
        </a:spcBef>
        <a:spcAft>
          <a:spcPct val="0"/>
        </a:spcAft>
        <a:defRPr sz="3200" b="1">
          <a:solidFill>
            <a:srgbClr val="990000"/>
          </a:solidFill>
          <a:latin typeface="黑体" pitchFamily="49" charset="-122"/>
          <a:ea typeface="黑体" pitchFamily="49" charset="-122"/>
          <a:cs typeface="宋体" charset="-122"/>
        </a:defRPr>
      </a:lvl4pPr>
      <a:lvl5pPr algn="l" rtl="0" eaLnBrk="0" fontAlgn="base" hangingPunct="0">
        <a:spcBef>
          <a:spcPct val="0"/>
        </a:spcBef>
        <a:spcAft>
          <a:spcPct val="0"/>
        </a:spcAft>
        <a:defRPr sz="3200" b="1">
          <a:solidFill>
            <a:srgbClr val="990000"/>
          </a:solidFill>
          <a:latin typeface="黑体" pitchFamily="49" charset="-122"/>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lnSpc>
          <a:spcPct val="140000"/>
        </a:lnSpc>
        <a:spcBef>
          <a:spcPct val="0"/>
        </a:spcBef>
        <a:spcAft>
          <a:spcPct val="0"/>
        </a:spcAft>
        <a:buClr>
          <a:srgbClr val="808080"/>
        </a:buClr>
        <a:buSzPct val="60000"/>
        <a:buFont typeface="Wingdings" pitchFamily="2" charset="2"/>
        <a:buChar char="l"/>
        <a:defRPr sz="2000">
          <a:solidFill>
            <a:schemeClr val="tx1"/>
          </a:solidFill>
          <a:latin typeface="+mn-lt"/>
          <a:ea typeface="黑体" pitchFamily="49" charset="-122"/>
          <a:cs typeface="Arial" pitchFamily="34" charset="0"/>
        </a:defRPr>
      </a:lvl1pPr>
      <a:lvl2pPr marL="742950" indent="-285750" algn="l" rtl="0" eaLnBrk="0" fontAlgn="base" hangingPunct="0">
        <a:lnSpc>
          <a:spcPct val="140000"/>
        </a:lnSpc>
        <a:spcBef>
          <a:spcPct val="0"/>
        </a:spcBef>
        <a:spcAft>
          <a:spcPct val="0"/>
        </a:spcAft>
        <a:buSzPct val="50000"/>
        <a:buFont typeface="Wingdings" pitchFamily="2" charset="2"/>
        <a:buChar char="p"/>
        <a:defRPr>
          <a:solidFill>
            <a:schemeClr val="tx1"/>
          </a:solidFill>
          <a:latin typeface="+mn-lt"/>
          <a:ea typeface="+mn-ea"/>
          <a:cs typeface="+mn-cs"/>
        </a:defRPr>
      </a:lvl2pPr>
      <a:lvl3pPr marL="1143000" indent="-228600" algn="l" rtl="0" eaLnBrk="0" fontAlgn="base" hangingPunct="0">
        <a:lnSpc>
          <a:spcPct val="140000"/>
        </a:lnSpc>
        <a:spcBef>
          <a:spcPct val="0"/>
        </a:spcBef>
        <a:spcAft>
          <a:spcPct val="0"/>
        </a:spcAft>
        <a:buSzPct val="50000"/>
        <a:buFont typeface="Wingdings" pitchFamily="2" charset="2"/>
        <a:buChar char="n"/>
        <a:defRPr sz="1600">
          <a:solidFill>
            <a:schemeClr val="tx1"/>
          </a:solidFill>
          <a:latin typeface="+mn-lt"/>
          <a:ea typeface="+mn-ea"/>
          <a:cs typeface="+mn-cs"/>
        </a:defRPr>
      </a:lvl3pPr>
      <a:lvl4pPr marL="1600200" indent="-228600" algn="l" rtl="0" eaLnBrk="0" fontAlgn="base" hangingPunct="0">
        <a:lnSpc>
          <a:spcPct val="140000"/>
        </a:lnSpc>
        <a:spcBef>
          <a:spcPct val="0"/>
        </a:spcBef>
        <a:spcAft>
          <a:spcPct val="0"/>
        </a:spcAft>
        <a:buChar char="–"/>
        <a:defRPr sz="1400">
          <a:solidFill>
            <a:schemeClr val="tx1"/>
          </a:solidFill>
          <a:latin typeface="+mn-lt"/>
          <a:ea typeface="+mn-ea"/>
          <a:cs typeface="+mn-cs"/>
        </a:defRPr>
      </a:lvl4pPr>
      <a:lvl5pPr marL="2057400" indent="-228600" algn="l" rtl="0" eaLnBrk="0" fontAlgn="base" hangingPunct="0">
        <a:lnSpc>
          <a:spcPct val="140000"/>
        </a:lnSpc>
        <a:spcBef>
          <a:spcPct val="0"/>
        </a:spcBef>
        <a:spcAft>
          <a:spcPct val="0"/>
        </a:spcAft>
        <a:buFont typeface="Arial" pitchFamily="34" charset="0"/>
        <a:buChar char="~"/>
        <a:defRPr sz="12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42" name="Picture 79" descr="dd"/>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0" y="6224588"/>
            <a:ext cx="9150350" cy="63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4" name="Text Box 8"/>
          <p:cNvSpPr txBox="1">
            <a:spLocks noChangeArrowheads="1"/>
          </p:cNvSpPr>
          <p:nvPr/>
        </p:nvSpPr>
        <p:spPr bwMode="auto">
          <a:xfrm>
            <a:off x="755650" y="6451600"/>
            <a:ext cx="2540000" cy="1825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80114" bIns="0">
            <a:spAutoFit/>
          </a:bodyPr>
          <a:lstStyle>
            <a:lvl1pPr defTabSz="801688" eaLnBrk="0" hangingPunct="0">
              <a:defRPr>
                <a:solidFill>
                  <a:schemeClr val="tx1"/>
                </a:solidFill>
                <a:latin typeface="Calibri" pitchFamily="34" charset="0"/>
                <a:ea typeface="宋体" pitchFamily="2" charset="-122"/>
              </a:defRPr>
            </a:lvl1pPr>
            <a:lvl2pPr marL="742950" indent="-285750" defTabSz="801688" eaLnBrk="0" hangingPunct="0">
              <a:defRPr>
                <a:solidFill>
                  <a:schemeClr val="tx1"/>
                </a:solidFill>
                <a:latin typeface="Calibri" pitchFamily="34" charset="0"/>
                <a:ea typeface="宋体" pitchFamily="2" charset="-122"/>
              </a:defRPr>
            </a:lvl2pPr>
            <a:lvl3pPr marL="1143000" indent="-228600" defTabSz="801688" eaLnBrk="0" hangingPunct="0">
              <a:defRPr>
                <a:solidFill>
                  <a:schemeClr val="tx1"/>
                </a:solidFill>
                <a:latin typeface="Calibri" pitchFamily="34" charset="0"/>
                <a:ea typeface="宋体" pitchFamily="2" charset="-122"/>
              </a:defRPr>
            </a:lvl3pPr>
            <a:lvl4pPr marL="1600200" indent="-228600" defTabSz="801688" eaLnBrk="0" hangingPunct="0">
              <a:defRPr>
                <a:solidFill>
                  <a:schemeClr val="tx1"/>
                </a:solidFill>
                <a:latin typeface="Calibri" pitchFamily="34" charset="0"/>
                <a:ea typeface="宋体" pitchFamily="2" charset="-122"/>
              </a:defRPr>
            </a:lvl4pPr>
            <a:lvl5pPr marL="2057400" indent="-228600" defTabSz="801688" eaLnBrk="0" hangingPunct="0">
              <a:defRPr>
                <a:solidFill>
                  <a:schemeClr val="tx1"/>
                </a:solidFill>
                <a:latin typeface="Calibri" pitchFamily="34" charset="0"/>
                <a:ea typeface="宋体" pitchFamily="2" charset="-122"/>
              </a:defRPr>
            </a:lvl5pPr>
            <a:lvl6pPr marL="2514600" indent="-228600" defTabSz="801688"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801688"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801688"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801688"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200" smtClean="0">
                <a:latin typeface="FrutigerNext LT Bold" pitchFamily="34" charset="0"/>
                <a:ea typeface="MS PGothic" pitchFamily="34" charset="-128"/>
              </a:rPr>
              <a:t>HUAWEI TECHNOLOGIES CO., LTD.</a:t>
            </a:r>
          </a:p>
        </p:txBody>
      </p:sp>
      <p:pic>
        <p:nvPicPr>
          <p:cNvPr id="10244" name="Picture 9" descr="8"/>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508875" y="6386513"/>
            <a:ext cx="1311275" cy="31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Rectangle 13"/>
          <p:cNvSpPr>
            <a:spLocks noGrp="1" noChangeArrowheads="1"/>
          </p:cNvSpPr>
          <p:nvPr>
            <p:ph type="title"/>
          </p:nvPr>
        </p:nvSpPr>
        <p:spPr bwMode="auto">
          <a:xfrm>
            <a:off x="755650" y="325438"/>
            <a:ext cx="7632700"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0064" rIns="80129" bIns="40064" numCol="1" anchor="ctr" anchorCtr="0" compatLnSpc="1">
            <a:prstTxWarp prst="textNoShape">
              <a:avLst/>
            </a:prstTxWarp>
          </a:bodyPr>
          <a:lstStyle/>
          <a:p>
            <a:pPr lvl="0"/>
            <a:r>
              <a:rPr lang="zh-CN" altLang="en-US" dirty="0" smtClean="0"/>
              <a:t>单击此处编辑母版标题样式</a:t>
            </a:r>
          </a:p>
        </p:txBody>
      </p:sp>
      <p:sp>
        <p:nvSpPr>
          <p:cNvPr id="10248" name="Rectangle 68"/>
          <p:cNvSpPr>
            <a:spLocks noGrp="1" noChangeArrowheads="1"/>
          </p:cNvSpPr>
          <p:nvPr>
            <p:ph type="body" idx="1"/>
          </p:nvPr>
        </p:nvSpPr>
        <p:spPr bwMode="auto">
          <a:xfrm>
            <a:off x="755650" y="1628775"/>
            <a:ext cx="7632700" cy="419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142" tIns="40070" rIns="80142" bIns="40070"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p>
        </p:txBody>
      </p:sp>
      <p:sp>
        <p:nvSpPr>
          <p:cNvPr id="10249" name="Rectangle 15"/>
          <p:cNvSpPr>
            <a:spLocks noChangeArrowheads="1"/>
          </p:cNvSpPr>
          <p:nvPr/>
        </p:nvSpPr>
        <p:spPr bwMode="auto">
          <a:xfrm>
            <a:off x="-1952625" y="692150"/>
            <a:ext cx="1844675" cy="5500688"/>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marL="342900" indent="-342900" algn="r" eaLnBrk="0" hangingPunct="0">
              <a:lnSpc>
                <a:spcPct val="125000"/>
              </a:lnSpc>
              <a:spcBef>
                <a:spcPct val="20000"/>
              </a:spcBef>
              <a:buFont typeface="Arial" pitchFamily="34" charset="0"/>
              <a:buNone/>
            </a:pPr>
            <a:r>
              <a:rPr lang="zh-CN" altLang="en-US" sz="1100">
                <a:solidFill>
                  <a:srgbClr val="FFFFFF"/>
                </a:solidFill>
              </a:rPr>
              <a:t>英文标题</a:t>
            </a:r>
            <a:r>
              <a:rPr lang="en-US" altLang="zh-CN" sz="1100">
                <a:solidFill>
                  <a:srgbClr val="FFFFFF"/>
                </a:solidFill>
              </a:rPr>
              <a:t>:32-35pt  </a:t>
            </a: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颜色</a:t>
            </a:r>
            <a:r>
              <a:rPr lang="en-US" altLang="zh-CN" sz="1100">
                <a:solidFill>
                  <a:srgbClr val="FFFFFF"/>
                </a:solidFill>
              </a:rPr>
              <a:t>: R153 G0 B0</a:t>
            </a:r>
          </a:p>
          <a:p>
            <a:pPr marL="342900" indent="-342900" algn="r" eaLnBrk="0" hangingPunct="0">
              <a:lnSpc>
                <a:spcPct val="125000"/>
              </a:lnSpc>
              <a:spcBef>
                <a:spcPct val="20000"/>
              </a:spcBef>
              <a:buFont typeface="Arial" pitchFamily="34" charset="0"/>
              <a:buNone/>
            </a:pPr>
            <a:r>
              <a:rPr lang="zh-CN" altLang="en-US" sz="1100">
                <a:solidFill>
                  <a:srgbClr val="FFFFFF"/>
                </a:solidFill>
              </a:rPr>
              <a:t>内部使用字体 </a:t>
            </a:r>
            <a:r>
              <a:rPr lang="en-US" altLang="zh-CN" sz="1100">
                <a:solidFill>
                  <a:srgbClr val="FFFFFF"/>
                </a:solidFill>
              </a:rPr>
              <a:t>:</a:t>
            </a:r>
          </a:p>
          <a:p>
            <a:pPr marL="342900" indent="-342900" algn="r" eaLnBrk="0" hangingPunct="0">
              <a:lnSpc>
                <a:spcPct val="125000"/>
              </a:lnSpc>
              <a:spcBef>
                <a:spcPct val="20000"/>
              </a:spcBef>
              <a:buFont typeface="Arial" pitchFamily="34" charset="0"/>
              <a:buNone/>
            </a:pPr>
            <a:r>
              <a:rPr lang="en-US" altLang="zh-CN" sz="1100">
                <a:solidFill>
                  <a:srgbClr val="FFFFFF"/>
                </a:solidFill>
              </a:rPr>
              <a:t>FrutigerNext LT Medium</a:t>
            </a:r>
          </a:p>
          <a:p>
            <a:pPr marL="342900" indent="-342900" algn="r" eaLnBrk="0" hangingPunct="0">
              <a:lnSpc>
                <a:spcPct val="125000"/>
              </a:lnSpc>
              <a:spcBef>
                <a:spcPct val="20000"/>
              </a:spcBef>
              <a:buFont typeface="Arial" pitchFamily="34" charset="0"/>
              <a:buNone/>
            </a:pPr>
            <a:r>
              <a:rPr lang="zh-CN" altLang="en-US" sz="1100">
                <a:solidFill>
                  <a:srgbClr val="FFFFFF"/>
                </a:solidFill>
              </a:rPr>
              <a:t>外部使用字体 </a:t>
            </a:r>
            <a:r>
              <a:rPr lang="en-US" altLang="zh-CN" sz="1100">
                <a:solidFill>
                  <a:srgbClr val="FFFFFF"/>
                </a:solidFill>
              </a:rPr>
              <a:t>: Arial</a:t>
            </a:r>
          </a:p>
          <a:p>
            <a:pPr marL="342900" indent="-342900" algn="r" eaLnBrk="0" hangingPunct="0">
              <a:lnSpc>
                <a:spcPct val="75000"/>
              </a:lnSpc>
              <a:spcBef>
                <a:spcPct val="20000"/>
              </a:spcBef>
              <a:buFont typeface="Arial" pitchFamily="34" charset="0"/>
              <a:buNone/>
            </a:pPr>
            <a:endParaRPr lang="en-US" altLang="zh-CN"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中文标题</a:t>
            </a:r>
            <a:r>
              <a:rPr lang="en-US" altLang="zh-CN" sz="1100">
                <a:solidFill>
                  <a:srgbClr val="FFFFFF"/>
                </a:solidFill>
              </a:rPr>
              <a:t>:30-32pt  </a:t>
            </a: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颜色</a:t>
            </a:r>
            <a:r>
              <a:rPr lang="en-US" altLang="zh-CN" sz="1100">
                <a:solidFill>
                  <a:srgbClr val="FFFFFF"/>
                </a:solidFill>
              </a:rPr>
              <a:t>: R153 G0 B0</a:t>
            </a:r>
          </a:p>
          <a:p>
            <a:pPr marL="342900" indent="-342900" algn="r" eaLnBrk="0" hangingPunct="0">
              <a:lnSpc>
                <a:spcPct val="125000"/>
              </a:lnSpc>
              <a:spcBef>
                <a:spcPct val="20000"/>
              </a:spcBef>
              <a:buFont typeface="Arial" pitchFamily="34" charset="0"/>
              <a:buNone/>
            </a:pPr>
            <a:r>
              <a:rPr lang="zh-CN" altLang="en-US" sz="1100">
                <a:solidFill>
                  <a:srgbClr val="FFFFFF"/>
                </a:solidFill>
              </a:rPr>
              <a:t>字体</a:t>
            </a:r>
            <a:r>
              <a:rPr lang="en-US" altLang="zh-CN" sz="1100">
                <a:solidFill>
                  <a:srgbClr val="FFFFFF"/>
                </a:solidFill>
              </a:rPr>
              <a:t>:</a:t>
            </a:r>
            <a:r>
              <a:rPr lang="zh-CN" altLang="en-US" sz="1100">
                <a:solidFill>
                  <a:srgbClr val="FFFFFF"/>
                </a:solidFill>
              </a:rPr>
              <a:t>黑体</a:t>
            </a:r>
          </a:p>
          <a:p>
            <a:pPr marL="342900" indent="-342900" algn="r" eaLnBrk="0" hangingPunct="0">
              <a:lnSpc>
                <a:spcPct val="125000"/>
              </a:lnSpc>
              <a:spcBef>
                <a:spcPct val="20000"/>
              </a:spcBef>
              <a:buFont typeface="Arial" pitchFamily="34" charset="0"/>
              <a:buNone/>
            </a:pP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英文正文</a:t>
            </a:r>
            <a:r>
              <a:rPr lang="en-US" altLang="zh-CN" sz="1100">
                <a:solidFill>
                  <a:srgbClr val="FFFFFF"/>
                </a:solidFill>
              </a:rPr>
              <a:t>:20-22pt</a:t>
            </a:r>
          </a:p>
          <a:p>
            <a:pPr marL="342900" indent="-342900" algn="r" eaLnBrk="0" hangingPunct="0">
              <a:lnSpc>
                <a:spcPct val="125000"/>
              </a:lnSpc>
              <a:spcBef>
                <a:spcPct val="20000"/>
              </a:spcBef>
              <a:buFont typeface="Arial" pitchFamily="34" charset="0"/>
              <a:buNone/>
            </a:pPr>
            <a:r>
              <a:rPr lang="zh-CN" altLang="en-US" sz="1100">
                <a:solidFill>
                  <a:srgbClr val="FFFFFF"/>
                </a:solidFill>
              </a:rPr>
              <a:t>子目录 </a:t>
            </a:r>
            <a:r>
              <a:rPr lang="en-US" altLang="zh-CN" sz="1100">
                <a:solidFill>
                  <a:srgbClr val="FFFFFF"/>
                </a:solidFill>
              </a:rPr>
              <a:t>(2-5</a:t>
            </a:r>
            <a:r>
              <a:rPr lang="zh-CN" altLang="en-US" sz="1100">
                <a:solidFill>
                  <a:srgbClr val="FFFFFF"/>
                </a:solidFill>
              </a:rPr>
              <a:t>级</a:t>
            </a:r>
            <a:r>
              <a:rPr lang="en-US" altLang="zh-CN" sz="1100">
                <a:solidFill>
                  <a:srgbClr val="FFFFFF"/>
                </a:solidFill>
              </a:rPr>
              <a:t>) :18pt  </a:t>
            </a:r>
          </a:p>
          <a:p>
            <a:pPr marL="342900" indent="-342900" algn="r" eaLnBrk="0" hangingPunct="0">
              <a:lnSpc>
                <a:spcPct val="125000"/>
              </a:lnSpc>
              <a:spcBef>
                <a:spcPct val="20000"/>
              </a:spcBef>
              <a:buFont typeface="Arial" pitchFamily="34" charset="0"/>
              <a:buNone/>
            </a:pPr>
            <a:r>
              <a:rPr lang="zh-CN" altLang="en-US" sz="1100">
                <a:solidFill>
                  <a:srgbClr val="FFFFFF"/>
                </a:solidFill>
              </a:rPr>
              <a:t>颜色</a:t>
            </a:r>
            <a:r>
              <a:rPr lang="en-US" altLang="zh-CN" sz="1100">
                <a:solidFill>
                  <a:srgbClr val="FFFFFF"/>
                </a:solidFill>
              </a:rPr>
              <a:t>:</a:t>
            </a:r>
            <a:r>
              <a:rPr lang="zh-CN" altLang="en-US" sz="1100">
                <a:solidFill>
                  <a:srgbClr val="FFFFFF"/>
                </a:solidFill>
              </a:rPr>
              <a:t>黑色</a:t>
            </a:r>
          </a:p>
          <a:p>
            <a:pPr marL="342900" indent="-342900" algn="r" eaLnBrk="0" hangingPunct="0">
              <a:lnSpc>
                <a:spcPct val="125000"/>
              </a:lnSpc>
              <a:spcBef>
                <a:spcPct val="20000"/>
              </a:spcBef>
              <a:buFont typeface="Arial" pitchFamily="34" charset="0"/>
              <a:buNone/>
            </a:pPr>
            <a:r>
              <a:rPr lang="zh-CN" altLang="en-US" sz="1100">
                <a:solidFill>
                  <a:srgbClr val="FFFFFF"/>
                </a:solidFill>
              </a:rPr>
              <a:t>内部使用字体 </a:t>
            </a:r>
            <a:r>
              <a:rPr lang="en-US" altLang="zh-CN" sz="1100">
                <a:solidFill>
                  <a:srgbClr val="FFFFFF"/>
                </a:solidFill>
              </a:rPr>
              <a:t>:</a:t>
            </a:r>
          </a:p>
          <a:p>
            <a:pPr marL="342900" indent="-342900" algn="r" eaLnBrk="0" hangingPunct="0">
              <a:lnSpc>
                <a:spcPct val="125000"/>
              </a:lnSpc>
              <a:spcBef>
                <a:spcPct val="20000"/>
              </a:spcBef>
              <a:buFont typeface="Arial" pitchFamily="34" charset="0"/>
              <a:buNone/>
            </a:pPr>
            <a:r>
              <a:rPr lang="en-US" altLang="zh-CN" sz="1100">
                <a:solidFill>
                  <a:srgbClr val="FFFFFF"/>
                </a:solidFill>
              </a:rPr>
              <a:t>FrutigerNext LT Regular</a:t>
            </a:r>
          </a:p>
          <a:p>
            <a:pPr marL="342900" indent="-342900" algn="r" eaLnBrk="0" hangingPunct="0">
              <a:lnSpc>
                <a:spcPct val="125000"/>
              </a:lnSpc>
              <a:spcBef>
                <a:spcPct val="20000"/>
              </a:spcBef>
              <a:buFont typeface="Arial" pitchFamily="34" charset="0"/>
              <a:buNone/>
            </a:pPr>
            <a:r>
              <a:rPr lang="zh-CN" altLang="en-US" sz="1100">
                <a:solidFill>
                  <a:srgbClr val="FFFFFF"/>
                </a:solidFill>
              </a:rPr>
              <a:t>外部使用字体 </a:t>
            </a:r>
            <a:r>
              <a:rPr lang="en-US" altLang="zh-CN" sz="1100">
                <a:solidFill>
                  <a:srgbClr val="FFFFFF"/>
                </a:solidFill>
              </a:rPr>
              <a:t>: Arial</a:t>
            </a:r>
          </a:p>
          <a:p>
            <a:pPr marL="342900" indent="-342900" algn="r" eaLnBrk="0" hangingPunct="0">
              <a:lnSpc>
                <a:spcPct val="75000"/>
              </a:lnSpc>
              <a:spcBef>
                <a:spcPct val="20000"/>
              </a:spcBef>
              <a:buFont typeface="Arial" pitchFamily="34" charset="0"/>
              <a:buNone/>
            </a:pPr>
            <a:endParaRPr lang="en-US" altLang="zh-CN"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中文正文</a:t>
            </a:r>
            <a:r>
              <a:rPr lang="en-US" altLang="zh-CN" sz="1100">
                <a:solidFill>
                  <a:srgbClr val="FFFFFF"/>
                </a:solidFill>
              </a:rPr>
              <a:t>:18-20pt</a:t>
            </a:r>
          </a:p>
          <a:p>
            <a:pPr marL="342900" indent="-342900" algn="r" eaLnBrk="0" hangingPunct="0">
              <a:lnSpc>
                <a:spcPct val="125000"/>
              </a:lnSpc>
              <a:spcBef>
                <a:spcPct val="20000"/>
              </a:spcBef>
              <a:buFont typeface="Arial" pitchFamily="34" charset="0"/>
              <a:buNone/>
            </a:pPr>
            <a:r>
              <a:rPr lang="zh-CN" altLang="en-US" sz="1100">
                <a:solidFill>
                  <a:srgbClr val="FFFFFF"/>
                </a:solidFill>
              </a:rPr>
              <a:t>子目录</a:t>
            </a:r>
            <a:r>
              <a:rPr lang="en-US" altLang="zh-CN" sz="1100">
                <a:solidFill>
                  <a:srgbClr val="FFFFFF"/>
                </a:solidFill>
              </a:rPr>
              <a:t>(2-5</a:t>
            </a:r>
            <a:r>
              <a:rPr lang="zh-CN" altLang="en-US" sz="1100">
                <a:solidFill>
                  <a:srgbClr val="FFFFFF"/>
                </a:solidFill>
              </a:rPr>
              <a:t>级</a:t>
            </a:r>
            <a:r>
              <a:rPr lang="en-US" altLang="zh-CN" sz="1100">
                <a:solidFill>
                  <a:srgbClr val="FFFFFF"/>
                </a:solidFill>
              </a:rPr>
              <a:t>):18pt </a:t>
            </a: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颜色</a:t>
            </a:r>
            <a:r>
              <a:rPr lang="en-US" altLang="zh-CN" sz="1100">
                <a:solidFill>
                  <a:srgbClr val="FFFFFF"/>
                </a:solidFill>
              </a:rPr>
              <a:t>:</a:t>
            </a:r>
            <a:r>
              <a:rPr lang="zh-CN" altLang="en-US" sz="1100">
                <a:solidFill>
                  <a:srgbClr val="FFFFFF"/>
                </a:solidFill>
              </a:rPr>
              <a:t>黑色</a:t>
            </a:r>
          </a:p>
          <a:p>
            <a:pPr marL="342900" indent="-342900" algn="r" eaLnBrk="0" hangingPunct="0">
              <a:lnSpc>
                <a:spcPct val="125000"/>
              </a:lnSpc>
              <a:spcBef>
                <a:spcPct val="20000"/>
              </a:spcBef>
              <a:buFont typeface="Arial" pitchFamily="34" charset="0"/>
              <a:buNone/>
            </a:pPr>
            <a:r>
              <a:rPr lang="zh-CN" altLang="en-US" sz="1100">
                <a:solidFill>
                  <a:srgbClr val="FFFFFF"/>
                </a:solidFill>
              </a:rPr>
              <a:t>字体</a:t>
            </a:r>
            <a:r>
              <a:rPr lang="en-US" altLang="zh-CN" sz="1100">
                <a:solidFill>
                  <a:srgbClr val="FFFFFF"/>
                </a:solidFill>
              </a:rPr>
              <a:t>:</a:t>
            </a:r>
            <a:r>
              <a:rPr lang="zh-CN" altLang="en-US" sz="1100">
                <a:solidFill>
                  <a:srgbClr val="FFFFFF"/>
                </a:solidFill>
              </a:rPr>
              <a:t>细黑体</a:t>
            </a:r>
            <a:r>
              <a:rPr lang="zh-CN" altLang="en-US" sz="1100" b="1">
                <a:solidFill>
                  <a:srgbClr val="FFFFFF"/>
                </a:solidFill>
                <a:latin typeface="Arial" pitchFamily="34" charset="0"/>
                <a:ea typeface="华文细黑" pitchFamily="2" charset="-122"/>
              </a:rPr>
              <a:t> </a:t>
            </a:r>
          </a:p>
        </p:txBody>
      </p:sp>
      <p:grpSp>
        <p:nvGrpSpPr>
          <p:cNvPr id="10250" name="Group 16"/>
          <p:cNvGrpSpPr>
            <a:grpSpLocks/>
          </p:cNvGrpSpPr>
          <p:nvPr/>
        </p:nvGrpSpPr>
        <p:grpSpPr bwMode="auto">
          <a:xfrm>
            <a:off x="9324975" y="3367088"/>
            <a:ext cx="919163" cy="3490912"/>
            <a:chOff x="5839" y="2160"/>
            <a:chExt cx="579" cy="2199"/>
          </a:xfrm>
        </p:grpSpPr>
        <p:sp>
          <p:nvSpPr>
            <p:cNvPr id="10253" name="Rectangle 17"/>
            <p:cNvSpPr>
              <a:spLocks noChangeArrowheads="1"/>
            </p:cNvSpPr>
            <p:nvPr userDrawn="1"/>
          </p:nvSpPr>
          <p:spPr bwMode="auto">
            <a:xfrm>
              <a:off x="5839" y="2160"/>
              <a:ext cx="579" cy="2199"/>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425" tIns="45712" rIns="91425" bIns="45712" anchor="ctr">
              <a:spAutoFit/>
            </a:bodyPr>
            <a:lstStyle/>
            <a:p>
              <a:endParaRPr lang="zh-CN" altLang="en-US"/>
            </a:p>
          </p:txBody>
        </p:sp>
        <p:grpSp>
          <p:nvGrpSpPr>
            <p:cNvPr id="10254" name="Group 18"/>
            <p:cNvGrpSpPr>
              <a:grpSpLocks/>
            </p:cNvGrpSpPr>
            <p:nvPr userDrawn="1"/>
          </p:nvGrpSpPr>
          <p:grpSpPr bwMode="auto">
            <a:xfrm>
              <a:off x="5893" y="2387"/>
              <a:ext cx="466" cy="115"/>
              <a:chOff x="5893" y="2387"/>
              <a:chExt cx="466" cy="115"/>
            </a:xfrm>
          </p:grpSpPr>
          <p:sp>
            <p:nvSpPr>
              <p:cNvPr id="10315" name="Rectangle 19"/>
              <p:cNvSpPr>
                <a:spLocks noChangeArrowheads="1"/>
              </p:cNvSpPr>
              <p:nvPr userDrawn="1"/>
            </p:nvSpPr>
            <p:spPr bwMode="auto">
              <a:xfrm flipV="1">
                <a:off x="6010" y="2387"/>
                <a:ext cx="116" cy="115"/>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316" name="Rectangle 20"/>
              <p:cNvSpPr>
                <a:spLocks noChangeArrowheads="1"/>
              </p:cNvSpPr>
              <p:nvPr userDrawn="1"/>
            </p:nvSpPr>
            <p:spPr bwMode="auto">
              <a:xfrm flipV="1">
                <a:off x="6126" y="2387"/>
                <a:ext cx="116" cy="115"/>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317" name="Rectangle 21"/>
              <p:cNvSpPr>
                <a:spLocks noChangeArrowheads="1"/>
              </p:cNvSpPr>
              <p:nvPr userDrawn="1"/>
            </p:nvSpPr>
            <p:spPr bwMode="auto">
              <a:xfrm flipV="1">
                <a:off x="6242" y="2387"/>
                <a:ext cx="117" cy="115"/>
              </a:xfrm>
              <a:prstGeom prst="rect">
                <a:avLst/>
              </a:prstGeom>
              <a:solidFill>
                <a:srgbClr val="99660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318" name="Rectangle 22"/>
              <p:cNvSpPr>
                <a:spLocks noChangeArrowheads="1"/>
              </p:cNvSpPr>
              <p:nvPr userDrawn="1"/>
            </p:nvSpPr>
            <p:spPr bwMode="auto">
              <a:xfrm flipV="1">
                <a:off x="5893" y="2387"/>
                <a:ext cx="117" cy="11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0255" name="Group 23"/>
            <p:cNvGrpSpPr>
              <a:grpSpLocks/>
            </p:cNvGrpSpPr>
            <p:nvPr userDrawn="1"/>
          </p:nvGrpSpPr>
          <p:grpSpPr bwMode="auto">
            <a:xfrm>
              <a:off x="5893" y="2523"/>
              <a:ext cx="466" cy="115"/>
              <a:chOff x="5893" y="2523"/>
              <a:chExt cx="466" cy="115"/>
            </a:xfrm>
          </p:grpSpPr>
          <p:sp>
            <p:nvSpPr>
              <p:cNvPr id="10311" name="Rectangle 24"/>
              <p:cNvSpPr>
                <a:spLocks noChangeArrowheads="1"/>
              </p:cNvSpPr>
              <p:nvPr userDrawn="1"/>
            </p:nvSpPr>
            <p:spPr bwMode="auto">
              <a:xfrm flipV="1">
                <a:off x="6010" y="2523"/>
                <a:ext cx="116" cy="115"/>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312" name="Rectangle 25"/>
              <p:cNvSpPr>
                <a:spLocks noChangeArrowheads="1"/>
              </p:cNvSpPr>
              <p:nvPr userDrawn="1"/>
            </p:nvSpPr>
            <p:spPr bwMode="auto">
              <a:xfrm flipV="1">
                <a:off x="6126" y="2523"/>
                <a:ext cx="116" cy="115"/>
              </a:xfrm>
              <a:prstGeom prst="rect">
                <a:avLst/>
              </a:prstGeom>
              <a:solidFill>
                <a:srgbClr val="99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313" name="Rectangle 26"/>
              <p:cNvSpPr>
                <a:spLocks noChangeArrowheads="1"/>
              </p:cNvSpPr>
              <p:nvPr userDrawn="1"/>
            </p:nvSpPr>
            <p:spPr bwMode="auto">
              <a:xfrm flipV="1">
                <a:off x="6242" y="2523"/>
                <a:ext cx="117" cy="115"/>
              </a:xfrm>
              <a:prstGeom prst="rect">
                <a:avLst/>
              </a:prstGeom>
              <a:solidFill>
                <a:srgbClr val="0099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314" name="Rectangle 27"/>
              <p:cNvSpPr>
                <a:spLocks noChangeArrowheads="1"/>
              </p:cNvSpPr>
              <p:nvPr userDrawn="1"/>
            </p:nvSpPr>
            <p:spPr bwMode="auto">
              <a:xfrm flipV="1">
                <a:off x="5893" y="2523"/>
                <a:ext cx="117" cy="115"/>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0256" name="Group 28"/>
            <p:cNvGrpSpPr>
              <a:grpSpLocks/>
            </p:cNvGrpSpPr>
            <p:nvPr userDrawn="1"/>
          </p:nvGrpSpPr>
          <p:grpSpPr bwMode="auto">
            <a:xfrm>
              <a:off x="5893" y="2659"/>
              <a:ext cx="466" cy="115"/>
              <a:chOff x="5893" y="2659"/>
              <a:chExt cx="466" cy="115"/>
            </a:xfrm>
          </p:grpSpPr>
          <p:sp>
            <p:nvSpPr>
              <p:cNvPr id="10307" name="Rectangle 29"/>
              <p:cNvSpPr>
                <a:spLocks noChangeArrowheads="1"/>
              </p:cNvSpPr>
              <p:nvPr userDrawn="1"/>
            </p:nvSpPr>
            <p:spPr bwMode="auto">
              <a:xfrm flipV="1">
                <a:off x="6010" y="2659"/>
                <a:ext cx="116" cy="115"/>
              </a:xfrm>
              <a:prstGeom prst="rect">
                <a:avLst/>
              </a:prstGeom>
              <a:solidFill>
                <a:srgbClr val="99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308" name="Rectangle 30"/>
              <p:cNvSpPr>
                <a:spLocks noChangeArrowheads="1"/>
              </p:cNvSpPr>
              <p:nvPr userDrawn="1"/>
            </p:nvSpPr>
            <p:spPr bwMode="auto">
              <a:xfrm flipV="1">
                <a:off x="6126" y="2659"/>
                <a:ext cx="116" cy="115"/>
              </a:xfrm>
              <a:prstGeom prst="rect">
                <a:avLst/>
              </a:prstGeom>
              <a:solidFill>
                <a:srgbClr val="0099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309" name="Rectangle 31"/>
              <p:cNvSpPr>
                <a:spLocks noChangeArrowheads="1"/>
              </p:cNvSpPr>
              <p:nvPr userDrawn="1"/>
            </p:nvSpPr>
            <p:spPr bwMode="auto">
              <a:xfrm flipV="1">
                <a:off x="6242" y="2659"/>
                <a:ext cx="117" cy="115"/>
              </a:xfrm>
              <a:prstGeom prst="rect">
                <a:avLst/>
              </a:prstGeom>
              <a:solidFill>
                <a:srgbClr val="00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310" name="Rectangle 32"/>
              <p:cNvSpPr>
                <a:spLocks noChangeArrowheads="1"/>
              </p:cNvSpPr>
              <p:nvPr userDrawn="1"/>
            </p:nvSpPr>
            <p:spPr bwMode="auto">
              <a:xfrm flipV="1">
                <a:off x="5893" y="2659"/>
                <a:ext cx="117" cy="115"/>
              </a:xfrm>
              <a:prstGeom prst="rect">
                <a:avLst/>
              </a:prstGeom>
              <a:solidFill>
                <a:srgbClr val="CC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0257" name="Group 33"/>
            <p:cNvGrpSpPr>
              <a:grpSpLocks/>
            </p:cNvGrpSpPr>
            <p:nvPr userDrawn="1"/>
          </p:nvGrpSpPr>
          <p:grpSpPr bwMode="auto">
            <a:xfrm>
              <a:off x="5893" y="2251"/>
              <a:ext cx="466" cy="119"/>
              <a:chOff x="5893" y="2251"/>
              <a:chExt cx="466" cy="119"/>
            </a:xfrm>
          </p:grpSpPr>
          <p:sp>
            <p:nvSpPr>
              <p:cNvPr id="10303" name="Rectangle 34"/>
              <p:cNvSpPr>
                <a:spLocks noChangeArrowheads="1"/>
              </p:cNvSpPr>
              <p:nvPr userDrawn="1"/>
            </p:nvSpPr>
            <p:spPr bwMode="auto">
              <a:xfrm flipV="1">
                <a:off x="6126" y="2251"/>
                <a:ext cx="116" cy="119"/>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304" name="Rectangle 35"/>
              <p:cNvSpPr>
                <a:spLocks noChangeArrowheads="1"/>
              </p:cNvSpPr>
              <p:nvPr userDrawn="1"/>
            </p:nvSpPr>
            <p:spPr bwMode="auto">
              <a:xfrm flipV="1">
                <a:off x="6242" y="2251"/>
                <a:ext cx="117" cy="119"/>
              </a:xfrm>
              <a:prstGeom prst="rect">
                <a:avLst/>
              </a:prstGeom>
              <a:solidFill>
                <a:srgbClr val="CC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305" name="Rectangle 36"/>
              <p:cNvSpPr>
                <a:spLocks noChangeArrowheads="1"/>
              </p:cNvSpPr>
              <p:nvPr userDrawn="1"/>
            </p:nvSpPr>
            <p:spPr bwMode="auto">
              <a:xfrm flipV="1">
                <a:off x="5893" y="2251"/>
                <a:ext cx="117" cy="119"/>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306" name="Rectangle 37"/>
              <p:cNvSpPr>
                <a:spLocks noChangeArrowheads="1"/>
              </p:cNvSpPr>
              <p:nvPr userDrawn="1"/>
            </p:nvSpPr>
            <p:spPr bwMode="auto">
              <a:xfrm flipV="1">
                <a:off x="6010" y="2251"/>
                <a:ext cx="116" cy="119"/>
              </a:xfrm>
              <a:prstGeom prst="rect">
                <a:avLst/>
              </a:prstGeom>
              <a:solidFill>
                <a:srgbClr val="66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0258" name="Group 38"/>
            <p:cNvGrpSpPr>
              <a:grpSpLocks/>
            </p:cNvGrpSpPr>
            <p:nvPr userDrawn="1"/>
          </p:nvGrpSpPr>
          <p:grpSpPr bwMode="auto">
            <a:xfrm>
              <a:off x="5893" y="2886"/>
              <a:ext cx="466" cy="115"/>
              <a:chOff x="5893" y="2886"/>
              <a:chExt cx="466" cy="115"/>
            </a:xfrm>
          </p:grpSpPr>
          <p:sp>
            <p:nvSpPr>
              <p:cNvPr id="10299" name="Rectangle 39"/>
              <p:cNvSpPr>
                <a:spLocks noChangeArrowheads="1"/>
              </p:cNvSpPr>
              <p:nvPr userDrawn="1"/>
            </p:nvSpPr>
            <p:spPr bwMode="auto">
              <a:xfrm flipV="1">
                <a:off x="6010" y="2886"/>
                <a:ext cx="116" cy="115"/>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300" name="Rectangle 40"/>
              <p:cNvSpPr>
                <a:spLocks noChangeArrowheads="1"/>
              </p:cNvSpPr>
              <p:nvPr userDrawn="1"/>
            </p:nvSpPr>
            <p:spPr bwMode="auto">
              <a:xfrm flipV="1">
                <a:off x="6126" y="2886"/>
                <a:ext cx="116" cy="11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301" name="Rectangle 41"/>
              <p:cNvSpPr>
                <a:spLocks noChangeArrowheads="1"/>
              </p:cNvSpPr>
              <p:nvPr userDrawn="1"/>
            </p:nvSpPr>
            <p:spPr bwMode="auto">
              <a:xfrm flipV="1">
                <a:off x="6242" y="2886"/>
                <a:ext cx="117" cy="115"/>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302" name="Rectangle 42"/>
              <p:cNvSpPr>
                <a:spLocks noChangeArrowheads="1"/>
              </p:cNvSpPr>
              <p:nvPr userDrawn="1"/>
            </p:nvSpPr>
            <p:spPr bwMode="auto">
              <a:xfrm flipV="1">
                <a:off x="5893" y="2886"/>
                <a:ext cx="117" cy="115"/>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0259" name="Group 43"/>
            <p:cNvGrpSpPr>
              <a:grpSpLocks/>
            </p:cNvGrpSpPr>
            <p:nvPr userDrawn="1"/>
          </p:nvGrpSpPr>
          <p:grpSpPr bwMode="auto">
            <a:xfrm>
              <a:off x="5893" y="3022"/>
              <a:ext cx="466" cy="115"/>
              <a:chOff x="5893" y="3022"/>
              <a:chExt cx="466" cy="115"/>
            </a:xfrm>
          </p:grpSpPr>
          <p:sp>
            <p:nvSpPr>
              <p:cNvPr id="10295" name="Rectangle 44"/>
              <p:cNvSpPr>
                <a:spLocks noChangeArrowheads="1"/>
              </p:cNvSpPr>
              <p:nvPr userDrawn="1"/>
            </p:nvSpPr>
            <p:spPr bwMode="auto">
              <a:xfrm flipV="1">
                <a:off x="6010" y="3022"/>
                <a:ext cx="116" cy="115"/>
              </a:xfrm>
              <a:prstGeom prst="rect">
                <a:avLst/>
              </a:prstGeom>
              <a:solidFill>
                <a:srgbClr val="00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96" name="Rectangle 45"/>
              <p:cNvSpPr>
                <a:spLocks noChangeArrowheads="1"/>
              </p:cNvSpPr>
              <p:nvPr userDrawn="1"/>
            </p:nvSpPr>
            <p:spPr bwMode="auto">
              <a:xfrm flipV="1">
                <a:off x="6126" y="3022"/>
                <a:ext cx="116" cy="115"/>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97" name="Rectangle 46"/>
              <p:cNvSpPr>
                <a:spLocks noChangeArrowheads="1"/>
              </p:cNvSpPr>
              <p:nvPr userDrawn="1"/>
            </p:nvSpPr>
            <p:spPr bwMode="auto">
              <a:xfrm flipV="1">
                <a:off x="6242" y="3022"/>
                <a:ext cx="117" cy="115"/>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98" name="Rectangle 47"/>
              <p:cNvSpPr>
                <a:spLocks noChangeArrowheads="1"/>
              </p:cNvSpPr>
              <p:nvPr userDrawn="1"/>
            </p:nvSpPr>
            <p:spPr bwMode="auto">
              <a:xfrm flipV="1">
                <a:off x="5893" y="3022"/>
                <a:ext cx="117" cy="115"/>
              </a:xfrm>
              <a:prstGeom prst="rect">
                <a:avLst/>
              </a:prstGeom>
              <a:solidFill>
                <a:srgbClr val="99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0260" name="Group 48"/>
            <p:cNvGrpSpPr>
              <a:grpSpLocks/>
            </p:cNvGrpSpPr>
            <p:nvPr userDrawn="1"/>
          </p:nvGrpSpPr>
          <p:grpSpPr bwMode="auto">
            <a:xfrm>
              <a:off x="5893" y="3158"/>
              <a:ext cx="466" cy="115"/>
              <a:chOff x="5893" y="3158"/>
              <a:chExt cx="466" cy="115"/>
            </a:xfrm>
          </p:grpSpPr>
          <p:sp>
            <p:nvSpPr>
              <p:cNvPr id="10291" name="Rectangle 49"/>
              <p:cNvSpPr>
                <a:spLocks noChangeArrowheads="1"/>
              </p:cNvSpPr>
              <p:nvPr userDrawn="1"/>
            </p:nvSpPr>
            <p:spPr bwMode="auto">
              <a:xfrm flipV="1">
                <a:off x="6010" y="3158"/>
                <a:ext cx="116" cy="115"/>
              </a:xfrm>
              <a:prstGeom prst="rect">
                <a:avLst/>
              </a:prstGeom>
              <a:solidFill>
                <a:srgbClr val="0099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92" name="Rectangle 50"/>
              <p:cNvSpPr>
                <a:spLocks noChangeArrowheads="1"/>
              </p:cNvSpPr>
              <p:nvPr userDrawn="1"/>
            </p:nvSpPr>
            <p:spPr bwMode="auto">
              <a:xfrm flipV="1">
                <a:off x="6126" y="3158"/>
                <a:ext cx="116" cy="115"/>
              </a:xfrm>
              <a:prstGeom prst="rect">
                <a:avLst/>
              </a:prstGeom>
              <a:solidFill>
                <a:srgbClr val="CC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93" name="Rectangle 51"/>
              <p:cNvSpPr>
                <a:spLocks noChangeArrowheads="1"/>
              </p:cNvSpPr>
              <p:nvPr userDrawn="1"/>
            </p:nvSpPr>
            <p:spPr bwMode="auto">
              <a:xfrm flipV="1">
                <a:off x="6242" y="3158"/>
                <a:ext cx="117" cy="115"/>
              </a:xfrm>
              <a:prstGeom prst="rect">
                <a:avLst/>
              </a:prstGeom>
              <a:solidFill>
                <a:srgbClr val="99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94" name="Rectangle 52"/>
              <p:cNvSpPr>
                <a:spLocks noChangeArrowheads="1"/>
              </p:cNvSpPr>
              <p:nvPr userDrawn="1"/>
            </p:nvSpPr>
            <p:spPr bwMode="auto">
              <a:xfrm flipV="1">
                <a:off x="5893" y="3158"/>
                <a:ext cx="117" cy="115"/>
              </a:xfrm>
              <a:prstGeom prst="rect">
                <a:avLst/>
              </a:prstGeom>
              <a:solidFill>
                <a:srgbClr val="99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0261" name="Group 53"/>
            <p:cNvGrpSpPr>
              <a:grpSpLocks/>
            </p:cNvGrpSpPr>
            <p:nvPr userDrawn="1"/>
          </p:nvGrpSpPr>
          <p:grpSpPr bwMode="auto">
            <a:xfrm>
              <a:off x="5893" y="3385"/>
              <a:ext cx="466" cy="115"/>
              <a:chOff x="5893" y="3385"/>
              <a:chExt cx="466" cy="115"/>
            </a:xfrm>
          </p:grpSpPr>
          <p:sp>
            <p:nvSpPr>
              <p:cNvPr id="10287" name="Rectangle 54"/>
              <p:cNvSpPr>
                <a:spLocks noChangeArrowheads="1"/>
              </p:cNvSpPr>
              <p:nvPr userDrawn="1"/>
            </p:nvSpPr>
            <p:spPr bwMode="auto">
              <a:xfrm flipV="1">
                <a:off x="6010" y="3385"/>
                <a:ext cx="116" cy="115"/>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88" name="Rectangle 55"/>
              <p:cNvSpPr>
                <a:spLocks noChangeArrowheads="1"/>
              </p:cNvSpPr>
              <p:nvPr userDrawn="1"/>
            </p:nvSpPr>
            <p:spPr bwMode="auto">
              <a:xfrm flipV="1">
                <a:off x="6126" y="3385"/>
                <a:ext cx="116" cy="11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89" name="Rectangle 56"/>
              <p:cNvSpPr>
                <a:spLocks noChangeArrowheads="1"/>
              </p:cNvSpPr>
              <p:nvPr userDrawn="1"/>
            </p:nvSpPr>
            <p:spPr bwMode="auto">
              <a:xfrm flipV="1">
                <a:off x="6242" y="3385"/>
                <a:ext cx="117" cy="115"/>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90" name="Rectangle 57"/>
              <p:cNvSpPr>
                <a:spLocks noChangeArrowheads="1"/>
              </p:cNvSpPr>
              <p:nvPr userDrawn="1"/>
            </p:nvSpPr>
            <p:spPr bwMode="auto">
              <a:xfrm flipV="1">
                <a:off x="5893" y="3385"/>
                <a:ext cx="117" cy="11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0262" name="Group 58"/>
            <p:cNvGrpSpPr>
              <a:grpSpLocks/>
            </p:cNvGrpSpPr>
            <p:nvPr userDrawn="1"/>
          </p:nvGrpSpPr>
          <p:grpSpPr bwMode="auto">
            <a:xfrm>
              <a:off x="5893" y="3521"/>
              <a:ext cx="466" cy="115"/>
              <a:chOff x="5893" y="3521"/>
              <a:chExt cx="466" cy="115"/>
            </a:xfrm>
          </p:grpSpPr>
          <p:sp>
            <p:nvSpPr>
              <p:cNvPr id="10283" name="Rectangle 59"/>
              <p:cNvSpPr>
                <a:spLocks noChangeArrowheads="1"/>
              </p:cNvSpPr>
              <p:nvPr userDrawn="1"/>
            </p:nvSpPr>
            <p:spPr bwMode="auto">
              <a:xfrm flipV="1">
                <a:off x="6010" y="3521"/>
                <a:ext cx="116" cy="115"/>
              </a:xfrm>
              <a:prstGeom prst="rect">
                <a:avLst/>
              </a:prstGeom>
              <a:solidFill>
                <a:srgbClr val="00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84" name="Rectangle 60"/>
              <p:cNvSpPr>
                <a:spLocks noChangeArrowheads="1"/>
              </p:cNvSpPr>
              <p:nvPr userDrawn="1"/>
            </p:nvSpPr>
            <p:spPr bwMode="auto">
              <a:xfrm flipV="1">
                <a:off x="6126" y="3521"/>
                <a:ext cx="116" cy="115"/>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85" name="Rectangle 61"/>
              <p:cNvSpPr>
                <a:spLocks noChangeArrowheads="1"/>
              </p:cNvSpPr>
              <p:nvPr userDrawn="1"/>
            </p:nvSpPr>
            <p:spPr bwMode="auto">
              <a:xfrm flipV="1">
                <a:off x="6242" y="3521"/>
                <a:ext cx="117" cy="115"/>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86" name="Rectangle 62"/>
              <p:cNvSpPr>
                <a:spLocks noChangeArrowheads="1"/>
              </p:cNvSpPr>
              <p:nvPr userDrawn="1"/>
            </p:nvSpPr>
            <p:spPr bwMode="auto">
              <a:xfrm flipV="1">
                <a:off x="5893" y="3521"/>
                <a:ext cx="117" cy="11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0263" name="Group 63"/>
            <p:cNvGrpSpPr>
              <a:grpSpLocks/>
            </p:cNvGrpSpPr>
            <p:nvPr userDrawn="1"/>
          </p:nvGrpSpPr>
          <p:grpSpPr bwMode="auto">
            <a:xfrm>
              <a:off x="5893" y="3657"/>
              <a:ext cx="466" cy="115"/>
              <a:chOff x="5893" y="3657"/>
              <a:chExt cx="466" cy="115"/>
            </a:xfrm>
          </p:grpSpPr>
          <p:sp>
            <p:nvSpPr>
              <p:cNvPr id="10279" name="Rectangle 64"/>
              <p:cNvSpPr>
                <a:spLocks noChangeArrowheads="1"/>
              </p:cNvSpPr>
              <p:nvPr userDrawn="1"/>
            </p:nvSpPr>
            <p:spPr bwMode="auto">
              <a:xfrm flipV="1">
                <a:off x="6010" y="3657"/>
                <a:ext cx="116" cy="115"/>
              </a:xfrm>
              <a:prstGeom prst="rect">
                <a:avLst/>
              </a:prstGeom>
              <a:solidFill>
                <a:srgbClr val="0099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80" name="Rectangle 65"/>
              <p:cNvSpPr>
                <a:spLocks noChangeArrowheads="1"/>
              </p:cNvSpPr>
              <p:nvPr userDrawn="1"/>
            </p:nvSpPr>
            <p:spPr bwMode="auto">
              <a:xfrm flipV="1">
                <a:off x="6126" y="3657"/>
                <a:ext cx="116" cy="115"/>
              </a:xfrm>
              <a:prstGeom prst="rect">
                <a:avLst/>
              </a:prstGeom>
              <a:solidFill>
                <a:srgbClr val="CC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81" name="Rectangle 66"/>
              <p:cNvSpPr>
                <a:spLocks noChangeArrowheads="1"/>
              </p:cNvSpPr>
              <p:nvPr userDrawn="1"/>
            </p:nvSpPr>
            <p:spPr bwMode="auto">
              <a:xfrm flipV="1">
                <a:off x="6242" y="3657"/>
                <a:ext cx="117" cy="115"/>
              </a:xfrm>
              <a:prstGeom prst="rect">
                <a:avLst/>
              </a:prstGeom>
              <a:solidFill>
                <a:srgbClr val="99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82" name="Rectangle 67"/>
              <p:cNvSpPr>
                <a:spLocks noChangeArrowheads="1"/>
              </p:cNvSpPr>
              <p:nvPr userDrawn="1"/>
            </p:nvSpPr>
            <p:spPr bwMode="auto">
              <a:xfrm flipV="1">
                <a:off x="5893" y="3657"/>
                <a:ext cx="117" cy="11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0264" name="Group 68"/>
            <p:cNvGrpSpPr>
              <a:grpSpLocks/>
            </p:cNvGrpSpPr>
            <p:nvPr userDrawn="1"/>
          </p:nvGrpSpPr>
          <p:grpSpPr bwMode="auto">
            <a:xfrm>
              <a:off x="5893" y="3884"/>
              <a:ext cx="466" cy="115"/>
              <a:chOff x="5893" y="3884"/>
              <a:chExt cx="466" cy="115"/>
            </a:xfrm>
          </p:grpSpPr>
          <p:sp>
            <p:nvSpPr>
              <p:cNvPr id="10275" name="Rectangle 69"/>
              <p:cNvSpPr>
                <a:spLocks noChangeArrowheads="1"/>
              </p:cNvSpPr>
              <p:nvPr userDrawn="1"/>
            </p:nvSpPr>
            <p:spPr bwMode="auto">
              <a:xfrm flipV="1">
                <a:off x="6010" y="3884"/>
                <a:ext cx="116" cy="115"/>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76" name="Rectangle 70"/>
              <p:cNvSpPr>
                <a:spLocks noChangeArrowheads="1"/>
              </p:cNvSpPr>
              <p:nvPr userDrawn="1"/>
            </p:nvSpPr>
            <p:spPr bwMode="auto">
              <a:xfrm flipV="1">
                <a:off x="6126" y="3884"/>
                <a:ext cx="116" cy="11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77" name="Rectangle 71"/>
              <p:cNvSpPr>
                <a:spLocks noChangeArrowheads="1"/>
              </p:cNvSpPr>
              <p:nvPr userDrawn="1"/>
            </p:nvSpPr>
            <p:spPr bwMode="auto">
              <a:xfrm flipV="1">
                <a:off x="6242" y="3884"/>
                <a:ext cx="117" cy="115"/>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78" name="Rectangle 72"/>
              <p:cNvSpPr>
                <a:spLocks noChangeArrowheads="1"/>
              </p:cNvSpPr>
              <p:nvPr userDrawn="1"/>
            </p:nvSpPr>
            <p:spPr bwMode="auto">
              <a:xfrm flipV="1">
                <a:off x="5893" y="3884"/>
                <a:ext cx="117" cy="11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0265" name="Group 73"/>
            <p:cNvGrpSpPr>
              <a:grpSpLocks/>
            </p:cNvGrpSpPr>
            <p:nvPr userDrawn="1"/>
          </p:nvGrpSpPr>
          <p:grpSpPr bwMode="auto">
            <a:xfrm>
              <a:off x="5893" y="4026"/>
              <a:ext cx="466" cy="115"/>
              <a:chOff x="5893" y="4026"/>
              <a:chExt cx="466" cy="115"/>
            </a:xfrm>
          </p:grpSpPr>
          <p:sp>
            <p:nvSpPr>
              <p:cNvPr id="10271" name="Rectangle 74"/>
              <p:cNvSpPr>
                <a:spLocks noChangeArrowheads="1"/>
              </p:cNvSpPr>
              <p:nvPr userDrawn="1"/>
            </p:nvSpPr>
            <p:spPr bwMode="auto">
              <a:xfrm flipV="1">
                <a:off x="6010" y="4026"/>
                <a:ext cx="116" cy="115"/>
              </a:xfrm>
              <a:prstGeom prst="rect">
                <a:avLst/>
              </a:prstGeom>
              <a:solidFill>
                <a:srgbClr val="00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72" name="Rectangle 75"/>
              <p:cNvSpPr>
                <a:spLocks noChangeArrowheads="1"/>
              </p:cNvSpPr>
              <p:nvPr userDrawn="1"/>
            </p:nvSpPr>
            <p:spPr bwMode="auto">
              <a:xfrm flipV="1">
                <a:off x="6126" y="4026"/>
                <a:ext cx="116" cy="115"/>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73" name="Rectangle 76"/>
              <p:cNvSpPr>
                <a:spLocks noChangeArrowheads="1"/>
              </p:cNvSpPr>
              <p:nvPr userDrawn="1"/>
            </p:nvSpPr>
            <p:spPr bwMode="auto">
              <a:xfrm flipV="1">
                <a:off x="6242" y="4026"/>
                <a:ext cx="117" cy="115"/>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74" name="Rectangle 77"/>
              <p:cNvSpPr>
                <a:spLocks noChangeArrowheads="1"/>
              </p:cNvSpPr>
              <p:nvPr userDrawn="1"/>
            </p:nvSpPr>
            <p:spPr bwMode="auto">
              <a:xfrm flipV="1">
                <a:off x="5893" y="4026"/>
                <a:ext cx="117" cy="11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0266" name="Group 78"/>
            <p:cNvGrpSpPr>
              <a:grpSpLocks/>
            </p:cNvGrpSpPr>
            <p:nvPr userDrawn="1"/>
          </p:nvGrpSpPr>
          <p:grpSpPr bwMode="auto">
            <a:xfrm>
              <a:off x="5893" y="4167"/>
              <a:ext cx="466" cy="115"/>
              <a:chOff x="5893" y="4167"/>
              <a:chExt cx="466" cy="115"/>
            </a:xfrm>
          </p:grpSpPr>
          <p:sp>
            <p:nvSpPr>
              <p:cNvPr id="10267" name="Rectangle 79"/>
              <p:cNvSpPr>
                <a:spLocks noChangeArrowheads="1"/>
              </p:cNvSpPr>
              <p:nvPr userDrawn="1"/>
            </p:nvSpPr>
            <p:spPr bwMode="auto">
              <a:xfrm flipV="1">
                <a:off x="6010" y="4167"/>
                <a:ext cx="116" cy="115"/>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68" name="Rectangle 80"/>
              <p:cNvSpPr>
                <a:spLocks noChangeArrowheads="1"/>
              </p:cNvSpPr>
              <p:nvPr userDrawn="1"/>
            </p:nvSpPr>
            <p:spPr bwMode="auto">
              <a:xfrm flipV="1">
                <a:off x="6126" y="4167"/>
                <a:ext cx="116" cy="11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69" name="Rectangle 81"/>
              <p:cNvSpPr>
                <a:spLocks noChangeArrowheads="1"/>
              </p:cNvSpPr>
              <p:nvPr userDrawn="1"/>
            </p:nvSpPr>
            <p:spPr bwMode="auto">
              <a:xfrm flipV="1">
                <a:off x="6242" y="4167"/>
                <a:ext cx="117" cy="11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70" name="Rectangle 82"/>
              <p:cNvSpPr>
                <a:spLocks noChangeArrowheads="1"/>
              </p:cNvSpPr>
              <p:nvPr userDrawn="1"/>
            </p:nvSpPr>
            <p:spPr bwMode="auto">
              <a:xfrm flipV="1">
                <a:off x="5893" y="4167"/>
                <a:ext cx="117" cy="11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
        <p:nvSpPr>
          <p:cNvPr id="10251" name="Rectangle 83"/>
          <p:cNvSpPr>
            <a:spLocks noChangeArrowheads="1"/>
          </p:cNvSpPr>
          <p:nvPr/>
        </p:nvSpPr>
        <p:spPr bwMode="auto">
          <a:xfrm>
            <a:off x="9251950" y="1341438"/>
            <a:ext cx="1192213" cy="1725612"/>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eaLnBrk="0" hangingPunct="0">
              <a:lnSpc>
                <a:spcPct val="120000"/>
              </a:lnSpc>
              <a:spcBef>
                <a:spcPct val="20000"/>
              </a:spcBef>
              <a:buFont typeface="Arial" pitchFamily="34" charset="0"/>
              <a:buNone/>
            </a:pPr>
            <a:r>
              <a:rPr lang="zh-CN" altLang="en-US" sz="1100">
                <a:solidFill>
                  <a:srgbClr val="FFFFFF"/>
                </a:solidFill>
              </a:rPr>
              <a:t>配色参考方案：</a:t>
            </a:r>
          </a:p>
          <a:p>
            <a:pPr eaLnBrk="0" hangingPunct="0">
              <a:lnSpc>
                <a:spcPct val="120000"/>
              </a:lnSpc>
              <a:spcBef>
                <a:spcPct val="20000"/>
              </a:spcBef>
              <a:buFont typeface="Arial" pitchFamily="34" charset="0"/>
              <a:buNone/>
            </a:pPr>
            <a:r>
              <a:rPr lang="zh-CN" altLang="en-US" sz="1100">
                <a:solidFill>
                  <a:srgbClr val="FFFFFF"/>
                </a:solidFill>
              </a:rPr>
              <a:t>建议同一页面内不超过四种颜色，以下是</a:t>
            </a:r>
            <a:r>
              <a:rPr lang="en-US" altLang="zh-CN" sz="1100">
                <a:solidFill>
                  <a:srgbClr val="FFFFFF"/>
                </a:solidFill>
              </a:rPr>
              <a:t>13</a:t>
            </a:r>
            <a:r>
              <a:rPr lang="zh-CN" altLang="en-US" sz="1100">
                <a:solidFill>
                  <a:srgbClr val="FFFFFF"/>
                </a:solidFill>
              </a:rPr>
              <a:t>组配色方案，同一页面内只选择一组使用。（仅供参考）</a:t>
            </a:r>
          </a:p>
        </p:txBody>
      </p:sp>
      <p:sp>
        <p:nvSpPr>
          <p:cNvPr id="10252" name="Rectangle 84"/>
          <p:cNvSpPr>
            <a:spLocks noChangeArrowheads="1"/>
          </p:cNvSpPr>
          <p:nvPr/>
        </p:nvSpPr>
        <p:spPr bwMode="auto">
          <a:xfrm>
            <a:off x="9251950" y="7938"/>
            <a:ext cx="1120775" cy="684212"/>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a:lnSpc>
                <a:spcPct val="120000"/>
              </a:lnSpc>
              <a:buClr>
                <a:srgbClr val="777777"/>
              </a:buClr>
              <a:buSzPct val="60000"/>
              <a:buFont typeface="Wingdings" pitchFamily="2" charset="2"/>
              <a:buNone/>
            </a:pPr>
            <a:r>
              <a:rPr lang="zh-CN" altLang="en-US" sz="1100">
                <a:solidFill>
                  <a:srgbClr val="FFFFFF"/>
                </a:solidFill>
              </a:rPr>
              <a:t>客户或者合作伙伴的标志放在右上角</a:t>
            </a:r>
            <a:r>
              <a:rPr lang="en-US" altLang="zh-CN" sz="1100">
                <a:solidFill>
                  <a:srgbClr val="FFFFFF"/>
                </a:solidFill>
              </a:rPr>
              <a:t>.</a:t>
            </a:r>
            <a:endParaRPr lang="zh-CN" altLang="en-US" sz="1100">
              <a:solidFill>
                <a:srgbClr val="FFFFFF"/>
              </a:solidFill>
            </a:endParaRPr>
          </a:p>
        </p:txBody>
      </p:sp>
      <p:sp>
        <p:nvSpPr>
          <p:cNvPr id="79" name="Rectangle 21"/>
          <p:cNvSpPr>
            <a:spLocks noChangeArrowheads="1"/>
          </p:cNvSpPr>
          <p:nvPr userDrawn="1"/>
        </p:nvSpPr>
        <p:spPr bwMode="auto">
          <a:xfrm>
            <a:off x="3785716" y="6465937"/>
            <a:ext cx="1527487" cy="184666"/>
          </a:xfrm>
          <a:prstGeom prst="rect">
            <a:avLst/>
          </a:prstGeom>
          <a:noFill/>
          <a:ln w="9525" algn="ctr">
            <a:noFill/>
            <a:miter lim="800000"/>
            <a:headEnd/>
            <a:tailEnd/>
          </a:ln>
          <a:effectLst/>
        </p:spPr>
        <p:txBody>
          <a:bodyPr wrap="none" lIns="80082" tIns="0" rIns="80082" bIns="0">
            <a:spAutoFit/>
          </a:bodyPr>
          <a:lstStyle/>
          <a:p>
            <a:pPr defTabSz="801688" eaLnBrk="0" hangingPunct="0">
              <a:defRPr/>
            </a:pPr>
            <a:r>
              <a:rPr lang="en-US" altLang="zh-CN" sz="1200" baseline="0" dirty="0" smtClean="0">
                <a:solidFill>
                  <a:srgbClr val="000000"/>
                </a:solidFill>
                <a:latin typeface="+mn-lt"/>
                <a:ea typeface="+mn-ea"/>
              </a:rPr>
              <a:t>Huawei Confidential</a:t>
            </a:r>
            <a:endParaRPr lang="en-US" altLang="zh-CN" sz="1200" dirty="0">
              <a:latin typeface="+mn-lt"/>
              <a:ea typeface="+mn-ea"/>
            </a:endParaRPr>
          </a:p>
        </p:txBody>
      </p:sp>
      <p:sp>
        <p:nvSpPr>
          <p:cNvPr id="81" name="Rectangle 5"/>
          <p:cNvSpPr>
            <a:spLocks noChangeArrowheads="1"/>
          </p:cNvSpPr>
          <p:nvPr userDrawn="1"/>
        </p:nvSpPr>
        <p:spPr bwMode="auto">
          <a:xfrm>
            <a:off x="6345873" y="6489701"/>
            <a:ext cx="1803399"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0" hangingPunct="0">
              <a:lnSpc>
                <a:spcPct val="85000"/>
              </a:lnSpc>
            </a:pPr>
            <a:r>
              <a:rPr lang="de-DE" altLang="zh-CN" sz="1200" dirty="0" smtClean="0">
                <a:solidFill>
                  <a:srgbClr val="000000"/>
                </a:solidFill>
                <a:latin typeface="FrutigerNext LT Bold" pitchFamily="34" charset="0"/>
                <a:ea typeface="MS PGothic" pitchFamily="34" charset="-128"/>
              </a:rPr>
              <a:t> </a:t>
            </a:r>
            <a:fld id="{A4C34F22-587E-473D-9099-376F4F013A30}" type="slidenum">
              <a:rPr lang="de-DE" altLang="zh-CN" sz="1200">
                <a:solidFill>
                  <a:srgbClr val="000000"/>
                </a:solidFill>
                <a:latin typeface="FrutigerNext LT Bold" pitchFamily="34" charset="0"/>
                <a:ea typeface="MS PGothic" pitchFamily="34" charset="-128"/>
              </a:rPr>
              <a:pPr eaLnBrk="0" hangingPunct="0">
                <a:lnSpc>
                  <a:spcPct val="85000"/>
                </a:lnSpc>
              </a:pPr>
              <a:t>‹#›</a:t>
            </a:fld>
            <a:endParaRPr lang="en-GB" altLang="zh-CN" sz="1200" dirty="0">
              <a:solidFill>
                <a:srgbClr val="000000"/>
              </a:solidFill>
              <a:latin typeface="FrutigerNext LT Bold" pitchFamily="34" charset="0"/>
              <a:ea typeface="MS PGothic" pitchFamily="34" charset="-128"/>
            </a:endParaRPr>
          </a:p>
        </p:txBody>
      </p:sp>
    </p:spTree>
  </p:cSld>
  <p:clrMap bg1="lt1" tx1="dk1" bg2="lt2" tx2="dk2" accent1="accent1" accent2="accent2" accent3="accent3" accent4="accent4" accent5="accent5" accent6="accent6" hlink="hlink" folHlink="folHlink"/>
  <p:sldLayoutIdLst>
    <p:sldLayoutId id="2147483822" r:id="rId1"/>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rgbClr val="990000"/>
          </a:solidFill>
          <a:latin typeface="Arial" pitchFamily="34" charset="0"/>
          <a:ea typeface="黑体" pitchFamily="49" charset="-122"/>
          <a:cs typeface="Arial" pitchFamily="34" charset="0"/>
        </a:defRPr>
      </a:lvl1pPr>
      <a:lvl2pPr algn="l" rtl="0" eaLnBrk="0" fontAlgn="base" hangingPunct="0">
        <a:spcBef>
          <a:spcPct val="0"/>
        </a:spcBef>
        <a:spcAft>
          <a:spcPct val="0"/>
        </a:spcAft>
        <a:defRPr sz="3200" b="1">
          <a:solidFill>
            <a:srgbClr val="990000"/>
          </a:solidFill>
          <a:latin typeface="黑体" pitchFamily="49" charset="-122"/>
          <a:ea typeface="黑体" pitchFamily="49" charset="-122"/>
          <a:cs typeface="宋体" charset="-122"/>
        </a:defRPr>
      </a:lvl2pPr>
      <a:lvl3pPr algn="l" rtl="0" eaLnBrk="0" fontAlgn="base" hangingPunct="0">
        <a:spcBef>
          <a:spcPct val="0"/>
        </a:spcBef>
        <a:spcAft>
          <a:spcPct val="0"/>
        </a:spcAft>
        <a:defRPr sz="3200" b="1">
          <a:solidFill>
            <a:srgbClr val="990000"/>
          </a:solidFill>
          <a:latin typeface="黑体" pitchFamily="49" charset="-122"/>
          <a:ea typeface="黑体" pitchFamily="49" charset="-122"/>
          <a:cs typeface="宋体" charset="-122"/>
        </a:defRPr>
      </a:lvl3pPr>
      <a:lvl4pPr algn="l" rtl="0" eaLnBrk="0" fontAlgn="base" hangingPunct="0">
        <a:spcBef>
          <a:spcPct val="0"/>
        </a:spcBef>
        <a:spcAft>
          <a:spcPct val="0"/>
        </a:spcAft>
        <a:defRPr sz="3200" b="1">
          <a:solidFill>
            <a:srgbClr val="990000"/>
          </a:solidFill>
          <a:latin typeface="黑体" pitchFamily="49" charset="-122"/>
          <a:ea typeface="黑体" pitchFamily="49" charset="-122"/>
          <a:cs typeface="宋体" charset="-122"/>
        </a:defRPr>
      </a:lvl4pPr>
      <a:lvl5pPr algn="l" rtl="0" eaLnBrk="0" fontAlgn="base" hangingPunct="0">
        <a:spcBef>
          <a:spcPct val="0"/>
        </a:spcBef>
        <a:spcAft>
          <a:spcPct val="0"/>
        </a:spcAft>
        <a:defRPr sz="3200" b="1">
          <a:solidFill>
            <a:srgbClr val="990000"/>
          </a:solidFill>
          <a:latin typeface="黑体" pitchFamily="49" charset="-122"/>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lnSpc>
          <a:spcPct val="140000"/>
        </a:lnSpc>
        <a:spcBef>
          <a:spcPct val="0"/>
        </a:spcBef>
        <a:spcAft>
          <a:spcPct val="0"/>
        </a:spcAft>
        <a:buClr>
          <a:srgbClr val="777777"/>
        </a:buClr>
        <a:buSzPct val="60000"/>
        <a:buFont typeface="Wingdings" pitchFamily="2" charset="2"/>
        <a:buChar char="l"/>
        <a:defRPr sz="2000">
          <a:solidFill>
            <a:schemeClr val="tx1"/>
          </a:solidFill>
          <a:latin typeface="+mn-lt"/>
          <a:ea typeface="黑体" pitchFamily="49" charset="-122"/>
          <a:cs typeface="+mn-cs"/>
        </a:defRPr>
      </a:lvl1pPr>
      <a:lvl2pPr marL="742950" indent="-285750" algn="l" rtl="0" eaLnBrk="0" fontAlgn="base" hangingPunct="0">
        <a:lnSpc>
          <a:spcPct val="140000"/>
        </a:lnSpc>
        <a:spcBef>
          <a:spcPct val="0"/>
        </a:spcBef>
        <a:spcAft>
          <a:spcPct val="0"/>
        </a:spcAft>
        <a:buSzPct val="50000"/>
        <a:buFont typeface="Wingdings" pitchFamily="2" charset="2"/>
        <a:buChar char="p"/>
        <a:defRPr>
          <a:solidFill>
            <a:schemeClr val="tx1"/>
          </a:solidFill>
          <a:latin typeface="+mn-lt"/>
          <a:ea typeface="+mn-ea"/>
          <a:cs typeface="+mn-cs"/>
        </a:defRPr>
      </a:lvl2pPr>
      <a:lvl3pPr marL="1143000" indent="-228600" algn="l" rtl="0" eaLnBrk="0" fontAlgn="base" hangingPunct="0">
        <a:lnSpc>
          <a:spcPct val="140000"/>
        </a:lnSpc>
        <a:spcBef>
          <a:spcPct val="0"/>
        </a:spcBef>
        <a:spcAft>
          <a:spcPct val="0"/>
        </a:spcAft>
        <a:buSzPct val="50000"/>
        <a:buFont typeface="Wingdings" pitchFamily="2" charset="2"/>
        <a:buChar char="n"/>
        <a:defRPr sz="1600">
          <a:solidFill>
            <a:schemeClr val="tx1"/>
          </a:solidFill>
          <a:latin typeface="+mn-lt"/>
          <a:ea typeface="+mn-ea"/>
          <a:cs typeface="+mn-cs"/>
        </a:defRPr>
      </a:lvl3pPr>
      <a:lvl4pPr marL="1600200" indent="-228600" algn="l" rtl="0" eaLnBrk="0" fontAlgn="base" hangingPunct="0">
        <a:lnSpc>
          <a:spcPct val="140000"/>
        </a:lnSpc>
        <a:spcBef>
          <a:spcPct val="0"/>
        </a:spcBef>
        <a:spcAft>
          <a:spcPct val="0"/>
        </a:spcAft>
        <a:buChar char="–"/>
        <a:defRPr sz="1400">
          <a:solidFill>
            <a:schemeClr val="tx1"/>
          </a:solidFill>
          <a:latin typeface="+mn-lt"/>
          <a:ea typeface="+mn-ea"/>
          <a:cs typeface="+mn-cs"/>
        </a:defRPr>
      </a:lvl4pPr>
      <a:lvl5pPr marL="2057400" indent="-228600" algn="l" rtl="0" eaLnBrk="0" fontAlgn="base" hangingPunct="0">
        <a:lnSpc>
          <a:spcPct val="140000"/>
        </a:lnSpc>
        <a:spcBef>
          <a:spcPct val="0"/>
        </a:spcBef>
        <a:spcAft>
          <a:spcPct val="0"/>
        </a:spcAft>
        <a:buFont typeface="Arial" pitchFamily="34" charset="0"/>
        <a:buChar char="~"/>
        <a:defRPr sz="12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266" name="Picture 6" descr="5"/>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5897563"/>
            <a:ext cx="9144000"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Rectangle 10"/>
          <p:cNvSpPr>
            <a:spLocks noChangeArrowheads="1"/>
          </p:cNvSpPr>
          <p:nvPr/>
        </p:nvSpPr>
        <p:spPr bwMode="auto">
          <a:xfrm>
            <a:off x="-1952625" y="692150"/>
            <a:ext cx="1844675" cy="5500688"/>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marL="342900" indent="-342900" algn="r" eaLnBrk="0" hangingPunct="0">
              <a:lnSpc>
                <a:spcPct val="125000"/>
              </a:lnSpc>
              <a:spcBef>
                <a:spcPct val="20000"/>
              </a:spcBef>
            </a:pPr>
            <a:r>
              <a:rPr lang="zh-CN" altLang="en-US" sz="1100">
                <a:solidFill>
                  <a:srgbClr val="FFFFFF"/>
                </a:solidFill>
              </a:rPr>
              <a:t>英文标题</a:t>
            </a:r>
            <a:r>
              <a:rPr lang="en-US" altLang="zh-CN" sz="1100">
                <a:solidFill>
                  <a:srgbClr val="FFFFFF"/>
                </a:solidFill>
              </a:rPr>
              <a:t>:32-35pt  </a:t>
            </a:r>
            <a:endParaRPr lang="zh-CN" altLang="en-US" sz="1100">
              <a:solidFill>
                <a:srgbClr val="FFFFFF"/>
              </a:solidFill>
            </a:endParaRPr>
          </a:p>
          <a:p>
            <a:pPr marL="342900" indent="-342900" algn="r" eaLnBrk="0" hangingPunct="0">
              <a:lnSpc>
                <a:spcPct val="125000"/>
              </a:lnSpc>
              <a:spcBef>
                <a:spcPct val="20000"/>
              </a:spcBef>
            </a:pPr>
            <a:r>
              <a:rPr lang="zh-CN" altLang="en-US" sz="1100">
                <a:solidFill>
                  <a:srgbClr val="FFFFFF"/>
                </a:solidFill>
              </a:rPr>
              <a:t>颜色</a:t>
            </a:r>
            <a:r>
              <a:rPr lang="en-US" altLang="zh-CN" sz="1100">
                <a:solidFill>
                  <a:srgbClr val="FFFFFF"/>
                </a:solidFill>
              </a:rPr>
              <a:t>: R153 G0 B0</a:t>
            </a:r>
          </a:p>
          <a:p>
            <a:pPr marL="342900" indent="-342900" algn="r" eaLnBrk="0" hangingPunct="0">
              <a:lnSpc>
                <a:spcPct val="125000"/>
              </a:lnSpc>
              <a:spcBef>
                <a:spcPct val="20000"/>
              </a:spcBef>
            </a:pPr>
            <a:r>
              <a:rPr lang="zh-CN" altLang="en-US" sz="1100">
                <a:solidFill>
                  <a:srgbClr val="FFFFFF"/>
                </a:solidFill>
              </a:rPr>
              <a:t>内部使用字体 </a:t>
            </a:r>
            <a:r>
              <a:rPr lang="en-US" altLang="zh-CN" sz="1100">
                <a:solidFill>
                  <a:srgbClr val="FFFFFF"/>
                </a:solidFill>
              </a:rPr>
              <a:t>:</a:t>
            </a:r>
          </a:p>
          <a:p>
            <a:pPr marL="342900" indent="-342900" algn="r" eaLnBrk="0" hangingPunct="0">
              <a:lnSpc>
                <a:spcPct val="125000"/>
              </a:lnSpc>
              <a:spcBef>
                <a:spcPct val="20000"/>
              </a:spcBef>
            </a:pPr>
            <a:r>
              <a:rPr lang="en-US" altLang="zh-CN" sz="1100">
                <a:solidFill>
                  <a:srgbClr val="FFFFFF"/>
                </a:solidFill>
              </a:rPr>
              <a:t>FrutigerNext LT Medium</a:t>
            </a:r>
          </a:p>
          <a:p>
            <a:pPr marL="342900" indent="-342900" algn="r" eaLnBrk="0" hangingPunct="0">
              <a:lnSpc>
                <a:spcPct val="125000"/>
              </a:lnSpc>
              <a:spcBef>
                <a:spcPct val="20000"/>
              </a:spcBef>
            </a:pPr>
            <a:r>
              <a:rPr lang="zh-CN" altLang="en-US" sz="1100">
                <a:solidFill>
                  <a:srgbClr val="FFFFFF"/>
                </a:solidFill>
              </a:rPr>
              <a:t>外部使用字体 </a:t>
            </a:r>
            <a:r>
              <a:rPr lang="en-US" altLang="zh-CN" sz="1100">
                <a:solidFill>
                  <a:srgbClr val="FFFFFF"/>
                </a:solidFill>
              </a:rPr>
              <a:t>: Arial</a:t>
            </a:r>
          </a:p>
          <a:p>
            <a:pPr marL="342900" indent="-342900" algn="r" eaLnBrk="0" hangingPunct="0">
              <a:lnSpc>
                <a:spcPct val="75000"/>
              </a:lnSpc>
              <a:spcBef>
                <a:spcPct val="20000"/>
              </a:spcBef>
            </a:pPr>
            <a:endParaRPr lang="en-US" altLang="zh-CN" sz="1100">
              <a:solidFill>
                <a:srgbClr val="FFFFFF"/>
              </a:solidFill>
            </a:endParaRPr>
          </a:p>
          <a:p>
            <a:pPr marL="342900" indent="-342900" algn="r" eaLnBrk="0" hangingPunct="0">
              <a:lnSpc>
                <a:spcPct val="125000"/>
              </a:lnSpc>
              <a:spcBef>
                <a:spcPct val="20000"/>
              </a:spcBef>
            </a:pPr>
            <a:r>
              <a:rPr lang="zh-CN" altLang="en-US" sz="1100">
                <a:solidFill>
                  <a:srgbClr val="FFFFFF"/>
                </a:solidFill>
              </a:rPr>
              <a:t>中文标题</a:t>
            </a:r>
            <a:r>
              <a:rPr lang="en-US" altLang="zh-CN" sz="1100">
                <a:solidFill>
                  <a:srgbClr val="FFFFFF"/>
                </a:solidFill>
              </a:rPr>
              <a:t>:30-32pt  </a:t>
            </a:r>
            <a:endParaRPr lang="zh-CN" altLang="en-US" sz="1100">
              <a:solidFill>
                <a:srgbClr val="FFFFFF"/>
              </a:solidFill>
            </a:endParaRPr>
          </a:p>
          <a:p>
            <a:pPr marL="342900" indent="-342900" algn="r" eaLnBrk="0" hangingPunct="0">
              <a:lnSpc>
                <a:spcPct val="125000"/>
              </a:lnSpc>
              <a:spcBef>
                <a:spcPct val="20000"/>
              </a:spcBef>
            </a:pPr>
            <a:r>
              <a:rPr lang="zh-CN" altLang="en-US" sz="1100">
                <a:solidFill>
                  <a:srgbClr val="FFFFFF"/>
                </a:solidFill>
              </a:rPr>
              <a:t>颜色</a:t>
            </a:r>
            <a:r>
              <a:rPr lang="en-US" altLang="zh-CN" sz="1100">
                <a:solidFill>
                  <a:srgbClr val="FFFFFF"/>
                </a:solidFill>
              </a:rPr>
              <a:t>: R153 G0 B0</a:t>
            </a:r>
          </a:p>
          <a:p>
            <a:pPr marL="342900" indent="-342900" algn="r" eaLnBrk="0" hangingPunct="0">
              <a:lnSpc>
                <a:spcPct val="125000"/>
              </a:lnSpc>
              <a:spcBef>
                <a:spcPct val="20000"/>
              </a:spcBef>
            </a:pPr>
            <a:r>
              <a:rPr lang="zh-CN" altLang="en-US" sz="1100">
                <a:solidFill>
                  <a:srgbClr val="FFFFFF"/>
                </a:solidFill>
              </a:rPr>
              <a:t>字体</a:t>
            </a:r>
            <a:r>
              <a:rPr lang="en-US" altLang="zh-CN" sz="1100">
                <a:solidFill>
                  <a:srgbClr val="FFFFFF"/>
                </a:solidFill>
              </a:rPr>
              <a:t>:</a:t>
            </a:r>
            <a:r>
              <a:rPr lang="zh-CN" altLang="en-US" sz="1100">
                <a:solidFill>
                  <a:srgbClr val="FFFFFF"/>
                </a:solidFill>
              </a:rPr>
              <a:t>黑体</a:t>
            </a:r>
          </a:p>
          <a:p>
            <a:pPr marL="342900" indent="-342900" algn="r" eaLnBrk="0" hangingPunct="0">
              <a:lnSpc>
                <a:spcPct val="125000"/>
              </a:lnSpc>
              <a:spcBef>
                <a:spcPct val="20000"/>
              </a:spcBef>
            </a:pPr>
            <a:endParaRPr lang="zh-CN" altLang="en-US" sz="1100">
              <a:solidFill>
                <a:srgbClr val="FFFFFF"/>
              </a:solidFill>
            </a:endParaRPr>
          </a:p>
          <a:p>
            <a:pPr marL="342900" indent="-342900" algn="r" eaLnBrk="0" hangingPunct="0">
              <a:lnSpc>
                <a:spcPct val="125000"/>
              </a:lnSpc>
              <a:spcBef>
                <a:spcPct val="20000"/>
              </a:spcBef>
            </a:pPr>
            <a:endParaRPr lang="zh-CN" altLang="en-US" sz="1100">
              <a:solidFill>
                <a:srgbClr val="FFFFFF"/>
              </a:solidFill>
            </a:endParaRPr>
          </a:p>
          <a:p>
            <a:pPr marL="342900" indent="-342900" algn="r" eaLnBrk="0" hangingPunct="0">
              <a:lnSpc>
                <a:spcPct val="125000"/>
              </a:lnSpc>
              <a:spcBef>
                <a:spcPct val="20000"/>
              </a:spcBef>
            </a:pPr>
            <a:endParaRPr lang="zh-CN" altLang="en-US" sz="1100">
              <a:solidFill>
                <a:srgbClr val="FFFFFF"/>
              </a:solidFill>
            </a:endParaRPr>
          </a:p>
          <a:p>
            <a:pPr marL="342900" indent="-342900" algn="r" eaLnBrk="0" hangingPunct="0">
              <a:lnSpc>
                <a:spcPct val="125000"/>
              </a:lnSpc>
              <a:spcBef>
                <a:spcPct val="20000"/>
              </a:spcBef>
            </a:pPr>
            <a:r>
              <a:rPr lang="zh-CN" altLang="en-US" sz="1100">
                <a:solidFill>
                  <a:srgbClr val="FFFFFF"/>
                </a:solidFill>
              </a:rPr>
              <a:t>英文正文</a:t>
            </a:r>
            <a:r>
              <a:rPr lang="en-US" altLang="zh-CN" sz="1100">
                <a:solidFill>
                  <a:srgbClr val="FFFFFF"/>
                </a:solidFill>
              </a:rPr>
              <a:t>:20-22pt</a:t>
            </a:r>
          </a:p>
          <a:p>
            <a:pPr marL="342900" indent="-342900" algn="r" eaLnBrk="0" hangingPunct="0">
              <a:lnSpc>
                <a:spcPct val="125000"/>
              </a:lnSpc>
              <a:spcBef>
                <a:spcPct val="20000"/>
              </a:spcBef>
            </a:pPr>
            <a:r>
              <a:rPr lang="zh-CN" altLang="en-US" sz="1100">
                <a:solidFill>
                  <a:srgbClr val="FFFFFF"/>
                </a:solidFill>
              </a:rPr>
              <a:t>子目录 </a:t>
            </a:r>
            <a:r>
              <a:rPr lang="en-US" altLang="zh-CN" sz="1100">
                <a:solidFill>
                  <a:srgbClr val="FFFFFF"/>
                </a:solidFill>
              </a:rPr>
              <a:t>(2-5</a:t>
            </a:r>
            <a:r>
              <a:rPr lang="zh-CN" altLang="en-US" sz="1100">
                <a:solidFill>
                  <a:srgbClr val="FFFFFF"/>
                </a:solidFill>
              </a:rPr>
              <a:t>级</a:t>
            </a:r>
            <a:r>
              <a:rPr lang="en-US" altLang="zh-CN" sz="1100">
                <a:solidFill>
                  <a:srgbClr val="FFFFFF"/>
                </a:solidFill>
              </a:rPr>
              <a:t>) :18pt  </a:t>
            </a:r>
          </a:p>
          <a:p>
            <a:pPr marL="342900" indent="-342900" algn="r" eaLnBrk="0" hangingPunct="0">
              <a:lnSpc>
                <a:spcPct val="125000"/>
              </a:lnSpc>
              <a:spcBef>
                <a:spcPct val="20000"/>
              </a:spcBef>
            </a:pPr>
            <a:r>
              <a:rPr lang="zh-CN" altLang="en-US" sz="1100">
                <a:solidFill>
                  <a:srgbClr val="FFFFFF"/>
                </a:solidFill>
              </a:rPr>
              <a:t>颜色</a:t>
            </a:r>
            <a:r>
              <a:rPr lang="en-US" altLang="zh-CN" sz="1100">
                <a:solidFill>
                  <a:srgbClr val="FFFFFF"/>
                </a:solidFill>
              </a:rPr>
              <a:t>:</a:t>
            </a:r>
            <a:r>
              <a:rPr lang="zh-CN" altLang="en-US" sz="1100">
                <a:solidFill>
                  <a:srgbClr val="FFFFFF"/>
                </a:solidFill>
              </a:rPr>
              <a:t>黑色</a:t>
            </a:r>
          </a:p>
          <a:p>
            <a:pPr marL="342900" indent="-342900" algn="r" eaLnBrk="0" hangingPunct="0">
              <a:lnSpc>
                <a:spcPct val="125000"/>
              </a:lnSpc>
              <a:spcBef>
                <a:spcPct val="20000"/>
              </a:spcBef>
            </a:pPr>
            <a:r>
              <a:rPr lang="zh-CN" altLang="en-US" sz="1100">
                <a:solidFill>
                  <a:srgbClr val="FFFFFF"/>
                </a:solidFill>
              </a:rPr>
              <a:t>内部使用字体 </a:t>
            </a:r>
            <a:r>
              <a:rPr lang="en-US" altLang="zh-CN" sz="1100">
                <a:solidFill>
                  <a:srgbClr val="FFFFFF"/>
                </a:solidFill>
              </a:rPr>
              <a:t>:</a:t>
            </a:r>
          </a:p>
          <a:p>
            <a:pPr marL="342900" indent="-342900" algn="r" eaLnBrk="0" hangingPunct="0">
              <a:lnSpc>
                <a:spcPct val="125000"/>
              </a:lnSpc>
              <a:spcBef>
                <a:spcPct val="20000"/>
              </a:spcBef>
            </a:pPr>
            <a:r>
              <a:rPr lang="en-US" altLang="zh-CN" sz="1100">
                <a:solidFill>
                  <a:srgbClr val="FFFFFF"/>
                </a:solidFill>
              </a:rPr>
              <a:t>FrutigerNext LT Regular</a:t>
            </a:r>
          </a:p>
          <a:p>
            <a:pPr marL="342900" indent="-342900" algn="r" eaLnBrk="0" hangingPunct="0">
              <a:lnSpc>
                <a:spcPct val="125000"/>
              </a:lnSpc>
              <a:spcBef>
                <a:spcPct val="20000"/>
              </a:spcBef>
            </a:pPr>
            <a:r>
              <a:rPr lang="zh-CN" altLang="en-US" sz="1100">
                <a:solidFill>
                  <a:srgbClr val="FFFFFF"/>
                </a:solidFill>
              </a:rPr>
              <a:t>外部使用字体 </a:t>
            </a:r>
            <a:r>
              <a:rPr lang="en-US" altLang="zh-CN" sz="1100">
                <a:solidFill>
                  <a:srgbClr val="FFFFFF"/>
                </a:solidFill>
              </a:rPr>
              <a:t>: Arial</a:t>
            </a:r>
          </a:p>
          <a:p>
            <a:pPr marL="342900" indent="-342900" algn="r" eaLnBrk="0" hangingPunct="0">
              <a:lnSpc>
                <a:spcPct val="75000"/>
              </a:lnSpc>
              <a:spcBef>
                <a:spcPct val="20000"/>
              </a:spcBef>
            </a:pPr>
            <a:endParaRPr lang="en-US" altLang="zh-CN" sz="1100">
              <a:solidFill>
                <a:srgbClr val="FFFFFF"/>
              </a:solidFill>
            </a:endParaRPr>
          </a:p>
          <a:p>
            <a:pPr marL="342900" indent="-342900" algn="r" eaLnBrk="0" hangingPunct="0">
              <a:lnSpc>
                <a:spcPct val="125000"/>
              </a:lnSpc>
              <a:spcBef>
                <a:spcPct val="20000"/>
              </a:spcBef>
            </a:pPr>
            <a:r>
              <a:rPr lang="zh-CN" altLang="en-US" sz="1100">
                <a:solidFill>
                  <a:srgbClr val="FFFFFF"/>
                </a:solidFill>
              </a:rPr>
              <a:t>中文正文</a:t>
            </a:r>
            <a:r>
              <a:rPr lang="en-US" altLang="zh-CN" sz="1100">
                <a:solidFill>
                  <a:srgbClr val="FFFFFF"/>
                </a:solidFill>
              </a:rPr>
              <a:t>:18-20pt</a:t>
            </a:r>
          </a:p>
          <a:p>
            <a:pPr marL="342900" indent="-342900" algn="r" eaLnBrk="0" hangingPunct="0">
              <a:lnSpc>
                <a:spcPct val="125000"/>
              </a:lnSpc>
              <a:spcBef>
                <a:spcPct val="20000"/>
              </a:spcBef>
            </a:pPr>
            <a:r>
              <a:rPr lang="zh-CN" altLang="en-US" sz="1100">
                <a:solidFill>
                  <a:srgbClr val="FFFFFF"/>
                </a:solidFill>
              </a:rPr>
              <a:t>子目录</a:t>
            </a:r>
            <a:r>
              <a:rPr lang="en-US" altLang="zh-CN" sz="1100">
                <a:solidFill>
                  <a:srgbClr val="FFFFFF"/>
                </a:solidFill>
              </a:rPr>
              <a:t>(2-5</a:t>
            </a:r>
            <a:r>
              <a:rPr lang="zh-CN" altLang="en-US" sz="1100">
                <a:solidFill>
                  <a:srgbClr val="FFFFFF"/>
                </a:solidFill>
              </a:rPr>
              <a:t>级</a:t>
            </a:r>
            <a:r>
              <a:rPr lang="en-US" altLang="zh-CN" sz="1100">
                <a:solidFill>
                  <a:srgbClr val="FFFFFF"/>
                </a:solidFill>
              </a:rPr>
              <a:t>):18pt </a:t>
            </a:r>
            <a:endParaRPr lang="zh-CN" altLang="en-US" sz="1100">
              <a:solidFill>
                <a:srgbClr val="FFFFFF"/>
              </a:solidFill>
            </a:endParaRPr>
          </a:p>
          <a:p>
            <a:pPr marL="342900" indent="-342900" algn="r" eaLnBrk="0" hangingPunct="0">
              <a:lnSpc>
                <a:spcPct val="125000"/>
              </a:lnSpc>
              <a:spcBef>
                <a:spcPct val="20000"/>
              </a:spcBef>
            </a:pPr>
            <a:r>
              <a:rPr lang="zh-CN" altLang="en-US" sz="1100">
                <a:solidFill>
                  <a:srgbClr val="FFFFFF"/>
                </a:solidFill>
              </a:rPr>
              <a:t>颜色</a:t>
            </a:r>
            <a:r>
              <a:rPr lang="en-US" altLang="zh-CN" sz="1100">
                <a:solidFill>
                  <a:srgbClr val="FFFFFF"/>
                </a:solidFill>
              </a:rPr>
              <a:t>:</a:t>
            </a:r>
            <a:r>
              <a:rPr lang="zh-CN" altLang="en-US" sz="1100">
                <a:solidFill>
                  <a:srgbClr val="FFFFFF"/>
                </a:solidFill>
              </a:rPr>
              <a:t>黑色</a:t>
            </a:r>
          </a:p>
          <a:p>
            <a:pPr marL="342900" indent="-342900" algn="r" eaLnBrk="0" hangingPunct="0">
              <a:lnSpc>
                <a:spcPct val="125000"/>
              </a:lnSpc>
              <a:spcBef>
                <a:spcPct val="20000"/>
              </a:spcBef>
            </a:pPr>
            <a:r>
              <a:rPr lang="zh-CN" altLang="en-US" sz="1100">
                <a:solidFill>
                  <a:srgbClr val="FFFFFF"/>
                </a:solidFill>
              </a:rPr>
              <a:t>字体</a:t>
            </a:r>
            <a:r>
              <a:rPr lang="en-US" altLang="zh-CN" sz="1100">
                <a:solidFill>
                  <a:srgbClr val="FFFFFF"/>
                </a:solidFill>
              </a:rPr>
              <a:t>:</a:t>
            </a:r>
            <a:r>
              <a:rPr lang="zh-CN" altLang="en-US" sz="1100">
                <a:solidFill>
                  <a:srgbClr val="FFFFFF"/>
                </a:solidFill>
              </a:rPr>
              <a:t>细黑体</a:t>
            </a:r>
            <a:r>
              <a:rPr lang="zh-CN" altLang="en-US" sz="1100">
                <a:solidFill>
                  <a:srgbClr val="FFFFFF"/>
                </a:solidFill>
                <a:latin typeface="Arial" pitchFamily="34" charset="0"/>
              </a:rPr>
              <a:t> </a:t>
            </a:r>
          </a:p>
        </p:txBody>
      </p:sp>
      <p:grpSp>
        <p:nvGrpSpPr>
          <p:cNvPr id="11270" name="Group 11"/>
          <p:cNvGrpSpPr>
            <a:grpSpLocks/>
          </p:cNvGrpSpPr>
          <p:nvPr/>
        </p:nvGrpSpPr>
        <p:grpSpPr bwMode="auto">
          <a:xfrm>
            <a:off x="9324975" y="3367088"/>
            <a:ext cx="919163" cy="3490912"/>
            <a:chOff x="5839" y="2160"/>
            <a:chExt cx="579" cy="2199"/>
          </a:xfrm>
        </p:grpSpPr>
        <p:sp>
          <p:nvSpPr>
            <p:cNvPr id="11273" name="Rectangle 12"/>
            <p:cNvSpPr>
              <a:spLocks noChangeArrowheads="1"/>
            </p:cNvSpPr>
            <p:nvPr userDrawn="1"/>
          </p:nvSpPr>
          <p:spPr bwMode="auto">
            <a:xfrm>
              <a:off x="5839" y="2160"/>
              <a:ext cx="579" cy="2199"/>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425" tIns="45712" rIns="91425" bIns="45712" anchor="ctr">
              <a:spAutoFit/>
            </a:bodyPr>
            <a:lstStyle/>
            <a:p>
              <a:endParaRPr lang="zh-CN" altLang="en-US"/>
            </a:p>
          </p:txBody>
        </p:sp>
        <p:grpSp>
          <p:nvGrpSpPr>
            <p:cNvPr id="11274" name="Group 13"/>
            <p:cNvGrpSpPr>
              <a:grpSpLocks/>
            </p:cNvGrpSpPr>
            <p:nvPr userDrawn="1"/>
          </p:nvGrpSpPr>
          <p:grpSpPr bwMode="auto">
            <a:xfrm>
              <a:off x="5893" y="2387"/>
              <a:ext cx="466" cy="115"/>
              <a:chOff x="5893" y="2387"/>
              <a:chExt cx="466" cy="115"/>
            </a:xfrm>
          </p:grpSpPr>
          <p:sp>
            <p:nvSpPr>
              <p:cNvPr id="11335" name="Rectangle 14"/>
              <p:cNvSpPr>
                <a:spLocks noChangeArrowheads="1"/>
              </p:cNvSpPr>
              <p:nvPr userDrawn="1"/>
            </p:nvSpPr>
            <p:spPr bwMode="auto">
              <a:xfrm flipV="1">
                <a:off x="6010" y="2387"/>
                <a:ext cx="116" cy="115"/>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336" name="Rectangle 15"/>
              <p:cNvSpPr>
                <a:spLocks noChangeArrowheads="1"/>
              </p:cNvSpPr>
              <p:nvPr userDrawn="1"/>
            </p:nvSpPr>
            <p:spPr bwMode="auto">
              <a:xfrm flipV="1">
                <a:off x="6126" y="2387"/>
                <a:ext cx="116" cy="115"/>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337" name="Rectangle 16"/>
              <p:cNvSpPr>
                <a:spLocks noChangeArrowheads="1"/>
              </p:cNvSpPr>
              <p:nvPr userDrawn="1"/>
            </p:nvSpPr>
            <p:spPr bwMode="auto">
              <a:xfrm flipV="1">
                <a:off x="6242" y="2387"/>
                <a:ext cx="117" cy="115"/>
              </a:xfrm>
              <a:prstGeom prst="rect">
                <a:avLst/>
              </a:prstGeom>
              <a:solidFill>
                <a:srgbClr val="99660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338" name="Rectangle 17"/>
              <p:cNvSpPr>
                <a:spLocks noChangeArrowheads="1"/>
              </p:cNvSpPr>
              <p:nvPr userDrawn="1"/>
            </p:nvSpPr>
            <p:spPr bwMode="auto">
              <a:xfrm flipV="1">
                <a:off x="5893" y="2387"/>
                <a:ext cx="117" cy="11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1275" name="Group 18"/>
            <p:cNvGrpSpPr>
              <a:grpSpLocks/>
            </p:cNvGrpSpPr>
            <p:nvPr userDrawn="1"/>
          </p:nvGrpSpPr>
          <p:grpSpPr bwMode="auto">
            <a:xfrm>
              <a:off x="5893" y="2523"/>
              <a:ext cx="466" cy="115"/>
              <a:chOff x="5893" y="2523"/>
              <a:chExt cx="466" cy="115"/>
            </a:xfrm>
          </p:grpSpPr>
          <p:sp>
            <p:nvSpPr>
              <p:cNvPr id="11331" name="Rectangle 19"/>
              <p:cNvSpPr>
                <a:spLocks noChangeArrowheads="1"/>
              </p:cNvSpPr>
              <p:nvPr userDrawn="1"/>
            </p:nvSpPr>
            <p:spPr bwMode="auto">
              <a:xfrm flipV="1">
                <a:off x="6010" y="2523"/>
                <a:ext cx="116" cy="115"/>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332" name="Rectangle 20"/>
              <p:cNvSpPr>
                <a:spLocks noChangeArrowheads="1"/>
              </p:cNvSpPr>
              <p:nvPr userDrawn="1"/>
            </p:nvSpPr>
            <p:spPr bwMode="auto">
              <a:xfrm flipV="1">
                <a:off x="6126" y="2523"/>
                <a:ext cx="116" cy="115"/>
              </a:xfrm>
              <a:prstGeom prst="rect">
                <a:avLst/>
              </a:prstGeom>
              <a:solidFill>
                <a:srgbClr val="99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333" name="Rectangle 21"/>
              <p:cNvSpPr>
                <a:spLocks noChangeArrowheads="1"/>
              </p:cNvSpPr>
              <p:nvPr userDrawn="1"/>
            </p:nvSpPr>
            <p:spPr bwMode="auto">
              <a:xfrm flipV="1">
                <a:off x="6242" y="2523"/>
                <a:ext cx="117" cy="115"/>
              </a:xfrm>
              <a:prstGeom prst="rect">
                <a:avLst/>
              </a:prstGeom>
              <a:solidFill>
                <a:srgbClr val="0099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334" name="Rectangle 22"/>
              <p:cNvSpPr>
                <a:spLocks noChangeArrowheads="1"/>
              </p:cNvSpPr>
              <p:nvPr userDrawn="1"/>
            </p:nvSpPr>
            <p:spPr bwMode="auto">
              <a:xfrm flipV="1">
                <a:off x="5893" y="2523"/>
                <a:ext cx="117" cy="115"/>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1276" name="Group 23"/>
            <p:cNvGrpSpPr>
              <a:grpSpLocks/>
            </p:cNvGrpSpPr>
            <p:nvPr userDrawn="1"/>
          </p:nvGrpSpPr>
          <p:grpSpPr bwMode="auto">
            <a:xfrm>
              <a:off x="5893" y="2659"/>
              <a:ext cx="466" cy="115"/>
              <a:chOff x="5893" y="2659"/>
              <a:chExt cx="466" cy="115"/>
            </a:xfrm>
          </p:grpSpPr>
          <p:sp>
            <p:nvSpPr>
              <p:cNvPr id="11327" name="Rectangle 24"/>
              <p:cNvSpPr>
                <a:spLocks noChangeArrowheads="1"/>
              </p:cNvSpPr>
              <p:nvPr userDrawn="1"/>
            </p:nvSpPr>
            <p:spPr bwMode="auto">
              <a:xfrm flipV="1">
                <a:off x="6010" y="2659"/>
                <a:ext cx="116" cy="115"/>
              </a:xfrm>
              <a:prstGeom prst="rect">
                <a:avLst/>
              </a:prstGeom>
              <a:solidFill>
                <a:srgbClr val="99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328" name="Rectangle 25"/>
              <p:cNvSpPr>
                <a:spLocks noChangeArrowheads="1"/>
              </p:cNvSpPr>
              <p:nvPr userDrawn="1"/>
            </p:nvSpPr>
            <p:spPr bwMode="auto">
              <a:xfrm flipV="1">
                <a:off x="6126" y="2659"/>
                <a:ext cx="116" cy="115"/>
              </a:xfrm>
              <a:prstGeom prst="rect">
                <a:avLst/>
              </a:prstGeom>
              <a:solidFill>
                <a:srgbClr val="0099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329" name="Rectangle 26"/>
              <p:cNvSpPr>
                <a:spLocks noChangeArrowheads="1"/>
              </p:cNvSpPr>
              <p:nvPr userDrawn="1"/>
            </p:nvSpPr>
            <p:spPr bwMode="auto">
              <a:xfrm flipV="1">
                <a:off x="6242" y="2659"/>
                <a:ext cx="117" cy="115"/>
              </a:xfrm>
              <a:prstGeom prst="rect">
                <a:avLst/>
              </a:prstGeom>
              <a:solidFill>
                <a:srgbClr val="00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330" name="Rectangle 27"/>
              <p:cNvSpPr>
                <a:spLocks noChangeArrowheads="1"/>
              </p:cNvSpPr>
              <p:nvPr userDrawn="1"/>
            </p:nvSpPr>
            <p:spPr bwMode="auto">
              <a:xfrm flipV="1">
                <a:off x="5893" y="2659"/>
                <a:ext cx="117" cy="115"/>
              </a:xfrm>
              <a:prstGeom prst="rect">
                <a:avLst/>
              </a:prstGeom>
              <a:solidFill>
                <a:srgbClr val="CC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1277" name="Group 28"/>
            <p:cNvGrpSpPr>
              <a:grpSpLocks/>
            </p:cNvGrpSpPr>
            <p:nvPr userDrawn="1"/>
          </p:nvGrpSpPr>
          <p:grpSpPr bwMode="auto">
            <a:xfrm>
              <a:off x="5893" y="2251"/>
              <a:ext cx="466" cy="119"/>
              <a:chOff x="5893" y="2251"/>
              <a:chExt cx="466" cy="119"/>
            </a:xfrm>
          </p:grpSpPr>
          <p:sp>
            <p:nvSpPr>
              <p:cNvPr id="11323" name="Rectangle 29"/>
              <p:cNvSpPr>
                <a:spLocks noChangeArrowheads="1"/>
              </p:cNvSpPr>
              <p:nvPr userDrawn="1"/>
            </p:nvSpPr>
            <p:spPr bwMode="auto">
              <a:xfrm flipV="1">
                <a:off x="6126" y="2251"/>
                <a:ext cx="116" cy="119"/>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324" name="Rectangle 30"/>
              <p:cNvSpPr>
                <a:spLocks noChangeArrowheads="1"/>
              </p:cNvSpPr>
              <p:nvPr userDrawn="1"/>
            </p:nvSpPr>
            <p:spPr bwMode="auto">
              <a:xfrm flipV="1">
                <a:off x="6242" y="2251"/>
                <a:ext cx="117" cy="119"/>
              </a:xfrm>
              <a:prstGeom prst="rect">
                <a:avLst/>
              </a:prstGeom>
              <a:solidFill>
                <a:srgbClr val="CC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325" name="Rectangle 31"/>
              <p:cNvSpPr>
                <a:spLocks noChangeArrowheads="1"/>
              </p:cNvSpPr>
              <p:nvPr userDrawn="1"/>
            </p:nvSpPr>
            <p:spPr bwMode="auto">
              <a:xfrm flipV="1">
                <a:off x="5893" y="2251"/>
                <a:ext cx="117" cy="119"/>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326" name="Rectangle 32"/>
              <p:cNvSpPr>
                <a:spLocks noChangeArrowheads="1"/>
              </p:cNvSpPr>
              <p:nvPr userDrawn="1"/>
            </p:nvSpPr>
            <p:spPr bwMode="auto">
              <a:xfrm flipV="1">
                <a:off x="6010" y="2251"/>
                <a:ext cx="116" cy="119"/>
              </a:xfrm>
              <a:prstGeom prst="rect">
                <a:avLst/>
              </a:prstGeom>
              <a:solidFill>
                <a:srgbClr val="66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1278" name="Group 33"/>
            <p:cNvGrpSpPr>
              <a:grpSpLocks/>
            </p:cNvGrpSpPr>
            <p:nvPr userDrawn="1"/>
          </p:nvGrpSpPr>
          <p:grpSpPr bwMode="auto">
            <a:xfrm>
              <a:off x="5893" y="2886"/>
              <a:ext cx="466" cy="115"/>
              <a:chOff x="5893" y="2886"/>
              <a:chExt cx="466" cy="115"/>
            </a:xfrm>
          </p:grpSpPr>
          <p:sp>
            <p:nvSpPr>
              <p:cNvPr id="11319" name="Rectangle 34"/>
              <p:cNvSpPr>
                <a:spLocks noChangeArrowheads="1"/>
              </p:cNvSpPr>
              <p:nvPr userDrawn="1"/>
            </p:nvSpPr>
            <p:spPr bwMode="auto">
              <a:xfrm flipV="1">
                <a:off x="6010" y="2886"/>
                <a:ext cx="116" cy="115"/>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320" name="Rectangle 35"/>
              <p:cNvSpPr>
                <a:spLocks noChangeArrowheads="1"/>
              </p:cNvSpPr>
              <p:nvPr userDrawn="1"/>
            </p:nvSpPr>
            <p:spPr bwMode="auto">
              <a:xfrm flipV="1">
                <a:off x="6126" y="2886"/>
                <a:ext cx="116" cy="11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321" name="Rectangle 36"/>
              <p:cNvSpPr>
                <a:spLocks noChangeArrowheads="1"/>
              </p:cNvSpPr>
              <p:nvPr userDrawn="1"/>
            </p:nvSpPr>
            <p:spPr bwMode="auto">
              <a:xfrm flipV="1">
                <a:off x="6242" y="2886"/>
                <a:ext cx="117" cy="115"/>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322" name="Rectangle 37"/>
              <p:cNvSpPr>
                <a:spLocks noChangeArrowheads="1"/>
              </p:cNvSpPr>
              <p:nvPr userDrawn="1"/>
            </p:nvSpPr>
            <p:spPr bwMode="auto">
              <a:xfrm flipV="1">
                <a:off x="5893" y="2886"/>
                <a:ext cx="117" cy="115"/>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1279" name="Group 38"/>
            <p:cNvGrpSpPr>
              <a:grpSpLocks/>
            </p:cNvGrpSpPr>
            <p:nvPr userDrawn="1"/>
          </p:nvGrpSpPr>
          <p:grpSpPr bwMode="auto">
            <a:xfrm>
              <a:off x="5893" y="3022"/>
              <a:ext cx="466" cy="115"/>
              <a:chOff x="5893" y="3022"/>
              <a:chExt cx="466" cy="115"/>
            </a:xfrm>
          </p:grpSpPr>
          <p:sp>
            <p:nvSpPr>
              <p:cNvPr id="11315" name="Rectangle 39"/>
              <p:cNvSpPr>
                <a:spLocks noChangeArrowheads="1"/>
              </p:cNvSpPr>
              <p:nvPr userDrawn="1"/>
            </p:nvSpPr>
            <p:spPr bwMode="auto">
              <a:xfrm flipV="1">
                <a:off x="6010" y="3022"/>
                <a:ext cx="116" cy="115"/>
              </a:xfrm>
              <a:prstGeom prst="rect">
                <a:avLst/>
              </a:prstGeom>
              <a:solidFill>
                <a:srgbClr val="00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316" name="Rectangle 40"/>
              <p:cNvSpPr>
                <a:spLocks noChangeArrowheads="1"/>
              </p:cNvSpPr>
              <p:nvPr userDrawn="1"/>
            </p:nvSpPr>
            <p:spPr bwMode="auto">
              <a:xfrm flipV="1">
                <a:off x="6126" y="3022"/>
                <a:ext cx="116" cy="115"/>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317" name="Rectangle 41"/>
              <p:cNvSpPr>
                <a:spLocks noChangeArrowheads="1"/>
              </p:cNvSpPr>
              <p:nvPr userDrawn="1"/>
            </p:nvSpPr>
            <p:spPr bwMode="auto">
              <a:xfrm flipV="1">
                <a:off x="6242" y="3022"/>
                <a:ext cx="117" cy="115"/>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318" name="Rectangle 42"/>
              <p:cNvSpPr>
                <a:spLocks noChangeArrowheads="1"/>
              </p:cNvSpPr>
              <p:nvPr userDrawn="1"/>
            </p:nvSpPr>
            <p:spPr bwMode="auto">
              <a:xfrm flipV="1">
                <a:off x="5893" y="3022"/>
                <a:ext cx="117" cy="115"/>
              </a:xfrm>
              <a:prstGeom prst="rect">
                <a:avLst/>
              </a:prstGeom>
              <a:solidFill>
                <a:srgbClr val="99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1280" name="Group 43"/>
            <p:cNvGrpSpPr>
              <a:grpSpLocks/>
            </p:cNvGrpSpPr>
            <p:nvPr userDrawn="1"/>
          </p:nvGrpSpPr>
          <p:grpSpPr bwMode="auto">
            <a:xfrm>
              <a:off x="5893" y="3158"/>
              <a:ext cx="466" cy="115"/>
              <a:chOff x="5893" y="3158"/>
              <a:chExt cx="466" cy="115"/>
            </a:xfrm>
          </p:grpSpPr>
          <p:sp>
            <p:nvSpPr>
              <p:cNvPr id="11311" name="Rectangle 44"/>
              <p:cNvSpPr>
                <a:spLocks noChangeArrowheads="1"/>
              </p:cNvSpPr>
              <p:nvPr userDrawn="1"/>
            </p:nvSpPr>
            <p:spPr bwMode="auto">
              <a:xfrm flipV="1">
                <a:off x="6010" y="3158"/>
                <a:ext cx="116" cy="115"/>
              </a:xfrm>
              <a:prstGeom prst="rect">
                <a:avLst/>
              </a:prstGeom>
              <a:solidFill>
                <a:srgbClr val="0099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312" name="Rectangle 45"/>
              <p:cNvSpPr>
                <a:spLocks noChangeArrowheads="1"/>
              </p:cNvSpPr>
              <p:nvPr userDrawn="1"/>
            </p:nvSpPr>
            <p:spPr bwMode="auto">
              <a:xfrm flipV="1">
                <a:off x="6126" y="3158"/>
                <a:ext cx="116" cy="115"/>
              </a:xfrm>
              <a:prstGeom prst="rect">
                <a:avLst/>
              </a:prstGeom>
              <a:solidFill>
                <a:srgbClr val="CC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313" name="Rectangle 46"/>
              <p:cNvSpPr>
                <a:spLocks noChangeArrowheads="1"/>
              </p:cNvSpPr>
              <p:nvPr userDrawn="1"/>
            </p:nvSpPr>
            <p:spPr bwMode="auto">
              <a:xfrm flipV="1">
                <a:off x="6242" y="3158"/>
                <a:ext cx="117" cy="115"/>
              </a:xfrm>
              <a:prstGeom prst="rect">
                <a:avLst/>
              </a:prstGeom>
              <a:solidFill>
                <a:srgbClr val="99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314" name="Rectangle 47"/>
              <p:cNvSpPr>
                <a:spLocks noChangeArrowheads="1"/>
              </p:cNvSpPr>
              <p:nvPr userDrawn="1"/>
            </p:nvSpPr>
            <p:spPr bwMode="auto">
              <a:xfrm flipV="1">
                <a:off x="5893" y="3158"/>
                <a:ext cx="117" cy="115"/>
              </a:xfrm>
              <a:prstGeom prst="rect">
                <a:avLst/>
              </a:prstGeom>
              <a:solidFill>
                <a:srgbClr val="99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1281" name="Group 48"/>
            <p:cNvGrpSpPr>
              <a:grpSpLocks/>
            </p:cNvGrpSpPr>
            <p:nvPr userDrawn="1"/>
          </p:nvGrpSpPr>
          <p:grpSpPr bwMode="auto">
            <a:xfrm>
              <a:off x="5893" y="3385"/>
              <a:ext cx="466" cy="115"/>
              <a:chOff x="5893" y="3385"/>
              <a:chExt cx="466" cy="115"/>
            </a:xfrm>
          </p:grpSpPr>
          <p:sp>
            <p:nvSpPr>
              <p:cNvPr id="11307" name="Rectangle 49"/>
              <p:cNvSpPr>
                <a:spLocks noChangeArrowheads="1"/>
              </p:cNvSpPr>
              <p:nvPr userDrawn="1"/>
            </p:nvSpPr>
            <p:spPr bwMode="auto">
              <a:xfrm flipV="1">
                <a:off x="6010" y="3385"/>
                <a:ext cx="116" cy="115"/>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308" name="Rectangle 50"/>
              <p:cNvSpPr>
                <a:spLocks noChangeArrowheads="1"/>
              </p:cNvSpPr>
              <p:nvPr userDrawn="1"/>
            </p:nvSpPr>
            <p:spPr bwMode="auto">
              <a:xfrm flipV="1">
                <a:off x="6126" y="3385"/>
                <a:ext cx="116" cy="11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309" name="Rectangle 51"/>
              <p:cNvSpPr>
                <a:spLocks noChangeArrowheads="1"/>
              </p:cNvSpPr>
              <p:nvPr userDrawn="1"/>
            </p:nvSpPr>
            <p:spPr bwMode="auto">
              <a:xfrm flipV="1">
                <a:off x="6242" y="3385"/>
                <a:ext cx="117" cy="115"/>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310" name="Rectangle 52"/>
              <p:cNvSpPr>
                <a:spLocks noChangeArrowheads="1"/>
              </p:cNvSpPr>
              <p:nvPr userDrawn="1"/>
            </p:nvSpPr>
            <p:spPr bwMode="auto">
              <a:xfrm flipV="1">
                <a:off x="5893" y="3385"/>
                <a:ext cx="117" cy="11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1282" name="Group 53"/>
            <p:cNvGrpSpPr>
              <a:grpSpLocks/>
            </p:cNvGrpSpPr>
            <p:nvPr userDrawn="1"/>
          </p:nvGrpSpPr>
          <p:grpSpPr bwMode="auto">
            <a:xfrm>
              <a:off x="5893" y="3521"/>
              <a:ext cx="466" cy="115"/>
              <a:chOff x="5893" y="3521"/>
              <a:chExt cx="466" cy="115"/>
            </a:xfrm>
          </p:grpSpPr>
          <p:sp>
            <p:nvSpPr>
              <p:cNvPr id="11303" name="Rectangle 54"/>
              <p:cNvSpPr>
                <a:spLocks noChangeArrowheads="1"/>
              </p:cNvSpPr>
              <p:nvPr userDrawn="1"/>
            </p:nvSpPr>
            <p:spPr bwMode="auto">
              <a:xfrm flipV="1">
                <a:off x="6010" y="3521"/>
                <a:ext cx="116" cy="115"/>
              </a:xfrm>
              <a:prstGeom prst="rect">
                <a:avLst/>
              </a:prstGeom>
              <a:solidFill>
                <a:srgbClr val="00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304" name="Rectangle 55"/>
              <p:cNvSpPr>
                <a:spLocks noChangeArrowheads="1"/>
              </p:cNvSpPr>
              <p:nvPr userDrawn="1"/>
            </p:nvSpPr>
            <p:spPr bwMode="auto">
              <a:xfrm flipV="1">
                <a:off x="6126" y="3521"/>
                <a:ext cx="116" cy="115"/>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305" name="Rectangle 56"/>
              <p:cNvSpPr>
                <a:spLocks noChangeArrowheads="1"/>
              </p:cNvSpPr>
              <p:nvPr userDrawn="1"/>
            </p:nvSpPr>
            <p:spPr bwMode="auto">
              <a:xfrm flipV="1">
                <a:off x="6242" y="3521"/>
                <a:ext cx="117" cy="115"/>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306" name="Rectangle 57"/>
              <p:cNvSpPr>
                <a:spLocks noChangeArrowheads="1"/>
              </p:cNvSpPr>
              <p:nvPr userDrawn="1"/>
            </p:nvSpPr>
            <p:spPr bwMode="auto">
              <a:xfrm flipV="1">
                <a:off x="5893" y="3521"/>
                <a:ext cx="117" cy="11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1283" name="Group 58"/>
            <p:cNvGrpSpPr>
              <a:grpSpLocks/>
            </p:cNvGrpSpPr>
            <p:nvPr userDrawn="1"/>
          </p:nvGrpSpPr>
          <p:grpSpPr bwMode="auto">
            <a:xfrm>
              <a:off x="5893" y="3657"/>
              <a:ext cx="466" cy="115"/>
              <a:chOff x="5893" y="3657"/>
              <a:chExt cx="466" cy="115"/>
            </a:xfrm>
          </p:grpSpPr>
          <p:sp>
            <p:nvSpPr>
              <p:cNvPr id="11299" name="Rectangle 59"/>
              <p:cNvSpPr>
                <a:spLocks noChangeArrowheads="1"/>
              </p:cNvSpPr>
              <p:nvPr userDrawn="1"/>
            </p:nvSpPr>
            <p:spPr bwMode="auto">
              <a:xfrm flipV="1">
                <a:off x="6010" y="3657"/>
                <a:ext cx="116" cy="115"/>
              </a:xfrm>
              <a:prstGeom prst="rect">
                <a:avLst/>
              </a:prstGeom>
              <a:solidFill>
                <a:srgbClr val="0099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300" name="Rectangle 60"/>
              <p:cNvSpPr>
                <a:spLocks noChangeArrowheads="1"/>
              </p:cNvSpPr>
              <p:nvPr userDrawn="1"/>
            </p:nvSpPr>
            <p:spPr bwMode="auto">
              <a:xfrm flipV="1">
                <a:off x="6126" y="3657"/>
                <a:ext cx="116" cy="115"/>
              </a:xfrm>
              <a:prstGeom prst="rect">
                <a:avLst/>
              </a:prstGeom>
              <a:solidFill>
                <a:srgbClr val="CC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301" name="Rectangle 61"/>
              <p:cNvSpPr>
                <a:spLocks noChangeArrowheads="1"/>
              </p:cNvSpPr>
              <p:nvPr userDrawn="1"/>
            </p:nvSpPr>
            <p:spPr bwMode="auto">
              <a:xfrm flipV="1">
                <a:off x="6242" y="3657"/>
                <a:ext cx="117" cy="115"/>
              </a:xfrm>
              <a:prstGeom prst="rect">
                <a:avLst/>
              </a:prstGeom>
              <a:solidFill>
                <a:srgbClr val="99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302" name="Rectangle 62"/>
              <p:cNvSpPr>
                <a:spLocks noChangeArrowheads="1"/>
              </p:cNvSpPr>
              <p:nvPr userDrawn="1"/>
            </p:nvSpPr>
            <p:spPr bwMode="auto">
              <a:xfrm flipV="1">
                <a:off x="5893" y="3657"/>
                <a:ext cx="117" cy="11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1284" name="Group 63"/>
            <p:cNvGrpSpPr>
              <a:grpSpLocks/>
            </p:cNvGrpSpPr>
            <p:nvPr userDrawn="1"/>
          </p:nvGrpSpPr>
          <p:grpSpPr bwMode="auto">
            <a:xfrm>
              <a:off x="5893" y="3884"/>
              <a:ext cx="466" cy="115"/>
              <a:chOff x="5893" y="3884"/>
              <a:chExt cx="466" cy="115"/>
            </a:xfrm>
          </p:grpSpPr>
          <p:sp>
            <p:nvSpPr>
              <p:cNvPr id="11295" name="Rectangle 64"/>
              <p:cNvSpPr>
                <a:spLocks noChangeArrowheads="1"/>
              </p:cNvSpPr>
              <p:nvPr userDrawn="1"/>
            </p:nvSpPr>
            <p:spPr bwMode="auto">
              <a:xfrm flipV="1">
                <a:off x="6010" y="3884"/>
                <a:ext cx="116" cy="115"/>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96" name="Rectangle 65"/>
              <p:cNvSpPr>
                <a:spLocks noChangeArrowheads="1"/>
              </p:cNvSpPr>
              <p:nvPr userDrawn="1"/>
            </p:nvSpPr>
            <p:spPr bwMode="auto">
              <a:xfrm flipV="1">
                <a:off x="6126" y="3884"/>
                <a:ext cx="116" cy="11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97" name="Rectangle 66"/>
              <p:cNvSpPr>
                <a:spLocks noChangeArrowheads="1"/>
              </p:cNvSpPr>
              <p:nvPr userDrawn="1"/>
            </p:nvSpPr>
            <p:spPr bwMode="auto">
              <a:xfrm flipV="1">
                <a:off x="6242" y="3884"/>
                <a:ext cx="117" cy="115"/>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98" name="Rectangle 67"/>
              <p:cNvSpPr>
                <a:spLocks noChangeArrowheads="1"/>
              </p:cNvSpPr>
              <p:nvPr userDrawn="1"/>
            </p:nvSpPr>
            <p:spPr bwMode="auto">
              <a:xfrm flipV="1">
                <a:off x="5893" y="3884"/>
                <a:ext cx="117" cy="11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1285" name="Group 68"/>
            <p:cNvGrpSpPr>
              <a:grpSpLocks/>
            </p:cNvGrpSpPr>
            <p:nvPr userDrawn="1"/>
          </p:nvGrpSpPr>
          <p:grpSpPr bwMode="auto">
            <a:xfrm>
              <a:off x="5893" y="4026"/>
              <a:ext cx="466" cy="115"/>
              <a:chOff x="5893" y="4026"/>
              <a:chExt cx="466" cy="115"/>
            </a:xfrm>
          </p:grpSpPr>
          <p:sp>
            <p:nvSpPr>
              <p:cNvPr id="11291" name="Rectangle 69"/>
              <p:cNvSpPr>
                <a:spLocks noChangeArrowheads="1"/>
              </p:cNvSpPr>
              <p:nvPr userDrawn="1"/>
            </p:nvSpPr>
            <p:spPr bwMode="auto">
              <a:xfrm flipV="1">
                <a:off x="6010" y="4026"/>
                <a:ext cx="116" cy="115"/>
              </a:xfrm>
              <a:prstGeom prst="rect">
                <a:avLst/>
              </a:prstGeom>
              <a:solidFill>
                <a:srgbClr val="00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92" name="Rectangle 70"/>
              <p:cNvSpPr>
                <a:spLocks noChangeArrowheads="1"/>
              </p:cNvSpPr>
              <p:nvPr userDrawn="1"/>
            </p:nvSpPr>
            <p:spPr bwMode="auto">
              <a:xfrm flipV="1">
                <a:off x="6126" y="4026"/>
                <a:ext cx="116" cy="115"/>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93" name="Rectangle 71"/>
              <p:cNvSpPr>
                <a:spLocks noChangeArrowheads="1"/>
              </p:cNvSpPr>
              <p:nvPr userDrawn="1"/>
            </p:nvSpPr>
            <p:spPr bwMode="auto">
              <a:xfrm flipV="1">
                <a:off x="6242" y="4026"/>
                <a:ext cx="117" cy="115"/>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94" name="Rectangle 72"/>
              <p:cNvSpPr>
                <a:spLocks noChangeArrowheads="1"/>
              </p:cNvSpPr>
              <p:nvPr userDrawn="1"/>
            </p:nvSpPr>
            <p:spPr bwMode="auto">
              <a:xfrm flipV="1">
                <a:off x="5893" y="4026"/>
                <a:ext cx="117" cy="11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1286" name="Group 73"/>
            <p:cNvGrpSpPr>
              <a:grpSpLocks/>
            </p:cNvGrpSpPr>
            <p:nvPr userDrawn="1"/>
          </p:nvGrpSpPr>
          <p:grpSpPr bwMode="auto">
            <a:xfrm>
              <a:off x="5893" y="4167"/>
              <a:ext cx="466" cy="115"/>
              <a:chOff x="5893" y="4167"/>
              <a:chExt cx="466" cy="115"/>
            </a:xfrm>
          </p:grpSpPr>
          <p:sp>
            <p:nvSpPr>
              <p:cNvPr id="11287" name="Rectangle 74"/>
              <p:cNvSpPr>
                <a:spLocks noChangeArrowheads="1"/>
              </p:cNvSpPr>
              <p:nvPr userDrawn="1"/>
            </p:nvSpPr>
            <p:spPr bwMode="auto">
              <a:xfrm flipV="1">
                <a:off x="6010" y="4167"/>
                <a:ext cx="116" cy="115"/>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88" name="Rectangle 75"/>
              <p:cNvSpPr>
                <a:spLocks noChangeArrowheads="1"/>
              </p:cNvSpPr>
              <p:nvPr userDrawn="1"/>
            </p:nvSpPr>
            <p:spPr bwMode="auto">
              <a:xfrm flipV="1">
                <a:off x="6126" y="4167"/>
                <a:ext cx="116" cy="11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89" name="Rectangle 76"/>
              <p:cNvSpPr>
                <a:spLocks noChangeArrowheads="1"/>
              </p:cNvSpPr>
              <p:nvPr userDrawn="1"/>
            </p:nvSpPr>
            <p:spPr bwMode="auto">
              <a:xfrm flipV="1">
                <a:off x="6242" y="4167"/>
                <a:ext cx="117" cy="11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90" name="Rectangle 77"/>
              <p:cNvSpPr>
                <a:spLocks noChangeArrowheads="1"/>
              </p:cNvSpPr>
              <p:nvPr userDrawn="1"/>
            </p:nvSpPr>
            <p:spPr bwMode="auto">
              <a:xfrm flipV="1">
                <a:off x="5893" y="4167"/>
                <a:ext cx="117" cy="11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
        <p:nvSpPr>
          <p:cNvPr id="11271" name="Rectangle 78"/>
          <p:cNvSpPr>
            <a:spLocks noChangeArrowheads="1"/>
          </p:cNvSpPr>
          <p:nvPr/>
        </p:nvSpPr>
        <p:spPr bwMode="auto">
          <a:xfrm>
            <a:off x="9251950" y="1341438"/>
            <a:ext cx="1192213" cy="1725612"/>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eaLnBrk="0" hangingPunct="0">
              <a:lnSpc>
                <a:spcPct val="120000"/>
              </a:lnSpc>
              <a:spcBef>
                <a:spcPct val="20000"/>
              </a:spcBef>
            </a:pPr>
            <a:r>
              <a:rPr lang="zh-CN" altLang="en-US" sz="1100">
                <a:solidFill>
                  <a:srgbClr val="FFFFFF"/>
                </a:solidFill>
              </a:rPr>
              <a:t>配色参考方案：</a:t>
            </a:r>
          </a:p>
          <a:p>
            <a:pPr eaLnBrk="0" hangingPunct="0">
              <a:lnSpc>
                <a:spcPct val="120000"/>
              </a:lnSpc>
              <a:spcBef>
                <a:spcPct val="20000"/>
              </a:spcBef>
            </a:pPr>
            <a:r>
              <a:rPr lang="zh-CN" altLang="en-US" sz="1100">
                <a:solidFill>
                  <a:srgbClr val="FFFFFF"/>
                </a:solidFill>
              </a:rPr>
              <a:t>建议同一页面内不超过四种颜色，以下是</a:t>
            </a:r>
            <a:r>
              <a:rPr lang="en-US" altLang="zh-CN" sz="1100">
                <a:solidFill>
                  <a:srgbClr val="FFFFFF"/>
                </a:solidFill>
              </a:rPr>
              <a:t>13</a:t>
            </a:r>
            <a:r>
              <a:rPr lang="zh-CN" altLang="en-US" sz="1100">
                <a:solidFill>
                  <a:srgbClr val="FFFFFF"/>
                </a:solidFill>
              </a:rPr>
              <a:t>组配色方案，同一页面内只选择一组使用。（仅供参考）</a:t>
            </a:r>
          </a:p>
        </p:txBody>
      </p:sp>
      <p:sp>
        <p:nvSpPr>
          <p:cNvPr id="11272" name="Rectangle 79"/>
          <p:cNvSpPr>
            <a:spLocks noChangeArrowheads="1"/>
          </p:cNvSpPr>
          <p:nvPr/>
        </p:nvSpPr>
        <p:spPr bwMode="auto">
          <a:xfrm>
            <a:off x="9251950" y="7938"/>
            <a:ext cx="1120775" cy="684212"/>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a:lnSpc>
                <a:spcPct val="120000"/>
              </a:lnSpc>
              <a:spcBef>
                <a:spcPct val="20000"/>
              </a:spcBef>
            </a:pPr>
            <a:r>
              <a:rPr lang="zh-CN" altLang="en-US" sz="1100">
                <a:solidFill>
                  <a:srgbClr val="FFFFFF"/>
                </a:solidFill>
              </a:rPr>
              <a:t>客户或者合作伙伴的标志放在右上角</a:t>
            </a:r>
            <a:r>
              <a:rPr lang="en-US" altLang="zh-CN" sz="1100">
                <a:solidFill>
                  <a:srgbClr val="FFFFFF"/>
                </a:solidFill>
              </a:rPr>
              <a:t>.</a:t>
            </a:r>
            <a:endParaRPr lang="zh-CN" altLang="en-US" sz="1100">
              <a:solidFill>
                <a:srgbClr val="FFFFFF"/>
              </a:solidFill>
            </a:endParaRPr>
          </a:p>
        </p:txBody>
      </p:sp>
      <p:sp>
        <p:nvSpPr>
          <p:cNvPr id="75" name="TextBox 74"/>
          <p:cNvSpPr txBox="1"/>
          <p:nvPr/>
        </p:nvSpPr>
        <p:spPr>
          <a:xfrm>
            <a:off x="755650" y="4508500"/>
            <a:ext cx="7632700" cy="1246495"/>
          </a:xfrm>
          <a:prstGeom prst="rect">
            <a:avLst/>
          </a:prstGeom>
          <a:noFill/>
        </p:spPr>
        <p:txBody>
          <a:bodyPr wrap="square" rtlCol="0">
            <a:spAutoFit/>
          </a:bodyPr>
          <a:lstStyle/>
          <a:p>
            <a:pPr algn="just">
              <a:lnSpc>
                <a:spcPct val="100000"/>
              </a:lnSpc>
            </a:pPr>
            <a:r>
              <a:rPr lang="en-US" altLang="zh-CN" sz="1250" b="1" kern="1200" dirty="0" smtClean="0">
                <a:solidFill>
                  <a:schemeClr val="tx1"/>
                </a:solidFill>
                <a:effectLst/>
                <a:latin typeface="FrutigerNext LT Regular" pitchFamily="34" charset="0"/>
                <a:ea typeface="宋体" charset="-122"/>
                <a:cs typeface="+mn-cs"/>
              </a:rPr>
              <a:t>Copyright©2011 Huawei Technologies Co., Ltd. All Rights Reserved.</a:t>
            </a:r>
            <a:endParaRPr lang="zh-CN" altLang="zh-CN" sz="1250" kern="1200" dirty="0" smtClean="0">
              <a:solidFill>
                <a:schemeClr val="tx1"/>
              </a:solidFill>
              <a:effectLst/>
              <a:latin typeface="FrutigerNext LT Regular" pitchFamily="34" charset="0"/>
              <a:ea typeface="宋体" charset="-122"/>
              <a:cs typeface="+mn-cs"/>
            </a:endParaRPr>
          </a:p>
          <a:p>
            <a:pPr algn="just">
              <a:lnSpc>
                <a:spcPct val="100000"/>
              </a:lnSpc>
            </a:pPr>
            <a:r>
              <a:rPr lang="en-US" altLang="zh-CN" sz="1250" kern="1200" dirty="0" smtClean="0">
                <a:solidFill>
                  <a:schemeClr val="tx1"/>
                </a:solidFill>
                <a:effectLst/>
                <a:latin typeface="FrutigerNext LT Regular" pitchFamily="34" charset="0"/>
                <a:ea typeface="宋体" charset="-122"/>
                <a:cs typeface="+mn-cs"/>
              </a:rPr>
              <a:t>The information in this document may contain predictive statements including, without limitation, statements regarding the future financial and operating results, future product portfolio, new technology, etc. There are a number of factors that could cause actual results and developments to differ materially from those expressed or implied in the predictive statements. Therefore, such information is provided for reference purpose only and constitutes neither an offer nor an acceptance. Huawei may change the information at any time without notice. </a:t>
            </a:r>
            <a:endParaRPr lang="zh-CN" altLang="zh-CN" sz="1250" kern="1200" dirty="0">
              <a:solidFill>
                <a:schemeClr val="tx1"/>
              </a:solidFill>
              <a:effectLst/>
              <a:latin typeface="FrutigerNext LT Regular" pitchFamily="34" charset="0"/>
              <a:ea typeface="宋体" charset="-122"/>
              <a:cs typeface="+mn-cs"/>
            </a:endParaRPr>
          </a:p>
        </p:txBody>
      </p:sp>
      <p:sp>
        <p:nvSpPr>
          <p:cNvPr id="78" name="Text Box 7"/>
          <p:cNvSpPr txBox="1">
            <a:spLocks noChangeArrowheads="1"/>
          </p:cNvSpPr>
          <p:nvPr/>
        </p:nvSpPr>
        <p:spPr bwMode="auto">
          <a:xfrm>
            <a:off x="3200525" y="2668588"/>
            <a:ext cx="2742949" cy="761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83448" tIns="41724" rIns="83448" bIns="41724">
            <a:spAutoFit/>
          </a:bodyPr>
          <a:lstStyle>
            <a:lvl1pPr defTabSz="835025" eaLnBrk="0" hangingPunct="0">
              <a:defRPr>
                <a:solidFill>
                  <a:schemeClr val="tx1"/>
                </a:solidFill>
                <a:latin typeface="Calibri" pitchFamily="34" charset="0"/>
                <a:ea typeface="宋体" pitchFamily="2" charset="-122"/>
              </a:defRPr>
            </a:lvl1pPr>
            <a:lvl2pPr marL="742950" indent="-285750" defTabSz="835025" eaLnBrk="0" hangingPunct="0">
              <a:defRPr>
                <a:solidFill>
                  <a:schemeClr val="tx1"/>
                </a:solidFill>
                <a:latin typeface="Calibri" pitchFamily="34" charset="0"/>
                <a:ea typeface="宋体" pitchFamily="2" charset="-122"/>
              </a:defRPr>
            </a:lvl2pPr>
            <a:lvl3pPr marL="1143000" indent="-228600" defTabSz="835025" eaLnBrk="0" hangingPunct="0">
              <a:defRPr>
                <a:solidFill>
                  <a:schemeClr val="tx1"/>
                </a:solidFill>
                <a:latin typeface="Calibri" pitchFamily="34" charset="0"/>
                <a:ea typeface="宋体" pitchFamily="2" charset="-122"/>
              </a:defRPr>
            </a:lvl3pPr>
            <a:lvl4pPr marL="1600200" indent="-228600" defTabSz="835025" eaLnBrk="0" hangingPunct="0">
              <a:defRPr>
                <a:solidFill>
                  <a:schemeClr val="tx1"/>
                </a:solidFill>
                <a:latin typeface="Calibri" pitchFamily="34" charset="0"/>
                <a:ea typeface="宋体" pitchFamily="2" charset="-122"/>
              </a:defRPr>
            </a:lvl4pPr>
            <a:lvl5pPr marL="2057400" indent="-228600" defTabSz="835025" eaLnBrk="0" hangingPunct="0">
              <a:defRPr>
                <a:solidFill>
                  <a:schemeClr val="tx1"/>
                </a:solidFill>
                <a:latin typeface="Calibri" pitchFamily="34" charset="0"/>
                <a:ea typeface="宋体" pitchFamily="2" charset="-122"/>
              </a:defRPr>
            </a:lvl5pPr>
            <a:lvl6pPr marL="2514600" indent="-228600" defTabSz="835025"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835025"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835025"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835025" eaLnBrk="0" fontAlgn="base" hangingPunct="0">
              <a:spcBef>
                <a:spcPct val="0"/>
              </a:spcBef>
              <a:spcAft>
                <a:spcPct val="0"/>
              </a:spcAft>
              <a:defRPr>
                <a:solidFill>
                  <a:schemeClr val="tx1"/>
                </a:solidFill>
                <a:latin typeface="Calibri" pitchFamily="34" charset="0"/>
                <a:ea typeface="宋体" pitchFamily="2" charset="-122"/>
              </a:defRPr>
            </a:lvl9pPr>
          </a:lstStyle>
          <a:p>
            <a:pPr algn="ctr">
              <a:defRPr/>
            </a:pPr>
            <a:r>
              <a:rPr lang="en-US" altLang="zh-CN" sz="4400" dirty="0" smtClean="0">
                <a:solidFill>
                  <a:srgbClr val="990000"/>
                </a:solidFill>
                <a:latin typeface="+mn-lt"/>
                <a:ea typeface="MS PGothic" pitchFamily="34" charset="-128"/>
              </a:rPr>
              <a:t>Thank you</a:t>
            </a:r>
          </a:p>
        </p:txBody>
      </p:sp>
      <p:sp>
        <p:nvSpPr>
          <p:cNvPr id="79" name="Text Box 8"/>
          <p:cNvSpPr txBox="1">
            <a:spLocks noChangeArrowheads="1"/>
          </p:cNvSpPr>
          <p:nvPr/>
        </p:nvSpPr>
        <p:spPr bwMode="auto">
          <a:xfrm>
            <a:off x="3161636" y="3429000"/>
            <a:ext cx="2820727" cy="4843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83448" tIns="41724" rIns="83448" bIns="41724">
            <a:spAutoFit/>
          </a:bodyPr>
          <a:lstStyle>
            <a:lvl1pPr defTabSz="835025" eaLnBrk="0" hangingPunct="0">
              <a:defRPr>
                <a:solidFill>
                  <a:schemeClr val="tx1"/>
                </a:solidFill>
                <a:latin typeface="Calibri" pitchFamily="34" charset="0"/>
                <a:ea typeface="宋体" charset="-122"/>
              </a:defRPr>
            </a:lvl1pPr>
            <a:lvl2pPr marL="742950" indent="-285750" defTabSz="835025" eaLnBrk="0" hangingPunct="0">
              <a:defRPr>
                <a:solidFill>
                  <a:schemeClr val="tx1"/>
                </a:solidFill>
                <a:latin typeface="Calibri" pitchFamily="34" charset="0"/>
                <a:ea typeface="宋体" charset="-122"/>
              </a:defRPr>
            </a:lvl2pPr>
            <a:lvl3pPr marL="1143000" indent="-228600" defTabSz="835025" eaLnBrk="0" hangingPunct="0">
              <a:defRPr>
                <a:solidFill>
                  <a:schemeClr val="tx1"/>
                </a:solidFill>
                <a:latin typeface="Calibri" pitchFamily="34" charset="0"/>
                <a:ea typeface="宋体" charset="-122"/>
              </a:defRPr>
            </a:lvl3pPr>
            <a:lvl4pPr marL="1600200" indent="-228600" defTabSz="835025" eaLnBrk="0" hangingPunct="0">
              <a:defRPr>
                <a:solidFill>
                  <a:schemeClr val="tx1"/>
                </a:solidFill>
                <a:latin typeface="Calibri" pitchFamily="34" charset="0"/>
                <a:ea typeface="宋体" charset="-122"/>
              </a:defRPr>
            </a:lvl4pPr>
            <a:lvl5pPr marL="2057400" indent="-228600" defTabSz="835025" eaLnBrk="0" hangingPunct="0">
              <a:defRPr>
                <a:solidFill>
                  <a:schemeClr val="tx1"/>
                </a:solidFill>
                <a:latin typeface="Calibri" pitchFamily="34" charset="0"/>
                <a:ea typeface="宋体" charset="-122"/>
              </a:defRPr>
            </a:lvl5pPr>
            <a:lvl6pPr marL="2514600" indent="-228600" defTabSz="835025" eaLnBrk="0" fontAlgn="base" hangingPunct="0">
              <a:spcBef>
                <a:spcPct val="0"/>
              </a:spcBef>
              <a:spcAft>
                <a:spcPct val="0"/>
              </a:spcAft>
              <a:defRPr>
                <a:solidFill>
                  <a:schemeClr val="tx1"/>
                </a:solidFill>
                <a:latin typeface="Calibri" pitchFamily="34" charset="0"/>
                <a:ea typeface="宋体" charset="-122"/>
              </a:defRPr>
            </a:lvl6pPr>
            <a:lvl7pPr marL="2971800" indent="-228600" defTabSz="835025" eaLnBrk="0" fontAlgn="base" hangingPunct="0">
              <a:spcBef>
                <a:spcPct val="0"/>
              </a:spcBef>
              <a:spcAft>
                <a:spcPct val="0"/>
              </a:spcAft>
              <a:defRPr>
                <a:solidFill>
                  <a:schemeClr val="tx1"/>
                </a:solidFill>
                <a:latin typeface="Calibri" pitchFamily="34" charset="0"/>
                <a:ea typeface="宋体" charset="-122"/>
              </a:defRPr>
            </a:lvl7pPr>
            <a:lvl8pPr marL="3429000" indent="-228600" defTabSz="835025" eaLnBrk="0" fontAlgn="base" hangingPunct="0">
              <a:spcBef>
                <a:spcPct val="0"/>
              </a:spcBef>
              <a:spcAft>
                <a:spcPct val="0"/>
              </a:spcAft>
              <a:defRPr>
                <a:solidFill>
                  <a:schemeClr val="tx1"/>
                </a:solidFill>
                <a:latin typeface="Calibri" pitchFamily="34" charset="0"/>
                <a:ea typeface="宋体" charset="-122"/>
              </a:defRPr>
            </a:lvl8pPr>
            <a:lvl9pPr marL="3886200" indent="-228600" defTabSz="835025" eaLnBrk="0" fontAlgn="base" hangingPunct="0">
              <a:spcBef>
                <a:spcPct val="0"/>
              </a:spcBef>
              <a:spcAft>
                <a:spcPct val="0"/>
              </a:spcAft>
              <a:defRPr>
                <a:solidFill>
                  <a:schemeClr val="tx1"/>
                </a:solidFill>
                <a:latin typeface="Calibri" pitchFamily="34" charset="0"/>
                <a:ea typeface="宋体" charset="-122"/>
              </a:defRPr>
            </a:lvl9pPr>
          </a:lstStyle>
          <a:p>
            <a:pPr algn="ctr"/>
            <a:r>
              <a:rPr lang="en-US" altLang="zh-CN" sz="2600" dirty="0">
                <a:solidFill>
                  <a:srgbClr val="666666"/>
                </a:solidFill>
                <a:latin typeface="+mn-lt"/>
                <a:ea typeface="ＭＳ Ｐゴシック" pitchFamily="34" charset="-128"/>
              </a:rPr>
              <a:t>www.huawei.com</a:t>
            </a:r>
            <a:endParaRPr lang="en-US" altLang="zh-CN" sz="2600" dirty="0">
              <a:solidFill>
                <a:srgbClr val="990000"/>
              </a:solidFill>
              <a:latin typeface="+mn-lt"/>
              <a:ea typeface="ＭＳ Ｐゴシック" pitchFamily="34" charset="-128"/>
            </a:endParaRPr>
          </a:p>
        </p:txBody>
      </p:sp>
    </p:spTree>
  </p:cSld>
  <p:clrMap bg1="lt1" tx1="dk1" bg2="lt2" tx2="dk2" accent1="accent1" accent2="accent2" accent3="accent3" accent4="accent4" accent5="accent5" accent6="accent6" hlink="hlink" folHlink="folHlink"/>
  <p:sldLayoutIdLst>
    <p:sldLayoutId id="2147483823" r:id="rId1"/>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rgbClr val="990000"/>
          </a:solidFill>
          <a:latin typeface="+mj-lt"/>
          <a:ea typeface="+mj-ea"/>
          <a:cs typeface="+mj-cs"/>
        </a:defRPr>
      </a:lvl1pPr>
      <a:lvl2pPr algn="l" rtl="0" eaLnBrk="0" fontAlgn="base" hangingPunct="0">
        <a:spcBef>
          <a:spcPct val="0"/>
        </a:spcBef>
        <a:spcAft>
          <a:spcPct val="0"/>
        </a:spcAft>
        <a:defRPr sz="3200" b="1">
          <a:solidFill>
            <a:srgbClr val="990000"/>
          </a:solidFill>
          <a:latin typeface="FrutigerNext LT Medium" pitchFamily="34" charset="0"/>
          <a:ea typeface="华文细黑" pitchFamily="2" charset="-122"/>
          <a:cs typeface="宋体" charset="-122"/>
        </a:defRPr>
      </a:lvl2pPr>
      <a:lvl3pPr algn="l" rtl="0" eaLnBrk="0" fontAlgn="base" hangingPunct="0">
        <a:spcBef>
          <a:spcPct val="0"/>
        </a:spcBef>
        <a:spcAft>
          <a:spcPct val="0"/>
        </a:spcAft>
        <a:defRPr sz="3200" b="1">
          <a:solidFill>
            <a:srgbClr val="990000"/>
          </a:solidFill>
          <a:latin typeface="FrutigerNext LT Medium" pitchFamily="34" charset="0"/>
          <a:ea typeface="华文细黑" pitchFamily="2" charset="-122"/>
          <a:cs typeface="宋体" charset="-122"/>
        </a:defRPr>
      </a:lvl3pPr>
      <a:lvl4pPr algn="l" rtl="0" eaLnBrk="0" fontAlgn="base" hangingPunct="0">
        <a:spcBef>
          <a:spcPct val="0"/>
        </a:spcBef>
        <a:spcAft>
          <a:spcPct val="0"/>
        </a:spcAft>
        <a:defRPr sz="3200" b="1">
          <a:solidFill>
            <a:srgbClr val="990000"/>
          </a:solidFill>
          <a:latin typeface="FrutigerNext LT Medium" pitchFamily="34" charset="0"/>
          <a:ea typeface="华文细黑" pitchFamily="2" charset="-122"/>
          <a:cs typeface="宋体" charset="-122"/>
        </a:defRPr>
      </a:lvl4pPr>
      <a:lvl5pPr algn="l" rtl="0" eaLnBrk="0" fontAlgn="base" hangingPunct="0">
        <a:spcBef>
          <a:spcPct val="0"/>
        </a:spcBef>
        <a:spcAft>
          <a:spcPct val="0"/>
        </a:spcAft>
        <a:defRPr sz="3200" b="1">
          <a:solidFill>
            <a:srgbClr val="990000"/>
          </a:solidFill>
          <a:latin typeface="FrutigerNext LT Medium" pitchFamily="34" charset="0"/>
          <a:ea typeface="华文细黑" pitchFamily="2"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spcBef>
          <a:spcPct val="20000"/>
        </a:spcBef>
        <a:spcAft>
          <a:spcPct val="0"/>
        </a:spcAft>
        <a:buClr>
          <a:srgbClr val="990000"/>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Font typeface="FrutigerNext LT Medium" pitchFamily="34" charset="0"/>
        <a:buChar char="»"/>
        <a:defRPr>
          <a:solidFill>
            <a:schemeClr val="tx1"/>
          </a:solidFill>
          <a:latin typeface="+mn-lt"/>
          <a:ea typeface="+mn-ea"/>
          <a:cs typeface="+mn-cs"/>
        </a:defRPr>
      </a:lvl3pPr>
      <a:lvl4pPr marL="1600200" indent="-228600" algn="l" rtl="0" eaLnBrk="0" fontAlgn="base" hangingPunct="0">
        <a:spcBef>
          <a:spcPct val="20000"/>
        </a:spcBef>
        <a:spcAft>
          <a:spcPct val="0"/>
        </a:spcAft>
        <a:buChar char="–"/>
        <a:defRPr sz="16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0"/>
          <p:cNvSpPr>
            <a:spLocks noGrp="1"/>
          </p:cNvSpPr>
          <p:nvPr>
            <p:ph type="title"/>
          </p:nvPr>
        </p:nvSpPr>
        <p:spPr>
          <a:xfrm>
            <a:off x="755650" y="2175084"/>
            <a:ext cx="5616575" cy="586957"/>
          </a:xfrm>
        </p:spPr>
        <p:txBody>
          <a:bodyPr/>
          <a:lstStyle/>
          <a:p>
            <a:r>
              <a:rPr lang="en-US" altLang="zh-CN" dirty="0" smtClean="0"/>
              <a:t>SVE </a:t>
            </a:r>
            <a:r>
              <a:rPr lang="zh-CN" altLang="en-US" dirty="0" smtClean="0"/>
              <a:t>目前工作</a:t>
            </a:r>
            <a:endParaRPr lang="zh-CN" altLang="en-US" dirty="0"/>
          </a:p>
        </p:txBody>
      </p:sp>
      <p:sp>
        <p:nvSpPr>
          <p:cNvPr id="12" name="副标题 11"/>
          <p:cNvSpPr>
            <a:spLocks noGrp="1"/>
          </p:cNvSpPr>
          <p:nvPr>
            <p:ph type="subTitle" idx="11"/>
          </p:nvPr>
        </p:nvSpPr>
        <p:spPr>
          <a:xfrm>
            <a:off x="755650" y="3068638"/>
            <a:ext cx="6400800" cy="461665"/>
          </a:xfrm>
        </p:spPr>
        <p:txBody>
          <a:bodyPr/>
          <a:lstStyle/>
          <a:p>
            <a:r>
              <a:rPr lang="zh-CN" altLang="en-US" dirty="0" smtClean="0"/>
              <a:t>王篁</a:t>
            </a:r>
            <a:endParaRPr lang="zh-CN" altLang="en-US" dirty="0"/>
          </a:p>
        </p:txBody>
      </p:sp>
      <p:sp>
        <p:nvSpPr>
          <p:cNvPr id="6" name="TextBox 5"/>
          <p:cNvSpPr txBox="1"/>
          <p:nvPr/>
        </p:nvSpPr>
        <p:spPr>
          <a:xfrm>
            <a:off x="755576" y="5589240"/>
            <a:ext cx="4176464" cy="605294"/>
          </a:xfrm>
          <a:prstGeom prst="rect">
            <a:avLst/>
          </a:prstGeom>
          <a:noFill/>
        </p:spPr>
        <p:txBody>
          <a:bodyPr wrap="square" lIns="0" rtlCol="0">
            <a:spAutoFit/>
          </a:bodyPr>
          <a:lstStyle/>
          <a:p>
            <a:pPr lvl="0" fontAlgn="t">
              <a:lnSpc>
                <a:spcPts val="2000"/>
              </a:lnSpc>
            </a:pPr>
            <a:r>
              <a:rPr lang="en-US" altLang="zh-CN" sz="1400" dirty="0" smtClean="0">
                <a:solidFill>
                  <a:srgbClr val="990000"/>
                </a:solidFill>
                <a:latin typeface="FrutigerNext LT Medium"/>
              </a:rPr>
              <a:t>Author/ Email: </a:t>
            </a:r>
            <a:r>
              <a:rPr lang="en-US" altLang="zh-CN" sz="1400" dirty="0" smtClean="0">
                <a:solidFill>
                  <a:srgbClr val="B2B2B2">
                    <a:lumMod val="50000"/>
                  </a:srgbClr>
                </a:solidFill>
                <a:latin typeface="FrutigerNext LT Medium"/>
              </a:rPr>
              <a:t>Author's name/Author's email</a:t>
            </a:r>
            <a:endParaRPr lang="zh-CN" altLang="zh-CN" sz="1400" dirty="0" smtClean="0">
              <a:solidFill>
                <a:srgbClr val="B2B2B2">
                  <a:lumMod val="50000"/>
                </a:srgbClr>
              </a:solidFill>
              <a:latin typeface="FrutigerNext LT Medium"/>
            </a:endParaRPr>
          </a:p>
          <a:p>
            <a:pPr lvl="0" fontAlgn="t">
              <a:lnSpc>
                <a:spcPts val="2000"/>
              </a:lnSpc>
            </a:pPr>
            <a:r>
              <a:rPr lang="en-US" altLang="zh-CN" sz="1400" dirty="0" smtClean="0">
                <a:solidFill>
                  <a:srgbClr val="990000"/>
                </a:solidFill>
                <a:latin typeface="FrutigerNext LT Medium"/>
              </a:rPr>
              <a:t>Version:</a:t>
            </a:r>
            <a:r>
              <a:rPr lang="en-US" altLang="zh-CN" sz="1400" dirty="0" smtClean="0">
                <a:solidFill>
                  <a:srgbClr val="B2B2B2">
                    <a:lumMod val="50000"/>
                  </a:srgbClr>
                </a:solidFill>
                <a:latin typeface="FrutigerNext LT Medium"/>
              </a:rPr>
              <a:t> V1.0(20YYMMDD)</a:t>
            </a:r>
            <a:endParaRPr lang="zh-CN" altLang="zh-CN" sz="1400" dirty="0" smtClean="0">
              <a:solidFill>
                <a:srgbClr val="B2B2B2">
                  <a:lumMod val="50000"/>
                </a:srgbClr>
              </a:solidFill>
              <a:latin typeface="FrutigerNext LT Medium"/>
            </a:endParaRPr>
          </a:p>
        </p:txBody>
      </p:sp>
    </p:spTree>
  </p:cSld>
  <p:clrMapOvr>
    <a:masterClrMapping/>
  </p:clrMapOvr>
  <p:transition advClick="0" advTm="8000">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p:txBody>
          <a:bodyPr/>
          <a:lstStyle/>
          <a:p>
            <a:pPr eaLnBrk="1" hangingPunct="1"/>
            <a:r>
              <a:rPr lang="zh-CN" altLang="en-US" dirty="0" smtClean="0"/>
              <a:t>补齐</a:t>
            </a:r>
            <a:r>
              <a:rPr lang="en-US" altLang="zh-CN" dirty="0" smtClean="0"/>
              <a:t>SVE</a:t>
            </a:r>
            <a:r>
              <a:rPr lang="zh-CN" altLang="en-US" dirty="0" smtClean="0"/>
              <a:t>相关</a:t>
            </a:r>
            <a:r>
              <a:rPr lang="en-US" altLang="zh-CN" dirty="0" err="1" smtClean="0"/>
              <a:t>Vectorapi</a:t>
            </a:r>
            <a:r>
              <a:rPr lang="en-US" altLang="zh-CN" dirty="0" smtClean="0"/>
              <a:t> Node</a:t>
            </a:r>
            <a:r>
              <a:rPr lang="zh-CN" altLang="en-US" dirty="0" smtClean="0"/>
              <a:t>实现</a:t>
            </a:r>
            <a:endParaRPr lang="en-US" altLang="zh-CN" dirty="0" smtClean="0"/>
          </a:p>
          <a:p>
            <a:pPr eaLnBrk="1" hangingPunct="1"/>
            <a:endParaRPr lang="en-US" altLang="zh-CN" dirty="0"/>
          </a:p>
          <a:p>
            <a:pPr eaLnBrk="1" hangingPunct="1"/>
            <a:r>
              <a:rPr lang="zh-CN" altLang="en-US" dirty="0" smtClean="0"/>
              <a:t>利用</a:t>
            </a:r>
            <a:r>
              <a:rPr lang="en-US" altLang="zh-CN" dirty="0" smtClean="0"/>
              <a:t>SVE</a:t>
            </a:r>
            <a:r>
              <a:rPr lang="zh-CN" altLang="en-US" dirty="0" smtClean="0"/>
              <a:t>优化目前的</a:t>
            </a:r>
            <a:r>
              <a:rPr lang="en-US" altLang="zh-CN" dirty="0" smtClean="0"/>
              <a:t>intrinsic</a:t>
            </a:r>
          </a:p>
          <a:p>
            <a:pPr eaLnBrk="1" hangingPunct="1"/>
            <a:endParaRPr lang="en-US" altLang="zh-CN" dirty="0"/>
          </a:p>
          <a:p>
            <a:pPr eaLnBrk="1" hangingPunct="1"/>
            <a:r>
              <a:rPr lang="zh-CN" altLang="en-US" dirty="0" smtClean="0"/>
              <a:t>使用</a:t>
            </a:r>
            <a:r>
              <a:rPr lang="en-US" altLang="zh-CN" dirty="0" smtClean="0"/>
              <a:t>SVE</a:t>
            </a:r>
            <a:r>
              <a:rPr lang="zh-CN" altLang="en-US" dirty="0" smtClean="0"/>
              <a:t>改造已有的</a:t>
            </a:r>
            <a:r>
              <a:rPr lang="en-US" altLang="zh-CN" dirty="0" smtClean="0"/>
              <a:t>Node</a:t>
            </a:r>
            <a:r>
              <a:rPr lang="zh-CN" altLang="en-US" dirty="0" smtClean="0"/>
              <a:t>生成</a:t>
            </a:r>
            <a:endParaRPr lang="zh-CN" altLang="en-US" dirty="0" smtClean="0"/>
          </a:p>
        </p:txBody>
      </p:sp>
      <p:sp>
        <p:nvSpPr>
          <p:cNvPr id="13315" name="矩形 23"/>
          <p:cNvSpPr txBox="1">
            <a:spLocks noChangeArrowheads="1"/>
          </p:cNvSpPr>
          <p:nvPr/>
        </p:nvSpPr>
        <p:spPr bwMode="auto">
          <a:xfrm>
            <a:off x="755650" y="655638"/>
            <a:ext cx="76327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80152" bIns="0" anchor="ctr">
            <a:spAutoFit/>
          </a:bodyPr>
          <a:lstStyle>
            <a:lvl1pPr defTabSz="801688" eaLnBrk="0" hangingPunct="0">
              <a:defRPr>
                <a:solidFill>
                  <a:schemeClr val="tx1"/>
                </a:solidFill>
                <a:latin typeface="Calibri" pitchFamily="34" charset="0"/>
                <a:ea typeface="宋体" pitchFamily="2" charset="-122"/>
              </a:defRPr>
            </a:lvl1pPr>
            <a:lvl2pPr marL="742950" indent="-285750" defTabSz="801688" eaLnBrk="0" hangingPunct="0">
              <a:defRPr>
                <a:solidFill>
                  <a:schemeClr val="tx1"/>
                </a:solidFill>
                <a:latin typeface="Calibri" pitchFamily="34" charset="0"/>
                <a:ea typeface="宋体" pitchFamily="2" charset="-122"/>
              </a:defRPr>
            </a:lvl2pPr>
            <a:lvl3pPr marL="1143000" indent="-228600" defTabSz="801688" eaLnBrk="0" hangingPunct="0">
              <a:defRPr>
                <a:solidFill>
                  <a:schemeClr val="tx1"/>
                </a:solidFill>
                <a:latin typeface="Calibri" pitchFamily="34" charset="0"/>
                <a:ea typeface="宋体" pitchFamily="2" charset="-122"/>
              </a:defRPr>
            </a:lvl3pPr>
            <a:lvl4pPr marL="1600200" indent="-228600" defTabSz="801688" eaLnBrk="0" hangingPunct="0">
              <a:defRPr>
                <a:solidFill>
                  <a:schemeClr val="tx1"/>
                </a:solidFill>
                <a:latin typeface="Calibri" pitchFamily="34" charset="0"/>
                <a:ea typeface="宋体" pitchFamily="2" charset="-122"/>
              </a:defRPr>
            </a:lvl4pPr>
            <a:lvl5pPr marL="2057400" indent="-228600" defTabSz="801688" eaLnBrk="0" hangingPunct="0">
              <a:defRPr>
                <a:solidFill>
                  <a:schemeClr val="tx1"/>
                </a:solidFill>
                <a:latin typeface="Calibri" pitchFamily="34" charset="0"/>
                <a:ea typeface="宋体" pitchFamily="2" charset="-122"/>
              </a:defRPr>
            </a:lvl5pPr>
            <a:lvl6pPr marL="2514600" indent="-228600" defTabSz="801688"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801688"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801688"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801688"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r>
              <a:rPr lang="zh-CN" altLang="en-US" sz="4500" b="1" dirty="0" smtClean="0">
                <a:solidFill>
                  <a:srgbClr val="990000"/>
                </a:solidFill>
                <a:latin typeface="FrutigerNext LT Medium" pitchFamily="34" charset="0"/>
                <a:ea typeface="黑体" pitchFamily="49" charset="-122"/>
              </a:rPr>
              <a:t>主要工作</a:t>
            </a:r>
            <a:endParaRPr lang="zh-CN" altLang="en-US" sz="4500" b="1" dirty="0">
              <a:solidFill>
                <a:srgbClr val="990000"/>
              </a:solidFill>
              <a:latin typeface="FrutigerNext LT Medium" pitchFamily="34" charset="0"/>
              <a:ea typeface="黑体" pitchFamily="49" charset="-122"/>
            </a:endParaRPr>
          </a:p>
        </p:txBody>
      </p:sp>
    </p:spTree>
  </p:cSld>
  <p:clrMapOvr>
    <a:masterClrMapping/>
  </p:clrMapOvr>
  <p:transition advClick="0" advTm="8000">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755576" y="325438"/>
            <a:ext cx="7632700" cy="871537"/>
          </a:xfrm>
        </p:spPr>
        <p:txBody>
          <a:bodyPr/>
          <a:lstStyle/>
          <a:p>
            <a:pPr eaLnBrk="1" hangingPunct="1"/>
            <a:r>
              <a:rPr lang="en-US" altLang="zh-CN" dirty="0" err="1" smtClean="0"/>
              <a:t>VectorApi</a:t>
            </a:r>
            <a:r>
              <a:rPr lang="zh-CN" altLang="en-US" dirty="0" smtClean="0"/>
              <a:t>剩余</a:t>
            </a:r>
            <a:r>
              <a:rPr lang="en-US" altLang="zh-CN" dirty="0" smtClean="0"/>
              <a:t>Node</a:t>
            </a:r>
            <a:r>
              <a:rPr lang="zh-CN" altLang="en-US" dirty="0" smtClean="0"/>
              <a:t>分类</a:t>
            </a:r>
            <a:endParaRPr lang="zh-CN" altLang="en-US" dirty="0" smtClean="0"/>
          </a:p>
        </p:txBody>
      </p:sp>
      <p:sp>
        <p:nvSpPr>
          <p:cNvPr id="14339" name="Rectangle 3"/>
          <p:cNvSpPr>
            <a:spLocks noGrp="1" noChangeArrowheads="1"/>
          </p:cNvSpPr>
          <p:nvPr>
            <p:ph idx="1"/>
          </p:nvPr>
        </p:nvSpPr>
        <p:spPr>
          <a:xfrm>
            <a:off x="611560" y="1052736"/>
            <a:ext cx="7632700" cy="5256361"/>
          </a:xfrm>
        </p:spPr>
        <p:txBody>
          <a:bodyPr/>
          <a:lstStyle/>
          <a:p>
            <a:pPr eaLnBrk="1" hangingPunct="1"/>
            <a:r>
              <a:rPr lang="zh-CN" altLang="en-US" dirty="0" smtClean="0"/>
              <a:t>归约类指令 （已补齐）</a:t>
            </a:r>
            <a:endParaRPr lang="en-US" altLang="zh-CN" dirty="0" smtClean="0"/>
          </a:p>
          <a:p>
            <a:pPr lvl="1" eaLnBrk="1" hangingPunct="1"/>
            <a:r>
              <a:rPr lang="en-US" altLang="zh-CN" dirty="0" err="1" smtClean="0"/>
              <a:t>AndReductionV</a:t>
            </a:r>
            <a:endParaRPr lang="en-US" altLang="zh-CN" dirty="0" smtClean="0"/>
          </a:p>
          <a:p>
            <a:pPr lvl="1" eaLnBrk="1" hangingPunct="1"/>
            <a:r>
              <a:rPr lang="en-US" altLang="zh-CN" dirty="0" err="1" smtClean="0"/>
              <a:t>OrReductionV</a:t>
            </a:r>
            <a:endParaRPr lang="en-US" altLang="zh-CN" dirty="0" smtClean="0"/>
          </a:p>
          <a:p>
            <a:pPr lvl="1" eaLnBrk="1" hangingPunct="1"/>
            <a:r>
              <a:rPr lang="en-US" altLang="zh-CN" dirty="0" err="1" smtClean="0"/>
              <a:t>XorReductionV</a:t>
            </a:r>
            <a:endParaRPr lang="en-US" altLang="zh-CN" dirty="0" smtClean="0"/>
          </a:p>
          <a:p>
            <a:pPr lvl="1" eaLnBrk="1" hangingPunct="1"/>
            <a:r>
              <a:rPr lang="en-US" altLang="zh-CN" dirty="0" err="1" smtClean="0"/>
              <a:t>MaxReductionV</a:t>
            </a:r>
            <a:endParaRPr lang="en-US" altLang="zh-CN" dirty="0" smtClean="0"/>
          </a:p>
          <a:p>
            <a:pPr lvl="1" eaLnBrk="1" hangingPunct="1"/>
            <a:r>
              <a:rPr lang="en-US" altLang="zh-CN" dirty="0" err="1" smtClean="0"/>
              <a:t>MinReductionV</a:t>
            </a:r>
            <a:endParaRPr lang="en-US" altLang="zh-CN" dirty="0"/>
          </a:p>
          <a:p>
            <a:pPr eaLnBrk="1" hangingPunct="1"/>
            <a:r>
              <a:rPr lang="en-US" altLang="zh-CN" dirty="0" smtClean="0"/>
              <a:t>Cast</a:t>
            </a:r>
            <a:r>
              <a:rPr lang="zh-CN" altLang="en-US" dirty="0" smtClean="0"/>
              <a:t>类指令 （进行中）</a:t>
            </a:r>
            <a:endParaRPr lang="en-US" altLang="zh-CN" dirty="0" smtClean="0"/>
          </a:p>
          <a:p>
            <a:pPr lvl="1" eaLnBrk="1" hangingPunct="1"/>
            <a:r>
              <a:rPr lang="en-US" altLang="zh-CN" dirty="0" smtClean="0"/>
              <a:t>VectorCastB2X</a:t>
            </a:r>
          </a:p>
          <a:p>
            <a:pPr lvl="1" eaLnBrk="1" hangingPunct="1"/>
            <a:r>
              <a:rPr lang="en-US" altLang="zh-CN" dirty="0" smtClean="0"/>
              <a:t>VectorCastD2X</a:t>
            </a:r>
            <a:endParaRPr lang="en-US" altLang="zh-CN" dirty="0"/>
          </a:p>
          <a:p>
            <a:pPr lvl="1" eaLnBrk="1" hangingPunct="1"/>
            <a:r>
              <a:rPr lang="en-US" altLang="zh-CN" dirty="0" smtClean="0"/>
              <a:t>VectorCastF2X</a:t>
            </a:r>
          </a:p>
          <a:p>
            <a:pPr lvl="1" eaLnBrk="1" hangingPunct="1"/>
            <a:r>
              <a:rPr lang="en-US" altLang="zh-CN" dirty="0" smtClean="0"/>
              <a:t>VectorCastI2X</a:t>
            </a:r>
            <a:endParaRPr lang="en-US" altLang="zh-CN" dirty="0"/>
          </a:p>
          <a:p>
            <a:pPr lvl="1" eaLnBrk="1" hangingPunct="1"/>
            <a:r>
              <a:rPr lang="en-US" altLang="zh-CN" dirty="0" smtClean="0"/>
              <a:t>VectorCastL2X</a:t>
            </a:r>
          </a:p>
          <a:p>
            <a:pPr lvl="1" eaLnBrk="1" hangingPunct="1"/>
            <a:r>
              <a:rPr lang="en-US" altLang="zh-CN" dirty="0" smtClean="0"/>
              <a:t>VectorCastS2X</a:t>
            </a:r>
            <a:endParaRPr lang="en-US" altLang="zh-CN" dirty="0"/>
          </a:p>
          <a:p>
            <a:pPr lvl="1" eaLnBrk="1" hangingPunct="1"/>
            <a:endParaRPr lang="en-US" altLang="zh-CN" dirty="0"/>
          </a:p>
          <a:p>
            <a:pPr lvl="1" eaLnBrk="1" hangingPunct="1"/>
            <a:endParaRPr lang="en-US" altLang="zh-CN" dirty="0" smtClean="0"/>
          </a:p>
          <a:p>
            <a:pPr lvl="1" eaLnBrk="1" hangingPunct="1"/>
            <a:endParaRPr lang="en-US" altLang="zh-CN" dirty="0" smtClean="0"/>
          </a:p>
          <a:p>
            <a:pPr lvl="1" eaLnBrk="1" hangingPunct="1"/>
            <a:endParaRPr lang="en-US" altLang="zh-CN" dirty="0" smtClean="0"/>
          </a:p>
        </p:txBody>
      </p:sp>
    </p:spTree>
    <p:extLst>
      <p:ext uri="{BB962C8B-B14F-4D97-AF65-F5344CB8AC3E}">
        <p14:creationId xmlns:p14="http://schemas.microsoft.com/office/powerpoint/2010/main" val="1323084027"/>
      </p:ext>
    </p:extLst>
  </p:cSld>
  <p:clrMapOvr>
    <a:masterClrMapping/>
  </p:clrMapOvr>
  <p:transition advClick="0" advTm="8000">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zh-CN" altLang="en-US" dirty="0" smtClean="0"/>
              <a:t>剩余</a:t>
            </a:r>
            <a:r>
              <a:rPr lang="en-US" altLang="zh-CN" dirty="0" smtClean="0"/>
              <a:t>Node</a:t>
            </a:r>
            <a:r>
              <a:rPr lang="zh-CN" altLang="en-US" dirty="0" smtClean="0"/>
              <a:t>分类 </a:t>
            </a:r>
            <a:r>
              <a:rPr lang="zh-CN" altLang="en-US" dirty="0"/>
              <a:t>（续）</a:t>
            </a:r>
            <a:r>
              <a:rPr lang="zh-CN" altLang="en-US" dirty="0" smtClean="0"/>
              <a:t> </a:t>
            </a:r>
            <a:endParaRPr lang="zh-CN" altLang="en-US" dirty="0" smtClean="0"/>
          </a:p>
        </p:txBody>
      </p:sp>
      <p:sp>
        <p:nvSpPr>
          <p:cNvPr id="14339" name="Rectangle 3"/>
          <p:cNvSpPr>
            <a:spLocks noGrp="1" noChangeArrowheads="1"/>
          </p:cNvSpPr>
          <p:nvPr>
            <p:ph idx="1"/>
          </p:nvPr>
        </p:nvSpPr>
        <p:spPr>
          <a:xfrm>
            <a:off x="683568" y="1196975"/>
            <a:ext cx="7632700" cy="4536529"/>
          </a:xfrm>
        </p:spPr>
        <p:txBody>
          <a:bodyPr/>
          <a:lstStyle/>
          <a:p>
            <a:pPr eaLnBrk="1" hangingPunct="1"/>
            <a:r>
              <a:rPr lang="en-US" altLang="zh-CN" dirty="0"/>
              <a:t>Mask</a:t>
            </a:r>
            <a:r>
              <a:rPr lang="zh-CN" altLang="en-US" dirty="0"/>
              <a:t>类指令 （</a:t>
            </a:r>
            <a:r>
              <a:rPr lang="en-US" altLang="zh-CN" dirty="0" err="1"/>
              <a:t>NingSheng</a:t>
            </a:r>
            <a:r>
              <a:rPr lang="zh-CN" altLang="en-US" dirty="0"/>
              <a:t>进行中）</a:t>
            </a:r>
            <a:endParaRPr lang="en-US" altLang="zh-CN" dirty="0"/>
          </a:p>
          <a:p>
            <a:pPr lvl="1" eaLnBrk="1" hangingPunct="1"/>
            <a:r>
              <a:rPr lang="en-US" altLang="zh-CN" dirty="0" err="1"/>
              <a:t>VectorBlend</a:t>
            </a:r>
            <a:endParaRPr lang="en-US" altLang="zh-CN" dirty="0"/>
          </a:p>
          <a:p>
            <a:pPr lvl="1" eaLnBrk="1" hangingPunct="1"/>
            <a:r>
              <a:rPr lang="en-US" altLang="zh-CN" dirty="0" err="1"/>
              <a:t>VectorLoadMask</a:t>
            </a:r>
            <a:endParaRPr lang="en-US" altLang="zh-CN" dirty="0"/>
          </a:p>
          <a:p>
            <a:pPr lvl="1" eaLnBrk="1" hangingPunct="1"/>
            <a:r>
              <a:rPr lang="en-US" altLang="zh-CN" dirty="0" err="1" smtClean="0"/>
              <a:t>VectorMaskCmp</a:t>
            </a:r>
            <a:endParaRPr lang="en-US" altLang="zh-CN" dirty="0" smtClean="0"/>
          </a:p>
          <a:p>
            <a:pPr lvl="1" eaLnBrk="1" hangingPunct="1"/>
            <a:r>
              <a:rPr lang="en-US" altLang="zh-CN" dirty="0" err="1" smtClean="0"/>
              <a:t>VectorMaskWrapper</a:t>
            </a:r>
            <a:endParaRPr lang="en-US" altLang="zh-CN" dirty="0" smtClean="0"/>
          </a:p>
          <a:p>
            <a:pPr lvl="1" eaLnBrk="1" hangingPunct="1"/>
            <a:r>
              <a:rPr lang="en-US" altLang="zh-CN" dirty="0" err="1"/>
              <a:t>VectorStoreMask</a:t>
            </a:r>
            <a:endParaRPr lang="en-US" altLang="zh-CN" dirty="0"/>
          </a:p>
          <a:p>
            <a:pPr lvl="1" eaLnBrk="1" hangingPunct="1"/>
            <a:endParaRPr lang="en-US" altLang="zh-CN" dirty="0"/>
          </a:p>
          <a:p>
            <a:pPr marL="457200" lvl="1" indent="0" eaLnBrk="1" hangingPunct="1">
              <a:buNone/>
            </a:pPr>
            <a:endParaRPr lang="en-US" altLang="zh-CN" dirty="0" smtClean="0"/>
          </a:p>
        </p:txBody>
      </p:sp>
    </p:spTree>
    <p:extLst>
      <p:ext uri="{BB962C8B-B14F-4D97-AF65-F5344CB8AC3E}">
        <p14:creationId xmlns:p14="http://schemas.microsoft.com/office/powerpoint/2010/main" val="2016473036"/>
      </p:ext>
    </p:extLst>
  </p:cSld>
  <p:clrMapOvr>
    <a:masterClrMapping/>
  </p:clrMapOvr>
  <p:transition advClick="0" advTm="8000">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zh-CN" altLang="en-US" dirty="0" smtClean="0"/>
              <a:t>剩余</a:t>
            </a:r>
            <a:r>
              <a:rPr lang="en-US" altLang="zh-CN" dirty="0" smtClean="0"/>
              <a:t>Node</a:t>
            </a:r>
            <a:r>
              <a:rPr lang="zh-CN" altLang="en-US" dirty="0" smtClean="0"/>
              <a:t>分类 </a:t>
            </a:r>
            <a:r>
              <a:rPr lang="zh-CN" altLang="en-US" dirty="0"/>
              <a:t>（续）</a:t>
            </a:r>
            <a:r>
              <a:rPr lang="zh-CN" altLang="en-US" dirty="0" smtClean="0"/>
              <a:t> </a:t>
            </a:r>
            <a:endParaRPr lang="zh-CN" altLang="en-US" dirty="0" smtClean="0"/>
          </a:p>
        </p:txBody>
      </p:sp>
      <p:sp>
        <p:nvSpPr>
          <p:cNvPr id="14339" name="Rectangle 3"/>
          <p:cNvSpPr>
            <a:spLocks noGrp="1" noChangeArrowheads="1"/>
          </p:cNvSpPr>
          <p:nvPr>
            <p:ph idx="1"/>
          </p:nvPr>
        </p:nvSpPr>
        <p:spPr>
          <a:xfrm>
            <a:off x="683568" y="1196975"/>
            <a:ext cx="7632700" cy="4536529"/>
          </a:xfrm>
        </p:spPr>
        <p:txBody>
          <a:bodyPr/>
          <a:lstStyle/>
          <a:p>
            <a:pPr eaLnBrk="1" hangingPunct="1"/>
            <a:r>
              <a:rPr lang="en-US" altLang="zh-CN" dirty="0" smtClean="0"/>
              <a:t>Reshape</a:t>
            </a:r>
            <a:r>
              <a:rPr lang="zh-CN" altLang="en-US" dirty="0" smtClean="0"/>
              <a:t>类</a:t>
            </a:r>
            <a:endParaRPr lang="en-US" altLang="zh-CN" dirty="0" smtClean="0"/>
          </a:p>
          <a:p>
            <a:pPr lvl="1" eaLnBrk="1" hangingPunct="1"/>
            <a:r>
              <a:rPr lang="en-US" altLang="zh-CN" dirty="0" err="1" smtClean="0"/>
              <a:t>VectorInsert</a:t>
            </a:r>
            <a:endParaRPr lang="en-US" altLang="zh-CN" dirty="0" smtClean="0"/>
          </a:p>
          <a:p>
            <a:pPr lvl="1" eaLnBrk="1" hangingPunct="1"/>
            <a:r>
              <a:rPr lang="en-US" altLang="zh-CN" dirty="0" err="1" smtClean="0"/>
              <a:t>VectorRearrange</a:t>
            </a:r>
            <a:endParaRPr lang="en-US" altLang="zh-CN" dirty="0" smtClean="0"/>
          </a:p>
          <a:p>
            <a:pPr lvl="1" eaLnBrk="1" hangingPunct="1"/>
            <a:r>
              <a:rPr lang="en-US" altLang="zh-CN" dirty="0" err="1" smtClean="0"/>
              <a:t>VectorReinterpret</a:t>
            </a:r>
            <a:endParaRPr lang="en-US" altLang="zh-CN" dirty="0" smtClean="0"/>
          </a:p>
          <a:p>
            <a:pPr eaLnBrk="1" hangingPunct="1"/>
            <a:r>
              <a:rPr lang="en-US" altLang="zh-CN" dirty="0" smtClean="0"/>
              <a:t>Load/Store </a:t>
            </a:r>
            <a:r>
              <a:rPr lang="en-US" altLang="zh-CN" dirty="0"/>
              <a:t>Vector</a:t>
            </a:r>
          </a:p>
          <a:p>
            <a:pPr lvl="1" eaLnBrk="1" hangingPunct="1"/>
            <a:r>
              <a:rPr lang="en-US" altLang="zh-CN" dirty="0" err="1"/>
              <a:t>LoadVectorGather</a:t>
            </a:r>
            <a:endParaRPr lang="en-US" altLang="zh-CN" dirty="0"/>
          </a:p>
          <a:p>
            <a:pPr lvl="1" eaLnBrk="1" hangingPunct="1"/>
            <a:r>
              <a:rPr lang="en-US" altLang="zh-CN" dirty="0" err="1"/>
              <a:t>StoreVectorScatter</a:t>
            </a:r>
            <a:endParaRPr lang="en-US" altLang="zh-CN" dirty="0"/>
          </a:p>
          <a:p>
            <a:pPr lvl="1" eaLnBrk="1" hangingPunct="1"/>
            <a:r>
              <a:rPr lang="en-US" altLang="zh-CN" dirty="0" err="1"/>
              <a:t>VectorLoadShuffle</a:t>
            </a:r>
            <a:endParaRPr lang="en-US" altLang="zh-CN" dirty="0"/>
          </a:p>
          <a:p>
            <a:pPr eaLnBrk="1" hangingPunct="1"/>
            <a:r>
              <a:rPr lang="zh-CN" altLang="en-US" dirty="0"/>
              <a:t>杂项</a:t>
            </a:r>
            <a:endParaRPr lang="en-US" altLang="zh-CN" dirty="0"/>
          </a:p>
          <a:p>
            <a:pPr lvl="1" eaLnBrk="1" hangingPunct="1"/>
            <a:r>
              <a:rPr lang="en-US" altLang="zh-CN" dirty="0" err="1"/>
              <a:t>VectorTest</a:t>
            </a:r>
            <a:endParaRPr lang="en-US" altLang="zh-CN" dirty="0"/>
          </a:p>
          <a:p>
            <a:pPr lvl="1" eaLnBrk="1" hangingPunct="1"/>
            <a:r>
              <a:rPr lang="en-US" altLang="zh-CN" dirty="0" err="1"/>
              <a:t>VectorUnbox</a:t>
            </a:r>
            <a:endParaRPr lang="en-US" altLang="zh-CN" dirty="0"/>
          </a:p>
          <a:p>
            <a:pPr marL="457200" lvl="1" indent="0" eaLnBrk="1" hangingPunct="1">
              <a:buNone/>
            </a:pPr>
            <a:endParaRPr lang="en-US" altLang="zh-CN" dirty="0" smtClean="0"/>
          </a:p>
        </p:txBody>
      </p:sp>
    </p:spTree>
  </p:cSld>
  <p:clrMapOvr>
    <a:masterClrMapping/>
  </p:clrMapOvr>
  <p:transition advClick="0" advTm="8000">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advClick="0" advTm="8000">
    <p:fade thruBlk="1"/>
  </p:transition>
  <p:timing>
    <p:tnLst>
      <p:par>
        <p:cTn id="1" dur="indefinite" restart="never" nodeType="tmRoot"/>
      </p:par>
    </p:tnLst>
  </p:timing>
</p:sld>
</file>

<file path=ppt/theme/theme1.xml><?xml version="1.0" encoding="utf-8"?>
<a:theme xmlns:a="http://schemas.openxmlformats.org/drawingml/2006/main" name="Blank">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sz="1800" b="0" i="0" u="none" strike="noStrike" cap="none" normalizeH="0" baseline="0" smtClean="0">
            <a:ln>
              <a:noFill/>
            </a:ln>
            <a:solidFill>
              <a:schemeClr val="tx1"/>
            </a:solidFill>
            <a:effectLst/>
            <a:latin typeface="Arial" charset="0"/>
            <a:ea typeface="宋体" charset="-122"/>
          </a:defRPr>
        </a:defPPr>
      </a:lstStyle>
    </a:spDef>
    <a:lnDef>
      <a:spPr bwMode="auto">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lstStyle/>
      <a:style>
        <a:lnRef idx="1">
          <a:schemeClr val="dk1"/>
        </a:lnRef>
        <a:fillRef idx="0">
          <a:schemeClr val="dk1"/>
        </a:fillRef>
        <a:effectRef idx="0">
          <a:schemeClr val="dk1"/>
        </a:effectRef>
        <a:fontRef idx="minor">
          <a:schemeClr val="tx1"/>
        </a:fontRef>
      </a: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sz="1800" b="0" i="0" u="none" strike="noStrike" cap="none" normalizeH="0" baseline="0" smtClean="0">
            <a:ln>
              <a:noFill/>
            </a:ln>
            <a:solidFill>
              <a:schemeClr val="tx1"/>
            </a:solidFill>
            <a:effectLst/>
            <a:latin typeface="Arial" charset="0"/>
            <a:ea typeface="宋体" charset="-122"/>
          </a:defRPr>
        </a:defPPr>
      </a:lstStyle>
    </a:spDef>
    <a:lnDef>
      <a:spPr bwMode="auto">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lstStyle/>
      <a:style>
        <a:lnRef idx="1">
          <a:schemeClr val="dk1"/>
        </a:lnRef>
        <a:fillRef idx="0">
          <a:schemeClr val="dk1"/>
        </a:fillRef>
        <a:effectRef idx="0">
          <a:schemeClr val="dk1"/>
        </a:effectRef>
        <a:fontRef idx="minor">
          <a:schemeClr val="tx1"/>
        </a:fontRef>
      </a: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sz="1800" b="0" i="0" u="none" strike="noStrike" cap="none" normalizeH="0" baseline="0" smtClean="0">
            <a:ln>
              <a:noFill/>
            </a:ln>
            <a:solidFill>
              <a:schemeClr val="tx1"/>
            </a:solidFill>
            <a:effectLst/>
            <a:latin typeface="Arial" charset="0"/>
            <a:ea typeface="宋体" charset="-122"/>
          </a:defRPr>
        </a:defPPr>
      </a:lstStyle>
    </a:spDef>
    <a:lnDef>
      <a:spPr bwMode="auto">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lstStyle/>
      <a:style>
        <a:lnRef idx="1">
          <a:schemeClr val="dk1"/>
        </a:lnRef>
        <a:fillRef idx="0">
          <a:schemeClr val="dk1"/>
        </a:fillRef>
        <a:effectRef idx="0">
          <a:schemeClr val="dk1"/>
        </a:effectRef>
        <a:fontRef idx="minor">
          <a:schemeClr val="tx1"/>
        </a:fontRef>
      </a: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sz="1800" b="0" i="0" u="none" strike="noStrike" cap="none" normalizeH="0" baseline="0" smtClean="0">
            <a:ln>
              <a:noFill/>
            </a:ln>
            <a:solidFill>
              <a:schemeClr val="tx1"/>
            </a:solidFill>
            <a:effectLst/>
            <a:latin typeface="Arial" charset="0"/>
            <a:ea typeface="宋体" charset="-122"/>
          </a:defRPr>
        </a:defPPr>
      </a:lstStyle>
    </a:spDef>
    <a:lnDef>
      <a:spPr bwMode="auto">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lstStyle/>
      <a:style>
        <a:lnRef idx="1">
          <a:schemeClr val="dk1"/>
        </a:lnRef>
        <a:fillRef idx="0">
          <a:schemeClr val="dk1"/>
        </a:fillRef>
        <a:effectRef idx="0">
          <a:schemeClr val="dk1"/>
        </a:effectRef>
        <a:fontRef idx="minor">
          <a:schemeClr val="tx1"/>
        </a:fontRef>
      </a: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6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sz="1800" b="0" i="0" u="none" strike="noStrike" cap="none" normalizeH="0" baseline="0" smtClean="0">
            <a:ln>
              <a:noFill/>
            </a:ln>
            <a:solidFill>
              <a:schemeClr val="tx1"/>
            </a:solidFill>
            <a:effectLst/>
            <a:latin typeface="Arial" charset="0"/>
            <a:ea typeface="宋体" charset="-122"/>
          </a:defRPr>
        </a:defPPr>
      </a:lstStyle>
    </a:spDef>
    <a:lnDef>
      <a:spPr bwMode="auto">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lstStyle/>
      <a:style>
        <a:lnRef idx="1">
          <a:schemeClr val="dk1"/>
        </a:lnRef>
        <a:fillRef idx="0">
          <a:schemeClr val="dk1"/>
        </a:fillRef>
        <a:effectRef idx="0">
          <a:schemeClr val="dk1"/>
        </a:effectRef>
        <a:fontRef idx="minor">
          <a:schemeClr val="tx1"/>
        </a:fontRef>
      </a: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sz="1800" b="0" i="0" u="none" strike="noStrike" cap="none" normalizeH="0" baseline="0" smtClean="0">
            <a:ln>
              <a:noFill/>
            </a:ln>
            <a:solidFill>
              <a:schemeClr val="tx1"/>
            </a:solidFill>
            <a:effectLst/>
            <a:latin typeface="Arial" charset="0"/>
            <a:ea typeface="宋体" charset="-122"/>
          </a:defRPr>
        </a:defPPr>
      </a:lstStyle>
    </a:spDef>
    <a:lnDef>
      <a:spPr bwMode="auto">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lstStyle/>
      <a:style>
        <a:lnRef idx="1">
          <a:schemeClr val="dk1"/>
        </a:lnRef>
        <a:fillRef idx="0">
          <a:schemeClr val="dk1"/>
        </a:fillRef>
        <a:effectRef idx="0">
          <a:schemeClr val="dk1"/>
        </a:effectRef>
        <a:fontRef idx="minor">
          <a:schemeClr val="tx1"/>
        </a:fontRef>
      </a: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8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sz="1800" b="0" i="0" u="none" strike="noStrike" cap="none" normalizeH="0" baseline="0" smtClean="0">
            <a:ln>
              <a:noFill/>
            </a:ln>
            <a:solidFill>
              <a:schemeClr val="tx1"/>
            </a:solidFill>
            <a:effectLst/>
            <a:latin typeface="Arial" charset="0"/>
            <a:ea typeface="宋体" charset="-122"/>
          </a:defRPr>
        </a:defPPr>
      </a:lstStyle>
    </a:spDef>
    <a:lnDef>
      <a:spPr bwMode="auto">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lstStyle/>
      <a:style>
        <a:lnRef idx="1">
          <a:schemeClr val="dk1"/>
        </a:lnRef>
        <a:fillRef idx="0">
          <a:schemeClr val="dk1"/>
        </a:fillRef>
        <a:effectRef idx="0">
          <a:schemeClr val="dk1"/>
        </a:effectRef>
        <a:fontRef idx="minor">
          <a:schemeClr val="tx1"/>
        </a:fontRef>
      </a: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9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sz="1800" b="0" i="0" u="none" strike="noStrike" cap="none" normalizeH="0" baseline="0" smtClean="0">
            <a:ln>
              <a:noFill/>
            </a:ln>
            <a:solidFill>
              <a:schemeClr val="tx1"/>
            </a:solidFill>
            <a:effectLst/>
            <a:latin typeface="Arial" charset="0"/>
            <a:ea typeface="宋体" charset="-122"/>
          </a:defRPr>
        </a:defPPr>
      </a:lstStyle>
    </a:spDef>
    <a:lnDef>
      <a:spPr bwMode="auto">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lstStyle/>
      <a:style>
        <a:lnRef idx="1">
          <a:schemeClr val="dk1"/>
        </a:lnRef>
        <a:fillRef idx="0">
          <a:schemeClr val="dk1"/>
        </a:fillRef>
        <a:effectRef idx="0">
          <a:schemeClr val="dk1"/>
        </a:effectRef>
        <a:fontRef idx="minor">
          <a:schemeClr val="tx1"/>
        </a:fontRef>
      </a: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0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sz="1800" b="0" i="0" u="none" strike="noStrike" cap="none" normalizeH="0" baseline="0" smtClean="0">
            <a:ln>
              <a:noFill/>
            </a:ln>
            <a:solidFill>
              <a:schemeClr val="tx1"/>
            </a:solidFill>
            <a:effectLst/>
            <a:latin typeface="Arial" charset="0"/>
            <a:ea typeface="宋体" charset="-122"/>
          </a:defRPr>
        </a:defPPr>
      </a:lstStyle>
    </a:spDef>
    <a:lnDef>
      <a:spPr bwMode="auto">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lstStyle/>
      <a:style>
        <a:lnRef idx="1">
          <a:schemeClr val="dk1"/>
        </a:lnRef>
        <a:fillRef idx="0">
          <a:schemeClr val="dk1"/>
        </a:fillRef>
        <a:effectRef idx="0">
          <a:schemeClr val="dk1"/>
        </a:effectRef>
        <a:fontRef idx="minor">
          <a:schemeClr val="tx1"/>
        </a:fontRef>
      </a: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blank</Template>
  <TotalTime>39</TotalTime>
  <Words>105</Words>
  <Application>Microsoft Office PowerPoint</Application>
  <PresentationFormat>全屏显示(4:3)</PresentationFormat>
  <Paragraphs>45</Paragraphs>
  <Slides>6</Slides>
  <Notes>0</Notes>
  <HiddenSlides>0</HiddenSlides>
  <MMClips>0</MMClips>
  <ScaleCrop>false</ScaleCrop>
  <HeadingPairs>
    <vt:vector size="6" baseType="variant">
      <vt:variant>
        <vt:lpstr>已用的字体</vt:lpstr>
      </vt:variant>
      <vt:variant>
        <vt:i4>11</vt:i4>
      </vt:variant>
      <vt:variant>
        <vt:lpstr>主题</vt:lpstr>
      </vt:variant>
      <vt:variant>
        <vt:i4>9</vt:i4>
      </vt:variant>
      <vt:variant>
        <vt:lpstr>幻灯片标题</vt:lpstr>
      </vt:variant>
      <vt:variant>
        <vt:i4>6</vt:i4>
      </vt:variant>
    </vt:vector>
  </HeadingPairs>
  <TitlesOfParts>
    <vt:vector size="26" baseType="lpstr">
      <vt:lpstr>FrutigerNext LT Bold</vt:lpstr>
      <vt:lpstr>FrutigerNext LT Medium</vt:lpstr>
      <vt:lpstr>FrutigerNext LT Regular</vt:lpstr>
      <vt:lpstr>MS PGothic</vt:lpstr>
      <vt:lpstr>MS PGothic</vt:lpstr>
      <vt:lpstr>黑体</vt:lpstr>
      <vt:lpstr>华文细黑</vt:lpstr>
      <vt:lpstr>宋体</vt:lpstr>
      <vt:lpstr>Arial</vt:lpstr>
      <vt:lpstr>Calibri</vt:lpstr>
      <vt:lpstr>Wingdings</vt:lpstr>
      <vt:lpstr>Blank</vt:lpstr>
      <vt:lpstr>1_主题1</vt:lpstr>
      <vt:lpstr>4_主题1</vt:lpstr>
      <vt:lpstr>5_主题1</vt:lpstr>
      <vt:lpstr>6_主题1</vt:lpstr>
      <vt:lpstr>7_主题1</vt:lpstr>
      <vt:lpstr>8_主题1</vt:lpstr>
      <vt:lpstr>9_主题1</vt:lpstr>
      <vt:lpstr>10_主题1</vt:lpstr>
      <vt:lpstr>SVE 目前工作</vt:lpstr>
      <vt:lpstr>PowerPoint 演示文稿</vt:lpstr>
      <vt:lpstr>VectorApi剩余Node分类</vt:lpstr>
      <vt:lpstr>剩余Node分类 （续） </vt:lpstr>
      <vt:lpstr>剩余Node分类 （续） </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SVE 工作安排</dc:title>
  <cp:lastModifiedBy>wanghuang</cp:lastModifiedBy>
  <cp:revision>10</cp:revision>
  <dcterms:created xsi:type="dcterms:W3CDTF">2011-12-01T07:18:24Z</dcterms:created>
  <dcterms:modified xsi:type="dcterms:W3CDTF">2020-11-10T01:49:26Z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(4)+mRI5gXQHovmfVtvGi8YEj8MNucGyGqF6+S9e0Cq/oHdRt7j1cQpCgfR2wT34wXo3ifSLdp2_x000d_
yKWO99KTItGSQ+TlzeBGJwsp349jT3IYFg4uIIAGN1Sr6+zVCJQ83zqXieIpRC0ddyp00XIe_x000d_
AGQKlhgmFM3HQOYoMc7WxtsaVOvJxMXiHg0qf/nNhokoPB4Wp9r/kNZ90e1txeJqHcJWACTu_x000d_
VqQv5ACQ2nD4EZ87NP</vt:lpwstr>
  </property>
  <property fmtid="{D5CDD505-2E9C-101B-9397-08002B2CF9AE}" pid="3" name="_ms_pID_7253431">
    <vt:lpwstr>px3Ik0ZLGzfQzcCJsqyA3kvMOARvCMBL8Dhd75pjtmUV1aC6+8Ocxe_x000d_
bTa5I8Vdm6Kj28DsD6+YWqoh2lvpINNVtub7jghbMZ2e2pMxL4FAIVSA3xq1LicoEfUbh+E3_x000d_
+mvpI/wSYvDz2t8u1JHubKvNV7JNQUiW7iXzGhZb8OEDRGzgpz/C2sKYFd3zk/zuyM8TKKtY_x000d_
I+kyilpsAB3ZpR2buezpdf7vRdHbktFqV01V</vt:lpwstr>
  </property>
  <property fmtid="{D5CDD505-2E9C-101B-9397-08002B2CF9AE}" pid="4" name="_ms_pID_7253432">
    <vt:lpwstr>bPscNl73h+KBMIOAsGC5BjFPwGo4c9Erl1dl_x000d_
vs9OFVH4nUw6/t2aDq73yszRyL3FPUhqCxmmmuwVQHBnVOI56+ChAskHL52OZcAKavGhiXII_x000d_
aFSH+fQOLCuyhbAuBRYHGK3Tn2LIm/L/CRUstyABzM1b5HQdNsEncFPMhWribToTFsuj6hAo_x000d_
mvmyMQyM4tgghZnUKjGMVJQFQC0Bt2gS/+gcFl+EcP/wCA/uiZjETW</vt:lpwstr>
  </property>
  <property fmtid="{D5CDD505-2E9C-101B-9397-08002B2CF9AE}" pid="5" name="_ms_pID_7253433">
    <vt:lpwstr>9m</vt:lpwstr>
  </property>
  <property fmtid="{D5CDD505-2E9C-101B-9397-08002B2CF9AE}" pid="6" name="sflag">
    <vt:lpwstr>1340846614</vt:lpwstr>
  </property>
  <property fmtid="{D5CDD505-2E9C-101B-9397-08002B2CF9AE}" pid="7" name="_2015_ms_pID_725343">
    <vt:lpwstr>(2)YHUGFTUkogqqZHoa67eqvOIesEEQh9VOYx4X8LwRjX0q1RIwOkRoDOx9e5CGvAAhva5rLjoN
eKGhWhgkY5Z5Jz4Q3JcKGjJ8aBCB3HjJfjBeEWwd6CWS9rDGYKiRTqLgZa7uj9YGXdGAbFty
lJeEfWU73ZLoso0WpmFrtMsiQSrV/uo35+9ZrG3hyqUgppCR60HnGxsGOiOuMzH1QouKZOq1
39P3x45Q7yZ9iA/AOy</vt:lpwstr>
  </property>
  <property fmtid="{D5CDD505-2E9C-101B-9397-08002B2CF9AE}" pid="8" name="_2015_ms_pID_7253431">
    <vt:lpwstr>pwbWA/F0LxUq94AvoOuqf1r6b7w9jZ9tiJeJ/oadnm73o8Gy9THDYg
GIw+bnYVktcwnPyOECL4qN6eDnno5V6ZrS80GJYtvp9thg8WSkvSaL/IclTh+DViEqv62HPX
nTIH6n7QP9TwsJ7Q9Ufv0HIhP9rqeo9/fQsoRsXqksi0FrdLon8qggOwBe+eArCH5kXOKv/l
KV/3UMqHnCamZd8c</vt:lpwstr>
  </property>
</Properties>
</file>