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5731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2407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models/argobots/blob/main/COPYRIGH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40964" y="0"/>
            <a:ext cx="11387455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License ID</a:t>
            </a:r>
            <a:r>
              <a:rPr lang="zh-CN" altLang="en-US" sz="1600" b="1" dirty="0"/>
              <a:t>：</a:t>
            </a:r>
            <a:r>
              <a:rPr lang="en-US" altLang="zh-CN" dirty="0"/>
              <a:t>OPEN SOURCE LICENSE</a:t>
            </a:r>
            <a:endParaRPr lang="en-US" altLang="zh-CN" sz="1600" dirty="0">
              <a:sym typeface="+mn-ea"/>
            </a:endParaRPr>
          </a:p>
          <a:p>
            <a:endParaRPr lang="en-US" altLang="zh-CN" sz="1600" dirty="0">
              <a:sym typeface="+mn-ea"/>
            </a:endParaRPr>
          </a:p>
          <a:p>
            <a:r>
              <a:rPr lang="en-US" altLang="zh-CN" sz="1600" b="1" dirty="0" err="1">
                <a:sym typeface="+mn-ea"/>
              </a:rPr>
              <a:t>LicenseSPDX</a:t>
            </a:r>
            <a:r>
              <a:rPr lang="en-US" altLang="zh-CN" sz="1600" b="1" dirty="0">
                <a:sym typeface="+mn-ea"/>
              </a:rPr>
              <a:t> Identifier: </a:t>
            </a:r>
            <a:r>
              <a:rPr lang="en-US" altLang="zh-CN" sz="1600" dirty="0">
                <a:sym typeface="+mn-ea"/>
              </a:rPr>
              <a:t> </a:t>
            </a:r>
            <a:r>
              <a:rPr lang="zh-CN" altLang="en-US" dirty="0"/>
              <a:t>无</a:t>
            </a:r>
            <a:endParaRPr lang="en-US" altLang="zh-CN" sz="1600" dirty="0">
              <a:sym typeface="+mn-ea"/>
            </a:endParaRPr>
          </a:p>
          <a:p>
            <a:endParaRPr lang="en-US" altLang="zh-CN" sz="1600" dirty="0">
              <a:sym typeface="+mn-ea"/>
            </a:endParaRPr>
          </a:p>
          <a:p>
            <a:r>
              <a:rPr lang="en-US" altLang="zh-CN" sz="1600" b="1" dirty="0">
                <a:sym typeface="+mn-ea"/>
              </a:rPr>
              <a:t>License</a:t>
            </a:r>
            <a:r>
              <a:rPr lang="zh-CN" altLang="en-US" sz="1600" b="1" dirty="0">
                <a:sym typeface="+mn-ea"/>
              </a:rPr>
              <a:t>别名</a:t>
            </a:r>
            <a:r>
              <a:rPr lang="en-US" altLang="zh-CN" sz="1600" b="1" dirty="0">
                <a:sym typeface="+mn-ea"/>
              </a:rPr>
              <a:t>:</a:t>
            </a:r>
            <a:r>
              <a:rPr lang="en-US" altLang="zh-CN" sz="1600" dirty="0">
                <a:sym typeface="+mn-ea"/>
              </a:rPr>
              <a:t> </a:t>
            </a:r>
            <a:r>
              <a:rPr lang="en-US" altLang="zh-CN" dirty="0"/>
              <a:t>OPEN SOURCE LICENSE</a:t>
            </a:r>
            <a:endParaRPr lang="en-US" altLang="zh-CN" sz="1600" dirty="0">
              <a:sym typeface="+mn-ea"/>
            </a:endParaRPr>
          </a:p>
          <a:p>
            <a:endParaRPr lang="en-US" altLang="zh-CN" sz="1600" dirty="0">
              <a:sym typeface="+mn-ea"/>
            </a:endParaRPr>
          </a:p>
          <a:p>
            <a:r>
              <a:rPr lang="en-US" altLang="zh-CN" sz="1600" b="1" dirty="0">
                <a:sym typeface="+mn-ea"/>
              </a:rPr>
              <a:t>License</a:t>
            </a:r>
            <a:r>
              <a:rPr lang="zh-CN" altLang="en-US" sz="1600" b="1" dirty="0">
                <a:sym typeface="+mn-ea"/>
              </a:rPr>
              <a:t>原文：</a:t>
            </a:r>
            <a:r>
              <a:rPr lang="en-US" altLang="zh-CN" sz="1600" dirty="0">
                <a:sym typeface="+mn-ea"/>
                <a:hlinkClick r:id="rId3"/>
              </a:rPr>
              <a:t>https://github.com/pmodels/argobots/blob/main/COPYRIGHT</a:t>
            </a:r>
            <a:endParaRPr lang="en-US" altLang="zh-CN" sz="1600" dirty="0">
              <a:sym typeface="+mn-ea"/>
            </a:endParaRPr>
          </a:p>
          <a:p>
            <a:endParaRPr lang="zh-CN" altLang="en-US" sz="1600" dirty="0">
              <a:sym typeface="+mn-ea"/>
            </a:endParaRPr>
          </a:p>
          <a:p>
            <a:r>
              <a:rPr lang="en-US" altLang="zh-CN" sz="1600" b="1" dirty="0"/>
              <a:t>License</a:t>
            </a:r>
            <a:r>
              <a:rPr lang="zh-CN" altLang="en-US" sz="1600" b="1" dirty="0"/>
              <a:t>的原始出处： </a:t>
            </a:r>
            <a:r>
              <a:rPr lang="en-US" altLang="zh-CN" sz="1600" dirty="0"/>
              <a:t> </a:t>
            </a:r>
            <a:r>
              <a:rPr lang="en-US" altLang="zh-CN" dirty="0"/>
              <a:t>OPEN SOURCE LICENSE</a:t>
            </a:r>
            <a:r>
              <a:rPr lang="zh-CN" altLang="en-US" sz="1600" dirty="0"/>
              <a:t>是用于</a:t>
            </a:r>
            <a:r>
              <a:rPr lang="en-US" altLang="zh-CN" sz="1600" dirty="0" err="1"/>
              <a:t>Argobots</a:t>
            </a:r>
            <a:r>
              <a:rPr lang="zh-CN" altLang="en-US" sz="1600" dirty="0"/>
              <a:t>的软件许可证。</a:t>
            </a:r>
            <a:endParaRPr lang="en-US" altLang="zh-CN" sz="1600" dirty="0"/>
          </a:p>
          <a:p>
            <a:endParaRPr lang="zh-CN" altLang="en-US" sz="1600" dirty="0"/>
          </a:p>
          <a:p>
            <a:r>
              <a:rPr lang="en-US" altLang="zh-CN" sz="1600" b="1" dirty="0"/>
              <a:t>License</a:t>
            </a:r>
            <a:r>
              <a:rPr lang="zh-CN" altLang="en-US" sz="1600" b="1" dirty="0"/>
              <a:t>的相近版本：</a:t>
            </a:r>
            <a:r>
              <a:rPr lang="en-US" altLang="zh-CN" dirty="0"/>
              <a:t> BSD-3-Clause License</a:t>
            </a:r>
          </a:p>
          <a:p>
            <a:r>
              <a:rPr lang="en-US" altLang="zh-CN" sz="1600" dirty="0"/>
              <a:t>    </a:t>
            </a:r>
            <a:r>
              <a:rPr lang="en-US" altLang="zh-CN" sz="1600" dirty="0" err="1"/>
              <a:t>Argobots</a:t>
            </a:r>
            <a:r>
              <a:rPr lang="en-US" altLang="zh-CN" sz="1600" dirty="0"/>
              <a:t> OPEN SOURCE LICENSE :                                      BSD-3-Clause License</a:t>
            </a:r>
            <a:r>
              <a:rPr lang="zh-CN" altLang="en-US" sz="1600" dirty="0"/>
              <a:t>：</a:t>
            </a:r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dirty="0"/>
          </a:p>
          <a:p>
            <a:endParaRPr lang="en-US" altLang="zh-CN" sz="1600" b="1" dirty="0">
              <a:sym typeface="+mn-ea"/>
            </a:endParaRPr>
          </a:p>
          <a:p>
            <a:r>
              <a:rPr lang="en-US" altLang="zh-CN" sz="1600" b="1" dirty="0">
                <a:sym typeface="+mn-ea"/>
              </a:rPr>
              <a:t>License</a:t>
            </a:r>
            <a:r>
              <a:rPr lang="zh-CN" altLang="en-US" sz="1600" b="1" dirty="0">
                <a:sym typeface="+mn-ea"/>
              </a:rPr>
              <a:t>使用情况：</a:t>
            </a:r>
            <a:r>
              <a:rPr lang="zh-CN" altLang="en-US" sz="1600" dirty="0">
                <a:sym typeface="+mn-ea"/>
              </a:rPr>
              <a:t>无</a:t>
            </a:r>
            <a:endParaRPr lang="en-US" altLang="zh-CN" sz="1600" dirty="0">
              <a:sym typeface="+mn-ea"/>
            </a:endParaRPr>
          </a:p>
          <a:p>
            <a:endParaRPr lang="zh-CN" altLang="en-US" sz="1600" dirty="0">
              <a:sym typeface="+mn-ea"/>
            </a:endParaRPr>
          </a:p>
          <a:p>
            <a:r>
              <a:rPr lang="en-US" altLang="zh-CN" sz="1600" b="1" dirty="0">
                <a:sym typeface="+mn-ea"/>
              </a:rPr>
              <a:t>License</a:t>
            </a:r>
            <a:r>
              <a:rPr lang="zh-CN" altLang="en-US" sz="1600" b="1" dirty="0">
                <a:sym typeface="+mn-ea"/>
              </a:rPr>
              <a:t>涉及的诉讼和争议情况：</a:t>
            </a:r>
            <a:r>
              <a:rPr lang="zh-CN" altLang="en-US" sz="1600" dirty="0">
                <a:sym typeface="+mn-ea"/>
              </a:rPr>
              <a:t>无</a:t>
            </a:r>
            <a:endParaRPr lang="en-US" altLang="zh-CN" sz="1600" dirty="0">
              <a:sym typeface="+mn-ea"/>
            </a:endParaRPr>
          </a:p>
          <a:p>
            <a:endParaRPr lang="zh-CN" altLang="en-US" sz="1600" b="1" dirty="0">
              <a:sym typeface="+mn-ea"/>
            </a:endParaRPr>
          </a:p>
          <a:p>
            <a:r>
              <a:rPr lang="zh-CN" altLang="en-US" sz="1600" b="1" dirty="0">
                <a:sym typeface="+mn-ea"/>
              </a:rPr>
              <a:t>个人观点：</a:t>
            </a:r>
            <a:r>
              <a:rPr lang="en-US" altLang="zh-CN" sz="1600" dirty="0">
                <a:sym typeface="+mn-ea"/>
              </a:rPr>
              <a:t>OE</a:t>
            </a:r>
            <a:r>
              <a:rPr lang="zh-CN" altLang="en-US" sz="1600" dirty="0">
                <a:sym typeface="+mn-ea"/>
              </a:rPr>
              <a:t>认可</a:t>
            </a:r>
            <a:endParaRPr lang="en-US" altLang="zh-CN" sz="1600" dirty="0">
              <a:sym typeface="+mn-ea"/>
            </a:endParaRPr>
          </a:p>
          <a:p>
            <a:endParaRPr lang="zh-CN" altLang="en-US" sz="1600" b="1" dirty="0"/>
          </a:p>
        </p:txBody>
      </p:sp>
      <p:pic>
        <p:nvPicPr>
          <p:cNvPr id="2" name="图片 1">
            <a:extLst>
              <a:ext uri="{FF2B5EF4-FFF2-40B4-BE49-F238E27FC236}">
                <a16:creationId xmlns="" xmlns:a16="http://schemas.microsoft.com/office/drawing/2014/main" id="{3816ED67-9C12-4171-A4D9-FFD3A38238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47" y="3247331"/>
            <a:ext cx="4126415" cy="223008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="" xmlns:a16="http://schemas.microsoft.com/office/drawing/2014/main" id="{134A120D-A3BA-4279-A4CA-C9BD780809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1950" y="3320000"/>
            <a:ext cx="6949086" cy="172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8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DczNTk0NDljZmEzM2QzNmNmNzEyNTUyMTY2NWEyNm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72</Words>
  <Application>Microsoft Office PowerPoint</Application>
  <PresentationFormat>宽屏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微软雅黑</vt:lpstr>
      <vt:lpstr>Arial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陈一雄</dc:creator>
  <cp:lastModifiedBy>zhengzhipeng</cp:lastModifiedBy>
  <cp:revision>53</cp:revision>
  <dcterms:created xsi:type="dcterms:W3CDTF">2022-05-31T06:23:00Z</dcterms:created>
  <dcterms:modified xsi:type="dcterms:W3CDTF">2022-08-25T09:15:50Z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BDDD850A6A874346B137C149F61781E8</vt:lpwstr>
  </property>
  <property fmtid="{D5CDD505-2E9C-101B-9397-08002B2CF9AE}" pid="3" name="KSOProductBuildVer">
    <vt:lpwstr>2052-11.1.0.11830</vt:lpwstr>
  </property>
  <property fmtid="{D5CDD505-2E9C-101B-9397-08002B2CF9AE}" pid="4" name="_2015_ms_pID_725343">
    <vt:lpwstr>(3)Rt7M+e/Bem3U8kxhvQuVK4gFhSmMlTXLcEnCMhmvQkNpfDItQhh7Z4/PBPiKx6fF/+PsRZOv
Z3ru7FzBzsTWFMDYaLBYGJIXLul5y2rShE1XRo/5FRnpsmx1x0TDdwW/vAwvjWiy5U/rtPKl
vzeB/npjnyP0NlBX7VLFVQqWn+WrrD6DG7KNpEetY2aqrC7IXT4ZwBbEp27MQETjP/8kOyLW
AjaWygurFQLtYBBYP0</vt:lpwstr>
  </property>
  <property fmtid="{D5CDD505-2E9C-101B-9397-08002B2CF9AE}" pid="5" name="_2015_ms_pID_7253431">
    <vt:lpwstr>OhvVgb6KxqaJWDAsMNGCQsjErr6uZPlydTRAEFPCBVbzHJb1AoAK8h
n0c+YUy5K1/zWCUqoIAvBjwCs4PRZRch+8jV0PeiXp8wapm4vJ8jWst6M7vol9gYg8UzXJ9n
5OnJQDmOH8HtjfyoyR7OnB98FsPy9vimW6/XmjWye5Y7GgTtFV6CKGzkR7nGvF0pqu//Gjdw
G2Cdqwuyyr0RDceRuuNknRAweW4st1TlHnCG</vt:lpwstr>
  </property>
  <property fmtid="{D5CDD505-2E9C-101B-9397-08002B2CF9AE}" pid="6" name="_2015_ms_pID_7253432">
    <vt:lpwstr>6hWt+ZDDKqV5a7mdsqv9OaY=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1660096610</vt:lpwstr>
  </property>
</Properties>
</file>