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spdx.org/licenses/FSFUL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spdx.org/licenses/FSFULLR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06705" y="208915"/>
            <a:ext cx="1138745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License ID</a:t>
            </a:r>
            <a:r>
              <a:rPr lang="zh-CN" altLang="en-US" sz="1600" b="1"/>
              <a:t>：</a:t>
            </a:r>
            <a:r>
              <a:rPr lang="en-US" altLang="zh-CN" sz="1600">
                <a:sym typeface="+mn-ea"/>
              </a:rPr>
              <a:t>FSF Unlimited License 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LicenseSPDX Identifier: </a:t>
            </a:r>
            <a:r>
              <a:rPr lang="en-US" altLang="zh-CN" sz="1600">
                <a:sym typeface="+mn-ea"/>
              </a:rPr>
              <a:t> FSFUL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别名</a:t>
            </a:r>
            <a:r>
              <a:rPr lang="en-US" altLang="zh-CN" sz="1600" b="1">
                <a:sym typeface="+mn-ea"/>
              </a:rPr>
              <a:t>:</a:t>
            </a:r>
            <a:r>
              <a:rPr lang="en-US" altLang="zh-CN" sz="1600">
                <a:sym typeface="+mn-ea"/>
              </a:rPr>
              <a:t> FSF Unlimited License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	    Copyright (C) 1992-1996, 1998-2012 Free Software Foundation, Inc.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License原文：</a:t>
            </a:r>
            <a:r>
              <a:rPr lang="zh-CN" altLang="en-US" sz="1600">
                <a:sym typeface="+mn-ea"/>
                <a:hlinkClick r:id="rId1" tooltip="" action="ppaction://hlinkfile"/>
              </a:rPr>
              <a:t>https://spdx.org/licenses/FSFUL.html</a:t>
            </a:r>
            <a:endParaRPr lang="zh-CN" altLang="en-US" sz="1600">
              <a:sym typeface="+mn-ea"/>
              <a:hlinkClick r:id="rId1" tooltip="" action="ppaction://hlinkfile"/>
            </a:endParaRPr>
          </a:p>
          <a:p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的原始出处：无</a:t>
            </a:r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的相近版本：无</a:t>
            </a:r>
            <a:endParaRPr lang="zh-CN" altLang="en-US" sz="1600" b="1"/>
          </a:p>
          <a:p>
            <a:endParaRPr lang="en-US" altLang="zh-CN" sz="1600"/>
          </a:p>
          <a:p>
            <a:endParaRPr lang="zh-CN" altLang="en-US" sz="1600"/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使用情况：</a:t>
            </a:r>
            <a:r>
              <a:rPr lang="zh-CN" altLang="en-US" sz="1600">
                <a:sym typeface="+mn-ea"/>
              </a:rPr>
              <a:t>该</a:t>
            </a:r>
            <a:r>
              <a:rPr lang="en-US" altLang="zh-CN" sz="1600">
                <a:sym typeface="+mn-ea"/>
              </a:rPr>
              <a:t>License</a:t>
            </a:r>
            <a:r>
              <a:rPr sz="1600">
                <a:sym typeface="+mn-ea"/>
              </a:rPr>
              <a:t>通</a:t>
            </a:r>
            <a:r>
              <a:rPr lang="zh-CN" altLang="en-US" sz="1600">
                <a:sym typeface="+mn-ea"/>
              </a:rPr>
              <a:t>常仅在“配置”文件中找到，在</a:t>
            </a:r>
            <a:r>
              <a:rPr lang="en-US" altLang="zh-CN" sz="1600">
                <a:sym typeface="+mn-ea"/>
              </a:rPr>
              <a:t>openEuler</a:t>
            </a:r>
            <a:r>
              <a:rPr lang="zh-CN" altLang="en-US" sz="1600">
                <a:sym typeface="+mn-ea"/>
              </a:rPr>
              <a:t>中使用到了</a:t>
            </a:r>
            <a:r>
              <a:rPr lang="en-US" altLang="zh-CN" sz="1600">
                <a:sym typeface="+mn-ea"/>
              </a:rPr>
              <a:t>3173</a:t>
            </a:r>
            <a:r>
              <a:rPr lang="zh-CN" altLang="en-US" sz="1600">
                <a:sym typeface="+mn-ea"/>
              </a:rPr>
              <a:t>次，排第</a:t>
            </a:r>
            <a:r>
              <a:rPr lang="en-US" altLang="zh-CN" sz="1600">
                <a:sym typeface="+mn-ea"/>
              </a:rPr>
              <a:t>32</a:t>
            </a:r>
            <a:r>
              <a:rPr lang="zh-CN" altLang="en-US" sz="1600">
                <a:sym typeface="+mn-ea"/>
              </a:rPr>
              <a:t>位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涉及的诉讼和争议情况：</a:t>
            </a:r>
            <a:r>
              <a:rPr lang="zh-CN" altLang="en-US" sz="1600">
                <a:sym typeface="+mn-ea"/>
              </a:rPr>
              <a:t>无诉讼案例</a:t>
            </a:r>
            <a:endParaRPr lang="zh-CN" altLang="en-US" sz="1600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r>
              <a:rPr lang="zh-CN" altLang="en-US" sz="1600" b="1">
                <a:sym typeface="+mn-ea"/>
              </a:rPr>
              <a:t>个人观点：可以认证为</a:t>
            </a:r>
            <a:r>
              <a:rPr lang="en-US" altLang="zh-CN" sz="1600" b="1">
                <a:sym typeface="+mn-ea"/>
              </a:rPr>
              <a:t>OE</a:t>
            </a:r>
            <a:r>
              <a:rPr lang="zh-CN" altLang="en-US" sz="1600" b="1">
                <a:sym typeface="+mn-ea"/>
              </a:rPr>
              <a:t>受限使用</a:t>
            </a:r>
            <a:endParaRPr lang="en-US" altLang="zh-CN" sz="1600">
              <a:sym typeface="+mn-ea"/>
            </a:endParaRPr>
          </a:p>
          <a:p>
            <a:endParaRPr lang="zh-CN" altLang="en-US" sz="16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06705" y="208915"/>
            <a:ext cx="11387455" cy="62471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License ID</a:t>
            </a:r>
            <a:r>
              <a:rPr lang="zh-CN" altLang="en-US" sz="1600" b="1"/>
              <a:t>：</a:t>
            </a:r>
            <a:r>
              <a:rPr lang="en-US" altLang="zh-CN" sz="1600">
                <a:sym typeface="+mn-ea"/>
              </a:rPr>
              <a:t>FSF Unlimited License (with License Retention)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LicenseSPDX Identifier: </a:t>
            </a:r>
            <a:r>
              <a:rPr lang="en-US" altLang="zh-CN" sz="1600">
                <a:sym typeface="+mn-ea"/>
              </a:rPr>
              <a:t> FSFULLR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别名</a:t>
            </a:r>
            <a:r>
              <a:rPr lang="en-US" altLang="zh-CN" sz="1600" b="1">
                <a:sym typeface="+mn-ea"/>
              </a:rPr>
              <a:t>:</a:t>
            </a:r>
            <a:r>
              <a:rPr lang="en-US" altLang="zh-CN" sz="1600">
                <a:sym typeface="+mn-ea"/>
              </a:rPr>
              <a:t> FSF Unlimited License (with License Retention)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	    Copyright 1996-2006 Free Software Foundation, Inc.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License原文：</a:t>
            </a:r>
            <a:r>
              <a:rPr lang="zh-CN" altLang="en-US" sz="1600">
                <a:sym typeface="+mn-ea"/>
                <a:hlinkClick r:id="rId1" action="ppaction://hlinkfile"/>
              </a:rPr>
              <a:t>https://spdx.org/licenses/FSFULLR.html</a:t>
            </a:r>
            <a:endParaRPr lang="zh-CN" altLang="en-US" sz="1600">
              <a:sym typeface="+mn-ea"/>
              <a:hlinkClick r:id="rId1" action="ppaction://hlinkfile"/>
            </a:endParaRPr>
          </a:p>
          <a:p>
            <a:endParaRPr lang="zh-CN" altLang="en-US" sz="1600">
              <a:sym typeface="+mn-ea"/>
              <a:hlinkClick r:id="rId1" action="ppaction://hlinkfile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的原始出处：无</a:t>
            </a:r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的相近版本：无</a:t>
            </a:r>
            <a:endParaRPr lang="zh-CN" altLang="en-US" sz="1600" b="1"/>
          </a:p>
          <a:p>
            <a:endParaRPr lang="en-US" altLang="zh-CN" sz="1600"/>
          </a:p>
          <a:p>
            <a:endParaRPr lang="zh-CN" altLang="en-US" sz="1600"/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使用情况：</a:t>
            </a:r>
            <a:r>
              <a:rPr lang="zh-CN" altLang="en-US" sz="1600">
                <a:sym typeface="+mn-ea"/>
              </a:rPr>
              <a:t>该</a:t>
            </a:r>
            <a:r>
              <a:rPr lang="en-US" altLang="zh-CN" sz="1600">
                <a:sym typeface="+mn-ea"/>
              </a:rPr>
              <a:t>License</a:t>
            </a:r>
            <a:r>
              <a:rPr sz="1600">
                <a:sym typeface="+mn-ea"/>
              </a:rPr>
              <a:t>通</a:t>
            </a:r>
            <a:r>
              <a:rPr lang="zh-CN" altLang="en-US" sz="1600">
                <a:sym typeface="+mn-ea"/>
              </a:rPr>
              <a:t>常仅在“配置”文件中找到，在</a:t>
            </a:r>
            <a:r>
              <a:rPr lang="en-US" altLang="zh-CN" sz="1600">
                <a:sym typeface="+mn-ea"/>
              </a:rPr>
              <a:t>openEuler</a:t>
            </a:r>
            <a:r>
              <a:rPr lang="zh-CN" altLang="en-US" sz="1600">
                <a:sym typeface="+mn-ea"/>
              </a:rPr>
              <a:t>中使用到了19680次，排第</a:t>
            </a:r>
            <a:r>
              <a:rPr lang="en-US" altLang="zh-CN" sz="1600">
                <a:sym typeface="+mn-ea"/>
              </a:rPr>
              <a:t>15</a:t>
            </a:r>
            <a:r>
              <a:rPr lang="zh-CN" altLang="en-US" sz="1600">
                <a:sym typeface="+mn-ea"/>
              </a:rPr>
              <a:t>位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涉及的诉讼和争议情况：</a:t>
            </a:r>
            <a:r>
              <a:rPr lang="zh-CN" altLang="en-US" sz="1600">
                <a:sym typeface="+mn-ea"/>
              </a:rPr>
              <a:t>无诉讼案例</a:t>
            </a:r>
            <a:endParaRPr lang="zh-CN" altLang="en-US" sz="1600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r>
              <a:rPr lang="zh-CN" altLang="en-US" sz="1600" b="1">
                <a:sym typeface="+mn-ea"/>
              </a:rPr>
              <a:t>个人观点：可以认证为</a:t>
            </a:r>
            <a:r>
              <a:rPr lang="en-US" altLang="zh-CN" sz="1600" b="1">
                <a:sym typeface="+mn-ea"/>
              </a:rPr>
              <a:t>OE</a:t>
            </a:r>
            <a:r>
              <a:rPr lang="zh-CN" altLang="en-US" sz="1600" b="1">
                <a:sym typeface="+mn-ea"/>
              </a:rPr>
              <a:t>受限使用</a:t>
            </a:r>
            <a:endParaRPr lang="en-US" altLang="zh-CN" sz="1600">
              <a:sym typeface="+mn-ea"/>
            </a:endParaRPr>
          </a:p>
          <a:p>
            <a:endParaRPr lang="zh-CN" altLang="en-US" sz="1600" b="1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DczNTk0NDljZmEzM2QzNmNmNzEyNTUyMTY2NWEyN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715</Words>
  <Application>WPS 演示</Application>
  <PresentationFormat>宽屏</PresentationFormat>
  <Paragraphs>51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陈一雄</dc:creator>
  <cp:lastModifiedBy>仔仔</cp:lastModifiedBy>
  <cp:revision>37</cp:revision>
  <dcterms:created xsi:type="dcterms:W3CDTF">2022-05-31T06:23:00Z</dcterms:created>
  <dcterms:modified xsi:type="dcterms:W3CDTF">2022-07-01T09:20:08Z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BDDD850A6A874346B137C149F61781E8</vt:lpwstr>
  </property>
  <property fmtid="{D5CDD505-2E9C-101B-9397-08002B2CF9AE}" pid="3" name="KSOProductBuildVer">
    <vt:lpwstr>2052-11.1.0.11830</vt:lpwstr>
  </property>
</Properties>
</file>