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5.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6.xml" ContentType="application/vnd.openxmlformats-officedocument.theme+xml"/>
  <Override PartName="/ppt/slideLayouts/slideLayout26.xml" ContentType="application/vnd.openxmlformats-officedocument.presentationml.slideLayout+xml"/>
  <Override PartName="/ppt/theme/theme7.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8.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9.xml" ContentType="application/vnd.openxmlformats-officedocument.theme+xml"/>
  <Override PartName="/ppt/slideLayouts/slideLayout41.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917" r:id="rId1"/>
    <p:sldMasterId id="2147484962" r:id="rId2"/>
    <p:sldMasterId id="2147485105" r:id="rId3"/>
    <p:sldMasterId id="2147485107" r:id="rId4"/>
    <p:sldMasterId id="2147485112" r:id="rId5"/>
    <p:sldMasterId id="2147485116" r:id="rId6"/>
    <p:sldMasterId id="2147485129" r:id="rId7"/>
    <p:sldMasterId id="2147485132" r:id="rId8"/>
    <p:sldMasterId id="2147485136" r:id="rId9"/>
    <p:sldMasterId id="2147485157" r:id="rId10"/>
  </p:sldMasterIdLst>
  <p:notesMasterIdLst>
    <p:notesMasterId r:id="rId23"/>
  </p:notesMasterIdLst>
  <p:handoutMasterIdLst>
    <p:handoutMasterId r:id="rId24"/>
  </p:handoutMasterIdLst>
  <p:sldIdLst>
    <p:sldId id="1875" r:id="rId11"/>
    <p:sldId id="1851" r:id="rId12"/>
    <p:sldId id="1867" r:id="rId13"/>
    <p:sldId id="1868" r:id="rId14"/>
    <p:sldId id="1871" r:id="rId15"/>
    <p:sldId id="1870" r:id="rId16"/>
    <p:sldId id="1869" r:id="rId17"/>
    <p:sldId id="1863" r:id="rId18"/>
    <p:sldId id="1872" r:id="rId19"/>
    <p:sldId id="1874" r:id="rId20"/>
    <p:sldId id="1865" r:id="rId21"/>
    <p:sldId id="1831" r:id="rId22"/>
  </p:sldIdLst>
  <p:sldSz cx="9144000" cy="5143500" type="screen16x9"/>
  <p:notesSz cx="6858000" cy="9144000"/>
  <p:defaultTextStyle>
    <a:defPPr>
      <a:defRPr lang="en-US"/>
    </a:defPPr>
    <a:lvl1pPr algn="l" rtl="0" eaLnBrk="0" fontAlgn="base" hangingPunct="0">
      <a:spcBef>
        <a:spcPct val="0"/>
      </a:spcBef>
      <a:spcAft>
        <a:spcPct val="0"/>
      </a:spcAft>
      <a:defRPr sz="1900" kern="1200">
        <a:solidFill>
          <a:schemeClr val="tx1"/>
        </a:solidFill>
        <a:latin typeface="FrutigerNext LT BlackCn" pitchFamily="34" charset="0"/>
        <a:ea typeface="MS PGothic" pitchFamily="34" charset="-128"/>
        <a:cs typeface="+mn-cs"/>
      </a:defRPr>
    </a:lvl1pPr>
    <a:lvl2pPr marL="345928" indent="107904" algn="l" rtl="0" eaLnBrk="0" fontAlgn="base" hangingPunct="0">
      <a:spcBef>
        <a:spcPct val="0"/>
      </a:spcBef>
      <a:spcAft>
        <a:spcPct val="0"/>
      </a:spcAft>
      <a:defRPr sz="1900" kern="1200">
        <a:solidFill>
          <a:schemeClr val="tx1"/>
        </a:solidFill>
        <a:latin typeface="FrutigerNext LT BlackCn" pitchFamily="34" charset="0"/>
        <a:ea typeface="MS PGothic" pitchFamily="34" charset="-128"/>
        <a:cs typeface="+mn-cs"/>
      </a:defRPr>
    </a:lvl2pPr>
    <a:lvl3pPr marL="695029" indent="215810" algn="l" rtl="0" eaLnBrk="0" fontAlgn="base" hangingPunct="0">
      <a:spcBef>
        <a:spcPct val="0"/>
      </a:spcBef>
      <a:spcAft>
        <a:spcPct val="0"/>
      </a:spcAft>
      <a:defRPr sz="1900" kern="1200">
        <a:solidFill>
          <a:schemeClr val="tx1"/>
        </a:solidFill>
        <a:latin typeface="FrutigerNext LT BlackCn" pitchFamily="34" charset="0"/>
        <a:ea typeface="MS PGothic" pitchFamily="34" charset="-128"/>
        <a:cs typeface="+mn-cs"/>
      </a:defRPr>
    </a:lvl3pPr>
    <a:lvl4pPr marL="1045718" indent="322128" algn="l" rtl="0" eaLnBrk="0" fontAlgn="base" hangingPunct="0">
      <a:spcBef>
        <a:spcPct val="0"/>
      </a:spcBef>
      <a:spcAft>
        <a:spcPct val="0"/>
      </a:spcAft>
      <a:defRPr sz="1900" kern="1200">
        <a:solidFill>
          <a:schemeClr val="tx1"/>
        </a:solidFill>
        <a:latin typeface="FrutigerNext LT BlackCn" pitchFamily="34" charset="0"/>
        <a:ea typeface="MS PGothic" pitchFamily="34" charset="-128"/>
        <a:cs typeface="+mn-cs"/>
      </a:defRPr>
    </a:lvl4pPr>
    <a:lvl5pPr marL="1394819" indent="430030" algn="l" rtl="0" eaLnBrk="0" fontAlgn="base" hangingPunct="0">
      <a:spcBef>
        <a:spcPct val="0"/>
      </a:spcBef>
      <a:spcAft>
        <a:spcPct val="0"/>
      </a:spcAft>
      <a:defRPr sz="1900" kern="1200">
        <a:solidFill>
          <a:schemeClr val="tx1"/>
        </a:solidFill>
        <a:latin typeface="FrutigerNext LT BlackCn" pitchFamily="34" charset="0"/>
        <a:ea typeface="MS PGothic" pitchFamily="34" charset="-128"/>
        <a:cs typeface="+mn-cs"/>
      </a:defRPr>
    </a:lvl5pPr>
    <a:lvl6pPr marL="2285028" algn="l" defTabSz="914011" rtl="0" eaLnBrk="1" latinLnBrk="0" hangingPunct="1">
      <a:defRPr sz="1900" kern="1200">
        <a:solidFill>
          <a:schemeClr val="tx1"/>
        </a:solidFill>
        <a:latin typeface="FrutigerNext LT BlackCn" pitchFamily="34" charset="0"/>
        <a:ea typeface="MS PGothic" pitchFamily="34" charset="-128"/>
        <a:cs typeface="+mn-cs"/>
      </a:defRPr>
    </a:lvl6pPr>
    <a:lvl7pPr marL="2742034" algn="l" defTabSz="914011" rtl="0" eaLnBrk="1" latinLnBrk="0" hangingPunct="1">
      <a:defRPr sz="1900" kern="1200">
        <a:solidFill>
          <a:schemeClr val="tx1"/>
        </a:solidFill>
        <a:latin typeface="FrutigerNext LT BlackCn" pitchFamily="34" charset="0"/>
        <a:ea typeface="MS PGothic" pitchFamily="34" charset="-128"/>
        <a:cs typeface="+mn-cs"/>
      </a:defRPr>
    </a:lvl7pPr>
    <a:lvl8pPr marL="3199040" algn="l" defTabSz="914011" rtl="0" eaLnBrk="1" latinLnBrk="0" hangingPunct="1">
      <a:defRPr sz="1900" kern="1200">
        <a:solidFill>
          <a:schemeClr val="tx1"/>
        </a:solidFill>
        <a:latin typeface="FrutigerNext LT BlackCn" pitchFamily="34" charset="0"/>
        <a:ea typeface="MS PGothic" pitchFamily="34" charset="-128"/>
        <a:cs typeface="+mn-cs"/>
      </a:defRPr>
    </a:lvl8pPr>
    <a:lvl9pPr marL="3656046" algn="l" defTabSz="914011" rtl="0" eaLnBrk="1" latinLnBrk="0" hangingPunct="1">
      <a:defRPr sz="1900" kern="1200">
        <a:solidFill>
          <a:schemeClr val="tx1"/>
        </a:solidFill>
        <a:latin typeface="FrutigerNext LT BlackCn" pitchFamily="34" charset="0"/>
        <a:ea typeface="MS PGothic" pitchFamily="34" charset="-128"/>
        <a:cs typeface="+mn-cs"/>
      </a:defRPr>
    </a:lvl9pPr>
  </p:defaultTextStyle>
  <p:extLst>
    <p:ext uri="{EFAFB233-063F-42B5-8137-9DF3F51BA10A}">
      <p15:sldGuideLst xmlns:p15="http://schemas.microsoft.com/office/powerpoint/2012/main">
        <p15:guide id="1" orient="horz" pos="32">
          <p15:clr>
            <a:srgbClr val="A4A3A4"/>
          </p15:clr>
        </p15:guide>
        <p15:guide id="2" pos="370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ng Xianjie" initials="mxj" lastIdx="99" clrIdx="0"/>
  <p:cmAuthor id="1" name="huawei" initials="h" lastIdx="1" clrIdx="1"/>
  <p:cmAuthor id="2" name="xieqian" initials="x" lastIdx="1" clrIdx="2"/>
  <p:cmAuthor id="3" name="g00161847" initials="g" lastIdx="14" clrIdx="3"/>
  <p:cmAuthor id="4" name="Ganjiadong" initials="G" lastIdx="12" clrIdx="4">
    <p:extLst>
      <p:ext uri="{19B8F6BF-5375-455C-9EA6-DF929625EA0E}">
        <p15:presenceInfo xmlns:p15="http://schemas.microsoft.com/office/powerpoint/2012/main" userId="S-1-5-21-147214757-305610072-1517763936-196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EBFF"/>
    <a:srgbClr val="0099FF"/>
    <a:srgbClr val="66CCFF"/>
    <a:srgbClr val="9C9CDF"/>
    <a:srgbClr val="6EAA2E"/>
    <a:srgbClr val="FF0066"/>
    <a:srgbClr val="FFFFCC"/>
    <a:srgbClr val="CCFFFF"/>
    <a:srgbClr val="CCFFCC"/>
    <a:srgbClr val="DDC3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浅色样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59" autoAdjust="0"/>
    <p:restoredTop sz="91220" autoAdjust="0"/>
  </p:normalViewPr>
  <p:slideViewPr>
    <p:cSldViewPr snapToObjects="1">
      <p:cViewPr varScale="1">
        <p:scale>
          <a:sx n="141" d="100"/>
          <a:sy n="141" d="100"/>
        </p:scale>
        <p:origin x="1032" y="126"/>
      </p:cViewPr>
      <p:guideLst>
        <p:guide orient="horz" pos="32"/>
        <p:guide pos="3702"/>
      </p:guideLst>
    </p:cSldViewPr>
  </p:slideViewPr>
  <p:outlineViewPr>
    <p:cViewPr>
      <p:scale>
        <a:sx n="33" d="100"/>
        <a:sy n="33" d="100"/>
      </p:scale>
      <p:origin x="0" y="26371"/>
    </p:cViewPr>
  </p:outlineViewPr>
  <p:notesTextViewPr>
    <p:cViewPr>
      <p:scale>
        <a:sx n="100" d="100"/>
        <a:sy n="100" d="100"/>
      </p:scale>
      <p:origin x="0" y="0"/>
    </p:cViewPr>
  </p:notesTextViewPr>
  <p:sorterViewPr>
    <p:cViewPr>
      <p:scale>
        <a:sx n="170" d="100"/>
        <a:sy n="170" d="100"/>
      </p:scale>
      <p:origin x="0" y="-10284"/>
    </p:cViewPr>
  </p:sorterViewPr>
  <p:notesViewPr>
    <p:cSldViewPr snapToObjects="1">
      <p:cViewPr varScale="1">
        <p:scale>
          <a:sx n="84" d="100"/>
          <a:sy n="84" d="100"/>
        </p:scale>
        <p:origin x="2886" y="84"/>
      </p:cViewPr>
      <p:guideLst>
        <p:guide orient="horz" pos="2880"/>
        <p:guide pos="2160"/>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2B28FB0-8E17-4BCB-B341-CE54280D8C14}" type="datetimeFigureOut">
              <a:rPr lang="zh-CN" altLang="en-US" smtClean="0"/>
              <a:pPr/>
              <a:t>2022/4/14</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B415A56-A690-40E3-93FA-583AAF87A73B}" type="slidenum">
              <a:rPr lang="zh-CN" altLang="en-US" smtClean="0"/>
              <a:pPr/>
              <a:t>‹#›</a:t>
            </a:fld>
            <a:endParaRPr lang="zh-CN" altLang="en-US"/>
          </a:p>
        </p:txBody>
      </p:sp>
    </p:spTree>
    <p:extLst>
      <p:ext uri="{BB962C8B-B14F-4D97-AF65-F5344CB8AC3E}">
        <p14:creationId xmlns:p14="http://schemas.microsoft.com/office/powerpoint/2010/main" val="166954452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zh-CN" alt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ltLang="zh-CN"/>
          </a:p>
        </p:txBody>
      </p:sp>
      <p:sp>
        <p:nvSpPr>
          <p:cNvPr id="23245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noProof="0" smtClean="0"/>
              <a:t>Click to edit Master text styles</a:t>
            </a:r>
          </a:p>
          <a:p>
            <a:pPr lvl="1"/>
            <a:r>
              <a:rPr lang="en-US" altLang="zh-CN" noProof="0" smtClean="0"/>
              <a:t>Second level</a:t>
            </a:r>
          </a:p>
          <a:p>
            <a:pPr lvl="2"/>
            <a:r>
              <a:rPr lang="en-US" altLang="zh-CN" noProof="0" smtClean="0"/>
              <a:t>Third level</a:t>
            </a:r>
          </a:p>
          <a:p>
            <a:pPr lvl="3"/>
            <a:r>
              <a:rPr lang="en-US" altLang="zh-CN" noProof="0" smtClean="0"/>
              <a:t>Fourth level</a:t>
            </a:r>
          </a:p>
          <a:p>
            <a:pPr lvl="4"/>
            <a:r>
              <a:rPr lang="en-US" altLang="zh-CN" noProof="0" smtClean="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ltLang="zh-CN"/>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C552C186-2465-4192-B907-91954494DE7C}" type="slidenum">
              <a:rPr lang="zh-CN" altLang="en-US"/>
              <a:pPr>
                <a:defRPr/>
              </a:pPr>
              <a:t>‹#›</a:t>
            </a:fld>
            <a:endParaRPr lang="en-US" altLang="zh-CN"/>
          </a:p>
        </p:txBody>
      </p:sp>
    </p:spTree>
    <p:extLst>
      <p:ext uri="{BB962C8B-B14F-4D97-AF65-F5344CB8AC3E}">
        <p14:creationId xmlns:p14="http://schemas.microsoft.com/office/powerpoint/2010/main" val="126465832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900" kern="1200">
        <a:solidFill>
          <a:schemeClr val="tx1"/>
        </a:solidFill>
        <a:latin typeface="Arial" charset="0"/>
        <a:ea typeface="宋体" pitchFamily="2" charset="-122"/>
        <a:cs typeface="+mn-cs"/>
      </a:defRPr>
    </a:lvl1pPr>
    <a:lvl2pPr marL="345928" algn="l" rtl="0" eaLnBrk="0" fontAlgn="base" hangingPunct="0">
      <a:spcBef>
        <a:spcPct val="30000"/>
      </a:spcBef>
      <a:spcAft>
        <a:spcPct val="0"/>
      </a:spcAft>
      <a:defRPr sz="900" kern="1200">
        <a:solidFill>
          <a:schemeClr val="tx1"/>
        </a:solidFill>
        <a:latin typeface="Arial" charset="0"/>
        <a:ea typeface="宋体" pitchFamily="2" charset="-122"/>
        <a:cs typeface="+mn-cs"/>
      </a:defRPr>
    </a:lvl2pPr>
    <a:lvl3pPr marL="695029" algn="l" rtl="0" eaLnBrk="0" fontAlgn="base" hangingPunct="0">
      <a:spcBef>
        <a:spcPct val="30000"/>
      </a:spcBef>
      <a:spcAft>
        <a:spcPct val="0"/>
      </a:spcAft>
      <a:defRPr sz="900" kern="1200">
        <a:solidFill>
          <a:schemeClr val="tx1"/>
        </a:solidFill>
        <a:latin typeface="Arial" charset="0"/>
        <a:ea typeface="宋体" pitchFamily="2" charset="-122"/>
        <a:cs typeface="+mn-cs"/>
      </a:defRPr>
    </a:lvl3pPr>
    <a:lvl4pPr marL="1045718" algn="l" rtl="0" eaLnBrk="0" fontAlgn="base" hangingPunct="0">
      <a:spcBef>
        <a:spcPct val="30000"/>
      </a:spcBef>
      <a:spcAft>
        <a:spcPct val="0"/>
      </a:spcAft>
      <a:defRPr sz="900" kern="1200">
        <a:solidFill>
          <a:schemeClr val="tx1"/>
        </a:solidFill>
        <a:latin typeface="Arial" charset="0"/>
        <a:ea typeface="宋体" pitchFamily="2" charset="-122"/>
        <a:cs typeface="+mn-cs"/>
      </a:defRPr>
    </a:lvl4pPr>
    <a:lvl5pPr marL="1394819" algn="l" rtl="0" eaLnBrk="0" fontAlgn="base" hangingPunct="0">
      <a:spcBef>
        <a:spcPct val="30000"/>
      </a:spcBef>
      <a:spcAft>
        <a:spcPct val="0"/>
      </a:spcAft>
      <a:defRPr sz="900" kern="1200">
        <a:solidFill>
          <a:schemeClr val="tx1"/>
        </a:solidFill>
        <a:latin typeface="Arial" charset="0"/>
        <a:ea typeface="宋体" pitchFamily="2" charset="-122"/>
        <a:cs typeface="+mn-cs"/>
      </a:defRPr>
    </a:lvl5pPr>
    <a:lvl6pPr marL="1746199" algn="l" defTabSz="698480" rtl="0" eaLnBrk="1" latinLnBrk="0" hangingPunct="1">
      <a:defRPr sz="900" kern="1200">
        <a:solidFill>
          <a:schemeClr val="tx1"/>
        </a:solidFill>
        <a:latin typeface="+mn-lt"/>
        <a:ea typeface="+mn-ea"/>
        <a:cs typeface="+mn-cs"/>
      </a:defRPr>
    </a:lvl6pPr>
    <a:lvl7pPr marL="2095438" algn="l" defTabSz="698480" rtl="0" eaLnBrk="1" latinLnBrk="0" hangingPunct="1">
      <a:defRPr sz="900" kern="1200">
        <a:solidFill>
          <a:schemeClr val="tx1"/>
        </a:solidFill>
        <a:latin typeface="+mn-lt"/>
        <a:ea typeface="+mn-ea"/>
        <a:cs typeface="+mn-cs"/>
      </a:defRPr>
    </a:lvl7pPr>
    <a:lvl8pPr marL="2444678" algn="l" defTabSz="698480" rtl="0" eaLnBrk="1" latinLnBrk="0" hangingPunct="1">
      <a:defRPr sz="900" kern="1200">
        <a:solidFill>
          <a:schemeClr val="tx1"/>
        </a:solidFill>
        <a:latin typeface="+mn-lt"/>
        <a:ea typeface="+mn-ea"/>
        <a:cs typeface="+mn-cs"/>
      </a:defRPr>
    </a:lvl8pPr>
    <a:lvl9pPr marL="2793918" algn="l" defTabSz="69848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552C186-2465-4192-B907-91954494DE7C}" type="slidenum">
              <a:rPr lang="zh-CN" altLang="en-US" smtClean="0"/>
              <a:pPr>
                <a:defRPr/>
              </a:pPr>
              <a:t>2</a:t>
            </a:fld>
            <a:endParaRPr lang="en-US" altLang="zh-CN"/>
          </a:p>
        </p:txBody>
      </p:sp>
    </p:spTree>
    <p:extLst>
      <p:ext uri="{BB962C8B-B14F-4D97-AF65-F5344CB8AC3E}">
        <p14:creationId xmlns:p14="http://schemas.microsoft.com/office/powerpoint/2010/main" val="2761156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552C186-2465-4192-B907-91954494DE7C}" type="slidenum">
              <a:rPr lang="zh-CN" altLang="en-US" smtClean="0"/>
              <a:pPr>
                <a:defRPr/>
              </a:pPr>
              <a:t>3</a:t>
            </a:fld>
            <a:endParaRPr lang="en-US" altLang="zh-CN"/>
          </a:p>
        </p:txBody>
      </p:sp>
    </p:spTree>
    <p:extLst>
      <p:ext uri="{BB962C8B-B14F-4D97-AF65-F5344CB8AC3E}">
        <p14:creationId xmlns:p14="http://schemas.microsoft.com/office/powerpoint/2010/main" val="3180469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552C186-2465-4192-B907-91954494DE7C}" type="slidenum">
              <a:rPr lang="zh-CN" altLang="en-US" smtClean="0"/>
              <a:pPr>
                <a:defRPr/>
              </a:pPr>
              <a:t>4</a:t>
            </a:fld>
            <a:endParaRPr lang="en-US" altLang="zh-CN"/>
          </a:p>
        </p:txBody>
      </p:sp>
    </p:spTree>
    <p:extLst>
      <p:ext uri="{BB962C8B-B14F-4D97-AF65-F5344CB8AC3E}">
        <p14:creationId xmlns:p14="http://schemas.microsoft.com/office/powerpoint/2010/main" val="619781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552C186-2465-4192-B907-91954494DE7C}" type="slidenum">
              <a:rPr lang="zh-CN" altLang="en-US" smtClean="0"/>
              <a:pPr>
                <a:defRPr/>
              </a:pPr>
              <a:t>5</a:t>
            </a:fld>
            <a:endParaRPr lang="en-US" altLang="zh-CN"/>
          </a:p>
        </p:txBody>
      </p:sp>
    </p:spTree>
    <p:extLst>
      <p:ext uri="{BB962C8B-B14F-4D97-AF65-F5344CB8AC3E}">
        <p14:creationId xmlns:p14="http://schemas.microsoft.com/office/powerpoint/2010/main" val="114312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552C186-2465-4192-B907-91954494DE7C}" type="slidenum">
              <a:rPr lang="zh-CN" altLang="en-US" smtClean="0"/>
              <a:pPr>
                <a:defRPr/>
              </a:pPr>
              <a:t>6</a:t>
            </a:fld>
            <a:endParaRPr lang="en-US" altLang="zh-CN"/>
          </a:p>
        </p:txBody>
      </p:sp>
    </p:spTree>
    <p:extLst>
      <p:ext uri="{BB962C8B-B14F-4D97-AF65-F5344CB8AC3E}">
        <p14:creationId xmlns:p14="http://schemas.microsoft.com/office/powerpoint/2010/main" val="1739398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552C186-2465-4192-B907-91954494DE7C}" type="slidenum">
              <a:rPr lang="zh-CN" altLang="en-US" smtClean="0"/>
              <a:pPr>
                <a:defRPr/>
              </a:pPr>
              <a:t>7</a:t>
            </a:fld>
            <a:endParaRPr lang="en-US" altLang="zh-CN"/>
          </a:p>
        </p:txBody>
      </p:sp>
    </p:spTree>
    <p:extLst>
      <p:ext uri="{BB962C8B-B14F-4D97-AF65-F5344CB8AC3E}">
        <p14:creationId xmlns:p14="http://schemas.microsoft.com/office/powerpoint/2010/main" val="1505087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552C186-2465-4192-B907-91954494DE7C}" type="slidenum">
              <a:rPr lang="zh-CN" altLang="en-US" smtClean="0"/>
              <a:pPr>
                <a:defRPr/>
              </a:pPr>
              <a:t>8</a:t>
            </a:fld>
            <a:endParaRPr lang="en-US" altLang="zh-CN"/>
          </a:p>
        </p:txBody>
      </p:sp>
    </p:spTree>
    <p:extLst>
      <p:ext uri="{BB962C8B-B14F-4D97-AF65-F5344CB8AC3E}">
        <p14:creationId xmlns:p14="http://schemas.microsoft.com/office/powerpoint/2010/main" val="24110087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552C186-2465-4192-B907-91954494DE7C}" type="slidenum">
              <a:rPr lang="zh-CN" altLang="en-US" smtClean="0"/>
              <a:pPr>
                <a:defRPr/>
              </a:pPr>
              <a:t>9</a:t>
            </a:fld>
            <a:endParaRPr lang="en-US" altLang="zh-CN"/>
          </a:p>
        </p:txBody>
      </p:sp>
    </p:spTree>
    <p:extLst>
      <p:ext uri="{BB962C8B-B14F-4D97-AF65-F5344CB8AC3E}">
        <p14:creationId xmlns:p14="http://schemas.microsoft.com/office/powerpoint/2010/main" val="2468172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552C186-2465-4192-B907-91954494DE7C}" type="slidenum">
              <a:rPr lang="zh-CN" altLang="en-US" smtClean="0"/>
              <a:pPr>
                <a:defRPr/>
              </a:pPr>
              <a:t>10</a:t>
            </a:fld>
            <a:endParaRPr lang="en-US" altLang="zh-CN"/>
          </a:p>
        </p:txBody>
      </p:sp>
    </p:spTree>
    <p:extLst>
      <p:ext uri="{BB962C8B-B14F-4D97-AF65-F5344CB8AC3E}">
        <p14:creationId xmlns:p14="http://schemas.microsoft.com/office/powerpoint/2010/main" val="1122367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16" y="87474"/>
            <a:ext cx="7923213" cy="484026"/>
          </a:xfrm>
          <a:prstGeom prst="rect">
            <a:avLst/>
          </a:prstGeom>
        </p:spPr>
        <p:txBody>
          <a:bodyPr/>
          <a:lstStyle>
            <a:lvl1pPr>
              <a:defRPr sz="2399"/>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609616" y="951310"/>
            <a:ext cx="7923213" cy="3564731"/>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31099726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5" name="文本占位符 4"/>
          <p:cNvSpPr>
            <a:spLocks noGrp="1"/>
          </p:cNvSpPr>
          <p:nvPr>
            <p:ph type="body" sz="quarter" idx="10"/>
          </p:nvPr>
        </p:nvSpPr>
        <p:spPr>
          <a:xfrm>
            <a:off x="684432" y="1285875"/>
            <a:ext cx="7775137" cy="3121819"/>
          </a:xfrm>
          <a:prstGeom prst="rect">
            <a:avLst/>
          </a:prstGeom>
        </p:spPr>
        <p:txBody>
          <a:bodyPr lIns="68562" tIns="34281" rIns="68562" bIns="34281"/>
          <a:lstStyle>
            <a:lvl1pPr marL="199972" indent="-199972">
              <a:buClr>
                <a:schemeClr val="tx1">
                  <a:lumMod val="65000"/>
                  <a:lumOff val="35000"/>
                </a:schemeClr>
              </a:buClr>
              <a:buSzPct val="70000"/>
              <a:buFont typeface="Wingdings" pitchFamily="2" charset="2"/>
              <a:buChar char="l"/>
              <a:defRPr sz="1500" b="0">
                <a:solidFill>
                  <a:srgbClr val="333333"/>
                </a:solidFill>
                <a:latin typeface="+mn-lt"/>
                <a:ea typeface="+mn-ea"/>
              </a:defRPr>
            </a:lvl1pPr>
          </a:lstStyle>
          <a:p>
            <a:pPr lvl="0"/>
            <a:r>
              <a:rPr lang="zh-CN" altLang="en-US" dirty="0" smtClean="0"/>
              <a:t>单击此处编辑母版文本样式</a:t>
            </a:r>
            <a:endParaRPr lang="zh-CN" altLang="en-US" dirty="0"/>
          </a:p>
        </p:txBody>
      </p:sp>
      <p:sp>
        <p:nvSpPr>
          <p:cNvPr id="4" name="标题 3"/>
          <p:cNvSpPr>
            <a:spLocks noGrp="1"/>
          </p:cNvSpPr>
          <p:nvPr>
            <p:ph type="title"/>
          </p:nvPr>
        </p:nvSpPr>
        <p:spPr>
          <a:xfrm>
            <a:off x="228541" y="117255"/>
            <a:ext cx="8703583" cy="712800"/>
          </a:xfrm>
          <a:prstGeom prst="rect">
            <a:avLst/>
          </a:prstGeom>
        </p:spPr>
        <p:txBody>
          <a:bodyPr lIns="68562" tIns="34281" rIns="68562" bIns="34281"/>
          <a:lstStyle/>
          <a:p>
            <a:r>
              <a:rPr lang="zh-CN" altLang="en-US" smtClean="0"/>
              <a:t>单击此处编辑母版标题样式</a:t>
            </a:r>
            <a:endParaRPr lang="zh-CN" altLang="en-US"/>
          </a:p>
        </p:txBody>
      </p:sp>
    </p:spTree>
    <p:extLst>
      <p:ext uri="{BB962C8B-B14F-4D97-AF65-F5344CB8AC3E}">
        <p14:creationId xmlns:p14="http://schemas.microsoft.com/office/powerpoint/2010/main" val="2397997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323089" y="123827"/>
            <a:ext cx="8497824" cy="792000"/>
          </a:xfrm>
          <a:prstGeom prst="rect">
            <a:avLst/>
          </a:prstGeom>
        </p:spPr>
        <p:txBody>
          <a:bodyPr>
            <a:noAutofit/>
          </a:bodyPr>
          <a:lstStyle>
            <a:lvl1pPr marL="0" marR="0" indent="0" algn="l" defTabSz="767975" rtl="0" eaLnBrk="1" fontAlgn="auto" latinLnBrk="0" hangingPunct="1">
              <a:lnSpc>
                <a:spcPct val="100000"/>
              </a:lnSpc>
              <a:spcBef>
                <a:spcPct val="0"/>
              </a:spcBef>
              <a:spcAft>
                <a:spcPts val="0"/>
              </a:spcAft>
              <a:buClrTx/>
              <a:buSzTx/>
              <a:buFontTx/>
              <a:buNone/>
              <a:tabLst/>
              <a:defRPr sz="2550" b="1">
                <a:solidFill>
                  <a:schemeClr val="tx1"/>
                </a:solidFill>
              </a:defRPr>
            </a:lvl1pPr>
          </a:lstStyle>
          <a:p>
            <a:r>
              <a:rPr lang="en-US" altLang="zh-CN" dirty="0" smtClean="0"/>
              <a:t>Headline in Arial bold 40 point</a:t>
            </a:r>
          </a:p>
        </p:txBody>
      </p:sp>
      <p:sp>
        <p:nvSpPr>
          <p:cNvPr id="3" name="副标题 2"/>
          <p:cNvSpPr>
            <a:spLocks noGrp="1"/>
          </p:cNvSpPr>
          <p:nvPr>
            <p:ph type="subTitle" idx="1" hasCustomPrompt="1"/>
          </p:nvPr>
        </p:nvSpPr>
        <p:spPr>
          <a:xfrm>
            <a:off x="323088" y="1125641"/>
            <a:ext cx="8506950" cy="3600000"/>
          </a:xfrm>
          <a:prstGeom prst="rect">
            <a:avLst/>
          </a:prstGeom>
        </p:spPr>
        <p:txBody>
          <a:bodyPr>
            <a:normAutofit/>
          </a:bodyPr>
          <a:lstStyle>
            <a:lvl1pPr marL="0" marR="0" indent="0" algn="l" defTabSz="767975" rtl="0" eaLnBrk="1" fontAlgn="auto" latinLnBrk="0" hangingPunct="1">
              <a:lnSpc>
                <a:spcPct val="100000"/>
              </a:lnSpc>
              <a:spcBef>
                <a:spcPct val="20000"/>
              </a:spcBef>
              <a:spcAft>
                <a:spcPts val="0"/>
              </a:spcAft>
              <a:buClrTx/>
              <a:buSzTx/>
              <a:buFont typeface="Arial" pitchFamily="34" charset="0"/>
              <a:buNone/>
              <a:tabLst/>
              <a:defRPr sz="1500" baseline="0">
                <a:solidFill>
                  <a:schemeClr val="tx1"/>
                </a:solidFill>
              </a:defRPr>
            </a:lvl1pPr>
            <a:lvl2pPr marL="383988" indent="0" algn="ctr">
              <a:buNone/>
              <a:defRPr>
                <a:solidFill>
                  <a:schemeClr val="tx1">
                    <a:tint val="75000"/>
                  </a:schemeClr>
                </a:solidFill>
              </a:defRPr>
            </a:lvl2pPr>
            <a:lvl3pPr marL="767975" indent="0" algn="ctr">
              <a:buNone/>
              <a:defRPr>
                <a:solidFill>
                  <a:schemeClr val="tx1">
                    <a:tint val="75000"/>
                  </a:schemeClr>
                </a:solidFill>
              </a:defRPr>
            </a:lvl3pPr>
            <a:lvl4pPr marL="1151963" indent="0" algn="ctr">
              <a:buNone/>
              <a:defRPr>
                <a:solidFill>
                  <a:schemeClr val="tx1">
                    <a:tint val="75000"/>
                  </a:schemeClr>
                </a:solidFill>
              </a:defRPr>
            </a:lvl4pPr>
            <a:lvl5pPr marL="1535951" indent="0" algn="ctr">
              <a:buNone/>
              <a:defRPr>
                <a:solidFill>
                  <a:schemeClr val="tx1">
                    <a:tint val="75000"/>
                  </a:schemeClr>
                </a:solidFill>
              </a:defRPr>
            </a:lvl5pPr>
            <a:lvl6pPr marL="1919939" indent="0" algn="ctr">
              <a:buNone/>
              <a:defRPr>
                <a:solidFill>
                  <a:schemeClr val="tx1">
                    <a:tint val="75000"/>
                  </a:schemeClr>
                </a:solidFill>
              </a:defRPr>
            </a:lvl6pPr>
            <a:lvl7pPr marL="2303926" indent="0" algn="ctr">
              <a:buNone/>
              <a:defRPr>
                <a:solidFill>
                  <a:schemeClr val="tx1">
                    <a:tint val="75000"/>
                  </a:schemeClr>
                </a:solidFill>
              </a:defRPr>
            </a:lvl7pPr>
            <a:lvl8pPr marL="2687913" indent="0" algn="ctr">
              <a:buNone/>
              <a:defRPr>
                <a:solidFill>
                  <a:schemeClr val="tx1">
                    <a:tint val="75000"/>
                  </a:schemeClr>
                </a:solidFill>
              </a:defRPr>
            </a:lvl8pPr>
            <a:lvl9pPr marL="3071901" indent="0" algn="ctr">
              <a:buNone/>
              <a:defRPr>
                <a:solidFill>
                  <a:schemeClr val="tx1">
                    <a:tint val="75000"/>
                  </a:schemeClr>
                </a:solidFill>
              </a:defRPr>
            </a:lvl9pPr>
          </a:lstStyle>
          <a:p>
            <a:r>
              <a:rPr lang="en-US" altLang="zh-CN" dirty="0" smtClean="0"/>
              <a:t>Copy text in Arial bold 18-32 point </a:t>
            </a:r>
          </a:p>
        </p:txBody>
      </p:sp>
    </p:spTree>
    <p:extLst>
      <p:ext uri="{BB962C8B-B14F-4D97-AF65-F5344CB8AC3E}">
        <p14:creationId xmlns:p14="http://schemas.microsoft.com/office/powerpoint/2010/main" val="56684722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05978"/>
            <a:ext cx="8229600" cy="857250"/>
          </a:xfrm>
          <a:prstGeom prst="rect">
            <a:avLst/>
          </a:prstGeom>
        </p:spPr>
        <p:txBody>
          <a:bodyPr lIns="91412" tIns="91412" rIns="91412" bIns="91412"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2" name="Shape 12"/>
          <p:cNvSpPr txBox="1">
            <a:spLocks noGrp="1"/>
          </p:cNvSpPr>
          <p:nvPr>
            <p:ph type="body" idx="1"/>
          </p:nvPr>
        </p:nvSpPr>
        <p:spPr>
          <a:xfrm>
            <a:off x="457200" y="1200150"/>
            <a:ext cx="8229600" cy="3725680"/>
          </a:xfrm>
          <a:prstGeom prst="rect">
            <a:avLst/>
          </a:prstGeom>
        </p:spPr>
        <p:txBody>
          <a:bodyPr lIns="91412" tIns="91412" rIns="91412" bIns="91412" anchor="t" anchorCtr="0"/>
          <a:lstStyle>
            <a:lvl1pPr>
              <a:defRPr/>
            </a:lvl1pPr>
            <a:lvl2pPr indent="457135">
              <a:defRPr/>
            </a:lvl2pPr>
            <a:lvl3pPr indent="914270">
              <a:defRPr/>
            </a:lvl3pPr>
            <a:lvl4pPr indent="1371406">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icrosoft YaHei" pitchFamily="34" charset="-122"/>
                <a:ea typeface="Microsoft YaHei" pitchFamily="34" charset="-122"/>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1684" y="734776"/>
            <a:ext cx="8065274" cy="3859680"/>
          </a:xfrm>
        </p:spPr>
        <p:txBody>
          <a:bodyPr/>
          <a:lstStyle>
            <a:lvl1pPr>
              <a:defRPr b="0">
                <a:latin typeface="Microsoft YaHei" pitchFamily="34" charset="-122"/>
                <a:ea typeface="Microsoft YaHei" pitchFamily="34" charset="-122"/>
              </a:defRPr>
            </a:lvl1pPr>
            <a:lvl2pPr>
              <a:defRPr>
                <a:latin typeface="Microsoft YaHei" pitchFamily="34" charset="-122"/>
                <a:ea typeface="Microsoft YaHei" pitchFamily="34" charset="-122"/>
              </a:defRPr>
            </a:lvl2pPr>
            <a:lvl3pPr>
              <a:defRPr>
                <a:latin typeface="Microsoft YaHei" pitchFamily="34" charset="-122"/>
                <a:ea typeface="Microsoft YaHei" pitchFamily="34" charset="-122"/>
              </a:defRPr>
            </a:lvl3pPr>
            <a:lvl4pPr>
              <a:defRPr>
                <a:latin typeface="Microsoft YaHei" pitchFamily="34" charset="-122"/>
                <a:ea typeface="Microsoft YaHei" pitchFamily="34" charset="-122"/>
              </a:defRPr>
            </a:lvl4pPr>
            <a:lvl5pPr>
              <a:defRPr>
                <a:latin typeface="Microsoft YaHei" pitchFamily="34" charset="-122"/>
                <a:ea typeface="Microsoft YaHei" pitchFamily="34" charset="-122"/>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9"/>
          <p:cNvSpPr>
            <a:spLocks noGrp="1" noChangeArrowheads="1"/>
          </p:cNvSpPr>
          <p:nvPr>
            <p:ph type="dt" sz="half" idx="10"/>
          </p:nvPr>
        </p:nvSpPr>
        <p:spPr>
          <a:xfrm>
            <a:off x="5929613" y="4800604"/>
            <a:ext cx="1056960" cy="826634"/>
          </a:xfrm>
          <a:prstGeom prst="rect">
            <a:avLst/>
          </a:prstGeom>
          <a:ln/>
        </p:spPr>
        <p:txBody>
          <a:bodyPr lIns="68562" tIns="34281" rIns="68562" bIns="34281"/>
          <a:lstStyle>
            <a:lvl1pPr>
              <a:defRPr/>
            </a:lvl1pPr>
          </a:lstStyle>
          <a:p>
            <a:pPr eaLnBrk="1" hangingPunct="1">
              <a:defRPr/>
            </a:pPr>
            <a:endParaRPr lang="de-DE" sz="1800" b="1">
              <a:solidFill>
                <a:srgbClr val="000000"/>
              </a:solidFill>
              <a:latin typeface="Arial" pitchFamily="34" charset="0"/>
              <a:ea typeface="宋体" pitchFamily="2" charset="-122"/>
            </a:endParaRPr>
          </a:p>
          <a:p>
            <a:pPr eaLnBrk="1" hangingPunct="1">
              <a:defRPr/>
            </a:pPr>
            <a:r>
              <a:rPr lang="de-DE" sz="1800" b="1">
                <a:solidFill>
                  <a:srgbClr val="000000"/>
                </a:solidFill>
                <a:latin typeface="Arial" pitchFamily="34" charset="0"/>
                <a:ea typeface="宋体" pitchFamily="2" charset="-122"/>
              </a:rPr>
              <a:t>Page </a:t>
            </a:r>
            <a:fld id="{D5E8E8DD-49BD-41DF-9BDF-0932466122C8}" type="slidenum">
              <a:rPr lang="de-DE" sz="1800" b="1">
                <a:solidFill>
                  <a:srgbClr val="000000"/>
                </a:solidFill>
                <a:latin typeface="Arial" pitchFamily="34" charset="0"/>
                <a:ea typeface="宋体" pitchFamily="2" charset="-122"/>
              </a:rPr>
              <a:pPr eaLnBrk="1" hangingPunct="1">
                <a:defRPr/>
              </a:pPr>
              <a:t>‹#›</a:t>
            </a:fld>
            <a:endParaRPr lang="en-GB" sz="1800" b="1">
              <a:solidFill>
                <a:srgbClr val="000000"/>
              </a:solidFill>
              <a:latin typeface="Arial" pitchFamily="34" charset="0"/>
              <a:ea typeface="宋体" pitchFamily="2" charset="-122"/>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 name="Picture 71" descr="内页元素3-1"/>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 y="2"/>
            <a:ext cx="9142811" cy="4869656"/>
          </a:xfrm>
          <a:prstGeom prst="rect">
            <a:avLst/>
          </a:prstGeom>
          <a:noFill/>
          <a:ln w="9525">
            <a:noFill/>
            <a:miter lim="800000"/>
            <a:headEnd/>
            <a:tailEnd/>
          </a:ln>
        </p:spPr>
      </p:pic>
      <p:grpSp>
        <p:nvGrpSpPr>
          <p:cNvPr id="2" name="Group 72"/>
          <p:cNvGrpSpPr>
            <a:grpSpLocks/>
          </p:cNvGrpSpPr>
          <p:nvPr userDrawn="1"/>
        </p:nvGrpSpPr>
        <p:grpSpPr bwMode="auto">
          <a:xfrm>
            <a:off x="5958" y="5954"/>
            <a:ext cx="9142809" cy="5143500"/>
            <a:chOff x="1" y="1"/>
            <a:chExt cx="7681" cy="4320"/>
          </a:xfrm>
        </p:grpSpPr>
        <p:pic>
          <p:nvPicPr>
            <p:cNvPr id="6" name="Picture 73" descr="封面元素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 y="1"/>
              <a:ext cx="7681" cy="4320"/>
            </a:xfrm>
            <a:prstGeom prst="rect">
              <a:avLst/>
            </a:prstGeom>
            <a:noFill/>
            <a:ln w="9525">
              <a:noFill/>
              <a:miter lim="800000"/>
              <a:headEnd/>
              <a:tailEnd/>
            </a:ln>
          </p:spPr>
        </p:pic>
        <p:sp>
          <p:nvSpPr>
            <p:cNvPr id="7" name="Rectangle 74"/>
            <p:cNvSpPr>
              <a:spLocks noChangeArrowheads="1"/>
            </p:cNvSpPr>
            <p:nvPr userDrawn="1"/>
          </p:nvSpPr>
          <p:spPr bwMode="auto">
            <a:xfrm>
              <a:off x="6554" y="3482"/>
              <a:ext cx="602" cy="629"/>
            </a:xfrm>
            <a:prstGeom prst="rect">
              <a:avLst/>
            </a:prstGeom>
            <a:solidFill>
              <a:schemeClr val="bg1"/>
            </a:solidFill>
            <a:ln w="9525" algn="ctr">
              <a:noFill/>
              <a:miter lim="800000"/>
              <a:headEnd/>
              <a:tailEnd/>
            </a:ln>
            <a:effectLst/>
          </p:spPr>
          <p:txBody>
            <a:bodyPr wrap="none" anchor="ctr"/>
            <a:lstStyle/>
            <a:p>
              <a:pPr eaLnBrk="1" hangingPunct="1">
                <a:buClr>
                  <a:srgbClr val="CC9900"/>
                </a:buClr>
                <a:buFont typeface="Wingdings" pitchFamily="2" charset="2"/>
                <a:buNone/>
                <a:defRPr/>
              </a:pPr>
              <a:endParaRPr lang="zh-CN" altLang="en-US" sz="1800" b="1">
                <a:solidFill>
                  <a:srgbClr val="000000"/>
                </a:solidFill>
                <a:latin typeface="FrutigerNext LT Regular" pitchFamily="34" charset="0"/>
                <a:ea typeface="华文细黑" pitchFamily="2" charset="-122"/>
              </a:endParaRPr>
            </a:p>
          </p:txBody>
        </p:sp>
      </p:grpSp>
      <p:sp>
        <p:nvSpPr>
          <p:cNvPr id="8" name="Text Box 76"/>
          <p:cNvSpPr txBox="1">
            <a:spLocks noChangeArrowheads="1"/>
          </p:cNvSpPr>
          <p:nvPr userDrawn="1"/>
        </p:nvSpPr>
        <p:spPr bwMode="auto">
          <a:xfrm>
            <a:off x="608256" y="4649399"/>
            <a:ext cx="2282483" cy="230833"/>
          </a:xfrm>
          <a:prstGeom prst="rect">
            <a:avLst/>
          </a:prstGeom>
          <a:noFill/>
          <a:ln w="9525">
            <a:noFill/>
            <a:miter lim="800000"/>
            <a:headEnd/>
            <a:tailEnd/>
          </a:ln>
        </p:spPr>
        <p:txBody>
          <a:bodyPr wrap="none" lIns="68562" tIns="34281" rIns="68562" bIns="34281">
            <a:spAutoFit/>
          </a:bodyPr>
          <a:lstStyle/>
          <a:p>
            <a:pPr>
              <a:defRPr/>
            </a:pPr>
            <a:r>
              <a:rPr lang="en-US" altLang="zh-CN" sz="1000">
                <a:solidFill>
                  <a:srgbClr val="000000"/>
                </a:solidFill>
                <a:latin typeface="FrutigerNext LT Bold" pitchFamily="1" charset="0"/>
                <a:ea typeface="ＭＳ Ｐゴシック" pitchFamily="34" charset="-128"/>
              </a:rPr>
              <a:t>HUAWEI TECHNOLOGIES CO., LTD.</a:t>
            </a:r>
          </a:p>
        </p:txBody>
      </p:sp>
      <p:pic>
        <p:nvPicPr>
          <p:cNvPr id="9" name="Picture 77" descr="Logo"/>
          <p:cNvPicPr>
            <a:picLocks noChangeAspect="1" noChangeArrowheads="1"/>
          </p:cNvPicPr>
          <p:nvPr userDrawn="1"/>
        </p:nvPicPr>
        <p:blipFill>
          <a:blip r:embed="rId4" cstate="email"/>
          <a:srcRect/>
          <a:stretch>
            <a:fillRect/>
          </a:stretch>
        </p:blipFill>
        <p:spPr bwMode="auto">
          <a:xfrm>
            <a:off x="7889408" y="4268391"/>
            <a:ext cx="529691" cy="528638"/>
          </a:xfrm>
          <a:prstGeom prst="rect">
            <a:avLst/>
          </a:prstGeom>
          <a:noFill/>
          <a:ln w="9525">
            <a:noFill/>
            <a:miter lim="800000"/>
            <a:headEnd/>
            <a:tailEnd/>
          </a:ln>
        </p:spPr>
      </p:pic>
      <p:sp>
        <p:nvSpPr>
          <p:cNvPr id="1508364" name="Rectangle 12"/>
          <p:cNvSpPr>
            <a:spLocks noGrp="1" noChangeArrowheads="1"/>
          </p:cNvSpPr>
          <p:nvPr>
            <p:ph type="ctrTitle"/>
          </p:nvPr>
        </p:nvSpPr>
        <p:spPr>
          <a:xfrm>
            <a:off x="672535" y="1597826"/>
            <a:ext cx="5511159" cy="1102519"/>
          </a:xfrm>
        </p:spPr>
        <p:txBody>
          <a:bodyPr/>
          <a:lstStyle>
            <a:lvl1pPr>
              <a:defRPr sz="3000">
                <a:solidFill>
                  <a:schemeClr val="bg1"/>
                </a:solidFill>
              </a:defRPr>
            </a:lvl1pPr>
          </a:lstStyle>
          <a:p>
            <a:r>
              <a:rPr lang="zh-CN" altLang="en-US" smtClean="0"/>
              <a:t>单击此处编辑母版标题样式</a:t>
            </a:r>
            <a:endParaRPr lang="zh-CN" altLang="en-US" dirty="0"/>
          </a:p>
        </p:txBody>
      </p:sp>
      <p:sp>
        <p:nvSpPr>
          <p:cNvPr id="1508365" name="Rectangle 13"/>
          <p:cNvSpPr>
            <a:spLocks noGrp="1" noChangeArrowheads="1"/>
          </p:cNvSpPr>
          <p:nvPr>
            <p:ph type="subTitle" idx="1"/>
          </p:nvPr>
        </p:nvSpPr>
        <p:spPr>
          <a:xfrm>
            <a:off x="672532" y="3081338"/>
            <a:ext cx="5509968" cy="400050"/>
          </a:xfrm>
        </p:spPr>
        <p:txBody>
          <a:bodyPr anchor="ctr"/>
          <a:lstStyle>
            <a:lvl1pPr marL="0" indent="0">
              <a:buFontTx/>
              <a:buNone/>
              <a:defRPr b="0">
                <a:solidFill>
                  <a:schemeClr val="bg1"/>
                </a:solidFill>
              </a:defRPr>
            </a:lvl1pPr>
          </a:lstStyle>
          <a:p>
            <a:r>
              <a:rPr lang="zh-CN" altLang="en-US" smtClean="0"/>
              <a:t>单击此处编辑母版副标题样式</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525" y="3305183"/>
            <a:ext cx="7772757" cy="1021556"/>
          </a:xfrm>
        </p:spPr>
        <p:txBody>
          <a:bodyPr anchor="t"/>
          <a:lstStyle>
            <a:lvl1pPr algn="l">
              <a:defRPr sz="3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525" y="2180035"/>
            <a:ext cx="7772757" cy="1125140"/>
          </a:xfrm>
        </p:spPr>
        <p:txBody>
          <a:bodyPr anchor="b"/>
          <a:lstStyle>
            <a:lvl1pPr marL="0" indent="0">
              <a:buNone/>
              <a:defRPr sz="1500"/>
            </a:lvl1pPr>
            <a:lvl2pPr marL="342809" indent="0">
              <a:buNone/>
              <a:defRPr sz="1300"/>
            </a:lvl2pPr>
            <a:lvl3pPr marL="685617" indent="0">
              <a:buNone/>
              <a:defRPr sz="1200"/>
            </a:lvl3pPr>
            <a:lvl4pPr marL="1028426" indent="0">
              <a:buNone/>
              <a:defRPr sz="1000"/>
            </a:lvl4pPr>
            <a:lvl5pPr marL="1371234" indent="0">
              <a:buNone/>
              <a:defRPr sz="1000"/>
            </a:lvl5pPr>
            <a:lvl6pPr marL="1714043" indent="0">
              <a:buNone/>
              <a:defRPr sz="1000"/>
            </a:lvl6pPr>
            <a:lvl7pPr marL="2056851" indent="0">
              <a:buNone/>
              <a:defRPr sz="1000"/>
            </a:lvl7pPr>
            <a:lvl8pPr marL="2399660" indent="0">
              <a:buNone/>
              <a:defRPr sz="1000"/>
            </a:lvl8pPr>
            <a:lvl9pPr marL="2742468" indent="0">
              <a:buNone/>
              <a:defRPr sz="1000"/>
            </a:lvl9pPr>
          </a:lstStyle>
          <a:p>
            <a:pPr lvl="0"/>
            <a:r>
              <a:rPr lang="zh-CN" altLang="en-US" smtClean="0"/>
              <a:t>单击此处编辑母版文本样式</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85637" y="1200154"/>
            <a:ext cx="4057784" cy="3394472"/>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757690" y="1200154"/>
            <a:ext cx="4057784" cy="3394472"/>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082" y="205979"/>
            <a:ext cx="8229839"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087" y="1151335"/>
            <a:ext cx="4039929" cy="479822"/>
          </a:xfrm>
        </p:spPr>
        <p:txBody>
          <a:bodyPr anchor="b"/>
          <a:lstStyle>
            <a:lvl1pPr marL="0" indent="0">
              <a:buNone/>
              <a:defRPr sz="1800" b="1"/>
            </a:lvl1pPr>
            <a:lvl2pPr marL="342809" indent="0">
              <a:buNone/>
              <a:defRPr sz="1500" b="1"/>
            </a:lvl2pPr>
            <a:lvl3pPr marL="685617" indent="0">
              <a:buNone/>
              <a:defRPr sz="1300" b="1"/>
            </a:lvl3pPr>
            <a:lvl4pPr marL="1028426" indent="0">
              <a:buNone/>
              <a:defRPr sz="1200" b="1"/>
            </a:lvl4pPr>
            <a:lvl5pPr marL="1371234" indent="0">
              <a:buNone/>
              <a:defRPr sz="1200" b="1"/>
            </a:lvl5pPr>
            <a:lvl6pPr marL="1714043" indent="0">
              <a:buNone/>
              <a:defRPr sz="1200" b="1"/>
            </a:lvl6pPr>
            <a:lvl7pPr marL="2056851" indent="0">
              <a:buNone/>
              <a:defRPr sz="1200" b="1"/>
            </a:lvl7pPr>
            <a:lvl8pPr marL="2399660" indent="0">
              <a:buNone/>
              <a:defRPr sz="1200" b="1"/>
            </a:lvl8pPr>
            <a:lvl9pPr marL="2742468" indent="0">
              <a:buNone/>
              <a:defRPr sz="1200" b="1"/>
            </a:lvl9pPr>
          </a:lstStyle>
          <a:p>
            <a:pPr lvl="0"/>
            <a:r>
              <a:rPr lang="zh-CN" altLang="en-US" smtClean="0"/>
              <a:t>单击此处编辑母版文本样式</a:t>
            </a:r>
          </a:p>
        </p:txBody>
      </p:sp>
      <p:sp>
        <p:nvSpPr>
          <p:cNvPr id="4" name="内容占位符 3"/>
          <p:cNvSpPr>
            <a:spLocks noGrp="1"/>
          </p:cNvSpPr>
          <p:nvPr>
            <p:ph sz="half" idx="2"/>
          </p:nvPr>
        </p:nvSpPr>
        <p:spPr>
          <a:xfrm>
            <a:off x="457087" y="1631156"/>
            <a:ext cx="4039929" cy="2963466"/>
          </a:xfrm>
        </p:spPr>
        <p:txBody>
          <a:bodyPr/>
          <a:lstStyle>
            <a:lvl1pPr>
              <a:defRPr sz="1800"/>
            </a:lvl1pPr>
            <a:lvl2pPr>
              <a:defRPr sz="1500"/>
            </a:lvl2pPr>
            <a:lvl3pPr>
              <a:defRPr sz="1300"/>
            </a:lvl3pPr>
            <a:lvl4pPr>
              <a:defRPr sz="1200"/>
            </a:lvl4pPr>
            <a:lvl5pPr>
              <a:defRPr sz="1200"/>
            </a:lvl5pPr>
            <a:lvl6pPr>
              <a:defRPr sz="1200"/>
            </a:lvl6pPr>
            <a:lvl7pPr>
              <a:defRPr sz="1200"/>
            </a:lvl7pPr>
            <a:lvl8pPr>
              <a:defRPr sz="1200"/>
            </a:lvl8pPr>
            <a:lvl9pPr>
              <a:defRPr sz="12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4613" y="1151335"/>
            <a:ext cx="4042309" cy="479822"/>
          </a:xfrm>
        </p:spPr>
        <p:txBody>
          <a:bodyPr anchor="b"/>
          <a:lstStyle>
            <a:lvl1pPr marL="0" indent="0">
              <a:buNone/>
              <a:defRPr sz="1800" b="1"/>
            </a:lvl1pPr>
            <a:lvl2pPr marL="342809" indent="0">
              <a:buNone/>
              <a:defRPr sz="1500" b="1"/>
            </a:lvl2pPr>
            <a:lvl3pPr marL="685617" indent="0">
              <a:buNone/>
              <a:defRPr sz="1300" b="1"/>
            </a:lvl3pPr>
            <a:lvl4pPr marL="1028426" indent="0">
              <a:buNone/>
              <a:defRPr sz="1200" b="1"/>
            </a:lvl4pPr>
            <a:lvl5pPr marL="1371234" indent="0">
              <a:buNone/>
              <a:defRPr sz="1200" b="1"/>
            </a:lvl5pPr>
            <a:lvl6pPr marL="1714043" indent="0">
              <a:buNone/>
              <a:defRPr sz="1200" b="1"/>
            </a:lvl6pPr>
            <a:lvl7pPr marL="2056851" indent="0">
              <a:buNone/>
              <a:defRPr sz="1200" b="1"/>
            </a:lvl7pPr>
            <a:lvl8pPr marL="2399660" indent="0">
              <a:buNone/>
              <a:defRPr sz="1200" b="1"/>
            </a:lvl8pPr>
            <a:lvl9pPr marL="2742468" indent="0">
              <a:buNone/>
              <a:defRPr sz="1200" b="1"/>
            </a:lvl9pPr>
          </a:lstStyle>
          <a:p>
            <a:pPr lvl="0"/>
            <a:r>
              <a:rPr lang="zh-CN" altLang="en-US" smtClean="0"/>
              <a:t>单击此处编辑母版文本样式</a:t>
            </a:r>
          </a:p>
        </p:txBody>
      </p:sp>
      <p:sp>
        <p:nvSpPr>
          <p:cNvPr id="6" name="内容占位符 5"/>
          <p:cNvSpPr>
            <a:spLocks noGrp="1"/>
          </p:cNvSpPr>
          <p:nvPr>
            <p:ph sz="quarter" idx="4"/>
          </p:nvPr>
        </p:nvSpPr>
        <p:spPr>
          <a:xfrm>
            <a:off x="4644613" y="1631156"/>
            <a:ext cx="4042309" cy="2963466"/>
          </a:xfrm>
        </p:spPr>
        <p:txBody>
          <a:bodyPr/>
          <a:lstStyle>
            <a:lvl1pPr>
              <a:defRPr sz="1800"/>
            </a:lvl1pPr>
            <a:lvl2pPr>
              <a:defRPr sz="1500"/>
            </a:lvl2pPr>
            <a:lvl3pPr>
              <a:defRPr sz="1300"/>
            </a:lvl3pPr>
            <a:lvl4pPr>
              <a:defRPr sz="1200"/>
            </a:lvl4pPr>
            <a:lvl5pPr>
              <a:defRPr sz="1200"/>
            </a:lvl5pPr>
            <a:lvl6pPr>
              <a:defRPr sz="1200"/>
            </a:lvl6pPr>
            <a:lvl7pPr>
              <a:defRPr sz="1200"/>
            </a:lvl7pPr>
            <a:lvl8pPr>
              <a:defRPr sz="1200"/>
            </a:lvl8pPr>
            <a:lvl9pPr>
              <a:defRPr sz="12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sp>
        <p:nvSpPr>
          <p:cNvPr id="4" name="Title 3"/>
          <p:cNvSpPr>
            <a:spLocks noGrp="1"/>
          </p:cNvSpPr>
          <p:nvPr>
            <p:ph type="title"/>
          </p:nvPr>
        </p:nvSpPr>
        <p:spPr>
          <a:xfrm>
            <a:off x="657056" y="244080"/>
            <a:ext cx="7828703" cy="653653"/>
          </a:xfrm>
          <a:prstGeom prst="rect">
            <a:avLst/>
          </a:prstGeom>
        </p:spPr>
        <p:txBody>
          <a:bodyPr/>
          <a:lstStyle/>
          <a:p>
            <a:r>
              <a:rPr lang="en-US" smtClean="0"/>
              <a:t>Click to edit Master title style</a:t>
            </a:r>
            <a:endParaRPr lang="en-US"/>
          </a:p>
        </p:txBody>
      </p:sp>
      <p:sp>
        <p:nvSpPr>
          <p:cNvPr id="6" name="Content Placeholder 5"/>
          <p:cNvSpPr>
            <a:spLocks noGrp="1"/>
          </p:cNvSpPr>
          <p:nvPr>
            <p:ph sz="quarter" idx="10"/>
          </p:nvPr>
        </p:nvSpPr>
        <p:spPr>
          <a:xfrm>
            <a:off x="469900" y="1238251"/>
            <a:ext cx="8229600" cy="324485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76833353"/>
      </p:ext>
    </p:extLst>
  </p:cSld>
  <p:clrMapOvr>
    <a:masterClrMapping/>
  </p:clrMapOvr>
  <p:transition advClick="0" advTm="8000"/>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087" y="204787"/>
            <a:ext cx="3007926" cy="871538"/>
          </a:xfrm>
        </p:spPr>
        <p:txBody>
          <a:bodyPr anchor="b"/>
          <a:lstStyle>
            <a:lvl1pPr algn="l">
              <a:defRPr sz="15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4518" y="204789"/>
            <a:ext cx="5112403"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087" y="1076327"/>
            <a:ext cx="3007926" cy="3518297"/>
          </a:xfrm>
        </p:spPr>
        <p:txBody>
          <a:bodyPr/>
          <a:lstStyle>
            <a:lvl1pPr marL="0" indent="0">
              <a:buNone/>
              <a:defRPr sz="1000"/>
            </a:lvl1pPr>
            <a:lvl2pPr marL="342809" indent="0">
              <a:buNone/>
              <a:defRPr sz="900"/>
            </a:lvl2pPr>
            <a:lvl3pPr marL="685617" indent="0">
              <a:buNone/>
              <a:defRPr sz="700"/>
            </a:lvl3pPr>
            <a:lvl4pPr marL="1028426" indent="0">
              <a:buNone/>
              <a:defRPr sz="700"/>
            </a:lvl4pPr>
            <a:lvl5pPr marL="1371234" indent="0">
              <a:buNone/>
              <a:defRPr sz="700"/>
            </a:lvl5pPr>
            <a:lvl6pPr marL="1714043" indent="0">
              <a:buNone/>
              <a:defRPr sz="700"/>
            </a:lvl6pPr>
            <a:lvl7pPr marL="2056851" indent="0">
              <a:buNone/>
              <a:defRPr sz="700"/>
            </a:lvl7pPr>
            <a:lvl8pPr marL="2399660" indent="0">
              <a:buNone/>
              <a:defRPr sz="700"/>
            </a:lvl8pPr>
            <a:lvl9pPr marL="2742468" indent="0">
              <a:buNone/>
              <a:defRPr sz="700"/>
            </a:lvl9pPr>
          </a:lstStyle>
          <a:p>
            <a:pPr lvl="0"/>
            <a:r>
              <a:rPr lang="zh-CN" altLang="en-US" smtClean="0"/>
              <a:t>单击此处编辑母版文本样式</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618" y="3600450"/>
            <a:ext cx="5486162" cy="425054"/>
          </a:xfrm>
        </p:spPr>
        <p:txBody>
          <a:bodyPr anchor="b"/>
          <a:lstStyle>
            <a:lvl1pPr algn="l">
              <a:defRPr sz="15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618" y="459581"/>
            <a:ext cx="5486162" cy="3086100"/>
          </a:xfrm>
        </p:spPr>
        <p:txBody>
          <a:bodyPr/>
          <a:lstStyle>
            <a:lvl1pPr marL="0" indent="0">
              <a:buNone/>
              <a:defRPr sz="2400"/>
            </a:lvl1pPr>
            <a:lvl2pPr marL="342809" indent="0">
              <a:buNone/>
              <a:defRPr sz="2100"/>
            </a:lvl2pPr>
            <a:lvl3pPr marL="685617" indent="0">
              <a:buNone/>
              <a:defRPr sz="1800"/>
            </a:lvl3pPr>
            <a:lvl4pPr marL="1028426" indent="0">
              <a:buNone/>
              <a:defRPr sz="1500"/>
            </a:lvl4pPr>
            <a:lvl5pPr marL="1371234" indent="0">
              <a:buNone/>
              <a:defRPr sz="1500"/>
            </a:lvl5pPr>
            <a:lvl6pPr marL="1714043" indent="0">
              <a:buNone/>
              <a:defRPr sz="1500"/>
            </a:lvl6pPr>
            <a:lvl7pPr marL="2056851" indent="0">
              <a:buNone/>
              <a:defRPr sz="1500"/>
            </a:lvl7pPr>
            <a:lvl8pPr marL="2399660" indent="0">
              <a:buNone/>
              <a:defRPr sz="1500"/>
            </a:lvl8pPr>
            <a:lvl9pPr marL="2742468" indent="0">
              <a:buNone/>
              <a:defRPr sz="1500"/>
            </a:lvl9pPr>
          </a:lstStyle>
          <a:p>
            <a:pPr lvl="0"/>
            <a:r>
              <a:rPr lang="zh-CN" altLang="en-US" noProof="0" smtClean="0"/>
              <a:t>单击图标添加图片</a:t>
            </a:r>
          </a:p>
        </p:txBody>
      </p:sp>
      <p:sp>
        <p:nvSpPr>
          <p:cNvPr id="4" name="文本占位符 3"/>
          <p:cNvSpPr>
            <a:spLocks noGrp="1"/>
          </p:cNvSpPr>
          <p:nvPr>
            <p:ph type="body" sz="half" idx="2"/>
          </p:nvPr>
        </p:nvSpPr>
        <p:spPr>
          <a:xfrm>
            <a:off x="1792618" y="4025503"/>
            <a:ext cx="5486162" cy="603647"/>
          </a:xfrm>
        </p:spPr>
        <p:txBody>
          <a:bodyPr/>
          <a:lstStyle>
            <a:lvl1pPr marL="0" indent="0">
              <a:buNone/>
              <a:defRPr sz="1000"/>
            </a:lvl1pPr>
            <a:lvl2pPr marL="342809" indent="0">
              <a:buNone/>
              <a:defRPr sz="900"/>
            </a:lvl2pPr>
            <a:lvl3pPr marL="685617" indent="0">
              <a:buNone/>
              <a:defRPr sz="700"/>
            </a:lvl3pPr>
            <a:lvl4pPr marL="1028426" indent="0">
              <a:buNone/>
              <a:defRPr sz="700"/>
            </a:lvl4pPr>
            <a:lvl5pPr marL="1371234" indent="0">
              <a:buNone/>
              <a:defRPr sz="700"/>
            </a:lvl5pPr>
            <a:lvl6pPr marL="1714043" indent="0">
              <a:buNone/>
              <a:defRPr sz="700"/>
            </a:lvl6pPr>
            <a:lvl7pPr marL="2056851" indent="0">
              <a:buNone/>
              <a:defRPr sz="700"/>
            </a:lvl7pPr>
            <a:lvl8pPr marL="2399660" indent="0">
              <a:buNone/>
              <a:defRPr sz="700"/>
            </a:lvl8pPr>
            <a:lvl9pPr marL="2742468" indent="0">
              <a:buNone/>
              <a:defRPr sz="700"/>
            </a:lvl9pPr>
          </a:lstStyle>
          <a:p>
            <a:pPr lvl="0"/>
            <a:r>
              <a:rPr lang="zh-CN" altLang="en-US" smtClean="0"/>
              <a:t>单击此处编辑母版文本样式</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58610" y="205979"/>
            <a:ext cx="2056864"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85634" y="205979"/>
            <a:ext cx="6058704" cy="43886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585635" y="205979"/>
            <a:ext cx="8229839" cy="85725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585635" y="1200154"/>
            <a:ext cx="8229839" cy="3394472"/>
          </a:xfrm>
        </p:spPr>
        <p:txBody>
          <a:bodyPr/>
          <a:lstStyle/>
          <a:p>
            <a:pPr lvl="0"/>
            <a:r>
              <a:rPr lang="zh-CN" altLang="en-US" noProof="0" smtClean="0"/>
              <a:t>单击图标添加表格</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9"/>
          <p:cNvSpPr>
            <a:spLocks noGrp="1" noChangeArrowheads="1"/>
          </p:cNvSpPr>
          <p:nvPr>
            <p:ph type="dt" sz="half" idx="10"/>
          </p:nvPr>
        </p:nvSpPr>
        <p:spPr>
          <a:xfrm>
            <a:off x="3831992" y="4701611"/>
            <a:ext cx="1110012" cy="399029"/>
          </a:xfrm>
          <a:prstGeom prst="rect">
            <a:avLst/>
          </a:prstGeom>
          <a:ln/>
        </p:spPr>
        <p:txBody>
          <a:bodyPr lIns="68562" tIns="34281" rIns="68562" bIns="34281"/>
          <a:lstStyle>
            <a:lvl1pPr>
              <a:defRPr/>
            </a:lvl1pPr>
          </a:lstStyle>
          <a:p>
            <a:pPr eaLnBrk="1" hangingPunct="1"/>
            <a:r>
              <a:rPr lang="de-DE" sz="1800" smtClean="0">
                <a:solidFill>
                  <a:srgbClr val="FFFFFF"/>
                </a:solidFill>
                <a:latin typeface="Calibri" pitchFamily="34" charset="0"/>
                <a:ea typeface="宋体" pitchFamily="2" charset="-122"/>
              </a:rPr>
              <a:t>Page </a:t>
            </a:r>
            <a:fld id="{D0C2A94E-46DC-45B5-91FC-64F52099060D}" type="slidenum">
              <a:rPr lang="de-DE" sz="1800" smtClean="0">
                <a:solidFill>
                  <a:srgbClr val="FFFFFF"/>
                </a:solidFill>
                <a:latin typeface="Calibri" pitchFamily="34" charset="0"/>
                <a:ea typeface="宋体" pitchFamily="2" charset="-122"/>
              </a:rPr>
              <a:pPr eaLnBrk="1" hangingPunct="1"/>
              <a:t>‹#›</a:t>
            </a:fld>
            <a:endParaRPr lang="en-GB" sz="1800">
              <a:solidFill>
                <a:srgbClr val="FFFFFF"/>
              </a:solidFill>
              <a:latin typeface="Calibri" pitchFamily="34" charset="0"/>
              <a:ea typeface="宋体" pitchFamily="2" charset="-122"/>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05978"/>
            <a:ext cx="8229600" cy="857250"/>
          </a:xfrm>
          <a:prstGeom prst="rect">
            <a:avLst/>
          </a:prstGeom>
        </p:spPr>
        <p:txBody>
          <a:bodyPr lIns="91412" tIns="91412" rIns="91412" bIns="91412"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2" name="Shape 12"/>
          <p:cNvSpPr txBox="1">
            <a:spLocks noGrp="1"/>
          </p:cNvSpPr>
          <p:nvPr>
            <p:ph type="body" idx="1"/>
          </p:nvPr>
        </p:nvSpPr>
        <p:spPr>
          <a:xfrm>
            <a:off x="457200" y="1200150"/>
            <a:ext cx="8229600" cy="3725680"/>
          </a:xfrm>
          <a:prstGeom prst="rect">
            <a:avLst/>
          </a:prstGeom>
        </p:spPr>
        <p:txBody>
          <a:bodyPr lIns="91412" tIns="91412" rIns="91412" bIns="91412" anchor="t" anchorCtr="0"/>
          <a:lstStyle>
            <a:lvl1pPr>
              <a:defRPr/>
            </a:lvl1pPr>
            <a:lvl2pPr indent="457135">
              <a:defRPr/>
            </a:lvl2pPr>
            <a:lvl3pPr indent="914270">
              <a:defRPr/>
            </a:lvl3pPr>
            <a:lvl4pPr indent="1371406">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icrosoft YaHei" pitchFamily="34" charset="-122"/>
                <a:ea typeface="Microsoft YaHei" pitchFamily="34" charset="-122"/>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1684" y="734776"/>
            <a:ext cx="8065274" cy="3859680"/>
          </a:xfrm>
        </p:spPr>
        <p:txBody>
          <a:bodyPr/>
          <a:lstStyle>
            <a:lvl1pPr>
              <a:defRPr b="0">
                <a:latin typeface="Microsoft YaHei" pitchFamily="34" charset="-122"/>
                <a:ea typeface="Microsoft YaHei" pitchFamily="34" charset="-122"/>
              </a:defRPr>
            </a:lvl1pPr>
            <a:lvl2pPr>
              <a:defRPr>
                <a:latin typeface="Microsoft YaHei" pitchFamily="34" charset="-122"/>
                <a:ea typeface="Microsoft YaHei" pitchFamily="34" charset="-122"/>
              </a:defRPr>
            </a:lvl2pPr>
            <a:lvl3pPr>
              <a:defRPr>
                <a:latin typeface="Microsoft YaHei" pitchFamily="34" charset="-122"/>
                <a:ea typeface="Microsoft YaHei" pitchFamily="34" charset="-122"/>
              </a:defRPr>
            </a:lvl3pPr>
            <a:lvl4pPr>
              <a:defRPr>
                <a:latin typeface="Microsoft YaHei" pitchFamily="34" charset="-122"/>
                <a:ea typeface="Microsoft YaHei" pitchFamily="34" charset="-122"/>
              </a:defRPr>
            </a:lvl4pPr>
            <a:lvl5pPr>
              <a:defRPr>
                <a:latin typeface="Microsoft YaHei" pitchFamily="34" charset="-122"/>
                <a:ea typeface="Microsoft YaHei" pitchFamily="34" charset="-122"/>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9"/>
          <p:cNvSpPr>
            <a:spLocks noGrp="1" noChangeArrowheads="1"/>
          </p:cNvSpPr>
          <p:nvPr>
            <p:ph type="dt" sz="half" idx="10"/>
          </p:nvPr>
        </p:nvSpPr>
        <p:spPr>
          <a:xfrm>
            <a:off x="5929613" y="4800604"/>
            <a:ext cx="1056960" cy="826634"/>
          </a:xfrm>
          <a:prstGeom prst="rect">
            <a:avLst/>
          </a:prstGeom>
          <a:ln/>
        </p:spPr>
        <p:txBody>
          <a:bodyPr lIns="68562" tIns="34281" rIns="68562" bIns="34281"/>
          <a:lstStyle>
            <a:lvl1pPr>
              <a:defRPr/>
            </a:lvl1pPr>
          </a:lstStyle>
          <a:p>
            <a:pPr eaLnBrk="1" hangingPunct="1">
              <a:defRPr/>
            </a:pPr>
            <a:endParaRPr lang="de-DE" sz="1800" b="1">
              <a:solidFill>
                <a:srgbClr val="000000"/>
              </a:solidFill>
              <a:latin typeface="Arial" pitchFamily="34" charset="0"/>
              <a:ea typeface="宋体" pitchFamily="2" charset="-122"/>
            </a:endParaRPr>
          </a:p>
          <a:p>
            <a:pPr eaLnBrk="1" hangingPunct="1">
              <a:defRPr/>
            </a:pPr>
            <a:r>
              <a:rPr lang="de-DE" sz="1800" b="1">
                <a:solidFill>
                  <a:srgbClr val="000000"/>
                </a:solidFill>
                <a:latin typeface="Arial" pitchFamily="34" charset="0"/>
                <a:ea typeface="宋体" pitchFamily="2" charset="-122"/>
              </a:rPr>
              <a:t>Page </a:t>
            </a:r>
            <a:fld id="{D5E8E8DD-49BD-41DF-9BDF-0932466122C8}" type="slidenum">
              <a:rPr lang="de-DE" sz="1800" b="1">
                <a:solidFill>
                  <a:srgbClr val="000000"/>
                </a:solidFill>
                <a:latin typeface="Arial" pitchFamily="34" charset="0"/>
                <a:ea typeface="宋体" pitchFamily="2" charset="-122"/>
              </a:rPr>
              <a:pPr eaLnBrk="1" hangingPunct="1">
                <a:defRPr/>
              </a:pPr>
              <a:t>‹#›</a:t>
            </a:fld>
            <a:endParaRPr lang="en-GB" sz="1800" b="1">
              <a:solidFill>
                <a:srgbClr val="000000"/>
              </a:solidFill>
              <a:latin typeface="Arial" pitchFamily="34" charset="0"/>
              <a:ea typeface="宋体" pitchFamily="2" charset="-122"/>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 name="Picture 2" descr="16比9"/>
          <p:cNvPicPr>
            <a:picLocks noChangeAspect="1" noChangeArrowheads="1"/>
          </p:cNvPicPr>
          <p:nvPr/>
        </p:nvPicPr>
        <p:blipFill>
          <a:blip r:embed="rId2" cstate="print"/>
          <a:srcRect l="11162" r="688"/>
          <a:stretch>
            <a:fillRect/>
          </a:stretch>
        </p:blipFill>
        <p:spPr bwMode="auto">
          <a:xfrm>
            <a:off x="1" y="655184"/>
            <a:ext cx="9144000" cy="2835048"/>
          </a:xfrm>
          <a:prstGeom prst="rect">
            <a:avLst/>
          </a:prstGeom>
          <a:noFill/>
          <a:ln w="9525">
            <a:noFill/>
            <a:miter lim="800000"/>
            <a:headEnd/>
            <a:tailEnd/>
          </a:ln>
        </p:spPr>
      </p:pic>
      <p:pic>
        <p:nvPicPr>
          <p:cNvPr id="5" name="Picture 3" descr="Logo"/>
          <p:cNvPicPr>
            <a:picLocks noChangeAspect="1" noChangeArrowheads="1"/>
          </p:cNvPicPr>
          <p:nvPr/>
        </p:nvPicPr>
        <p:blipFill>
          <a:blip r:embed="rId3" cstate="print"/>
          <a:srcRect/>
          <a:stretch>
            <a:fillRect/>
          </a:stretch>
        </p:blipFill>
        <p:spPr bwMode="auto">
          <a:xfrm>
            <a:off x="7575564" y="4175020"/>
            <a:ext cx="614860" cy="616403"/>
          </a:xfrm>
          <a:prstGeom prst="rect">
            <a:avLst/>
          </a:prstGeom>
          <a:noFill/>
          <a:ln w="9525">
            <a:noFill/>
            <a:miter lim="800000"/>
            <a:headEnd/>
            <a:tailEnd/>
          </a:ln>
        </p:spPr>
      </p:pic>
      <p:sp>
        <p:nvSpPr>
          <p:cNvPr id="6" name="Text Box 6"/>
          <p:cNvSpPr txBox="1">
            <a:spLocks noChangeArrowheads="1"/>
          </p:cNvSpPr>
          <p:nvPr/>
        </p:nvSpPr>
        <p:spPr bwMode="auto">
          <a:xfrm>
            <a:off x="654310" y="4654664"/>
            <a:ext cx="2204338" cy="218917"/>
          </a:xfrm>
          <a:prstGeom prst="rect">
            <a:avLst/>
          </a:prstGeom>
          <a:noFill/>
          <a:ln w="9525">
            <a:noFill/>
            <a:miter lim="800000"/>
            <a:headEnd/>
            <a:tailEnd/>
          </a:ln>
        </p:spPr>
        <p:txBody>
          <a:bodyPr wrap="none" lIns="64397" tIns="32200" rIns="64397" bIns="32200">
            <a:spAutoFit/>
          </a:bodyPr>
          <a:lstStyle/>
          <a:p>
            <a:pPr defTabSz="643957">
              <a:defRPr/>
            </a:pPr>
            <a:r>
              <a:rPr lang="en-US" altLang="zh-CN" sz="1000" dirty="0">
                <a:solidFill>
                  <a:srgbClr val="080808"/>
                </a:solidFill>
                <a:latin typeface="FrutigerNext LT Bold"/>
              </a:rPr>
              <a:t>HUAWEI TECHNOLOGIES CO., LTD.</a:t>
            </a:r>
            <a:endParaRPr lang="en-US" altLang="zh-CN" sz="1700" dirty="0">
              <a:solidFill>
                <a:srgbClr val="080808"/>
              </a:solidFill>
              <a:latin typeface="Arial" pitchFamily="34" charset="0"/>
            </a:endParaRPr>
          </a:p>
        </p:txBody>
      </p:sp>
      <p:sp>
        <p:nvSpPr>
          <p:cNvPr id="7" name="Text Box 7"/>
          <p:cNvSpPr txBox="1">
            <a:spLocks noChangeArrowheads="1"/>
          </p:cNvSpPr>
          <p:nvPr/>
        </p:nvSpPr>
        <p:spPr bwMode="auto">
          <a:xfrm>
            <a:off x="7224609" y="3070793"/>
            <a:ext cx="1215285" cy="218917"/>
          </a:xfrm>
          <a:prstGeom prst="rect">
            <a:avLst/>
          </a:prstGeom>
          <a:noFill/>
          <a:ln w="9525">
            <a:noFill/>
            <a:miter lim="800000"/>
            <a:headEnd/>
            <a:tailEnd/>
          </a:ln>
        </p:spPr>
        <p:txBody>
          <a:bodyPr wrap="none" lIns="64397" tIns="32200" rIns="64397" bIns="32200">
            <a:spAutoFit/>
          </a:bodyPr>
          <a:lstStyle/>
          <a:p>
            <a:pPr defTabSz="643957">
              <a:defRPr/>
            </a:pPr>
            <a:r>
              <a:rPr lang="en-US" altLang="zh-CN" sz="1000" dirty="0">
                <a:solidFill>
                  <a:srgbClr val="F8F8F8"/>
                </a:solidFill>
                <a:latin typeface="FrutigerNext LT Regular" pitchFamily="34" charset="0"/>
              </a:rPr>
              <a:t>www.huawei.com</a:t>
            </a:r>
          </a:p>
        </p:txBody>
      </p:sp>
      <p:sp>
        <p:nvSpPr>
          <p:cNvPr id="8" name="Rectangle 8"/>
          <p:cNvSpPr>
            <a:spLocks noChangeArrowheads="1"/>
          </p:cNvSpPr>
          <p:nvPr/>
        </p:nvSpPr>
        <p:spPr bwMode="auto">
          <a:xfrm>
            <a:off x="3984355" y="4654672"/>
            <a:ext cx="1369115" cy="218885"/>
          </a:xfrm>
          <a:prstGeom prst="rect">
            <a:avLst/>
          </a:prstGeom>
          <a:noFill/>
          <a:ln w="9525" algn="ctr">
            <a:noFill/>
            <a:miter lim="800000"/>
            <a:headEnd/>
            <a:tailEnd/>
          </a:ln>
          <a:effectLst/>
        </p:spPr>
        <p:txBody>
          <a:bodyPr wrap="none" lIns="64368" tIns="32184" rIns="64368" bIns="32184">
            <a:spAutoFit/>
          </a:bodyPr>
          <a:lstStyle/>
          <a:p>
            <a:pPr defTabSz="643957">
              <a:defRPr/>
            </a:pPr>
            <a:r>
              <a:rPr lang="en-US" altLang="zh-CN" sz="1000" dirty="0">
                <a:solidFill>
                  <a:srgbClr val="080808"/>
                </a:solidFill>
                <a:latin typeface="FrutigerNext LT Bold" pitchFamily="20" charset="0"/>
              </a:rPr>
              <a:t>Huawei Confidential </a:t>
            </a:r>
          </a:p>
        </p:txBody>
      </p:sp>
      <p:sp>
        <p:nvSpPr>
          <p:cNvPr id="9" name="Rectangle 9"/>
          <p:cNvSpPr>
            <a:spLocks noChangeArrowheads="1"/>
          </p:cNvSpPr>
          <p:nvPr/>
        </p:nvSpPr>
        <p:spPr bwMode="auto">
          <a:xfrm>
            <a:off x="6790665" y="227580"/>
            <a:ext cx="1104619" cy="234274"/>
          </a:xfrm>
          <a:prstGeom prst="rect">
            <a:avLst/>
          </a:prstGeom>
          <a:noFill/>
          <a:ln w="9525" algn="ctr">
            <a:noFill/>
            <a:miter lim="800000"/>
            <a:headEnd/>
            <a:tailEnd/>
          </a:ln>
          <a:effectLst/>
        </p:spPr>
        <p:txBody>
          <a:bodyPr wrap="none" lIns="64368" tIns="32184" rIns="64368" bIns="32184">
            <a:spAutoFit/>
          </a:bodyPr>
          <a:lstStyle/>
          <a:p>
            <a:pPr defTabSz="643957">
              <a:defRPr/>
            </a:pPr>
            <a:r>
              <a:rPr lang="en-US" altLang="zh-CN" sz="1100" b="1" dirty="0">
                <a:solidFill>
                  <a:srgbClr val="666666"/>
                </a:solidFill>
                <a:latin typeface="FrutigerNext LT Regular" pitchFamily="34" charset="0"/>
              </a:rPr>
              <a:t>Security Level: </a:t>
            </a:r>
          </a:p>
        </p:txBody>
      </p:sp>
      <p:sp>
        <p:nvSpPr>
          <p:cNvPr id="10" name="Text Box 11"/>
          <p:cNvSpPr txBox="1">
            <a:spLocks noChangeArrowheads="1"/>
          </p:cNvSpPr>
          <p:nvPr/>
        </p:nvSpPr>
        <p:spPr bwMode="auto">
          <a:xfrm>
            <a:off x="-1967007" y="992982"/>
            <a:ext cx="1967008" cy="3077402"/>
          </a:xfrm>
          <a:prstGeom prst="rect">
            <a:avLst/>
          </a:prstGeom>
          <a:noFill/>
          <a:ln w="9525" algn="ctr">
            <a:noFill/>
            <a:miter lim="800000"/>
            <a:headEnd/>
            <a:tailEnd/>
          </a:ln>
          <a:effectLst/>
        </p:spPr>
        <p:txBody>
          <a:bodyPr lIns="64409" tIns="32205" rIns="64409" bIns="32205">
            <a:spAutoFit/>
          </a:bodyPr>
          <a:lstStyle/>
          <a:p>
            <a:pPr algn="r" defTabSz="643957">
              <a:lnSpc>
                <a:spcPct val="125000"/>
              </a:lnSpc>
              <a:defRPr/>
            </a:pPr>
            <a:r>
              <a:rPr lang="zh-CN" altLang="en-US" sz="900" dirty="0">
                <a:solidFill>
                  <a:srgbClr val="F8F8F8"/>
                </a:solidFill>
                <a:latin typeface="Arial" charset="0"/>
                <a:ea typeface="华文细黑" pitchFamily="2" charset="-122"/>
              </a:rPr>
              <a:t>英文标题</a:t>
            </a:r>
            <a:r>
              <a:rPr lang="en-US" altLang="zh-CN" sz="900" dirty="0">
                <a:solidFill>
                  <a:srgbClr val="F8F8F8"/>
                </a:solidFill>
                <a:latin typeface="Arial" charset="0"/>
                <a:ea typeface="华文细黑" pitchFamily="2" charset="-122"/>
              </a:rPr>
              <a:t>:40-47pt  </a:t>
            </a:r>
          </a:p>
          <a:p>
            <a:pPr algn="r" defTabSz="643957">
              <a:lnSpc>
                <a:spcPct val="125000"/>
              </a:lnSpc>
              <a:defRPr/>
            </a:pPr>
            <a:r>
              <a:rPr lang="zh-CN" altLang="en-US" sz="900" dirty="0">
                <a:solidFill>
                  <a:srgbClr val="F8F8F8"/>
                </a:solidFill>
                <a:latin typeface="Arial" charset="0"/>
                <a:ea typeface="华文细黑" pitchFamily="2" charset="-122"/>
              </a:rPr>
              <a:t>副标题</a:t>
            </a:r>
            <a:r>
              <a:rPr lang="en-US" altLang="zh-CN" sz="900" dirty="0">
                <a:solidFill>
                  <a:srgbClr val="F8F8F8"/>
                </a:solidFill>
                <a:latin typeface="Arial" charset="0"/>
                <a:ea typeface="华文细黑" pitchFamily="2" charset="-122"/>
              </a:rPr>
              <a:t>:26-30pt</a:t>
            </a:r>
          </a:p>
          <a:p>
            <a:pPr algn="r" defTabSz="643957">
              <a:lnSpc>
                <a:spcPct val="125000"/>
              </a:lnSpc>
              <a:defRPr/>
            </a:pPr>
            <a:r>
              <a:rPr lang="zh-CN" altLang="en-US" sz="900" dirty="0">
                <a:solidFill>
                  <a:srgbClr val="F8F8F8"/>
                </a:solidFill>
                <a:latin typeface="Arial" charset="0"/>
                <a:ea typeface="华文细黑" pitchFamily="2" charset="-122"/>
              </a:rPr>
              <a:t>字体颜色</a:t>
            </a:r>
            <a:r>
              <a:rPr lang="en-US" altLang="zh-CN" sz="900" dirty="0">
                <a:solidFill>
                  <a:srgbClr val="F8F8F8"/>
                </a:solidFill>
                <a:latin typeface="Arial" charset="0"/>
                <a:ea typeface="华文细黑" pitchFamily="2" charset="-122"/>
              </a:rPr>
              <a:t>:</a:t>
            </a:r>
            <a:r>
              <a:rPr lang="zh-CN" altLang="en-US" sz="900" dirty="0">
                <a:solidFill>
                  <a:srgbClr val="F8F8F8"/>
                </a:solidFill>
                <a:latin typeface="Arial" charset="0"/>
                <a:ea typeface="华文细黑" pitchFamily="2" charset="-122"/>
              </a:rPr>
              <a:t>反白</a:t>
            </a:r>
          </a:p>
          <a:p>
            <a:pPr algn="r" defTabSz="643957">
              <a:lnSpc>
                <a:spcPct val="125000"/>
              </a:lnSpc>
              <a:defRPr/>
            </a:pPr>
            <a:r>
              <a:rPr lang="zh-CN" altLang="en-US" sz="900" dirty="0">
                <a:solidFill>
                  <a:srgbClr val="F8F8F8"/>
                </a:solidFill>
                <a:latin typeface="Arial" charset="0"/>
                <a:ea typeface="华文细黑" pitchFamily="2" charset="-122"/>
              </a:rPr>
              <a:t>内部使用字体 </a:t>
            </a:r>
            <a:r>
              <a:rPr lang="en-US" altLang="zh-CN" sz="900" dirty="0">
                <a:solidFill>
                  <a:srgbClr val="F8F8F8"/>
                </a:solidFill>
                <a:latin typeface="Arial" charset="0"/>
                <a:ea typeface="华文细黑" pitchFamily="2" charset="-122"/>
              </a:rPr>
              <a:t>:</a:t>
            </a:r>
          </a:p>
          <a:p>
            <a:pPr algn="r" defTabSz="643957">
              <a:lnSpc>
                <a:spcPct val="125000"/>
              </a:lnSpc>
              <a:defRPr/>
            </a:pPr>
            <a:r>
              <a:rPr lang="en-US" altLang="zh-CN" sz="900" dirty="0">
                <a:solidFill>
                  <a:srgbClr val="F8F8F8"/>
                </a:solidFill>
                <a:latin typeface="Arial" charset="0"/>
                <a:ea typeface="华文细黑" pitchFamily="2" charset="-122"/>
              </a:rPr>
              <a:t>FrutigerNext LT Medium</a:t>
            </a:r>
          </a:p>
          <a:p>
            <a:pPr algn="r" defTabSz="643957">
              <a:lnSpc>
                <a:spcPct val="125000"/>
              </a:lnSpc>
              <a:defRPr/>
            </a:pPr>
            <a:r>
              <a:rPr lang="zh-CN" altLang="en-US" sz="900" dirty="0">
                <a:solidFill>
                  <a:srgbClr val="F8F8F8"/>
                </a:solidFill>
                <a:latin typeface="Arial" charset="0"/>
                <a:ea typeface="华文细黑" pitchFamily="2" charset="-122"/>
              </a:rPr>
              <a:t>外部使用字体 </a:t>
            </a:r>
            <a:r>
              <a:rPr lang="en-US" altLang="zh-CN" sz="900" dirty="0">
                <a:solidFill>
                  <a:srgbClr val="F8F8F8"/>
                </a:solidFill>
                <a:latin typeface="Arial" charset="0"/>
                <a:ea typeface="华文细黑" pitchFamily="2" charset="-122"/>
              </a:rPr>
              <a:t>: Arial</a:t>
            </a:r>
          </a:p>
          <a:p>
            <a:pPr algn="r" defTabSz="643957">
              <a:lnSpc>
                <a:spcPct val="125000"/>
              </a:lnSpc>
              <a:defRPr/>
            </a:pPr>
            <a:endParaRPr lang="en-US" altLang="zh-CN" sz="900" dirty="0">
              <a:solidFill>
                <a:srgbClr val="F8F8F8"/>
              </a:solidFill>
              <a:latin typeface="Arial" charset="0"/>
              <a:ea typeface="华文细黑" pitchFamily="2" charset="-122"/>
            </a:endParaRPr>
          </a:p>
          <a:p>
            <a:pPr algn="r" defTabSz="643957">
              <a:lnSpc>
                <a:spcPct val="125000"/>
              </a:lnSpc>
              <a:defRPr/>
            </a:pPr>
            <a:endParaRPr lang="en-US" altLang="zh-CN" sz="900" dirty="0">
              <a:solidFill>
                <a:srgbClr val="F8F8F8"/>
              </a:solidFill>
              <a:latin typeface="Arial" charset="0"/>
              <a:ea typeface="华文细黑" pitchFamily="2" charset="-122"/>
            </a:endParaRPr>
          </a:p>
          <a:p>
            <a:pPr algn="r" defTabSz="643957">
              <a:lnSpc>
                <a:spcPct val="125000"/>
              </a:lnSpc>
              <a:defRPr/>
            </a:pPr>
            <a:r>
              <a:rPr lang="zh-CN" altLang="en-US" sz="900" dirty="0">
                <a:solidFill>
                  <a:srgbClr val="F8F8F8"/>
                </a:solidFill>
                <a:latin typeface="Arial" charset="0"/>
                <a:ea typeface="华文细黑" pitchFamily="2" charset="-122"/>
              </a:rPr>
              <a:t>中文标题</a:t>
            </a:r>
            <a:r>
              <a:rPr lang="en-US" altLang="zh-CN" sz="900" dirty="0">
                <a:solidFill>
                  <a:srgbClr val="F8F8F8"/>
                </a:solidFill>
                <a:latin typeface="Arial" charset="0"/>
                <a:ea typeface="华文细黑" pitchFamily="2" charset="-122"/>
              </a:rPr>
              <a:t>:35-47pt</a:t>
            </a:r>
          </a:p>
          <a:p>
            <a:pPr algn="r" defTabSz="643957">
              <a:lnSpc>
                <a:spcPct val="125000"/>
              </a:lnSpc>
              <a:defRPr/>
            </a:pPr>
            <a:r>
              <a:rPr lang="zh-CN" altLang="en-US" sz="900" dirty="0">
                <a:solidFill>
                  <a:srgbClr val="F8F8F8"/>
                </a:solidFill>
                <a:latin typeface="Arial" charset="0"/>
                <a:ea typeface="华文细黑" pitchFamily="2" charset="-122"/>
              </a:rPr>
              <a:t>字体</a:t>
            </a:r>
            <a:r>
              <a:rPr lang="en-US" altLang="zh-CN" sz="900" dirty="0">
                <a:solidFill>
                  <a:srgbClr val="F8F8F8"/>
                </a:solidFill>
                <a:latin typeface="Arial" charset="0"/>
                <a:ea typeface="华文细黑" pitchFamily="2" charset="-122"/>
              </a:rPr>
              <a:t>:</a:t>
            </a:r>
            <a:r>
              <a:rPr lang="zh-CN" altLang="en-US" sz="900" dirty="0">
                <a:solidFill>
                  <a:srgbClr val="F8F8F8"/>
                </a:solidFill>
                <a:latin typeface="Arial" charset="0"/>
                <a:ea typeface="华文细黑" pitchFamily="2" charset="-122"/>
              </a:rPr>
              <a:t>黑体</a:t>
            </a:r>
          </a:p>
          <a:p>
            <a:pPr algn="r" defTabSz="643957">
              <a:lnSpc>
                <a:spcPct val="125000"/>
              </a:lnSpc>
              <a:defRPr/>
            </a:pPr>
            <a:r>
              <a:rPr lang="zh-CN" altLang="en-US" sz="900" dirty="0">
                <a:solidFill>
                  <a:srgbClr val="F8F8F8"/>
                </a:solidFill>
                <a:latin typeface="Arial" charset="0"/>
                <a:ea typeface="华文细黑" pitchFamily="2" charset="-122"/>
              </a:rPr>
              <a:t>  副标题</a:t>
            </a:r>
            <a:r>
              <a:rPr lang="en-US" altLang="zh-CN" sz="900" dirty="0">
                <a:solidFill>
                  <a:srgbClr val="F8F8F8"/>
                </a:solidFill>
                <a:latin typeface="Arial" charset="0"/>
                <a:ea typeface="华文细黑" pitchFamily="2" charset="-122"/>
              </a:rPr>
              <a:t>:24-28pt</a:t>
            </a:r>
          </a:p>
          <a:p>
            <a:pPr algn="r" defTabSz="643957">
              <a:lnSpc>
                <a:spcPct val="125000"/>
              </a:lnSpc>
              <a:defRPr/>
            </a:pPr>
            <a:r>
              <a:rPr lang="zh-CN" altLang="en-US" sz="900" dirty="0">
                <a:solidFill>
                  <a:srgbClr val="F8F8F8"/>
                </a:solidFill>
                <a:latin typeface="Arial" charset="0"/>
                <a:ea typeface="华文细黑" pitchFamily="2" charset="-122"/>
              </a:rPr>
              <a:t>字体颜色</a:t>
            </a:r>
            <a:r>
              <a:rPr lang="en-US" altLang="zh-CN" sz="900" dirty="0">
                <a:solidFill>
                  <a:srgbClr val="F8F8F8"/>
                </a:solidFill>
                <a:latin typeface="Arial" charset="0"/>
                <a:ea typeface="华文细黑" pitchFamily="2" charset="-122"/>
              </a:rPr>
              <a:t>:</a:t>
            </a:r>
            <a:r>
              <a:rPr lang="zh-CN" altLang="en-US" sz="900" dirty="0">
                <a:solidFill>
                  <a:srgbClr val="F8F8F8"/>
                </a:solidFill>
                <a:latin typeface="Arial" charset="0"/>
                <a:ea typeface="华文细黑" pitchFamily="2" charset="-122"/>
              </a:rPr>
              <a:t>反白</a:t>
            </a:r>
          </a:p>
          <a:p>
            <a:pPr algn="r" defTabSz="643957">
              <a:lnSpc>
                <a:spcPct val="125000"/>
              </a:lnSpc>
              <a:defRPr/>
            </a:pPr>
            <a:r>
              <a:rPr lang="zh-CN" altLang="en-US" sz="900" dirty="0">
                <a:solidFill>
                  <a:srgbClr val="F8F8F8"/>
                </a:solidFill>
                <a:latin typeface="Arial" charset="0"/>
                <a:ea typeface="华文细黑" pitchFamily="2" charset="-122"/>
              </a:rPr>
              <a:t>字体</a:t>
            </a:r>
            <a:r>
              <a:rPr lang="en-US" altLang="zh-CN" sz="900" dirty="0">
                <a:solidFill>
                  <a:srgbClr val="F8F8F8"/>
                </a:solidFill>
                <a:latin typeface="Arial" charset="0"/>
                <a:ea typeface="华文细黑" pitchFamily="2" charset="-122"/>
              </a:rPr>
              <a:t>:</a:t>
            </a:r>
            <a:r>
              <a:rPr lang="zh-CN" altLang="en-US" sz="900" dirty="0">
                <a:solidFill>
                  <a:srgbClr val="F8F8F8"/>
                </a:solidFill>
                <a:latin typeface="Arial" charset="0"/>
                <a:ea typeface="华文细黑" pitchFamily="2" charset="-122"/>
              </a:rPr>
              <a:t>细黑体</a:t>
            </a:r>
          </a:p>
          <a:p>
            <a:pPr algn="r" defTabSz="643957">
              <a:lnSpc>
                <a:spcPct val="125000"/>
              </a:lnSpc>
              <a:defRPr/>
            </a:pPr>
            <a:endParaRPr lang="zh-CN" altLang="en-US" sz="900" dirty="0">
              <a:solidFill>
                <a:srgbClr val="F8F8F8"/>
              </a:solidFill>
              <a:latin typeface="Arial" charset="0"/>
              <a:ea typeface="华文细黑" pitchFamily="2" charset="-122"/>
            </a:endParaRPr>
          </a:p>
          <a:p>
            <a:pPr algn="r" defTabSz="643957">
              <a:lnSpc>
                <a:spcPct val="125000"/>
              </a:lnSpc>
              <a:defRPr/>
            </a:pPr>
            <a:endParaRPr lang="zh-CN" altLang="en-US" sz="900" dirty="0">
              <a:solidFill>
                <a:srgbClr val="F8F8F8"/>
              </a:solidFill>
              <a:latin typeface="Arial" charset="0"/>
              <a:ea typeface="华文细黑" pitchFamily="2" charset="-122"/>
            </a:endParaRPr>
          </a:p>
          <a:p>
            <a:pPr algn="r" defTabSz="643957">
              <a:lnSpc>
                <a:spcPct val="125000"/>
              </a:lnSpc>
              <a:defRPr/>
            </a:pPr>
            <a:endParaRPr lang="zh-CN" altLang="en-US" sz="900" dirty="0">
              <a:solidFill>
                <a:srgbClr val="F8F8F8"/>
              </a:solidFill>
              <a:latin typeface="Arial" charset="0"/>
              <a:ea typeface="华文细黑" pitchFamily="2" charset="-122"/>
            </a:endParaRPr>
          </a:p>
          <a:p>
            <a:pPr algn="r" defTabSz="643957">
              <a:lnSpc>
                <a:spcPct val="125000"/>
              </a:lnSpc>
              <a:spcBef>
                <a:spcPct val="50000"/>
              </a:spcBef>
              <a:defRPr/>
            </a:pPr>
            <a:endParaRPr lang="zh-CN" altLang="en-US" sz="900" dirty="0">
              <a:solidFill>
                <a:srgbClr val="080808"/>
              </a:solidFill>
              <a:latin typeface="Arial" charset="0"/>
              <a:ea typeface="华文细黑" pitchFamily="2" charset="-122"/>
            </a:endParaRPr>
          </a:p>
        </p:txBody>
      </p:sp>
      <p:sp>
        <p:nvSpPr>
          <p:cNvPr id="55300" name="Rectangle 4"/>
          <p:cNvSpPr>
            <a:spLocks noGrp="1" noChangeArrowheads="1"/>
          </p:cNvSpPr>
          <p:nvPr>
            <p:ph type="ctrTitle" sz="quarter"/>
          </p:nvPr>
        </p:nvSpPr>
        <p:spPr>
          <a:xfrm>
            <a:off x="685598" y="1044009"/>
            <a:ext cx="5303847" cy="1250156"/>
          </a:xfrm>
        </p:spPr>
        <p:txBody>
          <a:bodyPr lIns="64409" tIns="32205" rIns="64409" bIns="32205"/>
          <a:lstStyle>
            <a:lvl1pPr algn="ctr">
              <a:defRPr sz="3300" b="0">
                <a:solidFill>
                  <a:schemeClr val="bg1"/>
                </a:solidFill>
              </a:defRPr>
            </a:lvl1pPr>
          </a:lstStyle>
          <a:p>
            <a:r>
              <a:rPr lang="zh-CN" altLang="en-US"/>
              <a:t>单击此处编辑母版标题样式</a:t>
            </a:r>
          </a:p>
        </p:txBody>
      </p:sp>
      <p:sp>
        <p:nvSpPr>
          <p:cNvPr id="55301" name="Rectangle 5"/>
          <p:cNvSpPr>
            <a:spLocks noGrp="1" noChangeArrowheads="1"/>
          </p:cNvSpPr>
          <p:nvPr>
            <p:ph type="subTitle" sz="quarter" idx="1"/>
          </p:nvPr>
        </p:nvSpPr>
        <p:spPr bwMode="auto">
          <a:xfrm>
            <a:off x="684241" y="2387037"/>
            <a:ext cx="5305207" cy="648040"/>
          </a:xfrm>
          <a:prstGeom prst="rect">
            <a:avLst/>
          </a:prstGeom>
          <a:noFill/>
          <a:ln>
            <a:miter lim="800000"/>
            <a:headEnd/>
            <a:tailEnd/>
          </a:ln>
        </p:spPr>
        <p:txBody>
          <a:bodyPr vert="horz" wrap="square" lIns="64409" tIns="32205" rIns="64409" bIns="32205" numCol="1" anchor="t" anchorCtr="0" compatLnSpc="1">
            <a:prstTxWarp prst="textNoShape">
              <a:avLst/>
            </a:prstTxWarp>
          </a:bodyPr>
          <a:lstStyle>
            <a:lvl1pPr marL="0" indent="0" algn="ctr">
              <a:buFont typeface="Wingdings" pitchFamily="2" charset="2"/>
              <a:buNone/>
              <a:defRPr sz="1600" b="0">
                <a:solidFill>
                  <a:schemeClr val="bg1"/>
                </a:solidFill>
                <a:latin typeface="华文细黑" pitchFamily="2" charset="-122"/>
              </a:defRPr>
            </a:lvl1pPr>
          </a:lstStyle>
          <a:p>
            <a:r>
              <a:rPr lang="zh-CN" altLang="en-US"/>
              <a:t>单击此处编辑母版副标题样式</a:t>
            </a:r>
          </a:p>
        </p:txBody>
      </p:sp>
      <p:sp>
        <p:nvSpPr>
          <p:cNvPr id="11" name="Rectangle 10"/>
          <p:cNvSpPr>
            <a:spLocks noGrp="1" noChangeArrowheads="1"/>
          </p:cNvSpPr>
          <p:nvPr>
            <p:ph type="dt" sz="quarter" idx="10"/>
          </p:nvPr>
        </p:nvSpPr>
        <p:spPr bwMode="auto">
          <a:xfrm>
            <a:off x="684238" y="272487"/>
            <a:ext cx="2135686" cy="356167"/>
          </a:xfrm>
          <a:prstGeom prst="rect">
            <a:avLst/>
          </a:prstGeom>
          <a:ln>
            <a:miter lim="800000"/>
            <a:headEnd/>
            <a:tailEnd/>
          </a:ln>
        </p:spPr>
        <p:txBody>
          <a:bodyPr vert="horz" wrap="square" lIns="64409" tIns="32205" rIns="64409" bIns="32205" numCol="1" anchor="t" anchorCtr="0" compatLnSpc="1">
            <a:prstTxWarp prst="textNoShape">
              <a:avLst/>
            </a:prstTxWarp>
          </a:bodyPr>
          <a:lstStyle>
            <a:lvl1pPr eaLnBrk="0" hangingPunct="0">
              <a:defRPr sz="1000">
                <a:latin typeface="FrutigerNext LT Regular"/>
                <a:ea typeface="MS PGothic" pitchFamily="34" charset="-128"/>
              </a:defRPr>
            </a:lvl1pPr>
          </a:lstStyle>
          <a:p>
            <a:pPr>
              <a:defRPr/>
            </a:pPr>
            <a:endParaRPr lang="en-US" altLang="zh-CN" dirty="0">
              <a:solidFill>
                <a:srgbClr val="080808"/>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57059" y="244083"/>
            <a:ext cx="7828703" cy="653653"/>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238469406"/>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064" y="1200150"/>
            <a:ext cx="8229872" cy="3394302"/>
          </a:xfrm>
          <a:prstGeom prst="rect">
            <a:avLst/>
          </a:prstGeom>
        </p:spPr>
        <p:txBody>
          <a:bodyPr lIns="68562" tIns="34281" rIns="68562" bIns="3428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26" y="3305524"/>
            <a:ext cx="7772808" cy="1021556"/>
          </a:xfrm>
        </p:spPr>
        <p:txBody>
          <a:bodyPr anchor="t"/>
          <a:lstStyle>
            <a:lvl1pPr algn="l">
              <a:defRPr sz="3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26" y="2179865"/>
            <a:ext cx="7772808" cy="1125651"/>
          </a:xfrm>
          <a:prstGeom prst="rect">
            <a:avLst/>
          </a:prstGeom>
        </p:spPr>
        <p:txBody>
          <a:bodyPr lIns="68562" tIns="34281" rIns="68562" bIns="34281" anchor="b"/>
          <a:lstStyle>
            <a:lvl1pPr marL="0" indent="0">
              <a:buNone/>
              <a:defRPr sz="1500"/>
            </a:lvl1pPr>
            <a:lvl2pPr marL="342809" indent="0">
              <a:buNone/>
              <a:defRPr sz="1300"/>
            </a:lvl2pPr>
            <a:lvl3pPr marL="685617" indent="0">
              <a:buNone/>
              <a:defRPr sz="1200"/>
            </a:lvl3pPr>
            <a:lvl4pPr marL="1028426" indent="0">
              <a:buNone/>
              <a:defRPr sz="1000"/>
            </a:lvl4pPr>
            <a:lvl5pPr marL="1371234" indent="0">
              <a:buNone/>
              <a:defRPr sz="1000"/>
            </a:lvl5pPr>
            <a:lvl6pPr marL="1714043" indent="0">
              <a:buNone/>
              <a:defRPr sz="1000"/>
            </a:lvl6pPr>
            <a:lvl7pPr marL="2056851" indent="0">
              <a:buNone/>
              <a:defRPr sz="1000"/>
            </a:lvl7pPr>
            <a:lvl8pPr marL="2399660" indent="0">
              <a:buNone/>
              <a:defRPr sz="1000"/>
            </a:lvl8pPr>
            <a:lvl9pPr marL="2742468" indent="0">
              <a:buNone/>
              <a:defRPr sz="1000"/>
            </a:lvl9pPr>
          </a:lstStyle>
          <a:p>
            <a:pPr lvl="0"/>
            <a:r>
              <a:rPr lang="zh-CN" altLang="en-US" smtClean="0"/>
              <a:t>单击此处编辑母版文本样式</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069" y="1200150"/>
            <a:ext cx="4049641" cy="3394302"/>
          </a:xfrm>
          <a:prstGeom prst="rect">
            <a:avLst/>
          </a:prstGeom>
        </p:spPr>
        <p:txBody>
          <a:bodyPr lIns="68562" tIns="34281" rIns="68562" bIns="34281"/>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37301" y="1200150"/>
            <a:ext cx="4049641" cy="3394302"/>
          </a:xfrm>
          <a:prstGeom prst="rect">
            <a:avLst/>
          </a:prstGeom>
        </p:spPr>
        <p:txBody>
          <a:bodyPr lIns="68562" tIns="34281" rIns="68562" bIns="34281"/>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064" y="206148"/>
            <a:ext cx="8229872"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064" y="1151165"/>
            <a:ext cx="4040119" cy="479652"/>
          </a:xfrm>
          <a:prstGeom prst="rect">
            <a:avLst/>
          </a:prstGeom>
        </p:spPr>
        <p:txBody>
          <a:bodyPr lIns="68562" tIns="34281" rIns="68562" bIns="34281" anchor="b"/>
          <a:lstStyle>
            <a:lvl1pPr marL="0" indent="0">
              <a:buNone/>
              <a:defRPr sz="1800" b="1"/>
            </a:lvl1pPr>
            <a:lvl2pPr marL="342809" indent="0">
              <a:buNone/>
              <a:defRPr sz="1500" b="1"/>
            </a:lvl2pPr>
            <a:lvl3pPr marL="685617" indent="0">
              <a:buNone/>
              <a:defRPr sz="1300" b="1"/>
            </a:lvl3pPr>
            <a:lvl4pPr marL="1028426" indent="0">
              <a:buNone/>
              <a:defRPr sz="1200" b="1"/>
            </a:lvl4pPr>
            <a:lvl5pPr marL="1371234" indent="0">
              <a:buNone/>
              <a:defRPr sz="1200" b="1"/>
            </a:lvl5pPr>
            <a:lvl6pPr marL="1714043" indent="0">
              <a:buNone/>
              <a:defRPr sz="1200" b="1"/>
            </a:lvl6pPr>
            <a:lvl7pPr marL="2056851" indent="0">
              <a:buNone/>
              <a:defRPr sz="1200" b="1"/>
            </a:lvl7pPr>
            <a:lvl8pPr marL="2399660" indent="0">
              <a:buNone/>
              <a:defRPr sz="1200" b="1"/>
            </a:lvl8pPr>
            <a:lvl9pPr marL="2742468" indent="0">
              <a:buNone/>
              <a:defRPr sz="1200" b="1"/>
            </a:lvl9pPr>
          </a:lstStyle>
          <a:p>
            <a:pPr lvl="0"/>
            <a:r>
              <a:rPr lang="zh-CN" altLang="en-US" smtClean="0"/>
              <a:t>单击此处编辑母版文本样式</a:t>
            </a:r>
          </a:p>
        </p:txBody>
      </p:sp>
      <p:sp>
        <p:nvSpPr>
          <p:cNvPr id="4" name="内容占位符 3"/>
          <p:cNvSpPr>
            <a:spLocks noGrp="1"/>
          </p:cNvSpPr>
          <p:nvPr>
            <p:ph sz="half" idx="2"/>
          </p:nvPr>
        </p:nvSpPr>
        <p:spPr>
          <a:xfrm>
            <a:off x="457064" y="1630816"/>
            <a:ext cx="4040119" cy="2963636"/>
          </a:xfrm>
          <a:prstGeom prst="rect">
            <a:avLst/>
          </a:prstGeom>
        </p:spPr>
        <p:txBody>
          <a:bodyPr lIns="68562" tIns="34281" rIns="68562" bIns="34281"/>
          <a:lstStyle>
            <a:lvl1pPr>
              <a:defRPr sz="1800"/>
            </a:lvl1pPr>
            <a:lvl2pPr>
              <a:defRPr sz="1500"/>
            </a:lvl2pPr>
            <a:lvl3pPr>
              <a:defRPr sz="1300"/>
            </a:lvl3pPr>
            <a:lvl4pPr>
              <a:defRPr sz="1200"/>
            </a:lvl4pPr>
            <a:lvl5pPr>
              <a:defRPr sz="1200"/>
            </a:lvl5pPr>
            <a:lvl6pPr>
              <a:defRPr sz="1200"/>
            </a:lvl6pPr>
            <a:lvl7pPr>
              <a:defRPr sz="1200"/>
            </a:lvl7pPr>
            <a:lvl8pPr>
              <a:defRPr sz="1200"/>
            </a:lvl8pPr>
            <a:lvl9pPr>
              <a:defRPr sz="12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457" y="1151165"/>
            <a:ext cx="4041479" cy="479652"/>
          </a:xfrm>
          <a:prstGeom prst="rect">
            <a:avLst/>
          </a:prstGeom>
        </p:spPr>
        <p:txBody>
          <a:bodyPr lIns="68562" tIns="34281" rIns="68562" bIns="34281" anchor="b"/>
          <a:lstStyle>
            <a:lvl1pPr marL="0" indent="0">
              <a:buNone/>
              <a:defRPr sz="1800" b="1"/>
            </a:lvl1pPr>
            <a:lvl2pPr marL="342809" indent="0">
              <a:buNone/>
              <a:defRPr sz="1500" b="1"/>
            </a:lvl2pPr>
            <a:lvl3pPr marL="685617" indent="0">
              <a:buNone/>
              <a:defRPr sz="1300" b="1"/>
            </a:lvl3pPr>
            <a:lvl4pPr marL="1028426" indent="0">
              <a:buNone/>
              <a:defRPr sz="1200" b="1"/>
            </a:lvl4pPr>
            <a:lvl5pPr marL="1371234" indent="0">
              <a:buNone/>
              <a:defRPr sz="1200" b="1"/>
            </a:lvl5pPr>
            <a:lvl6pPr marL="1714043" indent="0">
              <a:buNone/>
              <a:defRPr sz="1200" b="1"/>
            </a:lvl6pPr>
            <a:lvl7pPr marL="2056851" indent="0">
              <a:buNone/>
              <a:defRPr sz="1200" b="1"/>
            </a:lvl7pPr>
            <a:lvl8pPr marL="2399660" indent="0">
              <a:buNone/>
              <a:defRPr sz="1200" b="1"/>
            </a:lvl8pPr>
            <a:lvl9pPr marL="2742468" indent="0">
              <a:buNone/>
              <a:defRPr sz="1200" b="1"/>
            </a:lvl9pPr>
          </a:lstStyle>
          <a:p>
            <a:pPr lvl="0"/>
            <a:r>
              <a:rPr lang="zh-CN" altLang="en-US" smtClean="0"/>
              <a:t>单击此处编辑母版文本样式</a:t>
            </a:r>
          </a:p>
        </p:txBody>
      </p:sp>
      <p:sp>
        <p:nvSpPr>
          <p:cNvPr id="6" name="内容占位符 5"/>
          <p:cNvSpPr>
            <a:spLocks noGrp="1"/>
          </p:cNvSpPr>
          <p:nvPr>
            <p:ph sz="quarter" idx="4"/>
          </p:nvPr>
        </p:nvSpPr>
        <p:spPr>
          <a:xfrm>
            <a:off x="4645457" y="1630816"/>
            <a:ext cx="4041479" cy="2963636"/>
          </a:xfrm>
          <a:prstGeom prst="rect">
            <a:avLst/>
          </a:prstGeom>
        </p:spPr>
        <p:txBody>
          <a:bodyPr lIns="68562" tIns="34281" rIns="68562" bIns="34281"/>
          <a:lstStyle>
            <a:lvl1pPr>
              <a:defRPr sz="1800"/>
            </a:lvl1pPr>
            <a:lvl2pPr>
              <a:defRPr sz="1500"/>
            </a:lvl2pPr>
            <a:lvl3pPr>
              <a:defRPr sz="1300"/>
            </a:lvl3pPr>
            <a:lvl4pPr>
              <a:defRPr sz="1200"/>
            </a:lvl4pPr>
            <a:lvl5pPr>
              <a:defRPr sz="1200"/>
            </a:lvl5pPr>
            <a:lvl6pPr>
              <a:defRPr sz="1200"/>
            </a:lvl6pPr>
            <a:lvl7pPr>
              <a:defRPr sz="1200"/>
            </a:lvl7pPr>
            <a:lvl8pPr>
              <a:defRPr sz="1200"/>
            </a:lvl8pPr>
            <a:lvl9pPr>
              <a:defRPr sz="12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069" y="205128"/>
            <a:ext cx="3009005" cy="871538"/>
          </a:xfrm>
        </p:spPr>
        <p:txBody>
          <a:bodyPr anchor="b"/>
          <a:lstStyle>
            <a:lvl1pPr algn="l">
              <a:defRPr sz="15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4893" y="205128"/>
            <a:ext cx="5112043" cy="4389324"/>
          </a:xfrm>
          <a:prstGeom prst="rect">
            <a:avLst/>
          </a:prstGeom>
        </p:spPr>
        <p:txBody>
          <a:bodyPr lIns="68562" tIns="34281" rIns="68562" bIns="34281"/>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069" y="1076665"/>
            <a:ext cx="3009005" cy="3517787"/>
          </a:xfrm>
          <a:prstGeom prst="rect">
            <a:avLst/>
          </a:prstGeom>
        </p:spPr>
        <p:txBody>
          <a:bodyPr lIns="68562" tIns="34281" rIns="68562" bIns="34281"/>
          <a:lstStyle>
            <a:lvl1pPr marL="0" indent="0">
              <a:buNone/>
              <a:defRPr sz="1000"/>
            </a:lvl1pPr>
            <a:lvl2pPr marL="342809" indent="0">
              <a:buNone/>
              <a:defRPr sz="900"/>
            </a:lvl2pPr>
            <a:lvl3pPr marL="685617" indent="0">
              <a:buNone/>
              <a:defRPr sz="700"/>
            </a:lvl3pPr>
            <a:lvl4pPr marL="1028426" indent="0">
              <a:buNone/>
              <a:defRPr sz="700"/>
            </a:lvl4pPr>
            <a:lvl5pPr marL="1371234" indent="0">
              <a:buNone/>
              <a:defRPr sz="700"/>
            </a:lvl5pPr>
            <a:lvl6pPr marL="1714043" indent="0">
              <a:buNone/>
              <a:defRPr sz="700"/>
            </a:lvl6pPr>
            <a:lvl7pPr marL="2056851" indent="0">
              <a:buNone/>
              <a:defRPr sz="700"/>
            </a:lvl7pPr>
            <a:lvl8pPr marL="2399660" indent="0">
              <a:buNone/>
              <a:defRPr sz="700"/>
            </a:lvl8pPr>
            <a:lvl9pPr marL="2742468" indent="0">
              <a:buNone/>
              <a:defRPr sz="700"/>
            </a:lvl9pPr>
          </a:lstStyle>
          <a:p>
            <a:pPr lvl="0"/>
            <a:r>
              <a:rPr lang="zh-CN" altLang="en-US" smtClean="0"/>
              <a:t>单击此处编辑母版文本样式</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888" y="3600450"/>
            <a:ext cx="5486129" cy="425564"/>
          </a:xfrm>
        </p:spPr>
        <p:txBody>
          <a:bodyPr anchor="b"/>
          <a:lstStyle>
            <a:lvl1pPr algn="l">
              <a:defRPr sz="15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888" y="459241"/>
            <a:ext cx="5486129" cy="3086100"/>
          </a:xfrm>
          <a:prstGeom prst="rect">
            <a:avLst/>
          </a:prstGeom>
        </p:spPr>
        <p:txBody>
          <a:bodyPr lIns="68562" tIns="34281" rIns="68562" bIns="34281"/>
          <a:lstStyle>
            <a:lvl1pPr marL="0" indent="0">
              <a:buNone/>
              <a:defRPr sz="2400"/>
            </a:lvl1pPr>
            <a:lvl2pPr marL="342809" indent="0">
              <a:buNone/>
              <a:defRPr sz="2100"/>
            </a:lvl2pPr>
            <a:lvl3pPr marL="685617" indent="0">
              <a:buNone/>
              <a:defRPr sz="1800"/>
            </a:lvl3pPr>
            <a:lvl4pPr marL="1028426" indent="0">
              <a:buNone/>
              <a:defRPr sz="1500"/>
            </a:lvl4pPr>
            <a:lvl5pPr marL="1371234" indent="0">
              <a:buNone/>
              <a:defRPr sz="1500"/>
            </a:lvl5pPr>
            <a:lvl6pPr marL="1714043" indent="0">
              <a:buNone/>
              <a:defRPr sz="1500"/>
            </a:lvl6pPr>
            <a:lvl7pPr marL="2056851" indent="0">
              <a:buNone/>
              <a:defRPr sz="1500"/>
            </a:lvl7pPr>
            <a:lvl8pPr marL="2399660" indent="0">
              <a:buNone/>
              <a:defRPr sz="1500"/>
            </a:lvl8pPr>
            <a:lvl9pPr marL="2742468" indent="0">
              <a:buNone/>
              <a:defRPr sz="1500"/>
            </a:lvl9pPr>
          </a:lstStyle>
          <a:p>
            <a:pPr lvl="0"/>
            <a:endParaRPr lang="zh-CN" altLang="en-US" noProof="0" smtClean="0"/>
          </a:p>
        </p:txBody>
      </p:sp>
      <p:sp>
        <p:nvSpPr>
          <p:cNvPr id="4" name="文本占位符 3"/>
          <p:cNvSpPr>
            <a:spLocks noGrp="1"/>
          </p:cNvSpPr>
          <p:nvPr>
            <p:ph type="body" sz="half" idx="2"/>
          </p:nvPr>
        </p:nvSpPr>
        <p:spPr>
          <a:xfrm>
            <a:off x="1792888" y="4026013"/>
            <a:ext cx="5486129" cy="603137"/>
          </a:xfrm>
          <a:prstGeom prst="rect">
            <a:avLst/>
          </a:prstGeom>
        </p:spPr>
        <p:txBody>
          <a:bodyPr lIns="68562" tIns="34281" rIns="68562" bIns="34281"/>
          <a:lstStyle>
            <a:lvl1pPr marL="0" indent="0">
              <a:buNone/>
              <a:defRPr sz="1000"/>
            </a:lvl1pPr>
            <a:lvl2pPr marL="342809" indent="0">
              <a:buNone/>
              <a:defRPr sz="900"/>
            </a:lvl2pPr>
            <a:lvl3pPr marL="685617" indent="0">
              <a:buNone/>
              <a:defRPr sz="700"/>
            </a:lvl3pPr>
            <a:lvl4pPr marL="1028426" indent="0">
              <a:buNone/>
              <a:defRPr sz="700"/>
            </a:lvl4pPr>
            <a:lvl5pPr marL="1371234" indent="0">
              <a:buNone/>
              <a:defRPr sz="700"/>
            </a:lvl5pPr>
            <a:lvl6pPr marL="1714043" indent="0">
              <a:buNone/>
              <a:defRPr sz="700"/>
            </a:lvl6pPr>
            <a:lvl7pPr marL="2056851" indent="0">
              <a:buNone/>
              <a:defRPr sz="700"/>
            </a:lvl7pPr>
            <a:lvl8pPr marL="2399660" indent="0">
              <a:buNone/>
              <a:defRPr sz="700"/>
            </a:lvl8pPr>
            <a:lvl9pPr marL="2742468" indent="0">
              <a:buNone/>
              <a:defRPr sz="700"/>
            </a:lvl9pPr>
          </a:lstStyle>
          <a:p>
            <a:pPr lvl="0"/>
            <a:r>
              <a:rPr lang="zh-CN" altLang="en-US" smtClean="0"/>
              <a:t>单击此处编辑母版文本样式</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064" y="1200150"/>
            <a:ext cx="8229872" cy="3394302"/>
          </a:xfrm>
          <a:prstGeom prst="rect">
            <a:avLst/>
          </a:prstGeom>
        </p:spPr>
        <p:txBody>
          <a:bodyPr vert="eaVert" lIns="68562" tIns="34281" rIns="68562" bIns="3428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43054" y="206150"/>
            <a:ext cx="2094876" cy="438830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068" y="206150"/>
            <a:ext cx="6155401" cy="4388303"/>
          </a:xfrm>
          <a:prstGeom prst="rect">
            <a:avLst/>
          </a:prstGeom>
        </p:spPr>
        <p:txBody>
          <a:bodyPr vert="eaVert" lIns="68562" tIns="34281" rIns="68562" bIns="3428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3" name="Picture 2" descr="内页元素3-1"/>
          <p:cNvPicPr>
            <a:picLocks noChangeAspect="1" noChangeArrowheads="1"/>
          </p:cNvPicPr>
          <p:nvPr userDrawn="1"/>
        </p:nvPicPr>
        <p:blipFill>
          <a:blip r:embed="rId2" cstate="print"/>
          <a:srcRect/>
          <a:stretch>
            <a:fillRect/>
          </a:stretch>
        </p:blipFill>
        <p:spPr bwMode="auto">
          <a:xfrm>
            <a:off x="0" y="4"/>
            <a:ext cx="9142810" cy="4869656"/>
          </a:xfrm>
          <a:prstGeom prst="rect">
            <a:avLst/>
          </a:prstGeom>
          <a:noFill/>
          <a:ln w="9525">
            <a:noFill/>
            <a:miter lim="800000"/>
            <a:headEnd/>
            <a:tailEnd/>
          </a:ln>
        </p:spPr>
      </p:pic>
      <p:sp>
        <p:nvSpPr>
          <p:cNvPr id="5" name="日期占位符 4"/>
          <p:cNvSpPr txBox="1">
            <a:spLocks noGrp="1"/>
          </p:cNvSpPr>
          <p:nvPr userDrawn="1"/>
        </p:nvSpPr>
        <p:spPr bwMode="auto">
          <a:xfrm>
            <a:off x="5381419" y="4876801"/>
            <a:ext cx="1572406" cy="341709"/>
          </a:xfrm>
          <a:prstGeom prst="rect">
            <a:avLst/>
          </a:prstGeom>
          <a:noFill/>
          <a:ln w="9525">
            <a:noFill/>
            <a:miter lim="800000"/>
            <a:headEnd/>
            <a:tailEnd/>
          </a:ln>
        </p:spPr>
        <p:txBody>
          <a:bodyPr lIns="0" tIns="0" rIns="0" bIns="0"/>
          <a:lstStyle/>
          <a:p>
            <a:pPr defTabSz="715485">
              <a:lnSpc>
                <a:spcPct val="85000"/>
              </a:lnSpc>
              <a:buClr>
                <a:srgbClr val="CC9900"/>
              </a:buClr>
              <a:buFont typeface="Wingdings" pitchFamily="2" charset="2"/>
              <a:buChar char="n"/>
            </a:pPr>
            <a:r>
              <a:rPr lang="de-DE" altLang="zh-CN" sz="975" b="1" dirty="0">
                <a:solidFill>
                  <a:srgbClr val="000000"/>
                </a:solidFill>
                <a:latin typeface="Arial" pitchFamily="34" charset="0"/>
                <a:cs typeface="Arial" pitchFamily="34" charset="0"/>
              </a:rPr>
              <a:t>Page </a:t>
            </a:r>
            <a:fld id="{E4C4616C-0DE8-4EB7-9894-B170CC52E6EB}" type="slidenum">
              <a:rPr lang="de-DE" altLang="zh-CN" sz="975" b="1">
                <a:solidFill>
                  <a:srgbClr val="000000"/>
                </a:solidFill>
                <a:latin typeface="Arial" pitchFamily="34" charset="0"/>
                <a:cs typeface="Arial" pitchFamily="34" charset="0"/>
              </a:rPr>
              <a:pPr defTabSz="715485">
                <a:lnSpc>
                  <a:spcPct val="85000"/>
                </a:lnSpc>
                <a:buClr>
                  <a:srgbClr val="CC9900"/>
                </a:buClr>
                <a:buFont typeface="Wingdings" pitchFamily="2" charset="2"/>
                <a:buChar char="n"/>
              </a:pPr>
              <a:t>‹#›</a:t>
            </a:fld>
            <a:endParaRPr lang="en-GB" altLang="zh-CN" sz="975" b="1" dirty="0">
              <a:solidFill>
                <a:srgbClr val="000000"/>
              </a:solidFill>
              <a:latin typeface="Arial" pitchFamily="34" charset="0"/>
              <a:cs typeface="Arial" pitchFamily="34" charset="0"/>
            </a:endParaRPr>
          </a:p>
        </p:txBody>
      </p:sp>
      <p:sp>
        <p:nvSpPr>
          <p:cNvPr id="4" name="Rectangle 2"/>
          <p:cNvSpPr>
            <a:spLocks noGrp="1" noChangeArrowheads="1"/>
          </p:cNvSpPr>
          <p:nvPr>
            <p:ph type="title"/>
          </p:nvPr>
        </p:nvSpPr>
        <p:spPr bwMode="auto">
          <a:xfrm>
            <a:off x="522550" y="151752"/>
            <a:ext cx="8098903" cy="518400"/>
          </a:xfrm>
          <a:prstGeom prst="rect">
            <a:avLst/>
          </a:prstGeom>
          <a:noFill/>
          <a:ln w="12700">
            <a:noFill/>
            <a:miter lim="800000"/>
            <a:headEnd/>
            <a:tailEnd/>
          </a:ln>
        </p:spPr>
        <p:txBody>
          <a:bodyPr/>
          <a:lstStyle>
            <a:lvl1pPr>
              <a:defRPr>
                <a:latin typeface="Arial" pitchFamily="34" charset="0"/>
                <a:cs typeface="Arial" pitchFamily="34" charset="0"/>
              </a:defRPr>
            </a:lvl1pPr>
          </a:lstStyle>
          <a:p>
            <a:pPr lvl="0"/>
            <a:r>
              <a:rPr lang="en-US" altLang="zh-CN" dirty="0" smtClean="0">
                <a:sym typeface="Lucida Grande"/>
              </a:rPr>
              <a:t>Click to edit Master title style</a:t>
            </a:r>
          </a:p>
        </p:txBody>
      </p:sp>
    </p:spTree>
    <p:extLst>
      <p:ext uri="{BB962C8B-B14F-4D97-AF65-F5344CB8AC3E}">
        <p14:creationId xmlns:p14="http://schemas.microsoft.com/office/powerpoint/2010/main" val="2047044192"/>
      </p:ext>
    </p:extLst>
  </p:cSld>
  <p:clrMapOvr>
    <a:masterClrMapping/>
  </p:clrMapOvr>
  <p:transition advClick="0" advTm="8000">
    <p:fade thruBlk="1"/>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606704" y="206148"/>
            <a:ext cx="8231233" cy="85725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069" y="1200150"/>
            <a:ext cx="4049641" cy="3394302"/>
          </a:xfrm>
          <a:prstGeom prst="rect">
            <a:avLst/>
          </a:prstGeom>
        </p:spPr>
        <p:txBody>
          <a:bodyPr lIns="68562" tIns="34281" rIns="68562" bIns="3428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37301" y="1200150"/>
            <a:ext cx="4049641" cy="3394302"/>
          </a:xfrm>
          <a:prstGeom prst="rect">
            <a:avLst/>
          </a:prstGeom>
        </p:spPr>
        <p:txBody>
          <a:bodyPr lIns="68562" tIns="34281" rIns="68562" bIns="3428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06515" y="73025"/>
            <a:ext cx="8064500" cy="554038"/>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r>
              <a:rPr lang="zh-CN" altLang="en-US" smtClean="0"/>
              <a:t>单击此处编辑母版标题样式</a:t>
            </a:r>
            <a:endParaRPr lang="zh-CN" altLang="en-US"/>
          </a:p>
        </p:txBody>
      </p:sp>
      <p:sp>
        <p:nvSpPr>
          <p:cNvPr id="4" name="Rectangle 9"/>
          <p:cNvSpPr>
            <a:spLocks noGrp="1" noChangeArrowheads="1"/>
          </p:cNvSpPr>
          <p:nvPr>
            <p:ph type="dt" sz="half" idx="10"/>
          </p:nvPr>
        </p:nvSpPr>
        <p:spPr>
          <a:xfrm>
            <a:off x="5929318" y="4755595"/>
            <a:ext cx="1057275" cy="291430"/>
          </a:xfrm>
          <a:prstGeom prst="rect">
            <a:avLst/>
          </a:prstGeom>
          <a:ln/>
        </p:spPr>
        <p:txBody>
          <a:bodyPr/>
          <a:lstStyle>
            <a:lvl1pPr>
              <a:defRPr/>
            </a:lvl1pPr>
          </a:lstStyle>
          <a:p>
            <a:pPr>
              <a:defRPr/>
            </a:pPr>
            <a:r>
              <a:rPr lang="en-US" altLang="zh-CN" smtClean="0"/>
              <a:t>Page ‹#›</a:t>
            </a:r>
            <a:endParaRPr lang="en-GB" dirty="0"/>
          </a:p>
        </p:txBody>
      </p:sp>
    </p:spTree>
    <p:extLst>
      <p:ext uri="{BB962C8B-B14F-4D97-AF65-F5344CB8AC3E}">
        <p14:creationId xmlns:p14="http://schemas.microsoft.com/office/powerpoint/2010/main" val="355604119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06515" y="73025"/>
            <a:ext cx="8064500" cy="554038"/>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r>
              <a:rPr lang="zh-CN" altLang="en-US" smtClean="0"/>
              <a:t>单击此处编辑母版标题样式</a:t>
            </a:r>
            <a:endParaRPr lang="zh-CN" altLang="en-US"/>
          </a:p>
        </p:txBody>
      </p:sp>
      <p:sp>
        <p:nvSpPr>
          <p:cNvPr id="4" name="Rectangle 9"/>
          <p:cNvSpPr>
            <a:spLocks noGrp="1" noChangeArrowheads="1"/>
          </p:cNvSpPr>
          <p:nvPr>
            <p:ph type="dt" sz="half" idx="10"/>
          </p:nvPr>
        </p:nvSpPr>
        <p:spPr>
          <a:xfrm>
            <a:off x="5929318" y="4755595"/>
            <a:ext cx="1057275" cy="291430"/>
          </a:xfrm>
          <a:prstGeom prst="rect">
            <a:avLst/>
          </a:prstGeom>
          <a:ln/>
        </p:spPr>
        <p:txBody>
          <a:bodyPr/>
          <a:lstStyle>
            <a:lvl1pPr>
              <a:defRPr/>
            </a:lvl1pPr>
          </a:lstStyle>
          <a:p>
            <a:pPr>
              <a:defRPr/>
            </a:pPr>
            <a:r>
              <a:rPr lang="en-US" altLang="zh-CN" smtClean="0"/>
              <a:t>Page ‹#›</a:t>
            </a:r>
            <a:endParaRPr lang="en-GB" dirty="0"/>
          </a:p>
        </p:txBody>
      </p:sp>
    </p:spTree>
    <p:extLst>
      <p:ext uri="{BB962C8B-B14F-4D97-AF65-F5344CB8AC3E}">
        <p14:creationId xmlns:p14="http://schemas.microsoft.com/office/powerpoint/2010/main" val="216352988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封面（浅色）">
    <p:spTree>
      <p:nvGrpSpPr>
        <p:cNvPr id="1" name=""/>
        <p:cNvGrpSpPr/>
        <p:nvPr/>
      </p:nvGrpSpPr>
      <p:grpSpPr>
        <a:xfrm>
          <a:off x="0" y="0"/>
          <a:ext cx="0" cy="0"/>
          <a:chOff x="0" y="0"/>
          <a:chExt cx="0" cy="0"/>
        </a:xfrm>
      </p:grpSpPr>
      <p:pic>
        <p:nvPicPr>
          <p:cNvPr id="7" name="图片 6">
            <a:extLst>
              <a:ext uri="{FF2B5EF4-FFF2-40B4-BE49-F238E27FC236}">
                <a16:creationId xmlns="" xmlns:a16="http://schemas.microsoft.com/office/drawing/2014/main" id="{71053465-9117-4257-8AD2-2FFDD332D03D}"/>
              </a:ext>
            </a:extLst>
          </p:cNvPr>
          <p:cNvPicPr>
            <a:picLocks noChangeAspect="1"/>
          </p:cNvPicPr>
          <p:nvPr userDrawn="1"/>
        </p:nvPicPr>
        <p:blipFill>
          <a:blip r:embed="rId2"/>
          <a:stretch>
            <a:fillRect/>
          </a:stretch>
        </p:blipFill>
        <p:spPr>
          <a:xfrm>
            <a:off x="467491" y="2347579"/>
            <a:ext cx="1669362" cy="421100"/>
          </a:xfrm>
          <a:prstGeom prst="rect">
            <a:avLst/>
          </a:prstGeom>
        </p:spPr>
      </p:pic>
      <p:sp>
        <p:nvSpPr>
          <p:cNvPr id="10" name="标题 3">
            <a:extLst>
              <a:ext uri="{FF2B5EF4-FFF2-40B4-BE49-F238E27FC236}">
                <a16:creationId xmlns="" xmlns:a16="http://schemas.microsoft.com/office/drawing/2014/main" id="{10C61FE6-A433-47CF-AF72-79BB076C9F24}"/>
              </a:ext>
            </a:extLst>
          </p:cNvPr>
          <p:cNvSpPr>
            <a:spLocks noGrp="1"/>
          </p:cNvSpPr>
          <p:nvPr>
            <p:ph type="title" hasCustomPrompt="1"/>
          </p:nvPr>
        </p:nvSpPr>
        <p:spPr>
          <a:xfrm>
            <a:off x="467491" y="3027899"/>
            <a:ext cx="6696000" cy="540000"/>
          </a:xfrm>
          <a:prstGeom prst="rect">
            <a:avLst/>
          </a:prstGeom>
        </p:spPr>
        <p:txBody>
          <a:bodyPr/>
          <a:lstStyle/>
          <a:p>
            <a:r>
              <a:rPr kumimoji="1" lang="zh-CN" altLang="en-US" sz="3150" dirty="0">
                <a:latin typeface="Microsoft YaHei" panose="020B0503020204020204" pitchFamily="34" charset="-122"/>
                <a:ea typeface="Microsoft YaHei" panose="020B0503020204020204" pitchFamily="34" charset="-122"/>
              </a:rPr>
              <a:t>主标题内容文字区域</a:t>
            </a:r>
          </a:p>
        </p:txBody>
      </p:sp>
      <p:sp>
        <p:nvSpPr>
          <p:cNvPr id="12" name="文本占位符 19">
            <a:extLst>
              <a:ext uri="{FF2B5EF4-FFF2-40B4-BE49-F238E27FC236}">
                <a16:creationId xmlns="" xmlns:a16="http://schemas.microsoft.com/office/drawing/2014/main" id="{57343190-8AFD-4C4F-83E7-C7B97C170CF6}"/>
              </a:ext>
            </a:extLst>
          </p:cNvPr>
          <p:cNvSpPr>
            <a:spLocks noGrp="1"/>
          </p:cNvSpPr>
          <p:nvPr>
            <p:ph type="body" sz="quarter" idx="14" hasCustomPrompt="1"/>
          </p:nvPr>
        </p:nvSpPr>
        <p:spPr>
          <a:xfrm>
            <a:off x="467491" y="3686174"/>
            <a:ext cx="2700000" cy="243000"/>
          </a:xfrm>
          <a:prstGeom prst="rect">
            <a:avLst/>
          </a:prstGeom>
        </p:spPr>
        <p:txBody>
          <a:bodyPr>
            <a:normAutofit/>
          </a:bodyPr>
          <a:lstStyle>
            <a:lvl1pPr marL="0" indent="0">
              <a:buNone/>
              <a:defRPr sz="1125"/>
            </a:lvl1pPr>
          </a:lstStyle>
          <a:p>
            <a:pPr lvl="0"/>
            <a:r>
              <a:rPr lang="zh-CN" altLang="en-US" dirty="0"/>
              <a:t>部门：</a:t>
            </a:r>
            <a:endParaRPr lang="en-US" altLang="zh-CN" dirty="0"/>
          </a:p>
        </p:txBody>
      </p:sp>
      <p:sp>
        <p:nvSpPr>
          <p:cNvPr id="13" name="文本占位符 21">
            <a:extLst>
              <a:ext uri="{FF2B5EF4-FFF2-40B4-BE49-F238E27FC236}">
                <a16:creationId xmlns="" xmlns:a16="http://schemas.microsoft.com/office/drawing/2014/main" id="{9DDB8AC1-AF80-49B8-9ED4-8C3F93C3BB03}"/>
              </a:ext>
            </a:extLst>
          </p:cNvPr>
          <p:cNvSpPr>
            <a:spLocks noGrp="1"/>
          </p:cNvSpPr>
          <p:nvPr>
            <p:ph type="body" sz="quarter" idx="15" hasCustomPrompt="1"/>
          </p:nvPr>
        </p:nvSpPr>
        <p:spPr>
          <a:xfrm>
            <a:off x="467491" y="3964782"/>
            <a:ext cx="2700000" cy="207169"/>
          </a:xfrm>
          <a:prstGeom prst="rect">
            <a:avLst/>
          </a:prstGeom>
        </p:spPr>
        <p:txBody>
          <a:bodyPr>
            <a:noAutofit/>
          </a:bodyPr>
          <a:lstStyle>
            <a:lvl1pPr marL="0" indent="0">
              <a:buNone/>
              <a:defRPr sz="1125"/>
            </a:lvl1pPr>
          </a:lstStyle>
          <a:p>
            <a:pPr lvl="0"/>
            <a:r>
              <a:rPr lang="zh-CN" altLang="en-US" dirty="0"/>
              <a:t>汇报人：</a:t>
            </a:r>
          </a:p>
        </p:txBody>
      </p:sp>
    </p:spTree>
    <p:extLst>
      <p:ext uri="{BB962C8B-B14F-4D97-AF65-F5344CB8AC3E}">
        <p14:creationId xmlns:p14="http://schemas.microsoft.com/office/powerpoint/2010/main" val="3995502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323528" y="923605"/>
            <a:ext cx="4858735" cy="1889562"/>
          </a:xfrm>
        </p:spPr>
        <p:txBody>
          <a:bodyPr>
            <a:noAutofit/>
          </a:bodyPr>
          <a:lstStyle>
            <a:lvl1pPr algn="l">
              <a:defRPr sz="3600" b="1" baseline="0">
                <a:solidFill>
                  <a:schemeClr val="tx1">
                    <a:lumMod val="95000"/>
                    <a:lumOff val="5000"/>
                  </a:schemeClr>
                </a:solidFill>
                <a:latin typeface="+mn-lt"/>
                <a:ea typeface="黑体" pitchFamily="49" charset="-122"/>
                <a:cs typeface="Arial" pitchFamily="34" charset="0"/>
              </a:defRPr>
            </a:lvl1pPr>
          </a:lstStyle>
          <a:p>
            <a:r>
              <a:rPr lang="en-US" altLang="zh-CN" dirty="0" smtClean="0"/>
              <a:t>Headline in Arial bold 48 point</a:t>
            </a:r>
          </a:p>
        </p:txBody>
      </p:sp>
      <p:sp>
        <p:nvSpPr>
          <p:cNvPr id="3" name="副标题 2"/>
          <p:cNvSpPr>
            <a:spLocks noGrp="1"/>
          </p:cNvSpPr>
          <p:nvPr>
            <p:ph type="subTitle" idx="1" hasCustomPrompt="1"/>
          </p:nvPr>
        </p:nvSpPr>
        <p:spPr>
          <a:xfrm>
            <a:off x="323528" y="2820136"/>
            <a:ext cx="3239156" cy="809812"/>
          </a:xfrm>
        </p:spPr>
        <p:txBody>
          <a:bodyPr>
            <a:noAutofit/>
          </a:bodyPr>
          <a:lstStyle>
            <a:lvl1pPr marL="0" indent="0" algn="l">
              <a:buNone/>
              <a:defRPr sz="1800">
                <a:solidFill>
                  <a:schemeClr val="tx1"/>
                </a:solidFill>
                <a:latin typeface="+mn-lt"/>
                <a:ea typeface="黑体" pitchFamily="49" charset="-122"/>
                <a:cs typeface="Arial" pitchFamily="34" charset="0"/>
              </a:defRPr>
            </a:lvl1pPr>
            <a:lvl2pPr marL="457170" indent="0" algn="ctr">
              <a:buNone/>
              <a:defRPr>
                <a:solidFill>
                  <a:schemeClr val="tx1">
                    <a:tint val="75000"/>
                  </a:schemeClr>
                </a:solidFill>
              </a:defRPr>
            </a:lvl2pPr>
            <a:lvl3pPr marL="914339" indent="0" algn="ctr">
              <a:buNone/>
              <a:defRPr>
                <a:solidFill>
                  <a:schemeClr val="tx1">
                    <a:tint val="75000"/>
                  </a:schemeClr>
                </a:solidFill>
              </a:defRPr>
            </a:lvl3pPr>
            <a:lvl4pPr marL="1371509" indent="0" algn="ctr">
              <a:buNone/>
              <a:defRPr>
                <a:solidFill>
                  <a:schemeClr val="tx1">
                    <a:tint val="75000"/>
                  </a:schemeClr>
                </a:solidFill>
              </a:defRPr>
            </a:lvl4pPr>
            <a:lvl5pPr marL="1828678" indent="0" algn="ctr">
              <a:buNone/>
              <a:defRPr>
                <a:solidFill>
                  <a:schemeClr val="tx1">
                    <a:tint val="75000"/>
                  </a:schemeClr>
                </a:solidFill>
              </a:defRPr>
            </a:lvl5pPr>
            <a:lvl6pPr marL="2285848" indent="0" algn="ctr">
              <a:buNone/>
              <a:defRPr>
                <a:solidFill>
                  <a:schemeClr val="tx1">
                    <a:tint val="75000"/>
                  </a:schemeClr>
                </a:solidFill>
              </a:defRPr>
            </a:lvl6pPr>
            <a:lvl7pPr marL="2743017" indent="0" algn="ctr">
              <a:buNone/>
              <a:defRPr>
                <a:solidFill>
                  <a:schemeClr val="tx1">
                    <a:tint val="75000"/>
                  </a:schemeClr>
                </a:solidFill>
              </a:defRPr>
            </a:lvl7pPr>
            <a:lvl8pPr marL="3200186" indent="0" algn="ctr">
              <a:buNone/>
              <a:defRPr>
                <a:solidFill>
                  <a:schemeClr val="tx1">
                    <a:tint val="75000"/>
                  </a:schemeClr>
                </a:solidFill>
              </a:defRPr>
            </a:lvl8pPr>
            <a:lvl9pPr marL="3657356" indent="0" algn="ctr">
              <a:buNone/>
              <a:defRPr>
                <a:solidFill>
                  <a:schemeClr val="tx1">
                    <a:tint val="75000"/>
                  </a:schemeClr>
                </a:solidFill>
              </a:defRPr>
            </a:lvl9pPr>
          </a:lstStyle>
          <a:p>
            <a:r>
              <a:rPr lang="en-US" altLang="zh-CN" dirty="0" smtClean="0"/>
              <a:t>Department name</a:t>
            </a:r>
            <a:endParaRPr lang="zh-CN" altLang="en-US" dirty="0"/>
          </a:p>
        </p:txBody>
      </p:sp>
    </p:spTree>
    <p:extLst>
      <p:ext uri="{BB962C8B-B14F-4D97-AF65-F5344CB8AC3E}">
        <p14:creationId xmlns:p14="http://schemas.microsoft.com/office/powerpoint/2010/main" val="34821262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ntent Only">
    <p:spTree>
      <p:nvGrpSpPr>
        <p:cNvPr id="1" name=""/>
        <p:cNvGrpSpPr/>
        <p:nvPr/>
      </p:nvGrpSpPr>
      <p:grpSpPr>
        <a:xfrm>
          <a:off x="0" y="0"/>
          <a:ext cx="0" cy="0"/>
          <a:chOff x="0" y="0"/>
          <a:chExt cx="0" cy="0"/>
        </a:xfrm>
      </p:grpSpPr>
      <p:sp>
        <p:nvSpPr>
          <p:cNvPr id="3" name="内容占位符 2"/>
          <p:cNvSpPr>
            <a:spLocks noGrp="1"/>
          </p:cNvSpPr>
          <p:nvPr>
            <p:ph idx="1"/>
          </p:nvPr>
        </p:nvSpPr>
        <p:spPr>
          <a:xfrm>
            <a:off x="566593" y="1221588"/>
            <a:ext cx="7977308" cy="3145631"/>
          </a:xfrm>
          <a:prstGeom prst="rect">
            <a:avLst/>
          </a:prstGeom>
        </p:spPr>
        <p:txBody>
          <a:bodyPr/>
          <a:lstStyle>
            <a:lvl1pPr>
              <a:defRPr>
                <a:latin typeface="Arial" pitchFamily="34" charset="0"/>
                <a:ea typeface="+mn-ea"/>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extLst>
      <p:ext uri="{BB962C8B-B14F-4D97-AF65-F5344CB8AC3E}">
        <p14:creationId xmlns:p14="http://schemas.microsoft.com/office/powerpoint/2010/main" val="443402106"/>
      </p:ext>
    </p:extLst>
  </p:cSld>
  <p:clrMapOvr>
    <a:masterClrMapping/>
  </p:clrMapOvr>
  <p:transition advClick="0" advTm="8000"/>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theme" Target="../theme/theme10.xml"/><Relationship Id="rId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7.xml"/><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3.xml"/><Relationship Id="rId1"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11.png"/><Relationship Id="rId2" Type="http://schemas.openxmlformats.org/officeDocument/2006/relationships/slideLayout" Target="../slideLayouts/slideLayout15.xml"/><Relationship Id="rId16" Type="http://schemas.openxmlformats.org/officeDocument/2006/relationships/image" Target="../media/image10.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9.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8.jpe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theme" Target="../theme/theme7.xml"/><Relationship Id="rId1" Type="http://schemas.openxmlformats.org/officeDocument/2006/relationships/slideLayout" Target="../slideLayouts/slideLayout26.xml"/><Relationship Id="rId4" Type="http://schemas.openxmlformats.org/officeDocument/2006/relationships/image" Target="../media/image15.pn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5" Type="http://schemas.openxmlformats.org/officeDocument/2006/relationships/image" Target="../media/image7.png"/><Relationship Id="rId4" Type="http://schemas.openxmlformats.org/officeDocument/2006/relationships/image" Target="../media/image3.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9.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image" Target="../media/image17.png"/><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image" Target="../media/image16.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C:\Users\z00205060\Desktop\多媒体规范\浅色(横版）.jpg"/>
          <p:cNvPicPr>
            <a:picLocks noChangeAspect="1" noChangeArrowheads="1"/>
          </p:cNvPicPr>
          <p:nvPr userDrawn="1"/>
        </p:nvPicPr>
        <p:blipFill>
          <a:blip r:embed="rId8" cstate="print"/>
          <a:srcRect/>
          <a:stretch>
            <a:fillRect/>
          </a:stretch>
        </p:blipFill>
        <p:spPr bwMode="auto">
          <a:xfrm>
            <a:off x="0" y="0"/>
            <a:ext cx="9144000" cy="5144840"/>
          </a:xfrm>
          <a:prstGeom prst="rect">
            <a:avLst/>
          </a:prstGeom>
          <a:noFill/>
        </p:spPr>
      </p:pic>
      <p:sp>
        <p:nvSpPr>
          <p:cNvPr id="10" name="Text Box 5"/>
          <p:cNvSpPr txBox="1">
            <a:spLocks noChangeArrowheads="1"/>
          </p:cNvSpPr>
          <p:nvPr userDrawn="1"/>
        </p:nvSpPr>
        <p:spPr bwMode="auto">
          <a:xfrm>
            <a:off x="642207" y="4850602"/>
            <a:ext cx="2378215" cy="161583"/>
          </a:xfrm>
          <a:prstGeom prst="rect">
            <a:avLst/>
          </a:prstGeom>
          <a:noFill/>
          <a:ln>
            <a:noFill/>
          </a:ln>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050" dirty="0" smtClean="0">
                <a:solidFill>
                  <a:srgbClr val="000000">
                    <a:lumMod val="65000"/>
                    <a:lumOff val="35000"/>
                  </a:srgbClr>
                </a:solidFill>
                <a:latin typeface="FrutigerNext LT Light" pitchFamily="34" charset="0"/>
                <a:ea typeface="MS PGothic" pitchFamily="34" charset="-128"/>
              </a:rPr>
              <a:t>HUAWEI TECHNOLOGIES CO., LTD.</a:t>
            </a:r>
          </a:p>
        </p:txBody>
      </p:sp>
      <p:sp>
        <p:nvSpPr>
          <p:cNvPr id="5" name="TextBox 4"/>
          <p:cNvSpPr txBox="1"/>
          <p:nvPr userDrawn="1"/>
        </p:nvSpPr>
        <p:spPr>
          <a:xfrm>
            <a:off x="8223411" y="4792981"/>
            <a:ext cx="727758" cy="230832"/>
          </a:xfrm>
          <a:prstGeom prst="rect">
            <a:avLst/>
          </a:prstGeom>
          <a:noFill/>
        </p:spPr>
        <p:txBody>
          <a:bodyPr wrap="square" rtlCol="0">
            <a:spAutoFit/>
          </a:bodyPr>
          <a:lstStyle/>
          <a:p>
            <a:pPr eaLnBrk="1" hangingPunct="1">
              <a:buClr>
                <a:srgbClr val="CC9900"/>
              </a:buClr>
              <a:buFont typeface="Wingdings" pitchFamily="2" charset="2"/>
              <a:buNone/>
              <a:defRPr/>
            </a:pPr>
            <a:r>
              <a:rPr lang="en-US" altLang="zh-CN" sz="900" dirty="0" smtClean="0">
                <a:solidFill>
                  <a:srgbClr val="000000"/>
                </a:solidFill>
                <a:latin typeface="华文细黑"/>
                <a:ea typeface="华文细黑"/>
              </a:rPr>
              <a:t>Page</a:t>
            </a:r>
            <a:fld id="{C29AB6EF-06C0-49BE-A65A-464804E8FFF5}" type="slidenum">
              <a:rPr lang="de-DE" altLang="zh-CN" sz="900" smtClean="0">
                <a:solidFill>
                  <a:srgbClr val="000000"/>
                </a:solidFill>
                <a:latin typeface="华文细黑"/>
                <a:ea typeface="华文细黑"/>
              </a:rPr>
              <a:pPr eaLnBrk="1" hangingPunct="1">
                <a:buClr>
                  <a:srgbClr val="CC9900"/>
                </a:buClr>
                <a:buFont typeface="Wingdings" pitchFamily="2" charset="2"/>
                <a:buNone/>
                <a:defRPr/>
              </a:pPr>
              <a:t>‹#›</a:t>
            </a:fld>
            <a:endParaRPr lang="zh-CN" altLang="en-US" sz="900" dirty="0" err="1" smtClean="0">
              <a:solidFill>
                <a:srgbClr val="000000"/>
              </a:solidFill>
              <a:latin typeface="华文细黑"/>
              <a:ea typeface="华文细黑"/>
            </a:endParaRPr>
          </a:p>
        </p:txBody>
      </p:sp>
    </p:spTree>
    <p:extLst>
      <p:ext uri="{BB962C8B-B14F-4D97-AF65-F5344CB8AC3E}">
        <p14:creationId xmlns:p14="http://schemas.microsoft.com/office/powerpoint/2010/main" val="1628746959"/>
      </p:ext>
    </p:extLst>
  </p:cSld>
  <p:clrMap bg1="lt1" tx1="dk1" bg2="lt2" tx2="dk2" accent1="accent1" accent2="accent2" accent3="accent3" accent4="accent4" accent5="accent5" accent6="accent6" hlink="hlink" folHlink="folHlink"/>
  <p:sldLayoutIdLst>
    <p:sldLayoutId id="2147484919" r:id="rId1"/>
    <p:sldLayoutId id="2147484920" r:id="rId2"/>
    <p:sldLayoutId id="2147484921" r:id="rId3"/>
    <p:sldLayoutId id="2147484922" r:id="rId4"/>
    <p:sldLayoutId id="2147485098" r:id="rId5"/>
    <p:sldLayoutId id="2147485099" r:id="rId6"/>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2399" b="0">
          <a:solidFill>
            <a:srgbClr val="990000"/>
          </a:solidFill>
          <a:latin typeface="微软雅黑" pitchFamily="34" charset="-122"/>
          <a:ea typeface="微软雅黑" pitchFamily="34" charset="-122"/>
          <a:cs typeface="+mj-cs"/>
        </a:defRPr>
      </a:lvl1pPr>
      <a:lvl2pPr algn="l" rtl="0" eaLnBrk="1" fontAlgn="base" hangingPunct="1">
        <a:spcBef>
          <a:spcPct val="0"/>
        </a:spcBef>
        <a:spcAft>
          <a:spcPct val="0"/>
        </a:spcAft>
        <a:defRPr sz="2399" b="1">
          <a:solidFill>
            <a:srgbClr val="990000"/>
          </a:solidFill>
          <a:latin typeface="FrutigerNext LT Medium" pitchFamily="34" charset="0"/>
          <a:ea typeface="华文细黑" pitchFamily="2" charset="-122"/>
          <a:cs typeface="SimSun" pitchFamily="2" charset="-122"/>
        </a:defRPr>
      </a:lvl2pPr>
      <a:lvl3pPr algn="l" rtl="0" eaLnBrk="1" fontAlgn="base" hangingPunct="1">
        <a:spcBef>
          <a:spcPct val="0"/>
        </a:spcBef>
        <a:spcAft>
          <a:spcPct val="0"/>
        </a:spcAft>
        <a:defRPr sz="2399" b="1">
          <a:solidFill>
            <a:srgbClr val="990000"/>
          </a:solidFill>
          <a:latin typeface="FrutigerNext LT Medium" pitchFamily="34" charset="0"/>
          <a:ea typeface="华文细黑" pitchFamily="2" charset="-122"/>
          <a:cs typeface="SimSun" pitchFamily="2" charset="-122"/>
        </a:defRPr>
      </a:lvl3pPr>
      <a:lvl4pPr algn="l" rtl="0" eaLnBrk="1" fontAlgn="base" hangingPunct="1">
        <a:spcBef>
          <a:spcPct val="0"/>
        </a:spcBef>
        <a:spcAft>
          <a:spcPct val="0"/>
        </a:spcAft>
        <a:defRPr sz="2399" b="1">
          <a:solidFill>
            <a:srgbClr val="990000"/>
          </a:solidFill>
          <a:latin typeface="FrutigerNext LT Medium" pitchFamily="34" charset="0"/>
          <a:ea typeface="华文细黑" pitchFamily="2" charset="-122"/>
          <a:cs typeface="SimSun" pitchFamily="2" charset="-122"/>
        </a:defRPr>
      </a:lvl4pPr>
      <a:lvl5pPr algn="l" rtl="0" eaLnBrk="1" fontAlgn="base" hangingPunct="1">
        <a:spcBef>
          <a:spcPct val="0"/>
        </a:spcBef>
        <a:spcAft>
          <a:spcPct val="0"/>
        </a:spcAft>
        <a:defRPr sz="2399" b="1">
          <a:solidFill>
            <a:srgbClr val="990000"/>
          </a:solidFill>
          <a:latin typeface="FrutigerNext LT Medium" pitchFamily="34" charset="0"/>
          <a:ea typeface="华文细黑" pitchFamily="2" charset="-122"/>
          <a:cs typeface="SimSun" pitchFamily="2" charset="-122"/>
        </a:defRPr>
      </a:lvl5pPr>
      <a:lvl6pPr marL="342809" algn="l" rtl="0" eaLnBrk="1" fontAlgn="base" hangingPunct="1">
        <a:spcBef>
          <a:spcPct val="0"/>
        </a:spcBef>
        <a:spcAft>
          <a:spcPct val="0"/>
        </a:spcAft>
        <a:defRPr sz="2399" b="1">
          <a:solidFill>
            <a:srgbClr val="990000"/>
          </a:solidFill>
          <a:latin typeface="FrutigerNext LT Medium" pitchFamily="34" charset="0"/>
          <a:ea typeface="华文细黑" pitchFamily="2" charset="-122"/>
          <a:cs typeface="SimSun" pitchFamily="2" charset="-122"/>
        </a:defRPr>
      </a:lvl6pPr>
      <a:lvl7pPr marL="685617" algn="l" rtl="0" eaLnBrk="1" fontAlgn="base" hangingPunct="1">
        <a:spcBef>
          <a:spcPct val="0"/>
        </a:spcBef>
        <a:spcAft>
          <a:spcPct val="0"/>
        </a:spcAft>
        <a:defRPr sz="2399" b="1">
          <a:solidFill>
            <a:srgbClr val="990000"/>
          </a:solidFill>
          <a:latin typeface="FrutigerNext LT Medium" pitchFamily="34" charset="0"/>
          <a:ea typeface="华文细黑" pitchFamily="2" charset="-122"/>
          <a:cs typeface="SimSun" pitchFamily="2" charset="-122"/>
        </a:defRPr>
      </a:lvl7pPr>
      <a:lvl8pPr marL="1028426" algn="l" rtl="0" eaLnBrk="1" fontAlgn="base" hangingPunct="1">
        <a:spcBef>
          <a:spcPct val="0"/>
        </a:spcBef>
        <a:spcAft>
          <a:spcPct val="0"/>
        </a:spcAft>
        <a:defRPr sz="2399" b="1">
          <a:solidFill>
            <a:srgbClr val="990000"/>
          </a:solidFill>
          <a:latin typeface="FrutigerNext LT Medium" pitchFamily="34" charset="0"/>
          <a:ea typeface="华文细黑" pitchFamily="2" charset="-122"/>
          <a:cs typeface="SimSun" pitchFamily="2" charset="-122"/>
        </a:defRPr>
      </a:lvl8pPr>
      <a:lvl9pPr marL="1371234" algn="l" rtl="0" eaLnBrk="1" fontAlgn="base" hangingPunct="1">
        <a:spcBef>
          <a:spcPct val="0"/>
        </a:spcBef>
        <a:spcAft>
          <a:spcPct val="0"/>
        </a:spcAft>
        <a:defRPr sz="2399" b="1">
          <a:solidFill>
            <a:srgbClr val="990000"/>
          </a:solidFill>
          <a:latin typeface="FrutigerNext LT Medium" pitchFamily="34" charset="0"/>
          <a:ea typeface="华文细黑" pitchFamily="2" charset="-122"/>
          <a:cs typeface="SimSun" pitchFamily="2" charset="-122"/>
        </a:defRPr>
      </a:lvl9pPr>
    </p:titleStyle>
    <p:bodyStyle>
      <a:lvl1pPr marL="257106" indent="-257106" algn="l" rtl="0" eaLnBrk="1" fontAlgn="base" hangingPunct="1">
        <a:spcBef>
          <a:spcPct val="20000"/>
        </a:spcBef>
        <a:spcAft>
          <a:spcPct val="0"/>
        </a:spcAft>
        <a:buClr>
          <a:srgbClr val="990000"/>
        </a:buClr>
        <a:buChar char="•"/>
        <a:defRPr sz="1800" b="1">
          <a:solidFill>
            <a:schemeClr val="tx1"/>
          </a:solidFill>
          <a:latin typeface="微软雅黑" pitchFamily="34" charset="-122"/>
          <a:ea typeface="微软雅黑" pitchFamily="34" charset="-122"/>
          <a:cs typeface="+mn-cs"/>
        </a:defRPr>
      </a:lvl1pPr>
      <a:lvl2pPr marL="557064" indent="-214255" algn="l" rtl="0" eaLnBrk="1" fontAlgn="base" hangingPunct="1">
        <a:spcBef>
          <a:spcPct val="20000"/>
        </a:spcBef>
        <a:spcAft>
          <a:spcPct val="0"/>
        </a:spcAft>
        <a:buFont typeface="Arial" charset="0"/>
        <a:buChar char="›"/>
        <a:defRPr sz="1500">
          <a:solidFill>
            <a:schemeClr val="tx1"/>
          </a:solidFill>
          <a:latin typeface="微软雅黑" pitchFamily="34" charset="-122"/>
          <a:ea typeface="微软雅黑" pitchFamily="34" charset="-122"/>
          <a:cs typeface="+mn-cs"/>
        </a:defRPr>
      </a:lvl2pPr>
      <a:lvl3pPr marL="857021" indent="-171404" algn="l" rtl="0" eaLnBrk="1" fontAlgn="base" hangingPunct="1">
        <a:spcBef>
          <a:spcPct val="20000"/>
        </a:spcBef>
        <a:spcAft>
          <a:spcPct val="0"/>
        </a:spcAft>
        <a:buFont typeface="FrutigerNext LT Medium" pitchFamily="34" charset="0"/>
        <a:buChar char="»"/>
        <a:defRPr>
          <a:solidFill>
            <a:schemeClr val="tx1"/>
          </a:solidFill>
          <a:latin typeface="微软雅黑" pitchFamily="34" charset="-122"/>
          <a:ea typeface="微软雅黑" pitchFamily="34" charset="-122"/>
          <a:cs typeface="+mn-cs"/>
        </a:defRPr>
      </a:lvl3pPr>
      <a:lvl4pPr marL="1199830" indent="-171404" algn="l" rtl="0" eaLnBrk="1" fontAlgn="base" hangingPunct="1">
        <a:spcBef>
          <a:spcPct val="20000"/>
        </a:spcBef>
        <a:spcAft>
          <a:spcPct val="0"/>
        </a:spcAft>
        <a:buChar char="–"/>
        <a:defRPr sz="1200">
          <a:solidFill>
            <a:schemeClr val="tx1"/>
          </a:solidFill>
          <a:latin typeface="微软雅黑" pitchFamily="34" charset="-122"/>
          <a:ea typeface="微软雅黑" pitchFamily="34" charset="-122"/>
          <a:cs typeface="+mn-cs"/>
        </a:defRPr>
      </a:lvl4pPr>
      <a:lvl5pPr marL="1542639" indent="-171404" algn="l" rtl="0" eaLnBrk="1" fontAlgn="base" hangingPunct="1">
        <a:spcBef>
          <a:spcPct val="20000"/>
        </a:spcBef>
        <a:spcAft>
          <a:spcPct val="0"/>
        </a:spcAft>
        <a:buFont typeface="Arial" charset="0"/>
        <a:buChar char="~"/>
        <a:defRPr sz="1200">
          <a:solidFill>
            <a:schemeClr val="tx1"/>
          </a:solidFill>
          <a:latin typeface="微软雅黑" pitchFamily="34" charset="-122"/>
          <a:ea typeface="微软雅黑" pitchFamily="34" charset="-122"/>
          <a:cs typeface="+mn-cs"/>
        </a:defRPr>
      </a:lvl5pPr>
      <a:lvl6pPr marL="1885447" indent="-171404" algn="l" rtl="0" eaLnBrk="1" fontAlgn="base" hangingPunct="1">
        <a:spcBef>
          <a:spcPct val="20000"/>
        </a:spcBef>
        <a:spcAft>
          <a:spcPct val="0"/>
        </a:spcAft>
        <a:buFont typeface="Arial" charset="0"/>
        <a:buChar char="~"/>
        <a:defRPr sz="1200">
          <a:solidFill>
            <a:schemeClr val="tx1"/>
          </a:solidFill>
          <a:latin typeface="+mn-lt"/>
          <a:ea typeface="+mn-ea"/>
          <a:cs typeface="+mn-cs"/>
        </a:defRPr>
      </a:lvl6pPr>
      <a:lvl7pPr marL="2228256" indent="-171404" algn="l" rtl="0" eaLnBrk="1" fontAlgn="base" hangingPunct="1">
        <a:spcBef>
          <a:spcPct val="20000"/>
        </a:spcBef>
        <a:spcAft>
          <a:spcPct val="0"/>
        </a:spcAft>
        <a:buFont typeface="Arial" charset="0"/>
        <a:buChar char="~"/>
        <a:defRPr sz="1200">
          <a:solidFill>
            <a:schemeClr val="tx1"/>
          </a:solidFill>
          <a:latin typeface="+mn-lt"/>
          <a:ea typeface="+mn-ea"/>
          <a:cs typeface="+mn-cs"/>
        </a:defRPr>
      </a:lvl7pPr>
      <a:lvl8pPr marL="2571064" indent="-171404" algn="l" rtl="0" eaLnBrk="1" fontAlgn="base" hangingPunct="1">
        <a:spcBef>
          <a:spcPct val="20000"/>
        </a:spcBef>
        <a:spcAft>
          <a:spcPct val="0"/>
        </a:spcAft>
        <a:buFont typeface="Arial" charset="0"/>
        <a:buChar char="~"/>
        <a:defRPr sz="1200">
          <a:solidFill>
            <a:schemeClr val="tx1"/>
          </a:solidFill>
          <a:latin typeface="+mn-lt"/>
          <a:ea typeface="+mn-ea"/>
          <a:cs typeface="+mn-cs"/>
        </a:defRPr>
      </a:lvl8pPr>
      <a:lvl9pPr marL="2913873" indent="-171404" algn="l" rtl="0" eaLnBrk="1" fontAlgn="base" hangingPunct="1">
        <a:spcBef>
          <a:spcPct val="20000"/>
        </a:spcBef>
        <a:spcAft>
          <a:spcPct val="0"/>
        </a:spcAft>
        <a:buFont typeface="Arial" charset="0"/>
        <a:buChar char="~"/>
        <a:defRPr sz="1200">
          <a:solidFill>
            <a:schemeClr val="tx1"/>
          </a:solidFill>
          <a:latin typeface="+mn-lt"/>
          <a:ea typeface="+mn-ea"/>
          <a:cs typeface="+mn-cs"/>
        </a:defRPr>
      </a:lvl9pPr>
    </p:bodyStyle>
    <p:otherStyle>
      <a:defPPr>
        <a:defRPr lang="zh-CN"/>
      </a:defPPr>
      <a:lvl1pPr marL="0" algn="l" defTabSz="685617" rtl="0" eaLnBrk="1" latinLnBrk="0" hangingPunct="1">
        <a:defRPr sz="1350" kern="1200">
          <a:solidFill>
            <a:schemeClr val="tx1"/>
          </a:solidFill>
          <a:latin typeface="+mn-lt"/>
          <a:ea typeface="+mn-ea"/>
          <a:cs typeface="+mn-cs"/>
        </a:defRPr>
      </a:lvl1pPr>
      <a:lvl2pPr marL="342809" algn="l" defTabSz="685617" rtl="0" eaLnBrk="1" latinLnBrk="0" hangingPunct="1">
        <a:defRPr sz="1350" kern="1200">
          <a:solidFill>
            <a:schemeClr val="tx1"/>
          </a:solidFill>
          <a:latin typeface="+mn-lt"/>
          <a:ea typeface="+mn-ea"/>
          <a:cs typeface="+mn-cs"/>
        </a:defRPr>
      </a:lvl2pPr>
      <a:lvl3pPr marL="685617" algn="l" defTabSz="685617" rtl="0" eaLnBrk="1" latinLnBrk="0" hangingPunct="1">
        <a:defRPr sz="1350" kern="1200">
          <a:solidFill>
            <a:schemeClr val="tx1"/>
          </a:solidFill>
          <a:latin typeface="+mn-lt"/>
          <a:ea typeface="+mn-ea"/>
          <a:cs typeface="+mn-cs"/>
        </a:defRPr>
      </a:lvl3pPr>
      <a:lvl4pPr marL="1028426" algn="l" defTabSz="685617" rtl="0" eaLnBrk="1" latinLnBrk="0" hangingPunct="1">
        <a:defRPr sz="1350" kern="1200">
          <a:solidFill>
            <a:schemeClr val="tx1"/>
          </a:solidFill>
          <a:latin typeface="+mn-lt"/>
          <a:ea typeface="+mn-ea"/>
          <a:cs typeface="+mn-cs"/>
        </a:defRPr>
      </a:lvl4pPr>
      <a:lvl5pPr marL="1371234" algn="l" defTabSz="685617" rtl="0" eaLnBrk="1" latinLnBrk="0" hangingPunct="1">
        <a:defRPr sz="1350" kern="1200">
          <a:solidFill>
            <a:schemeClr val="tx1"/>
          </a:solidFill>
          <a:latin typeface="+mn-lt"/>
          <a:ea typeface="+mn-ea"/>
          <a:cs typeface="+mn-cs"/>
        </a:defRPr>
      </a:lvl5pPr>
      <a:lvl6pPr marL="1714043" algn="l" defTabSz="685617" rtl="0" eaLnBrk="1" latinLnBrk="0" hangingPunct="1">
        <a:defRPr sz="1350" kern="1200">
          <a:solidFill>
            <a:schemeClr val="tx1"/>
          </a:solidFill>
          <a:latin typeface="+mn-lt"/>
          <a:ea typeface="+mn-ea"/>
          <a:cs typeface="+mn-cs"/>
        </a:defRPr>
      </a:lvl6pPr>
      <a:lvl7pPr marL="2056851" algn="l" defTabSz="685617" rtl="0" eaLnBrk="1" latinLnBrk="0" hangingPunct="1">
        <a:defRPr sz="1350" kern="1200">
          <a:solidFill>
            <a:schemeClr val="tx1"/>
          </a:solidFill>
          <a:latin typeface="+mn-lt"/>
          <a:ea typeface="+mn-ea"/>
          <a:cs typeface="+mn-cs"/>
        </a:defRPr>
      </a:lvl7pPr>
      <a:lvl8pPr marL="2399660" algn="l" defTabSz="685617" rtl="0" eaLnBrk="1" latinLnBrk="0" hangingPunct="1">
        <a:defRPr sz="1350" kern="1200">
          <a:solidFill>
            <a:schemeClr val="tx1"/>
          </a:solidFill>
          <a:latin typeface="+mn-lt"/>
          <a:ea typeface="+mn-ea"/>
          <a:cs typeface="+mn-cs"/>
        </a:defRPr>
      </a:lvl8pPr>
      <a:lvl9pPr marL="2742468" algn="l" defTabSz="685617"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6" descr="5"/>
          <p:cNvPicPr>
            <a:picLocks noChangeAspect="1" noChangeArrowheads="1"/>
          </p:cNvPicPr>
          <p:nvPr/>
        </p:nvPicPr>
        <p:blipFill>
          <a:blip r:embed="rId3" cstate="print"/>
          <a:srcRect/>
          <a:stretch>
            <a:fillRect/>
          </a:stretch>
        </p:blipFill>
        <p:spPr bwMode="auto">
          <a:xfrm>
            <a:off x="0" y="4423172"/>
            <a:ext cx="9144000" cy="752475"/>
          </a:xfrm>
          <a:prstGeom prst="rect">
            <a:avLst/>
          </a:prstGeom>
          <a:noFill/>
          <a:ln w="9525">
            <a:noFill/>
            <a:miter lim="800000"/>
            <a:headEnd/>
            <a:tailEnd/>
          </a:ln>
        </p:spPr>
      </p:pic>
      <p:sp>
        <p:nvSpPr>
          <p:cNvPr id="76" name="Text Box 7"/>
          <p:cNvSpPr txBox="1">
            <a:spLocks noChangeArrowheads="1"/>
          </p:cNvSpPr>
          <p:nvPr/>
        </p:nvSpPr>
        <p:spPr bwMode="auto">
          <a:xfrm>
            <a:off x="3170061" y="2001442"/>
            <a:ext cx="2805466" cy="761371"/>
          </a:xfrm>
          <a:prstGeom prst="rect">
            <a:avLst/>
          </a:prstGeom>
          <a:noFill/>
          <a:ln>
            <a:noFill/>
          </a:ln>
          <a:extLst/>
        </p:spPr>
        <p:txBody>
          <a:bodyPr wrap="none" lIns="83448" tIns="41724" rIns="83448" bIns="41724">
            <a:spAutoFit/>
          </a:bodyPr>
          <a:lstStyle>
            <a:lvl1pPr defTabSz="835025" eaLnBrk="0" hangingPunct="0">
              <a:defRPr>
                <a:solidFill>
                  <a:schemeClr val="tx1"/>
                </a:solidFill>
                <a:latin typeface="Calibri" pitchFamily="34" charset="0"/>
                <a:ea typeface="宋体" pitchFamily="2" charset="-122"/>
              </a:defRPr>
            </a:lvl1pPr>
            <a:lvl2pPr marL="742950" indent="-285750" defTabSz="835025" eaLnBrk="0" hangingPunct="0">
              <a:defRPr>
                <a:solidFill>
                  <a:schemeClr val="tx1"/>
                </a:solidFill>
                <a:latin typeface="Calibri" pitchFamily="34" charset="0"/>
                <a:ea typeface="宋体" pitchFamily="2" charset="-122"/>
              </a:defRPr>
            </a:lvl2pPr>
            <a:lvl3pPr marL="1143000" indent="-228600" defTabSz="835025" eaLnBrk="0" hangingPunct="0">
              <a:defRPr>
                <a:solidFill>
                  <a:schemeClr val="tx1"/>
                </a:solidFill>
                <a:latin typeface="Calibri" pitchFamily="34" charset="0"/>
                <a:ea typeface="宋体" pitchFamily="2" charset="-122"/>
              </a:defRPr>
            </a:lvl3pPr>
            <a:lvl4pPr marL="1600200" indent="-228600" defTabSz="835025" eaLnBrk="0" hangingPunct="0">
              <a:defRPr>
                <a:solidFill>
                  <a:schemeClr val="tx1"/>
                </a:solidFill>
                <a:latin typeface="Calibri" pitchFamily="34" charset="0"/>
                <a:ea typeface="宋体" pitchFamily="2" charset="-122"/>
              </a:defRPr>
            </a:lvl4pPr>
            <a:lvl5pPr marL="2057400" indent="-228600" defTabSz="835025" eaLnBrk="0" hangingPunct="0">
              <a:defRPr>
                <a:solidFill>
                  <a:schemeClr val="tx1"/>
                </a:solidFill>
                <a:latin typeface="Calibri" pitchFamily="34" charset="0"/>
                <a:ea typeface="宋体" pitchFamily="2" charset="-122"/>
              </a:defRPr>
            </a:lvl5pPr>
            <a:lvl6pPr marL="2514600" indent="-228600" defTabSz="8350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8350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8350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835025" eaLnBrk="0" fontAlgn="base" hangingPunct="0">
              <a:spcBef>
                <a:spcPct val="0"/>
              </a:spcBef>
              <a:spcAft>
                <a:spcPct val="0"/>
              </a:spcAft>
              <a:defRPr>
                <a:solidFill>
                  <a:schemeClr val="tx1"/>
                </a:solidFill>
                <a:latin typeface="Calibri" pitchFamily="34" charset="0"/>
                <a:ea typeface="宋体" pitchFamily="2" charset="-122"/>
              </a:defRPr>
            </a:lvl9pPr>
          </a:lstStyle>
          <a:p>
            <a:pPr algn="ctr">
              <a:defRPr/>
            </a:pPr>
            <a:r>
              <a:rPr lang="en-US" altLang="zh-CN" sz="4400" dirty="0" smtClean="0">
                <a:solidFill>
                  <a:srgbClr val="990000"/>
                </a:solidFill>
                <a:latin typeface="Arial" charset="0"/>
                <a:ea typeface="MS PGothic" pitchFamily="34" charset="-128"/>
              </a:rPr>
              <a:t>Thank you</a:t>
            </a:r>
          </a:p>
        </p:txBody>
      </p:sp>
      <p:sp>
        <p:nvSpPr>
          <p:cNvPr id="77" name="Text Box 8"/>
          <p:cNvSpPr txBox="1">
            <a:spLocks noChangeArrowheads="1"/>
          </p:cNvSpPr>
          <p:nvPr/>
        </p:nvSpPr>
        <p:spPr bwMode="auto">
          <a:xfrm>
            <a:off x="3200102" y="2571750"/>
            <a:ext cx="2745385" cy="484372"/>
          </a:xfrm>
          <a:prstGeom prst="rect">
            <a:avLst/>
          </a:prstGeom>
          <a:noFill/>
          <a:ln>
            <a:noFill/>
          </a:ln>
          <a:extLst/>
        </p:spPr>
        <p:txBody>
          <a:bodyPr wrap="none" lIns="83448" tIns="41724" rIns="83448" bIns="41724">
            <a:spAutoFit/>
          </a:bodyPr>
          <a:lstStyle/>
          <a:p>
            <a:pPr algn="ctr" defTabSz="835025">
              <a:defRPr/>
            </a:pPr>
            <a:r>
              <a:rPr lang="en-US" altLang="zh-CN" sz="2600">
                <a:solidFill>
                  <a:srgbClr val="666666"/>
                </a:solidFill>
                <a:latin typeface="Arial" charset="0"/>
                <a:ea typeface="ＭＳ Ｐゴシック" pitchFamily="34" charset="-128"/>
              </a:rPr>
              <a:t>www.huawei.com</a:t>
            </a:r>
            <a:endParaRPr lang="en-US" altLang="zh-CN" sz="2600">
              <a:solidFill>
                <a:srgbClr val="990000"/>
              </a:solidFill>
              <a:latin typeface="Arial" charset="0"/>
              <a:ea typeface="ＭＳ Ｐゴシック" pitchFamily="34" charset="-128"/>
            </a:endParaRPr>
          </a:p>
        </p:txBody>
      </p:sp>
      <p:sp>
        <p:nvSpPr>
          <p:cNvPr id="11269" name="Rectangle 10"/>
          <p:cNvSpPr>
            <a:spLocks noChangeArrowheads="1"/>
          </p:cNvSpPr>
          <p:nvPr/>
        </p:nvSpPr>
        <p:spPr bwMode="auto">
          <a:xfrm>
            <a:off x="-1952625" y="519112"/>
            <a:ext cx="1844675" cy="5523168"/>
          </a:xfrm>
          <a:prstGeom prst="rect">
            <a:avLst/>
          </a:prstGeom>
          <a:noFill/>
          <a:ln w="9525">
            <a:noFill/>
            <a:miter lim="800000"/>
            <a:headEnd/>
            <a:tailEnd/>
          </a:ln>
          <a:effectLst/>
        </p:spPr>
        <p:txBody>
          <a:bodyPr lIns="80124" tIns="40063" rIns="80124" bIns="40063">
            <a:spAutoFit/>
          </a:bodyPr>
          <a:lstStyle/>
          <a:p>
            <a:pPr marL="342900" indent="-342900" algn="r">
              <a:lnSpc>
                <a:spcPct val="125000"/>
              </a:lnSpc>
              <a:spcBef>
                <a:spcPct val="20000"/>
              </a:spcBef>
              <a:defRPr/>
            </a:pPr>
            <a:r>
              <a:rPr lang="zh-CN" altLang="en-US" sz="1100">
                <a:solidFill>
                  <a:srgbClr val="FFFFFF"/>
                </a:solidFill>
                <a:latin typeface="Calibri" pitchFamily="34" charset="0"/>
                <a:ea typeface="宋体" charset="-122"/>
              </a:rPr>
              <a:t>英文标题</a:t>
            </a:r>
            <a:r>
              <a:rPr lang="en-US" altLang="zh-CN" sz="1100">
                <a:solidFill>
                  <a:srgbClr val="FFFFFF"/>
                </a:solidFill>
                <a:latin typeface="Calibri" pitchFamily="34" charset="0"/>
                <a:ea typeface="宋体" charset="-122"/>
              </a:rPr>
              <a:t>:32-35pt  </a:t>
            </a:r>
            <a:endParaRPr lang="zh-CN" altLang="en-US" sz="1100">
              <a:solidFill>
                <a:srgbClr val="FFFFFF"/>
              </a:solidFill>
              <a:latin typeface="Calibri" pitchFamily="34" charset="0"/>
              <a:ea typeface="宋体" charset="-122"/>
            </a:endParaRPr>
          </a:p>
          <a:p>
            <a:pPr marL="342900" indent="-342900" algn="r">
              <a:lnSpc>
                <a:spcPct val="125000"/>
              </a:lnSpc>
              <a:spcBef>
                <a:spcPct val="20000"/>
              </a:spcBef>
              <a:defRPr/>
            </a:pPr>
            <a:r>
              <a:rPr lang="zh-CN" altLang="en-US" sz="1100">
                <a:solidFill>
                  <a:srgbClr val="FFFFFF"/>
                </a:solidFill>
                <a:latin typeface="Calibri" pitchFamily="34" charset="0"/>
                <a:ea typeface="宋体" charset="-122"/>
              </a:rPr>
              <a:t>颜色</a:t>
            </a:r>
            <a:r>
              <a:rPr lang="en-US" altLang="zh-CN" sz="1100">
                <a:solidFill>
                  <a:srgbClr val="FFFFFF"/>
                </a:solidFill>
                <a:latin typeface="Calibri" pitchFamily="34" charset="0"/>
                <a:ea typeface="宋体" charset="-122"/>
              </a:rPr>
              <a:t>: R153 G0 B0</a:t>
            </a:r>
          </a:p>
          <a:p>
            <a:pPr marL="342900" indent="-342900" algn="r">
              <a:lnSpc>
                <a:spcPct val="125000"/>
              </a:lnSpc>
              <a:spcBef>
                <a:spcPct val="20000"/>
              </a:spcBef>
              <a:defRPr/>
            </a:pPr>
            <a:r>
              <a:rPr lang="zh-CN" altLang="en-US" sz="1100">
                <a:solidFill>
                  <a:srgbClr val="FFFFFF"/>
                </a:solidFill>
                <a:latin typeface="Calibri" pitchFamily="34" charset="0"/>
                <a:ea typeface="宋体" charset="-122"/>
              </a:rPr>
              <a:t>内部使用字体 </a:t>
            </a:r>
            <a:r>
              <a:rPr lang="en-US" altLang="zh-CN" sz="1100">
                <a:solidFill>
                  <a:srgbClr val="FFFFFF"/>
                </a:solidFill>
                <a:latin typeface="Calibri" pitchFamily="34" charset="0"/>
                <a:ea typeface="宋体" charset="-122"/>
              </a:rPr>
              <a:t>:</a:t>
            </a:r>
          </a:p>
          <a:p>
            <a:pPr marL="342900" indent="-342900" algn="r">
              <a:lnSpc>
                <a:spcPct val="125000"/>
              </a:lnSpc>
              <a:spcBef>
                <a:spcPct val="20000"/>
              </a:spcBef>
              <a:defRPr/>
            </a:pPr>
            <a:r>
              <a:rPr lang="en-US" altLang="zh-CN" sz="1100">
                <a:solidFill>
                  <a:srgbClr val="FFFFFF"/>
                </a:solidFill>
                <a:latin typeface="Calibri" pitchFamily="34" charset="0"/>
                <a:ea typeface="宋体" charset="-122"/>
              </a:rPr>
              <a:t>FrutigerNext LT Medium</a:t>
            </a:r>
          </a:p>
          <a:p>
            <a:pPr marL="342900" indent="-342900" algn="r">
              <a:lnSpc>
                <a:spcPct val="125000"/>
              </a:lnSpc>
              <a:spcBef>
                <a:spcPct val="20000"/>
              </a:spcBef>
              <a:defRPr/>
            </a:pPr>
            <a:r>
              <a:rPr lang="zh-CN" altLang="en-US" sz="1100">
                <a:solidFill>
                  <a:srgbClr val="FFFFFF"/>
                </a:solidFill>
                <a:latin typeface="Calibri" pitchFamily="34" charset="0"/>
                <a:ea typeface="宋体" charset="-122"/>
              </a:rPr>
              <a:t>外部使用字体 </a:t>
            </a:r>
            <a:r>
              <a:rPr lang="en-US" altLang="zh-CN" sz="1100">
                <a:solidFill>
                  <a:srgbClr val="FFFFFF"/>
                </a:solidFill>
                <a:latin typeface="Calibri" pitchFamily="34" charset="0"/>
                <a:ea typeface="宋体" charset="-122"/>
              </a:rPr>
              <a:t>: Arial</a:t>
            </a:r>
          </a:p>
          <a:p>
            <a:pPr marL="342900" indent="-342900" algn="r">
              <a:lnSpc>
                <a:spcPct val="75000"/>
              </a:lnSpc>
              <a:spcBef>
                <a:spcPct val="20000"/>
              </a:spcBef>
              <a:defRPr/>
            </a:pPr>
            <a:endParaRPr lang="en-US" altLang="zh-CN" sz="1100">
              <a:solidFill>
                <a:srgbClr val="FFFFFF"/>
              </a:solidFill>
              <a:latin typeface="Calibri" pitchFamily="34" charset="0"/>
              <a:ea typeface="宋体" charset="-122"/>
            </a:endParaRPr>
          </a:p>
          <a:p>
            <a:pPr marL="342900" indent="-342900" algn="r">
              <a:lnSpc>
                <a:spcPct val="125000"/>
              </a:lnSpc>
              <a:spcBef>
                <a:spcPct val="20000"/>
              </a:spcBef>
              <a:defRPr/>
            </a:pPr>
            <a:r>
              <a:rPr lang="zh-CN" altLang="en-US" sz="1100">
                <a:solidFill>
                  <a:srgbClr val="FFFFFF"/>
                </a:solidFill>
                <a:latin typeface="Calibri" pitchFamily="34" charset="0"/>
                <a:ea typeface="宋体" charset="-122"/>
              </a:rPr>
              <a:t>中文标题</a:t>
            </a:r>
            <a:r>
              <a:rPr lang="en-US" altLang="zh-CN" sz="1100">
                <a:solidFill>
                  <a:srgbClr val="FFFFFF"/>
                </a:solidFill>
                <a:latin typeface="Calibri" pitchFamily="34" charset="0"/>
                <a:ea typeface="宋体" charset="-122"/>
              </a:rPr>
              <a:t>:30-32pt  </a:t>
            </a:r>
            <a:endParaRPr lang="zh-CN" altLang="en-US" sz="1100">
              <a:solidFill>
                <a:srgbClr val="FFFFFF"/>
              </a:solidFill>
              <a:latin typeface="Calibri" pitchFamily="34" charset="0"/>
              <a:ea typeface="宋体" charset="-122"/>
            </a:endParaRPr>
          </a:p>
          <a:p>
            <a:pPr marL="342900" indent="-342900" algn="r">
              <a:lnSpc>
                <a:spcPct val="125000"/>
              </a:lnSpc>
              <a:spcBef>
                <a:spcPct val="20000"/>
              </a:spcBef>
              <a:defRPr/>
            </a:pPr>
            <a:r>
              <a:rPr lang="zh-CN" altLang="en-US" sz="1100">
                <a:solidFill>
                  <a:srgbClr val="FFFFFF"/>
                </a:solidFill>
                <a:latin typeface="Calibri" pitchFamily="34" charset="0"/>
                <a:ea typeface="宋体" charset="-122"/>
              </a:rPr>
              <a:t>颜色</a:t>
            </a:r>
            <a:r>
              <a:rPr lang="en-US" altLang="zh-CN" sz="1100">
                <a:solidFill>
                  <a:srgbClr val="FFFFFF"/>
                </a:solidFill>
                <a:latin typeface="Calibri" pitchFamily="34" charset="0"/>
                <a:ea typeface="宋体" charset="-122"/>
              </a:rPr>
              <a:t>: R153 G0 B0</a:t>
            </a:r>
          </a:p>
          <a:p>
            <a:pPr marL="342900" indent="-342900" algn="r">
              <a:lnSpc>
                <a:spcPct val="125000"/>
              </a:lnSpc>
              <a:spcBef>
                <a:spcPct val="20000"/>
              </a:spcBef>
              <a:defRPr/>
            </a:pPr>
            <a:r>
              <a:rPr lang="zh-CN" altLang="en-US" sz="1100">
                <a:solidFill>
                  <a:srgbClr val="FFFFFF"/>
                </a:solidFill>
                <a:latin typeface="Calibri" pitchFamily="34" charset="0"/>
                <a:ea typeface="宋体" charset="-122"/>
              </a:rPr>
              <a:t>字体</a:t>
            </a:r>
            <a:r>
              <a:rPr lang="en-US" altLang="zh-CN" sz="1100">
                <a:solidFill>
                  <a:srgbClr val="FFFFFF"/>
                </a:solidFill>
                <a:latin typeface="Calibri" pitchFamily="34" charset="0"/>
                <a:ea typeface="宋体" charset="-122"/>
              </a:rPr>
              <a:t>:</a:t>
            </a:r>
            <a:r>
              <a:rPr lang="zh-CN" altLang="en-US" sz="1100">
                <a:solidFill>
                  <a:srgbClr val="FFFFFF"/>
                </a:solidFill>
                <a:latin typeface="Calibri" pitchFamily="34" charset="0"/>
                <a:ea typeface="宋体" charset="-122"/>
              </a:rPr>
              <a:t>黑体</a:t>
            </a:r>
          </a:p>
          <a:p>
            <a:pPr marL="342900" indent="-342900" algn="r">
              <a:lnSpc>
                <a:spcPct val="125000"/>
              </a:lnSpc>
              <a:spcBef>
                <a:spcPct val="20000"/>
              </a:spcBef>
              <a:defRPr/>
            </a:pPr>
            <a:endParaRPr lang="zh-CN" altLang="en-US" sz="1100">
              <a:solidFill>
                <a:srgbClr val="FFFFFF"/>
              </a:solidFill>
              <a:latin typeface="Calibri" pitchFamily="34" charset="0"/>
              <a:ea typeface="宋体" charset="-122"/>
            </a:endParaRPr>
          </a:p>
          <a:p>
            <a:pPr marL="342900" indent="-342900" algn="r">
              <a:lnSpc>
                <a:spcPct val="125000"/>
              </a:lnSpc>
              <a:spcBef>
                <a:spcPct val="20000"/>
              </a:spcBef>
              <a:defRPr/>
            </a:pPr>
            <a:endParaRPr lang="zh-CN" altLang="en-US" sz="1100">
              <a:solidFill>
                <a:srgbClr val="FFFFFF"/>
              </a:solidFill>
              <a:latin typeface="Calibri" pitchFamily="34" charset="0"/>
              <a:ea typeface="宋体" charset="-122"/>
            </a:endParaRPr>
          </a:p>
          <a:p>
            <a:pPr marL="342900" indent="-342900" algn="r">
              <a:lnSpc>
                <a:spcPct val="125000"/>
              </a:lnSpc>
              <a:spcBef>
                <a:spcPct val="20000"/>
              </a:spcBef>
              <a:defRPr/>
            </a:pPr>
            <a:endParaRPr lang="zh-CN" altLang="en-US" sz="1100">
              <a:solidFill>
                <a:srgbClr val="FFFFFF"/>
              </a:solidFill>
              <a:latin typeface="Calibri" pitchFamily="34" charset="0"/>
              <a:ea typeface="宋体" charset="-122"/>
            </a:endParaRPr>
          </a:p>
          <a:p>
            <a:pPr marL="342900" indent="-342900" algn="r">
              <a:lnSpc>
                <a:spcPct val="125000"/>
              </a:lnSpc>
              <a:spcBef>
                <a:spcPct val="20000"/>
              </a:spcBef>
              <a:defRPr/>
            </a:pPr>
            <a:r>
              <a:rPr lang="zh-CN" altLang="en-US" sz="1100">
                <a:solidFill>
                  <a:srgbClr val="FFFFFF"/>
                </a:solidFill>
                <a:latin typeface="Calibri" pitchFamily="34" charset="0"/>
                <a:ea typeface="宋体" charset="-122"/>
              </a:rPr>
              <a:t>英文正文</a:t>
            </a:r>
            <a:r>
              <a:rPr lang="en-US" altLang="zh-CN" sz="1100">
                <a:solidFill>
                  <a:srgbClr val="FFFFFF"/>
                </a:solidFill>
                <a:latin typeface="Calibri" pitchFamily="34" charset="0"/>
                <a:ea typeface="宋体" charset="-122"/>
              </a:rPr>
              <a:t>:20-22pt</a:t>
            </a:r>
          </a:p>
          <a:p>
            <a:pPr marL="342900" indent="-342900" algn="r">
              <a:lnSpc>
                <a:spcPct val="125000"/>
              </a:lnSpc>
              <a:spcBef>
                <a:spcPct val="20000"/>
              </a:spcBef>
              <a:defRPr/>
            </a:pPr>
            <a:r>
              <a:rPr lang="zh-CN" altLang="en-US" sz="1100">
                <a:solidFill>
                  <a:srgbClr val="FFFFFF"/>
                </a:solidFill>
                <a:latin typeface="Calibri" pitchFamily="34" charset="0"/>
                <a:ea typeface="宋体" charset="-122"/>
              </a:rPr>
              <a:t>子目录 </a:t>
            </a:r>
            <a:r>
              <a:rPr lang="en-US" altLang="zh-CN" sz="1100">
                <a:solidFill>
                  <a:srgbClr val="FFFFFF"/>
                </a:solidFill>
                <a:latin typeface="Calibri" pitchFamily="34" charset="0"/>
                <a:ea typeface="宋体" charset="-122"/>
              </a:rPr>
              <a:t>(2-5</a:t>
            </a:r>
            <a:r>
              <a:rPr lang="zh-CN" altLang="en-US" sz="1100">
                <a:solidFill>
                  <a:srgbClr val="FFFFFF"/>
                </a:solidFill>
                <a:latin typeface="Calibri" pitchFamily="34" charset="0"/>
                <a:ea typeface="宋体" charset="-122"/>
              </a:rPr>
              <a:t>级</a:t>
            </a:r>
            <a:r>
              <a:rPr lang="en-US" altLang="zh-CN" sz="1100">
                <a:solidFill>
                  <a:srgbClr val="FFFFFF"/>
                </a:solidFill>
                <a:latin typeface="Calibri" pitchFamily="34" charset="0"/>
                <a:ea typeface="宋体" charset="-122"/>
              </a:rPr>
              <a:t>) :18pt  </a:t>
            </a:r>
          </a:p>
          <a:p>
            <a:pPr marL="342900" indent="-342900" algn="r">
              <a:lnSpc>
                <a:spcPct val="125000"/>
              </a:lnSpc>
              <a:spcBef>
                <a:spcPct val="20000"/>
              </a:spcBef>
              <a:defRPr/>
            </a:pPr>
            <a:r>
              <a:rPr lang="zh-CN" altLang="en-US" sz="1100">
                <a:solidFill>
                  <a:srgbClr val="FFFFFF"/>
                </a:solidFill>
                <a:latin typeface="Calibri" pitchFamily="34" charset="0"/>
                <a:ea typeface="宋体" charset="-122"/>
              </a:rPr>
              <a:t>颜色</a:t>
            </a:r>
            <a:r>
              <a:rPr lang="en-US" altLang="zh-CN" sz="1100">
                <a:solidFill>
                  <a:srgbClr val="FFFFFF"/>
                </a:solidFill>
                <a:latin typeface="Calibri" pitchFamily="34" charset="0"/>
                <a:ea typeface="宋体" charset="-122"/>
              </a:rPr>
              <a:t>:</a:t>
            </a:r>
            <a:r>
              <a:rPr lang="zh-CN" altLang="en-US" sz="1100">
                <a:solidFill>
                  <a:srgbClr val="FFFFFF"/>
                </a:solidFill>
                <a:latin typeface="Calibri" pitchFamily="34" charset="0"/>
                <a:ea typeface="宋体" charset="-122"/>
              </a:rPr>
              <a:t>黑色</a:t>
            </a:r>
          </a:p>
          <a:p>
            <a:pPr marL="342900" indent="-342900" algn="r">
              <a:lnSpc>
                <a:spcPct val="125000"/>
              </a:lnSpc>
              <a:spcBef>
                <a:spcPct val="20000"/>
              </a:spcBef>
              <a:defRPr/>
            </a:pPr>
            <a:r>
              <a:rPr lang="zh-CN" altLang="en-US" sz="1100">
                <a:solidFill>
                  <a:srgbClr val="FFFFFF"/>
                </a:solidFill>
                <a:latin typeface="Calibri" pitchFamily="34" charset="0"/>
                <a:ea typeface="宋体" charset="-122"/>
              </a:rPr>
              <a:t>内部使用字体 </a:t>
            </a:r>
            <a:r>
              <a:rPr lang="en-US" altLang="zh-CN" sz="1100">
                <a:solidFill>
                  <a:srgbClr val="FFFFFF"/>
                </a:solidFill>
                <a:latin typeface="Calibri" pitchFamily="34" charset="0"/>
                <a:ea typeface="宋体" charset="-122"/>
              </a:rPr>
              <a:t>:</a:t>
            </a:r>
          </a:p>
          <a:p>
            <a:pPr marL="342900" indent="-342900" algn="r">
              <a:lnSpc>
                <a:spcPct val="125000"/>
              </a:lnSpc>
              <a:spcBef>
                <a:spcPct val="20000"/>
              </a:spcBef>
              <a:defRPr/>
            </a:pPr>
            <a:r>
              <a:rPr lang="en-US" altLang="zh-CN" sz="1100">
                <a:solidFill>
                  <a:srgbClr val="FFFFFF"/>
                </a:solidFill>
                <a:latin typeface="Calibri" pitchFamily="34" charset="0"/>
                <a:ea typeface="宋体" charset="-122"/>
              </a:rPr>
              <a:t>FrutigerNext LT Regular</a:t>
            </a:r>
          </a:p>
          <a:p>
            <a:pPr marL="342900" indent="-342900" algn="r">
              <a:lnSpc>
                <a:spcPct val="125000"/>
              </a:lnSpc>
              <a:spcBef>
                <a:spcPct val="20000"/>
              </a:spcBef>
              <a:defRPr/>
            </a:pPr>
            <a:r>
              <a:rPr lang="zh-CN" altLang="en-US" sz="1100">
                <a:solidFill>
                  <a:srgbClr val="FFFFFF"/>
                </a:solidFill>
                <a:latin typeface="Calibri" pitchFamily="34" charset="0"/>
                <a:ea typeface="宋体" charset="-122"/>
              </a:rPr>
              <a:t>外部使用字体 </a:t>
            </a:r>
            <a:r>
              <a:rPr lang="en-US" altLang="zh-CN" sz="1100">
                <a:solidFill>
                  <a:srgbClr val="FFFFFF"/>
                </a:solidFill>
                <a:latin typeface="Calibri" pitchFamily="34" charset="0"/>
                <a:ea typeface="宋体" charset="-122"/>
              </a:rPr>
              <a:t>: Arial</a:t>
            </a:r>
          </a:p>
          <a:p>
            <a:pPr marL="342900" indent="-342900" algn="r">
              <a:lnSpc>
                <a:spcPct val="75000"/>
              </a:lnSpc>
              <a:spcBef>
                <a:spcPct val="20000"/>
              </a:spcBef>
              <a:defRPr/>
            </a:pPr>
            <a:endParaRPr lang="en-US" altLang="zh-CN" sz="1100">
              <a:solidFill>
                <a:srgbClr val="FFFFFF"/>
              </a:solidFill>
              <a:latin typeface="Calibri" pitchFamily="34" charset="0"/>
              <a:ea typeface="宋体" charset="-122"/>
            </a:endParaRPr>
          </a:p>
          <a:p>
            <a:pPr marL="342900" indent="-342900" algn="r">
              <a:lnSpc>
                <a:spcPct val="125000"/>
              </a:lnSpc>
              <a:spcBef>
                <a:spcPct val="20000"/>
              </a:spcBef>
              <a:defRPr/>
            </a:pPr>
            <a:r>
              <a:rPr lang="zh-CN" altLang="en-US" sz="1100">
                <a:solidFill>
                  <a:srgbClr val="FFFFFF"/>
                </a:solidFill>
                <a:latin typeface="Calibri" pitchFamily="34" charset="0"/>
                <a:ea typeface="宋体" charset="-122"/>
              </a:rPr>
              <a:t>中文正文</a:t>
            </a:r>
            <a:r>
              <a:rPr lang="en-US" altLang="zh-CN" sz="1100">
                <a:solidFill>
                  <a:srgbClr val="FFFFFF"/>
                </a:solidFill>
                <a:latin typeface="Calibri" pitchFamily="34" charset="0"/>
                <a:ea typeface="宋体" charset="-122"/>
              </a:rPr>
              <a:t>:18-20pt</a:t>
            </a:r>
          </a:p>
          <a:p>
            <a:pPr marL="342900" indent="-342900" algn="r">
              <a:lnSpc>
                <a:spcPct val="125000"/>
              </a:lnSpc>
              <a:spcBef>
                <a:spcPct val="20000"/>
              </a:spcBef>
              <a:defRPr/>
            </a:pPr>
            <a:r>
              <a:rPr lang="zh-CN" altLang="en-US" sz="1100">
                <a:solidFill>
                  <a:srgbClr val="FFFFFF"/>
                </a:solidFill>
                <a:latin typeface="Calibri" pitchFamily="34" charset="0"/>
                <a:ea typeface="宋体" charset="-122"/>
              </a:rPr>
              <a:t>子目录</a:t>
            </a:r>
            <a:r>
              <a:rPr lang="en-US" altLang="zh-CN" sz="1100">
                <a:solidFill>
                  <a:srgbClr val="FFFFFF"/>
                </a:solidFill>
                <a:latin typeface="Calibri" pitchFamily="34" charset="0"/>
                <a:ea typeface="宋体" charset="-122"/>
              </a:rPr>
              <a:t>(2-5</a:t>
            </a:r>
            <a:r>
              <a:rPr lang="zh-CN" altLang="en-US" sz="1100">
                <a:solidFill>
                  <a:srgbClr val="FFFFFF"/>
                </a:solidFill>
                <a:latin typeface="Calibri" pitchFamily="34" charset="0"/>
                <a:ea typeface="宋体" charset="-122"/>
              </a:rPr>
              <a:t>级</a:t>
            </a:r>
            <a:r>
              <a:rPr lang="en-US" altLang="zh-CN" sz="1100">
                <a:solidFill>
                  <a:srgbClr val="FFFFFF"/>
                </a:solidFill>
                <a:latin typeface="Calibri" pitchFamily="34" charset="0"/>
                <a:ea typeface="宋体" charset="-122"/>
              </a:rPr>
              <a:t>):18pt </a:t>
            </a:r>
            <a:endParaRPr lang="zh-CN" altLang="en-US" sz="1100">
              <a:solidFill>
                <a:srgbClr val="FFFFFF"/>
              </a:solidFill>
              <a:latin typeface="Calibri" pitchFamily="34" charset="0"/>
              <a:ea typeface="宋体" charset="-122"/>
            </a:endParaRPr>
          </a:p>
          <a:p>
            <a:pPr marL="342900" indent="-342900" algn="r">
              <a:lnSpc>
                <a:spcPct val="125000"/>
              </a:lnSpc>
              <a:spcBef>
                <a:spcPct val="20000"/>
              </a:spcBef>
              <a:defRPr/>
            </a:pPr>
            <a:r>
              <a:rPr lang="zh-CN" altLang="en-US" sz="1100">
                <a:solidFill>
                  <a:srgbClr val="FFFFFF"/>
                </a:solidFill>
                <a:latin typeface="Calibri" pitchFamily="34" charset="0"/>
                <a:ea typeface="宋体" charset="-122"/>
              </a:rPr>
              <a:t>颜色</a:t>
            </a:r>
            <a:r>
              <a:rPr lang="en-US" altLang="zh-CN" sz="1100">
                <a:solidFill>
                  <a:srgbClr val="FFFFFF"/>
                </a:solidFill>
                <a:latin typeface="Calibri" pitchFamily="34" charset="0"/>
                <a:ea typeface="宋体" charset="-122"/>
              </a:rPr>
              <a:t>:</a:t>
            </a:r>
            <a:r>
              <a:rPr lang="zh-CN" altLang="en-US" sz="1100">
                <a:solidFill>
                  <a:srgbClr val="FFFFFF"/>
                </a:solidFill>
                <a:latin typeface="Calibri" pitchFamily="34" charset="0"/>
                <a:ea typeface="宋体" charset="-122"/>
              </a:rPr>
              <a:t>黑色</a:t>
            </a:r>
          </a:p>
          <a:p>
            <a:pPr marL="342900" indent="-342900" algn="r">
              <a:lnSpc>
                <a:spcPct val="125000"/>
              </a:lnSpc>
              <a:spcBef>
                <a:spcPct val="20000"/>
              </a:spcBef>
              <a:defRPr/>
            </a:pPr>
            <a:r>
              <a:rPr lang="zh-CN" altLang="en-US" sz="1100">
                <a:solidFill>
                  <a:srgbClr val="FFFFFF"/>
                </a:solidFill>
                <a:latin typeface="Calibri" pitchFamily="34" charset="0"/>
                <a:ea typeface="宋体" charset="-122"/>
              </a:rPr>
              <a:t>字体</a:t>
            </a:r>
            <a:r>
              <a:rPr lang="en-US" altLang="zh-CN" sz="1100">
                <a:solidFill>
                  <a:srgbClr val="FFFFFF"/>
                </a:solidFill>
                <a:latin typeface="Calibri" pitchFamily="34" charset="0"/>
                <a:ea typeface="宋体" charset="-122"/>
              </a:rPr>
              <a:t>:</a:t>
            </a:r>
            <a:r>
              <a:rPr lang="zh-CN" altLang="en-US" sz="1100">
                <a:solidFill>
                  <a:srgbClr val="FFFFFF"/>
                </a:solidFill>
                <a:latin typeface="Calibri" pitchFamily="34" charset="0"/>
                <a:ea typeface="宋体" charset="-122"/>
              </a:rPr>
              <a:t>细黑体</a:t>
            </a:r>
            <a:r>
              <a:rPr lang="zh-CN" altLang="en-US" sz="1100">
                <a:solidFill>
                  <a:srgbClr val="FFFFFF"/>
                </a:solidFill>
                <a:latin typeface="Arial" charset="0"/>
                <a:ea typeface="宋体" charset="-122"/>
              </a:rPr>
              <a:t> </a:t>
            </a:r>
          </a:p>
        </p:txBody>
      </p:sp>
      <p:grpSp>
        <p:nvGrpSpPr>
          <p:cNvPr id="2" name="Group 11"/>
          <p:cNvGrpSpPr>
            <a:grpSpLocks/>
          </p:cNvGrpSpPr>
          <p:nvPr/>
        </p:nvGrpSpPr>
        <p:grpSpPr bwMode="auto">
          <a:xfrm>
            <a:off x="9324976" y="2633663"/>
            <a:ext cx="919163" cy="2418159"/>
            <a:chOff x="5839" y="2251"/>
            <a:chExt cx="579" cy="2031"/>
          </a:xfrm>
        </p:grpSpPr>
        <p:sp>
          <p:nvSpPr>
            <p:cNvPr id="11273" name="Rectangle 12"/>
            <p:cNvSpPr>
              <a:spLocks noChangeArrowheads="1"/>
            </p:cNvSpPr>
            <p:nvPr userDrawn="1"/>
          </p:nvSpPr>
          <p:spPr bwMode="auto">
            <a:xfrm>
              <a:off x="5839" y="3104"/>
              <a:ext cx="579" cy="310"/>
            </a:xfrm>
            <a:prstGeom prst="rect">
              <a:avLst/>
            </a:prstGeom>
            <a:solidFill>
              <a:schemeClr val="bg1"/>
            </a:solidFill>
            <a:ln w="9525" algn="ctr">
              <a:noFill/>
              <a:miter lim="800000"/>
              <a:headEnd/>
              <a:tailEnd/>
            </a:ln>
            <a:effectLst/>
          </p:spPr>
          <p:txBody>
            <a:bodyPr lIns="91425" tIns="45712" rIns="91425" bIns="45712" anchor="ctr">
              <a:spAutoFit/>
            </a:bodyPr>
            <a:lstStyle/>
            <a:p>
              <a:pPr eaLnBrk="1" hangingPunct="1">
                <a:defRPr/>
              </a:pPr>
              <a:endParaRPr lang="zh-CN" altLang="en-US" sz="1800">
                <a:solidFill>
                  <a:srgbClr val="000000"/>
                </a:solidFill>
                <a:latin typeface="Calibri" pitchFamily="34" charset="0"/>
                <a:ea typeface="宋体" charset="-122"/>
              </a:endParaRPr>
            </a:p>
          </p:txBody>
        </p:sp>
        <p:grpSp>
          <p:nvGrpSpPr>
            <p:cNvPr id="3" name="Group 13"/>
            <p:cNvGrpSpPr>
              <a:grpSpLocks/>
            </p:cNvGrpSpPr>
            <p:nvPr userDrawn="1"/>
          </p:nvGrpSpPr>
          <p:grpSpPr bwMode="auto">
            <a:xfrm>
              <a:off x="5893" y="2387"/>
              <a:ext cx="466" cy="115"/>
              <a:chOff x="5893" y="2387"/>
              <a:chExt cx="466" cy="115"/>
            </a:xfrm>
          </p:grpSpPr>
          <p:sp>
            <p:nvSpPr>
              <p:cNvPr id="11335" name="Rectangle 14"/>
              <p:cNvSpPr>
                <a:spLocks noChangeArrowheads="1"/>
              </p:cNvSpPr>
              <p:nvPr userDrawn="1"/>
            </p:nvSpPr>
            <p:spPr bwMode="auto">
              <a:xfrm flipV="1">
                <a:off x="6010" y="2387"/>
                <a:ext cx="116" cy="115"/>
              </a:xfrm>
              <a:prstGeom prst="rect">
                <a:avLst/>
              </a:prstGeom>
              <a:solidFill>
                <a:srgbClr val="FFCC66"/>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sp>
            <p:nvSpPr>
              <p:cNvPr id="11336" name="Rectangle 15"/>
              <p:cNvSpPr>
                <a:spLocks noChangeArrowheads="1"/>
              </p:cNvSpPr>
              <p:nvPr userDrawn="1"/>
            </p:nvSpPr>
            <p:spPr bwMode="auto">
              <a:xfrm flipV="1">
                <a:off x="6126" y="2387"/>
                <a:ext cx="116" cy="115"/>
              </a:xfrm>
              <a:prstGeom prst="rect">
                <a:avLst/>
              </a:prstGeom>
              <a:solidFill>
                <a:srgbClr val="FF9900"/>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sp>
            <p:nvSpPr>
              <p:cNvPr id="11337" name="Rectangle 16"/>
              <p:cNvSpPr>
                <a:spLocks noChangeArrowheads="1"/>
              </p:cNvSpPr>
              <p:nvPr userDrawn="1"/>
            </p:nvSpPr>
            <p:spPr bwMode="auto">
              <a:xfrm flipV="1">
                <a:off x="6242" y="2387"/>
                <a:ext cx="117" cy="115"/>
              </a:xfrm>
              <a:prstGeom prst="rect">
                <a:avLst/>
              </a:prstGeom>
              <a:solidFill>
                <a:srgbClr val="99660A"/>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sp>
            <p:nvSpPr>
              <p:cNvPr id="11338" name="Rectangle 17"/>
              <p:cNvSpPr>
                <a:spLocks noChangeArrowheads="1"/>
              </p:cNvSpPr>
              <p:nvPr userDrawn="1"/>
            </p:nvSpPr>
            <p:spPr bwMode="auto">
              <a:xfrm flipV="1">
                <a:off x="5893" y="2387"/>
                <a:ext cx="117" cy="115"/>
              </a:xfrm>
              <a:prstGeom prst="rect">
                <a:avLst/>
              </a:prstGeom>
              <a:solidFill>
                <a:srgbClr val="FFCC99"/>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grpSp>
        <p:grpSp>
          <p:nvGrpSpPr>
            <p:cNvPr id="4" name="Group 18"/>
            <p:cNvGrpSpPr>
              <a:grpSpLocks/>
            </p:cNvGrpSpPr>
            <p:nvPr userDrawn="1"/>
          </p:nvGrpSpPr>
          <p:grpSpPr bwMode="auto">
            <a:xfrm>
              <a:off x="5893" y="2523"/>
              <a:ext cx="466" cy="115"/>
              <a:chOff x="5893" y="2523"/>
              <a:chExt cx="466" cy="115"/>
            </a:xfrm>
          </p:grpSpPr>
          <p:sp>
            <p:nvSpPr>
              <p:cNvPr id="11331" name="Rectangle 19"/>
              <p:cNvSpPr>
                <a:spLocks noChangeArrowheads="1"/>
              </p:cNvSpPr>
              <p:nvPr userDrawn="1"/>
            </p:nvSpPr>
            <p:spPr bwMode="auto">
              <a:xfrm flipV="1">
                <a:off x="6010" y="2523"/>
                <a:ext cx="116" cy="115"/>
              </a:xfrm>
              <a:prstGeom prst="rect">
                <a:avLst/>
              </a:prstGeom>
              <a:solidFill>
                <a:srgbClr val="99CCFF"/>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sp>
            <p:nvSpPr>
              <p:cNvPr id="11332" name="Rectangle 20"/>
              <p:cNvSpPr>
                <a:spLocks noChangeArrowheads="1"/>
              </p:cNvSpPr>
              <p:nvPr userDrawn="1"/>
            </p:nvSpPr>
            <p:spPr bwMode="auto">
              <a:xfrm flipV="1">
                <a:off x="6126" y="2523"/>
                <a:ext cx="116" cy="115"/>
              </a:xfrm>
              <a:prstGeom prst="rect">
                <a:avLst/>
              </a:prstGeom>
              <a:solidFill>
                <a:srgbClr val="99CCCC"/>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sp>
            <p:nvSpPr>
              <p:cNvPr id="11333" name="Rectangle 21"/>
              <p:cNvSpPr>
                <a:spLocks noChangeArrowheads="1"/>
              </p:cNvSpPr>
              <p:nvPr userDrawn="1"/>
            </p:nvSpPr>
            <p:spPr bwMode="auto">
              <a:xfrm flipV="1">
                <a:off x="6242" y="2523"/>
                <a:ext cx="117" cy="115"/>
              </a:xfrm>
              <a:prstGeom prst="rect">
                <a:avLst/>
              </a:prstGeom>
              <a:solidFill>
                <a:srgbClr val="009999"/>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sp>
            <p:nvSpPr>
              <p:cNvPr id="11334" name="Rectangle 22"/>
              <p:cNvSpPr>
                <a:spLocks noChangeArrowheads="1"/>
              </p:cNvSpPr>
              <p:nvPr userDrawn="1"/>
            </p:nvSpPr>
            <p:spPr bwMode="auto">
              <a:xfrm flipV="1">
                <a:off x="5893" y="2523"/>
                <a:ext cx="117" cy="115"/>
              </a:xfrm>
              <a:prstGeom prst="rect">
                <a:avLst/>
              </a:prstGeom>
              <a:solidFill>
                <a:srgbClr val="CCCCFF"/>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grpSp>
        <p:grpSp>
          <p:nvGrpSpPr>
            <p:cNvPr id="5" name="Group 23"/>
            <p:cNvGrpSpPr>
              <a:grpSpLocks/>
            </p:cNvGrpSpPr>
            <p:nvPr userDrawn="1"/>
          </p:nvGrpSpPr>
          <p:grpSpPr bwMode="auto">
            <a:xfrm>
              <a:off x="5893" y="2659"/>
              <a:ext cx="466" cy="115"/>
              <a:chOff x="5893" y="2659"/>
              <a:chExt cx="466" cy="115"/>
            </a:xfrm>
          </p:grpSpPr>
          <p:sp>
            <p:nvSpPr>
              <p:cNvPr id="11327" name="Rectangle 24"/>
              <p:cNvSpPr>
                <a:spLocks noChangeArrowheads="1"/>
              </p:cNvSpPr>
              <p:nvPr userDrawn="1"/>
            </p:nvSpPr>
            <p:spPr bwMode="auto">
              <a:xfrm flipV="1">
                <a:off x="6010" y="2659"/>
                <a:ext cx="116" cy="115"/>
              </a:xfrm>
              <a:prstGeom prst="rect">
                <a:avLst/>
              </a:prstGeom>
              <a:solidFill>
                <a:srgbClr val="99CCCC"/>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sp>
            <p:nvSpPr>
              <p:cNvPr id="11328" name="Rectangle 25"/>
              <p:cNvSpPr>
                <a:spLocks noChangeArrowheads="1"/>
              </p:cNvSpPr>
              <p:nvPr userDrawn="1"/>
            </p:nvSpPr>
            <p:spPr bwMode="auto">
              <a:xfrm flipV="1">
                <a:off x="6126" y="2659"/>
                <a:ext cx="116" cy="115"/>
              </a:xfrm>
              <a:prstGeom prst="rect">
                <a:avLst/>
              </a:prstGeom>
              <a:solidFill>
                <a:srgbClr val="0099CC"/>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sp>
            <p:nvSpPr>
              <p:cNvPr id="11329" name="Rectangle 26"/>
              <p:cNvSpPr>
                <a:spLocks noChangeArrowheads="1"/>
              </p:cNvSpPr>
              <p:nvPr userDrawn="1"/>
            </p:nvSpPr>
            <p:spPr bwMode="auto">
              <a:xfrm flipV="1">
                <a:off x="6242" y="2659"/>
                <a:ext cx="117" cy="115"/>
              </a:xfrm>
              <a:prstGeom prst="rect">
                <a:avLst/>
              </a:prstGeom>
              <a:solidFill>
                <a:srgbClr val="006699"/>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sp>
            <p:nvSpPr>
              <p:cNvPr id="11330" name="Rectangle 27"/>
              <p:cNvSpPr>
                <a:spLocks noChangeArrowheads="1"/>
              </p:cNvSpPr>
              <p:nvPr userDrawn="1"/>
            </p:nvSpPr>
            <p:spPr bwMode="auto">
              <a:xfrm flipV="1">
                <a:off x="5893" y="2659"/>
                <a:ext cx="117" cy="115"/>
              </a:xfrm>
              <a:prstGeom prst="rect">
                <a:avLst/>
              </a:prstGeom>
              <a:solidFill>
                <a:srgbClr val="CCFF99"/>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grpSp>
        <p:grpSp>
          <p:nvGrpSpPr>
            <p:cNvPr id="6" name="Group 28"/>
            <p:cNvGrpSpPr>
              <a:grpSpLocks/>
            </p:cNvGrpSpPr>
            <p:nvPr userDrawn="1"/>
          </p:nvGrpSpPr>
          <p:grpSpPr bwMode="auto">
            <a:xfrm>
              <a:off x="5893" y="2251"/>
              <a:ext cx="466" cy="119"/>
              <a:chOff x="5893" y="2251"/>
              <a:chExt cx="466" cy="119"/>
            </a:xfrm>
          </p:grpSpPr>
          <p:sp>
            <p:nvSpPr>
              <p:cNvPr id="11323" name="Rectangle 29"/>
              <p:cNvSpPr>
                <a:spLocks noChangeArrowheads="1"/>
              </p:cNvSpPr>
              <p:nvPr userDrawn="1"/>
            </p:nvSpPr>
            <p:spPr bwMode="auto">
              <a:xfrm flipV="1">
                <a:off x="6126" y="2251"/>
                <a:ext cx="116" cy="119"/>
              </a:xfrm>
              <a:prstGeom prst="rect">
                <a:avLst/>
              </a:prstGeom>
              <a:solidFill>
                <a:srgbClr val="FF9900"/>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sp>
            <p:nvSpPr>
              <p:cNvPr id="11324" name="Rectangle 30"/>
              <p:cNvSpPr>
                <a:spLocks noChangeArrowheads="1"/>
              </p:cNvSpPr>
              <p:nvPr userDrawn="1"/>
            </p:nvSpPr>
            <p:spPr bwMode="auto">
              <a:xfrm flipV="1">
                <a:off x="6242" y="2251"/>
                <a:ext cx="117" cy="119"/>
              </a:xfrm>
              <a:prstGeom prst="rect">
                <a:avLst/>
              </a:prstGeom>
              <a:solidFill>
                <a:srgbClr val="CCCCCC"/>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sp>
            <p:nvSpPr>
              <p:cNvPr id="11325" name="Rectangle 31"/>
              <p:cNvSpPr>
                <a:spLocks noChangeArrowheads="1"/>
              </p:cNvSpPr>
              <p:nvPr userDrawn="1"/>
            </p:nvSpPr>
            <p:spPr bwMode="auto">
              <a:xfrm flipV="1">
                <a:off x="5893" y="2251"/>
                <a:ext cx="117" cy="119"/>
              </a:xfrm>
              <a:prstGeom prst="rect">
                <a:avLst/>
              </a:prstGeom>
              <a:solidFill>
                <a:srgbClr val="99CCFF"/>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sp>
            <p:nvSpPr>
              <p:cNvPr id="11326" name="Rectangle 32"/>
              <p:cNvSpPr>
                <a:spLocks noChangeArrowheads="1"/>
              </p:cNvSpPr>
              <p:nvPr userDrawn="1"/>
            </p:nvSpPr>
            <p:spPr bwMode="auto">
              <a:xfrm flipV="1">
                <a:off x="6010" y="2251"/>
                <a:ext cx="116" cy="119"/>
              </a:xfrm>
              <a:prstGeom prst="rect">
                <a:avLst/>
              </a:prstGeom>
              <a:solidFill>
                <a:srgbClr val="669900"/>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grpSp>
        <p:grpSp>
          <p:nvGrpSpPr>
            <p:cNvPr id="7" name="Group 33"/>
            <p:cNvGrpSpPr>
              <a:grpSpLocks/>
            </p:cNvGrpSpPr>
            <p:nvPr userDrawn="1"/>
          </p:nvGrpSpPr>
          <p:grpSpPr bwMode="auto">
            <a:xfrm>
              <a:off x="5893" y="2886"/>
              <a:ext cx="466" cy="115"/>
              <a:chOff x="5893" y="2886"/>
              <a:chExt cx="466" cy="115"/>
            </a:xfrm>
          </p:grpSpPr>
          <p:sp>
            <p:nvSpPr>
              <p:cNvPr id="11319" name="Rectangle 34"/>
              <p:cNvSpPr>
                <a:spLocks noChangeArrowheads="1"/>
              </p:cNvSpPr>
              <p:nvPr userDrawn="1"/>
            </p:nvSpPr>
            <p:spPr bwMode="auto">
              <a:xfrm flipV="1">
                <a:off x="6010" y="2886"/>
                <a:ext cx="116" cy="115"/>
              </a:xfrm>
              <a:prstGeom prst="rect">
                <a:avLst/>
              </a:prstGeom>
              <a:solidFill>
                <a:srgbClr val="FF9900"/>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sp>
            <p:nvSpPr>
              <p:cNvPr id="11320" name="Rectangle 35"/>
              <p:cNvSpPr>
                <a:spLocks noChangeArrowheads="1"/>
              </p:cNvSpPr>
              <p:nvPr userDrawn="1"/>
            </p:nvSpPr>
            <p:spPr bwMode="auto">
              <a:xfrm flipV="1">
                <a:off x="6126" y="2886"/>
                <a:ext cx="116" cy="115"/>
              </a:xfrm>
              <a:prstGeom prst="rect">
                <a:avLst/>
              </a:prstGeom>
              <a:solidFill>
                <a:srgbClr val="FFCC99"/>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sp>
            <p:nvSpPr>
              <p:cNvPr id="11321" name="Rectangle 36"/>
              <p:cNvSpPr>
                <a:spLocks noChangeArrowheads="1"/>
              </p:cNvSpPr>
              <p:nvPr userDrawn="1"/>
            </p:nvSpPr>
            <p:spPr bwMode="auto">
              <a:xfrm flipV="1">
                <a:off x="6242" y="2886"/>
                <a:ext cx="117" cy="115"/>
              </a:xfrm>
              <a:prstGeom prst="rect">
                <a:avLst/>
              </a:prstGeom>
              <a:solidFill>
                <a:srgbClr val="FFCC66"/>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sp>
            <p:nvSpPr>
              <p:cNvPr id="11322" name="Rectangle 37"/>
              <p:cNvSpPr>
                <a:spLocks noChangeArrowheads="1"/>
              </p:cNvSpPr>
              <p:nvPr userDrawn="1"/>
            </p:nvSpPr>
            <p:spPr bwMode="auto">
              <a:xfrm flipV="1">
                <a:off x="5893" y="2886"/>
                <a:ext cx="117" cy="115"/>
              </a:xfrm>
              <a:prstGeom prst="rect">
                <a:avLst/>
              </a:prstGeom>
              <a:solidFill>
                <a:schemeClr val="tx2"/>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grpSp>
        <p:grpSp>
          <p:nvGrpSpPr>
            <p:cNvPr id="8" name="Group 38"/>
            <p:cNvGrpSpPr>
              <a:grpSpLocks/>
            </p:cNvGrpSpPr>
            <p:nvPr userDrawn="1"/>
          </p:nvGrpSpPr>
          <p:grpSpPr bwMode="auto">
            <a:xfrm>
              <a:off x="5893" y="3022"/>
              <a:ext cx="466" cy="115"/>
              <a:chOff x="5893" y="3022"/>
              <a:chExt cx="466" cy="115"/>
            </a:xfrm>
          </p:grpSpPr>
          <p:sp>
            <p:nvSpPr>
              <p:cNvPr id="11315" name="Rectangle 39"/>
              <p:cNvSpPr>
                <a:spLocks noChangeArrowheads="1"/>
              </p:cNvSpPr>
              <p:nvPr userDrawn="1"/>
            </p:nvSpPr>
            <p:spPr bwMode="auto">
              <a:xfrm flipV="1">
                <a:off x="6010" y="3022"/>
                <a:ext cx="116" cy="115"/>
              </a:xfrm>
              <a:prstGeom prst="rect">
                <a:avLst/>
              </a:prstGeom>
              <a:solidFill>
                <a:srgbClr val="006699"/>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sp>
            <p:nvSpPr>
              <p:cNvPr id="11316" name="Rectangle 40"/>
              <p:cNvSpPr>
                <a:spLocks noChangeArrowheads="1"/>
              </p:cNvSpPr>
              <p:nvPr userDrawn="1"/>
            </p:nvSpPr>
            <p:spPr bwMode="auto">
              <a:xfrm flipV="1">
                <a:off x="6126" y="3022"/>
                <a:ext cx="116" cy="115"/>
              </a:xfrm>
              <a:prstGeom prst="rect">
                <a:avLst/>
              </a:prstGeom>
              <a:solidFill>
                <a:srgbClr val="99CCFF"/>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sp>
            <p:nvSpPr>
              <p:cNvPr id="11317" name="Rectangle 41"/>
              <p:cNvSpPr>
                <a:spLocks noChangeArrowheads="1"/>
              </p:cNvSpPr>
              <p:nvPr userDrawn="1"/>
            </p:nvSpPr>
            <p:spPr bwMode="auto">
              <a:xfrm flipV="1">
                <a:off x="6242" y="3022"/>
                <a:ext cx="117" cy="115"/>
              </a:xfrm>
              <a:prstGeom prst="rect">
                <a:avLst/>
              </a:prstGeom>
              <a:solidFill>
                <a:srgbClr val="CCCCFF"/>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sp>
            <p:nvSpPr>
              <p:cNvPr id="11318" name="Rectangle 42"/>
              <p:cNvSpPr>
                <a:spLocks noChangeArrowheads="1"/>
              </p:cNvSpPr>
              <p:nvPr userDrawn="1"/>
            </p:nvSpPr>
            <p:spPr bwMode="auto">
              <a:xfrm flipV="1">
                <a:off x="5893" y="3022"/>
                <a:ext cx="117" cy="115"/>
              </a:xfrm>
              <a:prstGeom prst="rect">
                <a:avLst/>
              </a:prstGeom>
              <a:solidFill>
                <a:srgbClr val="990000"/>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grpSp>
        <p:grpSp>
          <p:nvGrpSpPr>
            <p:cNvPr id="9" name="Group 43"/>
            <p:cNvGrpSpPr>
              <a:grpSpLocks/>
            </p:cNvGrpSpPr>
            <p:nvPr userDrawn="1"/>
          </p:nvGrpSpPr>
          <p:grpSpPr bwMode="auto">
            <a:xfrm>
              <a:off x="5893" y="3158"/>
              <a:ext cx="466" cy="115"/>
              <a:chOff x="5893" y="3158"/>
              <a:chExt cx="466" cy="115"/>
            </a:xfrm>
          </p:grpSpPr>
          <p:sp>
            <p:nvSpPr>
              <p:cNvPr id="11311" name="Rectangle 44"/>
              <p:cNvSpPr>
                <a:spLocks noChangeArrowheads="1"/>
              </p:cNvSpPr>
              <p:nvPr userDrawn="1"/>
            </p:nvSpPr>
            <p:spPr bwMode="auto">
              <a:xfrm flipV="1">
                <a:off x="6010" y="3158"/>
                <a:ext cx="116" cy="115"/>
              </a:xfrm>
              <a:prstGeom prst="rect">
                <a:avLst/>
              </a:prstGeom>
              <a:solidFill>
                <a:srgbClr val="009999"/>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sp>
            <p:nvSpPr>
              <p:cNvPr id="11312" name="Rectangle 45"/>
              <p:cNvSpPr>
                <a:spLocks noChangeArrowheads="1"/>
              </p:cNvSpPr>
              <p:nvPr userDrawn="1"/>
            </p:nvSpPr>
            <p:spPr bwMode="auto">
              <a:xfrm flipV="1">
                <a:off x="6126" y="3158"/>
                <a:ext cx="116" cy="115"/>
              </a:xfrm>
              <a:prstGeom prst="rect">
                <a:avLst/>
              </a:prstGeom>
              <a:solidFill>
                <a:srgbClr val="CCFF99"/>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sp>
            <p:nvSpPr>
              <p:cNvPr id="11313" name="Rectangle 46"/>
              <p:cNvSpPr>
                <a:spLocks noChangeArrowheads="1"/>
              </p:cNvSpPr>
              <p:nvPr userDrawn="1"/>
            </p:nvSpPr>
            <p:spPr bwMode="auto">
              <a:xfrm flipV="1">
                <a:off x="6242" y="3158"/>
                <a:ext cx="117" cy="115"/>
              </a:xfrm>
              <a:prstGeom prst="rect">
                <a:avLst/>
              </a:prstGeom>
              <a:solidFill>
                <a:srgbClr val="99CCCC"/>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sp>
            <p:nvSpPr>
              <p:cNvPr id="11314" name="Rectangle 47"/>
              <p:cNvSpPr>
                <a:spLocks noChangeArrowheads="1"/>
              </p:cNvSpPr>
              <p:nvPr userDrawn="1"/>
            </p:nvSpPr>
            <p:spPr bwMode="auto">
              <a:xfrm flipV="1">
                <a:off x="5893" y="3158"/>
                <a:ext cx="117" cy="115"/>
              </a:xfrm>
              <a:prstGeom prst="rect">
                <a:avLst/>
              </a:prstGeom>
              <a:solidFill>
                <a:srgbClr val="990000"/>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grpSp>
        <p:grpSp>
          <p:nvGrpSpPr>
            <p:cNvPr id="10" name="Group 48"/>
            <p:cNvGrpSpPr>
              <a:grpSpLocks/>
            </p:cNvGrpSpPr>
            <p:nvPr userDrawn="1"/>
          </p:nvGrpSpPr>
          <p:grpSpPr bwMode="auto">
            <a:xfrm>
              <a:off x="5893" y="3385"/>
              <a:ext cx="466" cy="115"/>
              <a:chOff x="5893" y="3385"/>
              <a:chExt cx="466" cy="115"/>
            </a:xfrm>
          </p:grpSpPr>
          <p:sp>
            <p:nvSpPr>
              <p:cNvPr id="11307" name="Rectangle 49"/>
              <p:cNvSpPr>
                <a:spLocks noChangeArrowheads="1"/>
              </p:cNvSpPr>
              <p:nvPr userDrawn="1"/>
            </p:nvSpPr>
            <p:spPr bwMode="auto">
              <a:xfrm flipV="1">
                <a:off x="6010" y="3385"/>
                <a:ext cx="116" cy="115"/>
              </a:xfrm>
              <a:prstGeom prst="rect">
                <a:avLst/>
              </a:prstGeom>
              <a:solidFill>
                <a:srgbClr val="FF9900"/>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sp>
            <p:nvSpPr>
              <p:cNvPr id="11308" name="Rectangle 50"/>
              <p:cNvSpPr>
                <a:spLocks noChangeArrowheads="1"/>
              </p:cNvSpPr>
              <p:nvPr userDrawn="1"/>
            </p:nvSpPr>
            <p:spPr bwMode="auto">
              <a:xfrm flipV="1">
                <a:off x="6126" y="3385"/>
                <a:ext cx="116" cy="115"/>
              </a:xfrm>
              <a:prstGeom prst="rect">
                <a:avLst/>
              </a:prstGeom>
              <a:solidFill>
                <a:srgbClr val="FFCC99"/>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sp>
            <p:nvSpPr>
              <p:cNvPr id="11309" name="Rectangle 51"/>
              <p:cNvSpPr>
                <a:spLocks noChangeArrowheads="1"/>
              </p:cNvSpPr>
              <p:nvPr userDrawn="1"/>
            </p:nvSpPr>
            <p:spPr bwMode="auto">
              <a:xfrm flipV="1">
                <a:off x="6242" y="3385"/>
                <a:ext cx="117" cy="115"/>
              </a:xfrm>
              <a:prstGeom prst="rect">
                <a:avLst/>
              </a:prstGeom>
              <a:solidFill>
                <a:srgbClr val="FFCC66"/>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sp>
            <p:nvSpPr>
              <p:cNvPr id="11310" name="Rectangle 52"/>
              <p:cNvSpPr>
                <a:spLocks noChangeArrowheads="1"/>
              </p:cNvSpPr>
              <p:nvPr userDrawn="1"/>
            </p:nvSpPr>
            <p:spPr bwMode="auto">
              <a:xfrm flipV="1">
                <a:off x="5893" y="3385"/>
                <a:ext cx="117" cy="115"/>
              </a:xfrm>
              <a:prstGeom prst="rect">
                <a:avLst/>
              </a:prstGeom>
              <a:solidFill>
                <a:schemeClr val="tx1"/>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grpSp>
        <p:grpSp>
          <p:nvGrpSpPr>
            <p:cNvPr id="11" name="Group 53"/>
            <p:cNvGrpSpPr>
              <a:grpSpLocks/>
            </p:cNvGrpSpPr>
            <p:nvPr userDrawn="1"/>
          </p:nvGrpSpPr>
          <p:grpSpPr bwMode="auto">
            <a:xfrm>
              <a:off x="5893" y="3521"/>
              <a:ext cx="466" cy="115"/>
              <a:chOff x="5893" y="3521"/>
              <a:chExt cx="466" cy="115"/>
            </a:xfrm>
          </p:grpSpPr>
          <p:sp>
            <p:nvSpPr>
              <p:cNvPr id="11303" name="Rectangle 54"/>
              <p:cNvSpPr>
                <a:spLocks noChangeArrowheads="1"/>
              </p:cNvSpPr>
              <p:nvPr userDrawn="1"/>
            </p:nvSpPr>
            <p:spPr bwMode="auto">
              <a:xfrm flipV="1">
                <a:off x="6010" y="3521"/>
                <a:ext cx="116" cy="115"/>
              </a:xfrm>
              <a:prstGeom prst="rect">
                <a:avLst/>
              </a:prstGeom>
              <a:solidFill>
                <a:srgbClr val="006699"/>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sp>
            <p:nvSpPr>
              <p:cNvPr id="11304" name="Rectangle 55"/>
              <p:cNvSpPr>
                <a:spLocks noChangeArrowheads="1"/>
              </p:cNvSpPr>
              <p:nvPr userDrawn="1"/>
            </p:nvSpPr>
            <p:spPr bwMode="auto">
              <a:xfrm flipV="1">
                <a:off x="6126" y="3521"/>
                <a:ext cx="116" cy="115"/>
              </a:xfrm>
              <a:prstGeom prst="rect">
                <a:avLst/>
              </a:prstGeom>
              <a:solidFill>
                <a:srgbClr val="99CCFF"/>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sp>
            <p:nvSpPr>
              <p:cNvPr id="11305" name="Rectangle 56"/>
              <p:cNvSpPr>
                <a:spLocks noChangeArrowheads="1"/>
              </p:cNvSpPr>
              <p:nvPr userDrawn="1"/>
            </p:nvSpPr>
            <p:spPr bwMode="auto">
              <a:xfrm flipV="1">
                <a:off x="6242" y="3521"/>
                <a:ext cx="117" cy="115"/>
              </a:xfrm>
              <a:prstGeom prst="rect">
                <a:avLst/>
              </a:prstGeom>
              <a:solidFill>
                <a:srgbClr val="CCCCFF"/>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sp>
            <p:nvSpPr>
              <p:cNvPr id="11306" name="Rectangle 57"/>
              <p:cNvSpPr>
                <a:spLocks noChangeArrowheads="1"/>
              </p:cNvSpPr>
              <p:nvPr userDrawn="1"/>
            </p:nvSpPr>
            <p:spPr bwMode="auto">
              <a:xfrm flipV="1">
                <a:off x="5893" y="3521"/>
                <a:ext cx="117" cy="115"/>
              </a:xfrm>
              <a:prstGeom prst="rect">
                <a:avLst/>
              </a:prstGeom>
              <a:solidFill>
                <a:schemeClr val="tx1"/>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grpSp>
        <p:grpSp>
          <p:nvGrpSpPr>
            <p:cNvPr id="12" name="Group 58"/>
            <p:cNvGrpSpPr>
              <a:grpSpLocks/>
            </p:cNvGrpSpPr>
            <p:nvPr userDrawn="1"/>
          </p:nvGrpSpPr>
          <p:grpSpPr bwMode="auto">
            <a:xfrm>
              <a:off x="5893" y="3657"/>
              <a:ext cx="466" cy="115"/>
              <a:chOff x="5893" y="3657"/>
              <a:chExt cx="466" cy="115"/>
            </a:xfrm>
          </p:grpSpPr>
          <p:sp>
            <p:nvSpPr>
              <p:cNvPr id="11299" name="Rectangle 59"/>
              <p:cNvSpPr>
                <a:spLocks noChangeArrowheads="1"/>
              </p:cNvSpPr>
              <p:nvPr userDrawn="1"/>
            </p:nvSpPr>
            <p:spPr bwMode="auto">
              <a:xfrm flipV="1">
                <a:off x="6010" y="3657"/>
                <a:ext cx="116" cy="115"/>
              </a:xfrm>
              <a:prstGeom prst="rect">
                <a:avLst/>
              </a:prstGeom>
              <a:solidFill>
                <a:srgbClr val="009999"/>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sp>
            <p:nvSpPr>
              <p:cNvPr id="11300" name="Rectangle 60"/>
              <p:cNvSpPr>
                <a:spLocks noChangeArrowheads="1"/>
              </p:cNvSpPr>
              <p:nvPr userDrawn="1"/>
            </p:nvSpPr>
            <p:spPr bwMode="auto">
              <a:xfrm flipV="1">
                <a:off x="6126" y="3657"/>
                <a:ext cx="116" cy="115"/>
              </a:xfrm>
              <a:prstGeom prst="rect">
                <a:avLst/>
              </a:prstGeom>
              <a:solidFill>
                <a:srgbClr val="CCFF99"/>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sp>
            <p:nvSpPr>
              <p:cNvPr id="11301" name="Rectangle 61"/>
              <p:cNvSpPr>
                <a:spLocks noChangeArrowheads="1"/>
              </p:cNvSpPr>
              <p:nvPr userDrawn="1"/>
            </p:nvSpPr>
            <p:spPr bwMode="auto">
              <a:xfrm flipV="1">
                <a:off x="6242" y="3657"/>
                <a:ext cx="117" cy="115"/>
              </a:xfrm>
              <a:prstGeom prst="rect">
                <a:avLst/>
              </a:prstGeom>
              <a:solidFill>
                <a:srgbClr val="99CCCC"/>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sp>
            <p:nvSpPr>
              <p:cNvPr id="11302" name="Rectangle 62"/>
              <p:cNvSpPr>
                <a:spLocks noChangeArrowheads="1"/>
              </p:cNvSpPr>
              <p:nvPr userDrawn="1"/>
            </p:nvSpPr>
            <p:spPr bwMode="auto">
              <a:xfrm flipV="1">
                <a:off x="5893" y="3657"/>
                <a:ext cx="117" cy="115"/>
              </a:xfrm>
              <a:prstGeom prst="rect">
                <a:avLst/>
              </a:prstGeom>
              <a:solidFill>
                <a:schemeClr val="tx1"/>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grpSp>
        <p:grpSp>
          <p:nvGrpSpPr>
            <p:cNvPr id="13" name="Group 63"/>
            <p:cNvGrpSpPr>
              <a:grpSpLocks/>
            </p:cNvGrpSpPr>
            <p:nvPr userDrawn="1"/>
          </p:nvGrpSpPr>
          <p:grpSpPr bwMode="auto">
            <a:xfrm>
              <a:off x="5893" y="3884"/>
              <a:ext cx="466" cy="115"/>
              <a:chOff x="5893" y="3884"/>
              <a:chExt cx="466" cy="115"/>
            </a:xfrm>
          </p:grpSpPr>
          <p:sp>
            <p:nvSpPr>
              <p:cNvPr id="11295" name="Rectangle 64"/>
              <p:cNvSpPr>
                <a:spLocks noChangeArrowheads="1"/>
              </p:cNvSpPr>
              <p:nvPr userDrawn="1"/>
            </p:nvSpPr>
            <p:spPr bwMode="auto">
              <a:xfrm flipV="1">
                <a:off x="6010" y="3884"/>
                <a:ext cx="116" cy="115"/>
              </a:xfrm>
              <a:prstGeom prst="rect">
                <a:avLst/>
              </a:prstGeom>
              <a:solidFill>
                <a:srgbClr val="FF9900"/>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sp>
            <p:nvSpPr>
              <p:cNvPr id="11296" name="Rectangle 65"/>
              <p:cNvSpPr>
                <a:spLocks noChangeArrowheads="1"/>
              </p:cNvSpPr>
              <p:nvPr userDrawn="1"/>
            </p:nvSpPr>
            <p:spPr bwMode="auto">
              <a:xfrm flipV="1">
                <a:off x="6126" y="3884"/>
                <a:ext cx="116" cy="115"/>
              </a:xfrm>
              <a:prstGeom prst="rect">
                <a:avLst/>
              </a:prstGeom>
              <a:solidFill>
                <a:srgbClr val="FFCC99"/>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sp>
            <p:nvSpPr>
              <p:cNvPr id="11297" name="Rectangle 66"/>
              <p:cNvSpPr>
                <a:spLocks noChangeArrowheads="1"/>
              </p:cNvSpPr>
              <p:nvPr userDrawn="1"/>
            </p:nvSpPr>
            <p:spPr bwMode="auto">
              <a:xfrm flipV="1">
                <a:off x="6242" y="3884"/>
                <a:ext cx="117" cy="115"/>
              </a:xfrm>
              <a:prstGeom prst="rect">
                <a:avLst/>
              </a:prstGeom>
              <a:solidFill>
                <a:srgbClr val="FFCC66"/>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sp>
            <p:nvSpPr>
              <p:cNvPr id="11298" name="Rectangle 67"/>
              <p:cNvSpPr>
                <a:spLocks noChangeArrowheads="1"/>
              </p:cNvSpPr>
              <p:nvPr userDrawn="1"/>
            </p:nvSpPr>
            <p:spPr bwMode="auto">
              <a:xfrm flipV="1">
                <a:off x="5893" y="3884"/>
                <a:ext cx="117" cy="115"/>
              </a:xfrm>
              <a:prstGeom prst="rect">
                <a:avLst/>
              </a:prstGeom>
              <a:solidFill>
                <a:schemeClr val="bg2"/>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grpSp>
        <p:grpSp>
          <p:nvGrpSpPr>
            <p:cNvPr id="14" name="Group 68"/>
            <p:cNvGrpSpPr>
              <a:grpSpLocks/>
            </p:cNvGrpSpPr>
            <p:nvPr userDrawn="1"/>
          </p:nvGrpSpPr>
          <p:grpSpPr bwMode="auto">
            <a:xfrm>
              <a:off x="5893" y="4026"/>
              <a:ext cx="466" cy="115"/>
              <a:chOff x="5893" y="4026"/>
              <a:chExt cx="466" cy="115"/>
            </a:xfrm>
          </p:grpSpPr>
          <p:sp>
            <p:nvSpPr>
              <p:cNvPr id="11291" name="Rectangle 69"/>
              <p:cNvSpPr>
                <a:spLocks noChangeArrowheads="1"/>
              </p:cNvSpPr>
              <p:nvPr userDrawn="1"/>
            </p:nvSpPr>
            <p:spPr bwMode="auto">
              <a:xfrm flipV="1">
                <a:off x="6010" y="4026"/>
                <a:ext cx="116" cy="115"/>
              </a:xfrm>
              <a:prstGeom prst="rect">
                <a:avLst/>
              </a:prstGeom>
              <a:solidFill>
                <a:srgbClr val="006699"/>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sp>
            <p:nvSpPr>
              <p:cNvPr id="11292" name="Rectangle 70"/>
              <p:cNvSpPr>
                <a:spLocks noChangeArrowheads="1"/>
              </p:cNvSpPr>
              <p:nvPr userDrawn="1"/>
            </p:nvSpPr>
            <p:spPr bwMode="auto">
              <a:xfrm flipV="1">
                <a:off x="6126" y="4026"/>
                <a:ext cx="116" cy="115"/>
              </a:xfrm>
              <a:prstGeom prst="rect">
                <a:avLst/>
              </a:prstGeom>
              <a:solidFill>
                <a:srgbClr val="99CCFF"/>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sp>
            <p:nvSpPr>
              <p:cNvPr id="11293" name="Rectangle 71"/>
              <p:cNvSpPr>
                <a:spLocks noChangeArrowheads="1"/>
              </p:cNvSpPr>
              <p:nvPr userDrawn="1"/>
            </p:nvSpPr>
            <p:spPr bwMode="auto">
              <a:xfrm flipV="1">
                <a:off x="6242" y="4026"/>
                <a:ext cx="117" cy="115"/>
              </a:xfrm>
              <a:prstGeom prst="rect">
                <a:avLst/>
              </a:prstGeom>
              <a:solidFill>
                <a:srgbClr val="CCCCFF"/>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sp>
            <p:nvSpPr>
              <p:cNvPr id="11294" name="Rectangle 72"/>
              <p:cNvSpPr>
                <a:spLocks noChangeArrowheads="1"/>
              </p:cNvSpPr>
              <p:nvPr userDrawn="1"/>
            </p:nvSpPr>
            <p:spPr bwMode="auto">
              <a:xfrm flipV="1">
                <a:off x="5893" y="4026"/>
                <a:ext cx="117" cy="115"/>
              </a:xfrm>
              <a:prstGeom prst="rect">
                <a:avLst/>
              </a:prstGeom>
              <a:solidFill>
                <a:schemeClr val="bg2"/>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grpSp>
        <p:grpSp>
          <p:nvGrpSpPr>
            <p:cNvPr id="15" name="Group 73"/>
            <p:cNvGrpSpPr>
              <a:grpSpLocks/>
            </p:cNvGrpSpPr>
            <p:nvPr userDrawn="1"/>
          </p:nvGrpSpPr>
          <p:grpSpPr bwMode="auto">
            <a:xfrm>
              <a:off x="5893" y="4167"/>
              <a:ext cx="466" cy="115"/>
              <a:chOff x="5893" y="4167"/>
              <a:chExt cx="466" cy="115"/>
            </a:xfrm>
          </p:grpSpPr>
          <p:sp>
            <p:nvSpPr>
              <p:cNvPr id="11287" name="Rectangle 74"/>
              <p:cNvSpPr>
                <a:spLocks noChangeArrowheads="1"/>
              </p:cNvSpPr>
              <p:nvPr userDrawn="1"/>
            </p:nvSpPr>
            <p:spPr bwMode="auto">
              <a:xfrm flipV="1">
                <a:off x="6010" y="4167"/>
                <a:ext cx="116" cy="115"/>
              </a:xfrm>
              <a:prstGeom prst="rect">
                <a:avLst/>
              </a:prstGeom>
              <a:solidFill>
                <a:schemeClr val="hlink"/>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sp>
            <p:nvSpPr>
              <p:cNvPr id="11288" name="Rectangle 75"/>
              <p:cNvSpPr>
                <a:spLocks noChangeArrowheads="1"/>
              </p:cNvSpPr>
              <p:nvPr userDrawn="1"/>
            </p:nvSpPr>
            <p:spPr bwMode="auto">
              <a:xfrm flipV="1">
                <a:off x="6126" y="4167"/>
                <a:ext cx="116" cy="115"/>
              </a:xfrm>
              <a:prstGeom prst="rect">
                <a:avLst/>
              </a:prstGeom>
              <a:solidFill>
                <a:schemeClr val="accent2"/>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sp>
            <p:nvSpPr>
              <p:cNvPr id="11289" name="Rectangle 76"/>
              <p:cNvSpPr>
                <a:spLocks noChangeArrowheads="1"/>
              </p:cNvSpPr>
              <p:nvPr userDrawn="1"/>
            </p:nvSpPr>
            <p:spPr bwMode="auto">
              <a:xfrm flipV="1">
                <a:off x="6242" y="4167"/>
                <a:ext cx="117" cy="115"/>
              </a:xfrm>
              <a:prstGeom prst="rect">
                <a:avLst/>
              </a:prstGeom>
              <a:solidFill>
                <a:schemeClr val="accent1"/>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sp>
            <p:nvSpPr>
              <p:cNvPr id="11290" name="Rectangle 77"/>
              <p:cNvSpPr>
                <a:spLocks noChangeArrowheads="1"/>
              </p:cNvSpPr>
              <p:nvPr userDrawn="1"/>
            </p:nvSpPr>
            <p:spPr bwMode="auto">
              <a:xfrm flipV="1">
                <a:off x="5893" y="4167"/>
                <a:ext cx="117" cy="115"/>
              </a:xfrm>
              <a:prstGeom prst="rect">
                <a:avLst/>
              </a:prstGeom>
              <a:solidFill>
                <a:schemeClr val="bg2"/>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grpSp>
      </p:grpSp>
      <p:sp>
        <p:nvSpPr>
          <p:cNvPr id="11271" name="Rectangle 78"/>
          <p:cNvSpPr>
            <a:spLocks noChangeArrowheads="1"/>
          </p:cNvSpPr>
          <p:nvPr/>
        </p:nvSpPr>
        <p:spPr bwMode="auto">
          <a:xfrm>
            <a:off x="9251951" y="1006078"/>
            <a:ext cx="1192213" cy="1739824"/>
          </a:xfrm>
          <a:prstGeom prst="rect">
            <a:avLst/>
          </a:prstGeom>
          <a:noFill/>
          <a:ln w="9525">
            <a:noFill/>
            <a:miter lim="800000"/>
            <a:headEnd/>
            <a:tailEnd/>
          </a:ln>
          <a:effectLst/>
        </p:spPr>
        <p:txBody>
          <a:bodyPr lIns="80124" tIns="40063" rIns="80124" bIns="40063">
            <a:spAutoFit/>
          </a:bodyPr>
          <a:lstStyle/>
          <a:p>
            <a:pPr>
              <a:lnSpc>
                <a:spcPct val="120000"/>
              </a:lnSpc>
              <a:spcBef>
                <a:spcPct val="20000"/>
              </a:spcBef>
              <a:defRPr/>
            </a:pPr>
            <a:r>
              <a:rPr lang="zh-CN" altLang="en-US" sz="1100">
                <a:solidFill>
                  <a:srgbClr val="FFFFFF"/>
                </a:solidFill>
                <a:latin typeface="Calibri" pitchFamily="34" charset="0"/>
                <a:ea typeface="宋体" charset="-122"/>
              </a:rPr>
              <a:t>配色参考方案：</a:t>
            </a:r>
          </a:p>
          <a:p>
            <a:pPr>
              <a:lnSpc>
                <a:spcPct val="120000"/>
              </a:lnSpc>
              <a:spcBef>
                <a:spcPct val="20000"/>
              </a:spcBef>
              <a:defRPr/>
            </a:pPr>
            <a:r>
              <a:rPr lang="zh-CN" altLang="en-US" sz="1100">
                <a:solidFill>
                  <a:srgbClr val="FFFFFF"/>
                </a:solidFill>
                <a:latin typeface="Calibri" pitchFamily="34" charset="0"/>
                <a:ea typeface="宋体" charset="-122"/>
              </a:rPr>
              <a:t>建议同一页面内不超过四种颜色，以下是</a:t>
            </a:r>
            <a:r>
              <a:rPr lang="en-US" altLang="zh-CN" sz="1100">
                <a:solidFill>
                  <a:srgbClr val="FFFFFF"/>
                </a:solidFill>
                <a:latin typeface="Calibri" pitchFamily="34" charset="0"/>
                <a:ea typeface="宋体" charset="-122"/>
              </a:rPr>
              <a:t>13</a:t>
            </a:r>
            <a:r>
              <a:rPr lang="zh-CN" altLang="en-US" sz="1100">
                <a:solidFill>
                  <a:srgbClr val="FFFFFF"/>
                </a:solidFill>
                <a:latin typeface="Calibri" pitchFamily="34" charset="0"/>
                <a:ea typeface="宋体" charset="-122"/>
              </a:rPr>
              <a:t>组配色方案，同一页面内只选择一组使用。（仅供参考）</a:t>
            </a:r>
          </a:p>
        </p:txBody>
      </p:sp>
      <p:sp>
        <p:nvSpPr>
          <p:cNvPr id="11272" name="Rectangle 79"/>
          <p:cNvSpPr>
            <a:spLocks noChangeArrowheads="1"/>
          </p:cNvSpPr>
          <p:nvPr/>
        </p:nvSpPr>
        <p:spPr bwMode="auto">
          <a:xfrm>
            <a:off x="9251951" y="5954"/>
            <a:ext cx="1120775" cy="690306"/>
          </a:xfrm>
          <a:prstGeom prst="rect">
            <a:avLst/>
          </a:prstGeom>
          <a:noFill/>
          <a:ln w="9525">
            <a:noFill/>
            <a:miter lim="800000"/>
            <a:headEnd/>
            <a:tailEnd/>
          </a:ln>
          <a:effectLst/>
        </p:spPr>
        <p:txBody>
          <a:bodyPr lIns="80124" tIns="40063" rIns="80124" bIns="40063">
            <a:spAutoFit/>
          </a:bodyPr>
          <a:lstStyle/>
          <a:p>
            <a:pPr eaLnBrk="1" hangingPunct="1">
              <a:lnSpc>
                <a:spcPct val="120000"/>
              </a:lnSpc>
              <a:spcBef>
                <a:spcPct val="20000"/>
              </a:spcBef>
              <a:defRPr/>
            </a:pPr>
            <a:r>
              <a:rPr lang="zh-CN" altLang="en-US" sz="1100">
                <a:solidFill>
                  <a:srgbClr val="FFFFFF"/>
                </a:solidFill>
                <a:latin typeface="Calibri" pitchFamily="34" charset="0"/>
                <a:ea typeface="宋体" charset="-122"/>
              </a:rPr>
              <a:t>客户或者合作伙伴的标志放在右上角</a:t>
            </a:r>
            <a:r>
              <a:rPr lang="en-US" altLang="zh-CN" sz="1100">
                <a:solidFill>
                  <a:srgbClr val="FFFFFF"/>
                </a:solidFill>
                <a:latin typeface="Calibri" pitchFamily="34" charset="0"/>
                <a:ea typeface="宋体" charset="-122"/>
              </a:rPr>
              <a:t>.</a:t>
            </a:r>
            <a:endParaRPr lang="zh-CN" altLang="en-US" sz="1100">
              <a:solidFill>
                <a:srgbClr val="FFFFFF"/>
              </a:solidFill>
              <a:latin typeface="Calibri" pitchFamily="34" charset="0"/>
              <a:ea typeface="宋体" charset="-122"/>
            </a:endParaRPr>
          </a:p>
        </p:txBody>
      </p:sp>
      <p:sp>
        <p:nvSpPr>
          <p:cNvPr id="78" name="TextBox 77"/>
          <p:cNvSpPr txBox="1"/>
          <p:nvPr/>
        </p:nvSpPr>
        <p:spPr>
          <a:xfrm>
            <a:off x="251520" y="3327835"/>
            <a:ext cx="8640960" cy="1384995"/>
          </a:xfrm>
          <a:prstGeom prst="rect">
            <a:avLst/>
          </a:prstGeom>
          <a:noFill/>
        </p:spPr>
        <p:txBody>
          <a:bodyPr wrap="square" rtlCol="0">
            <a:spAutoFit/>
          </a:bodyPr>
          <a:lstStyle/>
          <a:p>
            <a:pPr algn="just" eaLnBrk="1" hangingPunct="1"/>
            <a:r>
              <a:rPr lang="en-US" altLang="zh-CN" sz="1400" b="1" dirty="0" smtClean="0">
                <a:solidFill>
                  <a:srgbClr val="000000"/>
                </a:solidFill>
                <a:latin typeface="Calibri" pitchFamily="34" charset="0"/>
                <a:ea typeface="宋体" charset="-122"/>
              </a:rPr>
              <a:t>Copyright©2011 Huawei Technologies Co., Ltd. All Rights Reserved.</a:t>
            </a:r>
            <a:endParaRPr lang="zh-CN" altLang="zh-CN" sz="1400" dirty="0" smtClean="0">
              <a:solidFill>
                <a:srgbClr val="000000"/>
              </a:solidFill>
              <a:latin typeface="Calibri" pitchFamily="34" charset="0"/>
              <a:ea typeface="宋体" charset="-122"/>
            </a:endParaRPr>
          </a:p>
          <a:p>
            <a:pPr algn="just" eaLnBrk="1" hangingPunct="1"/>
            <a:r>
              <a:rPr lang="en-US" altLang="zh-CN" sz="1400" dirty="0" smtClean="0">
                <a:solidFill>
                  <a:srgbClr val="000000"/>
                </a:solidFill>
                <a:latin typeface="Calibri" pitchFamily="34" charset="0"/>
                <a:ea typeface="宋体" charset="-122"/>
              </a:rPr>
              <a:t>The information in this document may contain predictive statements including, without limitation, statements regarding the future financial and operating results, future product portfolio, new technology, etc. There are a number of factors that could cause actual results and developments to differ materially from those expressed or implied in the predictive statements. Therefore, such information is provided for reference purpose only and constitutes neither an offer nor an acceptance. Huawei may change the information at any time without notice. </a:t>
            </a:r>
            <a:endParaRPr lang="zh-CN" altLang="zh-CN" sz="1400" dirty="0">
              <a:solidFill>
                <a:srgbClr val="000000"/>
              </a:solidFill>
              <a:latin typeface="Calibri" pitchFamily="34" charset="0"/>
              <a:ea typeface="宋体" charset="-122"/>
            </a:endParaRPr>
          </a:p>
        </p:txBody>
      </p:sp>
    </p:spTree>
  </p:cSld>
  <p:clrMap bg1="lt1" tx1="dk1" bg2="lt2" tx2="dk2" accent1="accent1" accent2="accent2" accent3="accent3" accent4="accent4" accent5="accent5" accent6="accent6" hlink="hlink" folHlink="folHlink"/>
  <p:sldLayoutIdLst>
    <p:sldLayoutId id="2147485158" r:id="rId1"/>
  </p:sldLayoutIdLst>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3200" b="1">
          <a:solidFill>
            <a:srgbClr val="990000"/>
          </a:solidFill>
          <a:latin typeface="+mj-lt"/>
          <a:ea typeface="+mj-ea"/>
          <a:cs typeface="+mj-cs"/>
        </a:defRPr>
      </a:lvl1pPr>
      <a:lvl2pPr algn="l" rtl="0" eaLnBrk="0" fontAlgn="base" hangingPunct="0">
        <a:spcBef>
          <a:spcPct val="0"/>
        </a:spcBef>
        <a:spcAft>
          <a:spcPct val="0"/>
        </a:spcAft>
        <a:defRPr sz="3200" b="1">
          <a:solidFill>
            <a:srgbClr val="990000"/>
          </a:solidFill>
          <a:latin typeface="FrutigerNext LT Medium" pitchFamily="34" charset="0"/>
          <a:ea typeface="华文细黑" pitchFamily="2" charset="-122"/>
          <a:cs typeface="宋体" charset="-122"/>
        </a:defRPr>
      </a:lvl2pPr>
      <a:lvl3pPr algn="l" rtl="0" eaLnBrk="0" fontAlgn="base" hangingPunct="0">
        <a:spcBef>
          <a:spcPct val="0"/>
        </a:spcBef>
        <a:spcAft>
          <a:spcPct val="0"/>
        </a:spcAft>
        <a:defRPr sz="3200" b="1">
          <a:solidFill>
            <a:srgbClr val="990000"/>
          </a:solidFill>
          <a:latin typeface="FrutigerNext LT Medium" pitchFamily="34" charset="0"/>
          <a:ea typeface="华文细黑" pitchFamily="2" charset="-122"/>
          <a:cs typeface="宋体" charset="-122"/>
        </a:defRPr>
      </a:lvl3pPr>
      <a:lvl4pPr algn="l" rtl="0" eaLnBrk="0" fontAlgn="base" hangingPunct="0">
        <a:spcBef>
          <a:spcPct val="0"/>
        </a:spcBef>
        <a:spcAft>
          <a:spcPct val="0"/>
        </a:spcAft>
        <a:defRPr sz="3200" b="1">
          <a:solidFill>
            <a:srgbClr val="990000"/>
          </a:solidFill>
          <a:latin typeface="FrutigerNext LT Medium" pitchFamily="34" charset="0"/>
          <a:ea typeface="华文细黑" pitchFamily="2" charset="-122"/>
          <a:cs typeface="宋体" charset="-122"/>
        </a:defRPr>
      </a:lvl4pPr>
      <a:lvl5pPr algn="l" rtl="0" eaLnBrk="0" fontAlgn="base" hangingPunct="0">
        <a:spcBef>
          <a:spcPct val="0"/>
        </a:spcBef>
        <a:spcAft>
          <a:spcPct val="0"/>
        </a:spcAft>
        <a:defRPr sz="3200" b="1">
          <a:solidFill>
            <a:srgbClr val="990000"/>
          </a:solidFill>
          <a:latin typeface="FrutigerNext LT Medium" pitchFamily="34" charset="0"/>
          <a:ea typeface="华文细黑" pitchFamily="2"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spcBef>
          <a:spcPct val="20000"/>
        </a:spcBef>
        <a:spcAft>
          <a:spcPct val="0"/>
        </a:spcAft>
        <a:buClr>
          <a:srgbClr val="990000"/>
        </a:buClr>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Font typeface="FrutigerNext LT Medium" pitchFamily="34" charset="0"/>
        <a:buChar char="»"/>
        <a:defRPr>
          <a:solidFill>
            <a:schemeClr val="tx1"/>
          </a:solidFill>
          <a:latin typeface="+mn-lt"/>
          <a:ea typeface="+mn-ea"/>
          <a:cs typeface="+mn-cs"/>
        </a:defRPr>
      </a:lvl3pPr>
      <a:lvl4pPr marL="1600200" indent="-228600" algn="l" rtl="0" eaLnBrk="0" fontAlgn="base" hangingPunct="0">
        <a:spcBef>
          <a:spcPct val="20000"/>
        </a:spcBef>
        <a:spcAft>
          <a:spcPct val="0"/>
        </a:spcAft>
        <a:buChar char="–"/>
        <a:defRPr sz="16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9" name="Picture 104" descr="PPT胶片内页元素-16比9-内页灰条"/>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 y="4790490"/>
            <a:ext cx="9140429" cy="35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Picture 101" descr="图片3副本"/>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34684" y="4851506"/>
            <a:ext cx="971297" cy="230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9" name="Rectangle 15"/>
          <p:cNvSpPr>
            <a:spLocks noChangeArrowheads="1"/>
          </p:cNvSpPr>
          <p:nvPr/>
        </p:nvSpPr>
        <p:spPr bwMode="auto">
          <a:xfrm>
            <a:off x="-1952616" y="519120"/>
            <a:ext cx="1844675" cy="4018621"/>
          </a:xfrm>
          <a:prstGeom prst="rect">
            <a:avLst/>
          </a:prstGeom>
          <a:noFill/>
          <a:ln w="9525">
            <a:noFill/>
            <a:miter lim="800000"/>
            <a:headEnd/>
            <a:tailEnd/>
          </a:ln>
          <a:effectLst/>
        </p:spPr>
        <p:txBody>
          <a:bodyPr lIns="60023" tIns="30014" rIns="60023" bIns="30014">
            <a:spAutoFit/>
          </a:bodyPr>
          <a:lstStyle/>
          <a:p>
            <a:pPr marL="256889" indent="-256889" algn="r">
              <a:lnSpc>
                <a:spcPct val="125000"/>
              </a:lnSpc>
              <a:spcBef>
                <a:spcPct val="20000"/>
              </a:spcBef>
              <a:buFont typeface="Arial" charset="0"/>
              <a:buNone/>
              <a:defRPr/>
            </a:pPr>
            <a:r>
              <a:rPr lang="zh-CN" altLang="en-US" sz="800" dirty="0">
                <a:solidFill>
                  <a:srgbClr val="FFFFFF"/>
                </a:solidFill>
                <a:latin typeface="Calibri" pitchFamily="34" charset="0"/>
                <a:ea typeface="宋体" charset="-122"/>
              </a:rPr>
              <a:t>英文标题</a:t>
            </a:r>
            <a:r>
              <a:rPr lang="en-US" altLang="zh-CN" sz="800" dirty="0">
                <a:solidFill>
                  <a:srgbClr val="FFFFFF"/>
                </a:solidFill>
                <a:latin typeface="Calibri" pitchFamily="34" charset="0"/>
                <a:ea typeface="宋体" charset="-122"/>
              </a:rPr>
              <a:t>:32-35pt  </a:t>
            </a:r>
            <a:endParaRPr lang="zh-CN" altLang="en-US" sz="800" dirty="0">
              <a:solidFill>
                <a:srgbClr val="FFFFFF"/>
              </a:solidFill>
              <a:latin typeface="Calibri" pitchFamily="34" charset="0"/>
              <a:ea typeface="宋体" charset="-122"/>
            </a:endParaRPr>
          </a:p>
          <a:p>
            <a:pPr marL="256889" indent="-256889" algn="r">
              <a:lnSpc>
                <a:spcPct val="125000"/>
              </a:lnSpc>
              <a:spcBef>
                <a:spcPct val="20000"/>
              </a:spcBef>
              <a:buFont typeface="Arial" charset="0"/>
              <a:buNone/>
              <a:defRPr/>
            </a:pPr>
            <a:r>
              <a:rPr lang="zh-CN" altLang="en-US" sz="800" dirty="0">
                <a:solidFill>
                  <a:srgbClr val="FFFFFF"/>
                </a:solidFill>
                <a:latin typeface="Calibri" pitchFamily="34" charset="0"/>
                <a:ea typeface="宋体" charset="-122"/>
              </a:rPr>
              <a:t>颜色</a:t>
            </a:r>
            <a:r>
              <a:rPr lang="en-US" altLang="zh-CN" sz="800" dirty="0">
                <a:solidFill>
                  <a:srgbClr val="FFFFFF"/>
                </a:solidFill>
                <a:latin typeface="Calibri" pitchFamily="34" charset="0"/>
                <a:ea typeface="宋体" charset="-122"/>
              </a:rPr>
              <a:t>: R153 G0 B0</a:t>
            </a:r>
          </a:p>
          <a:p>
            <a:pPr marL="256889" indent="-256889" algn="r">
              <a:lnSpc>
                <a:spcPct val="125000"/>
              </a:lnSpc>
              <a:spcBef>
                <a:spcPct val="20000"/>
              </a:spcBef>
              <a:buFont typeface="Arial" charset="0"/>
              <a:buNone/>
              <a:defRPr/>
            </a:pPr>
            <a:r>
              <a:rPr lang="zh-CN" altLang="en-US" sz="800" dirty="0">
                <a:solidFill>
                  <a:srgbClr val="FFFFFF"/>
                </a:solidFill>
                <a:latin typeface="Calibri" pitchFamily="34" charset="0"/>
                <a:ea typeface="宋体" charset="-122"/>
              </a:rPr>
              <a:t>内部使用字体 </a:t>
            </a:r>
            <a:r>
              <a:rPr lang="en-US" altLang="zh-CN" sz="800" dirty="0">
                <a:solidFill>
                  <a:srgbClr val="FFFFFF"/>
                </a:solidFill>
                <a:latin typeface="Calibri" pitchFamily="34" charset="0"/>
                <a:ea typeface="宋体" charset="-122"/>
              </a:rPr>
              <a:t>:</a:t>
            </a:r>
          </a:p>
          <a:p>
            <a:pPr marL="256889" indent="-256889" algn="r">
              <a:lnSpc>
                <a:spcPct val="125000"/>
              </a:lnSpc>
              <a:spcBef>
                <a:spcPct val="20000"/>
              </a:spcBef>
              <a:buFont typeface="Arial" charset="0"/>
              <a:buNone/>
              <a:defRPr/>
            </a:pPr>
            <a:r>
              <a:rPr lang="en-US" altLang="zh-CN" sz="800" dirty="0" err="1">
                <a:solidFill>
                  <a:srgbClr val="FFFFFF"/>
                </a:solidFill>
                <a:latin typeface="Calibri" pitchFamily="34" charset="0"/>
                <a:ea typeface="宋体" charset="-122"/>
              </a:rPr>
              <a:t>FrutigerNext</a:t>
            </a:r>
            <a:r>
              <a:rPr lang="en-US" altLang="zh-CN" sz="800" dirty="0">
                <a:solidFill>
                  <a:srgbClr val="FFFFFF"/>
                </a:solidFill>
                <a:latin typeface="Calibri" pitchFamily="34" charset="0"/>
                <a:ea typeface="宋体" charset="-122"/>
              </a:rPr>
              <a:t> LT Medium</a:t>
            </a:r>
          </a:p>
          <a:p>
            <a:pPr marL="256889" indent="-256889" algn="r">
              <a:lnSpc>
                <a:spcPct val="125000"/>
              </a:lnSpc>
              <a:spcBef>
                <a:spcPct val="20000"/>
              </a:spcBef>
              <a:buFont typeface="Arial" charset="0"/>
              <a:buNone/>
              <a:defRPr/>
            </a:pPr>
            <a:r>
              <a:rPr lang="zh-CN" altLang="en-US" sz="800" dirty="0">
                <a:solidFill>
                  <a:srgbClr val="FFFFFF"/>
                </a:solidFill>
                <a:latin typeface="Calibri" pitchFamily="34" charset="0"/>
                <a:ea typeface="宋体" charset="-122"/>
              </a:rPr>
              <a:t>外部使用字体 </a:t>
            </a:r>
            <a:r>
              <a:rPr lang="en-US" altLang="zh-CN" sz="800" dirty="0">
                <a:solidFill>
                  <a:srgbClr val="FFFFFF"/>
                </a:solidFill>
                <a:latin typeface="Calibri" pitchFamily="34" charset="0"/>
                <a:ea typeface="宋体" charset="-122"/>
              </a:rPr>
              <a:t>: Arial</a:t>
            </a:r>
          </a:p>
          <a:p>
            <a:pPr marL="256889" indent="-256889" algn="r">
              <a:lnSpc>
                <a:spcPct val="75000"/>
              </a:lnSpc>
              <a:spcBef>
                <a:spcPct val="20000"/>
              </a:spcBef>
              <a:buFont typeface="Arial" charset="0"/>
              <a:buNone/>
              <a:defRPr/>
            </a:pPr>
            <a:endParaRPr lang="en-US" altLang="zh-CN" sz="800" dirty="0">
              <a:solidFill>
                <a:srgbClr val="FFFFFF"/>
              </a:solidFill>
              <a:latin typeface="Calibri" pitchFamily="34" charset="0"/>
              <a:ea typeface="宋体" charset="-122"/>
            </a:endParaRPr>
          </a:p>
          <a:p>
            <a:pPr marL="256889" indent="-256889" algn="r">
              <a:lnSpc>
                <a:spcPct val="125000"/>
              </a:lnSpc>
              <a:spcBef>
                <a:spcPct val="20000"/>
              </a:spcBef>
              <a:buFont typeface="Arial" charset="0"/>
              <a:buNone/>
              <a:defRPr/>
            </a:pPr>
            <a:r>
              <a:rPr lang="zh-CN" altLang="en-US" sz="800" dirty="0">
                <a:solidFill>
                  <a:srgbClr val="FFFFFF"/>
                </a:solidFill>
                <a:latin typeface="Calibri" pitchFamily="34" charset="0"/>
                <a:ea typeface="宋体" charset="-122"/>
              </a:rPr>
              <a:t>中文标题</a:t>
            </a:r>
            <a:r>
              <a:rPr lang="en-US" altLang="zh-CN" sz="800" dirty="0">
                <a:solidFill>
                  <a:srgbClr val="FFFFFF"/>
                </a:solidFill>
                <a:latin typeface="Calibri" pitchFamily="34" charset="0"/>
                <a:ea typeface="宋体" charset="-122"/>
              </a:rPr>
              <a:t>:30-32pt  </a:t>
            </a:r>
            <a:endParaRPr lang="zh-CN" altLang="en-US" sz="800" dirty="0">
              <a:solidFill>
                <a:srgbClr val="FFFFFF"/>
              </a:solidFill>
              <a:latin typeface="Calibri" pitchFamily="34" charset="0"/>
              <a:ea typeface="宋体" charset="-122"/>
            </a:endParaRPr>
          </a:p>
          <a:p>
            <a:pPr marL="256889" indent="-256889" algn="r">
              <a:lnSpc>
                <a:spcPct val="125000"/>
              </a:lnSpc>
              <a:spcBef>
                <a:spcPct val="20000"/>
              </a:spcBef>
              <a:buFont typeface="Arial" charset="0"/>
              <a:buNone/>
              <a:defRPr/>
            </a:pPr>
            <a:r>
              <a:rPr lang="zh-CN" altLang="en-US" sz="800" dirty="0">
                <a:solidFill>
                  <a:srgbClr val="FFFFFF"/>
                </a:solidFill>
                <a:latin typeface="Calibri" pitchFamily="34" charset="0"/>
                <a:ea typeface="宋体" charset="-122"/>
              </a:rPr>
              <a:t>颜色</a:t>
            </a:r>
            <a:r>
              <a:rPr lang="en-US" altLang="zh-CN" sz="800" dirty="0">
                <a:solidFill>
                  <a:srgbClr val="FFFFFF"/>
                </a:solidFill>
                <a:latin typeface="Calibri" pitchFamily="34" charset="0"/>
                <a:ea typeface="宋体" charset="-122"/>
              </a:rPr>
              <a:t>: R153 G0 B0</a:t>
            </a:r>
          </a:p>
          <a:p>
            <a:pPr marL="256889" indent="-256889" algn="r">
              <a:lnSpc>
                <a:spcPct val="125000"/>
              </a:lnSpc>
              <a:spcBef>
                <a:spcPct val="20000"/>
              </a:spcBef>
              <a:buFont typeface="Arial" charset="0"/>
              <a:buNone/>
              <a:defRPr/>
            </a:pPr>
            <a:r>
              <a:rPr lang="zh-CN" altLang="en-US" sz="800" dirty="0">
                <a:solidFill>
                  <a:srgbClr val="FFFFFF"/>
                </a:solidFill>
                <a:latin typeface="Calibri" pitchFamily="34" charset="0"/>
                <a:ea typeface="宋体" charset="-122"/>
              </a:rPr>
              <a:t>字体</a:t>
            </a:r>
            <a:r>
              <a:rPr lang="en-US" altLang="zh-CN" sz="800" dirty="0">
                <a:solidFill>
                  <a:srgbClr val="FFFFFF"/>
                </a:solidFill>
                <a:latin typeface="Calibri" pitchFamily="34" charset="0"/>
                <a:ea typeface="宋体" charset="-122"/>
              </a:rPr>
              <a:t>:</a:t>
            </a:r>
            <a:r>
              <a:rPr lang="zh-CN" altLang="en-US" sz="800" dirty="0">
                <a:solidFill>
                  <a:srgbClr val="FFFFFF"/>
                </a:solidFill>
                <a:latin typeface="Calibri" pitchFamily="34" charset="0"/>
                <a:ea typeface="宋体" charset="-122"/>
              </a:rPr>
              <a:t>黑体</a:t>
            </a:r>
          </a:p>
          <a:p>
            <a:pPr marL="256889" indent="-256889" algn="r">
              <a:lnSpc>
                <a:spcPct val="125000"/>
              </a:lnSpc>
              <a:spcBef>
                <a:spcPct val="20000"/>
              </a:spcBef>
              <a:buFont typeface="Arial" charset="0"/>
              <a:buNone/>
              <a:defRPr/>
            </a:pPr>
            <a:endParaRPr lang="zh-CN" altLang="en-US" sz="800" dirty="0">
              <a:solidFill>
                <a:srgbClr val="FFFFFF"/>
              </a:solidFill>
              <a:latin typeface="Calibri" pitchFamily="34" charset="0"/>
              <a:ea typeface="宋体" charset="-122"/>
            </a:endParaRPr>
          </a:p>
          <a:p>
            <a:pPr marL="256889" indent="-256889" algn="r">
              <a:lnSpc>
                <a:spcPct val="125000"/>
              </a:lnSpc>
              <a:spcBef>
                <a:spcPct val="20000"/>
              </a:spcBef>
              <a:buFont typeface="Arial" charset="0"/>
              <a:buNone/>
              <a:defRPr/>
            </a:pPr>
            <a:endParaRPr lang="zh-CN" altLang="en-US" sz="800" dirty="0">
              <a:solidFill>
                <a:srgbClr val="FFFFFF"/>
              </a:solidFill>
              <a:latin typeface="Calibri" pitchFamily="34" charset="0"/>
              <a:ea typeface="宋体" charset="-122"/>
            </a:endParaRPr>
          </a:p>
          <a:p>
            <a:pPr marL="256889" indent="-256889" algn="r">
              <a:lnSpc>
                <a:spcPct val="125000"/>
              </a:lnSpc>
              <a:spcBef>
                <a:spcPct val="20000"/>
              </a:spcBef>
              <a:buFont typeface="Arial" charset="0"/>
              <a:buNone/>
              <a:defRPr/>
            </a:pPr>
            <a:endParaRPr lang="zh-CN" altLang="en-US" sz="800" dirty="0">
              <a:solidFill>
                <a:srgbClr val="FFFFFF"/>
              </a:solidFill>
              <a:latin typeface="Calibri" pitchFamily="34" charset="0"/>
              <a:ea typeface="宋体" charset="-122"/>
            </a:endParaRPr>
          </a:p>
          <a:p>
            <a:pPr marL="256889" indent="-256889" algn="r">
              <a:lnSpc>
                <a:spcPct val="125000"/>
              </a:lnSpc>
              <a:spcBef>
                <a:spcPct val="20000"/>
              </a:spcBef>
              <a:buFont typeface="Arial" charset="0"/>
              <a:buNone/>
              <a:defRPr/>
            </a:pPr>
            <a:r>
              <a:rPr lang="zh-CN" altLang="en-US" sz="800" dirty="0">
                <a:solidFill>
                  <a:srgbClr val="FFFFFF"/>
                </a:solidFill>
                <a:latin typeface="Calibri" pitchFamily="34" charset="0"/>
                <a:ea typeface="宋体" charset="-122"/>
              </a:rPr>
              <a:t>英文正文</a:t>
            </a:r>
            <a:r>
              <a:rPr lang="en-US" altLang="zh-CN" sz="800" dirty="0">
                <a:solidFill>
                  <a:srgbClr val="FFFFFF"/>
                </a:solidFill>
                <a:latin typeface="Calibri" pitchFamily="34" charset="0"/>
                <a:ea typeface="宋体" charset="-122"/>
              </a:rPr>
              <a:t>:20-22pt</a:t>
            </a:r>
          </a:p>
          <a:p>
            <a:pPr marL="256889" indent="-256889" algn="r">
              <a:lnSpc>
                <a:spcPct val="125000"/>
              </a:lnSpc>
              <a:spcBef>
                <a:spcPct val="20000"/>
              </a:spcBef>
              <a:buFont typeface="Arial" charset="0"/>
              <a:buNone/>
              <a:defRPr/>
            </a:pPr>
            <a:r>
              <a:rPr lang="zh-CN" altLang="en-US" sz="800" dirty="0">
                <a:solidFill>
                  <a:srgbClr val="FFFFFF"/>
                </a:solidFill>
                <a:latin typeface="Calibri" pitchFamily="34" charset="0"/>
                <a:ea typeface="宋体" charset="-122"/>
              </a:rPr>
              <a:t>子目录 </a:t>
            </a:r>
            <a:r>
              <a:rPr lang="en-US" altLang="zh-CN" sz="800" dirty="0">
                <a:solidFill>
                  <a:srgbClr val="FFFFFF"/>
                </a:solidFill>
                <a:latin typeface="Calibri" pitchFamily="34" charset="0"/>
                <a:ea typeface="宋体" charset="-122"/>
              </a:rPr>
              <a:t>(2-5</a:t>
            </a:r>
            <a:r>
              <a:rPr lang="zh-CN" altLang="en-US" sz="800" dirty="0">
                <a:solidFill>
                  <a:srgbClr val="FFFFFF"/>
                </a:solidFill>
                <a:latin typeface="Calibri" pitchFamily="34" charset="0"/>
                <a:ea typeface="宋体" charset="-122"/>
              </a:rPr>
              <a:t>级</a:t>
            </a:r>
            <a:r>
              <a:rPr lang="en-US" altLang="zh-CN" sz="800" dirty="0">
                <a:solidFill>
                  <a:srgbClr val="FFFFFF"/>
                </a:solidFill>
                <a:latin typeface="Calibri" pitchFamily="34" charset="0"/>
                <a:ea typeface="宋体" charset="-122"/>
              </a:rPr>
              <a:t>) :18pt  </a:t>
            </a:r>
          </a:p>
          <a:p>
            <a:pPr marL="256889" indent="-256889" algn="r">
              <a:lnSpc>
                <a:spcPct val="125000"/>
              </a:lnSpc>
              <a:spcBef>
                <a:spcPct val="20000"/>
              </a:spcBef>
              <a:buFont typeface="Arial" charset="0"/>
              <a:buNone/>
              <a:defRPr/>
            </a:pPr>
            <a:r>
              <a:rPr lang="zh-CN" altLang="en-US" sz="800" dirty="0">
                <a:solidFill>
                  <a:srgbClr val="FFFFFF"/>
                </a:solidFill>
                <a:latin typeface="Calibri" pitchFamily="34" charset="0"/>
                <a:ea typeface="宋体" charset="-122"/>
              </a:rPr>
              <a:t>颜色</a:t>
            </a:r>
            <a:r>
              <a:rPr lang="en-US" altLang="zh-CN" sz="800" dirty="0">
                <a:solidFill>
                  <a:srgbClr val="FFFFFF"/>
                </a:solidFill>
                <a:latin typeface="Calibri" pitchFamily="34" charset="0"/>
                <a:ea typeface="宋体" charset="-122"/>
              </a:rPr>
              <a:t>:</a:t>
            </a:r>
            <a:r>
              <a:rPr lang="zh-CN" altLang="en-US" sz="800" dirty="0">
                <a:solidFill>
                  <a:srgbClr val="FFFFFF"/>
                </a:solidFill>
                <a:latin typeface="Calibri" pitchFamily="34" charset="0"/>
                <a:ea typeface="宋体" charset="-122"/>
              </a:rPr>
              <a:t>黑色</a:t>
            </a:r>
          </a:p>
          <a:p>
            <a:pPr marL="256889" indent="-256889" algn="r">
              <a:lnSpc>
                <a:spcPct val="125000"/>
              </a:lnSpc>
              <a:spcBef>
                <a:spcPct val="20000"/>
              </a:spcBef>
              <a:buFont typeface="Arial" charset="0"/>
              <a:buNone/>
              <a:defRPr/>
            </a:pPr>
            <a:r>
              <a:rPr lang="zh-CN" altLang="en-US" sz="800" dirty="0">
                <a:solidFill>
                  <a:srgbClr val="FFFFFF"/>
                </a:solidFill>
                <a:latin typeface="Calibri" pitchFamily="34" charset="0"/>
                <a:ea typeface="宋体" charset="-122"/>
              </a:rPr>
              <a:t>内部使用字体 </a:t>
            </a:r>
            <a:r>
              <a:rPr lang="en-US" altLang="zh-CN" sz="800" dirty="0">
                <a:solidFill>
                  <a:srgbClr val="FFFFFF"/>
                </a:solidFill>
                <a:latin typeface="Calibri" pitchFamily="34" charset="0"/>
                <a:ea typeface="宋体" charset="-122"/>
              </a:rPr>
              <a:t>:</a:t>
            </a:r>
          </a:p>
          <a:p>
            <a:pPr marL="256889" indent="-256889" algn="r">
              <a:lnSpc>
                <a:spcPct val="125000"/>
              </a:lnSpc>
              <a:spcBef>
                <a:spcPct val="20000"/>
              </a:spcBef>
              <a:buFont typeface="Arial" charset="0"/>
              <a:buNone/>
              <a:defRPr/>
            </a:pPr>
            <a:r>
              <a:rPr lang="en-US" altLang="zh-CN" sz="800" dirty="0" err="1">
                <a:solidFill>
                  <a:srgbClr val="FFFFFF"/>
                </a:solidFill>
                <a:latin typeface="Calibri" pitchFamily="34" charset="0"/>
                <a:ea typeface="宋体" charset="-122"/>
              </a:rPr>
              <a:t>FrutigerNext</a:t>
            </a:r>
            <a:r>
              <a:rPr lang="en-US" altLang="zh-CN" sz="800" dirty="0">
                <a:solidFill>
                  <a:srgbClr val="FFFFFF"/>
                </a:solidFill>
                <a:latin typeface="Calibri" pitchFamily="34" charset="0"/>
                <a:ea typeface="宋体" charset="-122"/>
              </a:rPr>
              <a:t> LT Regular</a:t>
            </a:r>
          </a:p>
          <a:p>
            <a:pPr marL="256889" indent="-256889" algn="r">
              <a:lnSpc>
                <a:spcPct val="125000"/>
              </a:lnSpc>
              <a:spcBef>
                <a:spcPct val="20000"/>
              </a:spcBef>
              <a:buFont typeface="Arial" charset="0"/>
              <a:buNone/>
              <a:defRPr/>
            </a:pPr>
            <a:r>
              <a:rPr lang="zh-CN" altLang="en-US" sz="800" dirty="0">
                <a:solidFill>
                  <a:srgbClr val="FFFFFF"/>
                </a:solidFill>
                <a:latin typeface="Calibri" pitchFamily="34" charset="0"/>
                <a:ea typeface="宋体" charset="-122"/>
              </a:rPr>
              <a:t>外部使用字体 </a:t>
            </a:r>
            <a:r>
              <a:rPr lang="en-US" altLang="zh-CN" sz="800" dirty="0">
                <a:solidFill>
                  <a:srgbClr val="FFFFFF"/>
                </a:solidFill>
                <a:latin typeface="Calibri" pitchFamily="34" charset="0"/>
                <a:ea typeface="宋体" charset="-122"/>
              </a:rPr>
              <a:t>: Arial</a:t>
            </a:r>
          </a:p>
          <a:p>
            <a:pPr marL="256889" indent="-256889" algn="r">
              <a:lnSpc>
                <a:spcPct val="75000"/>
              </a:lnSpc>
              <a:spcBef>
                <a:spcPct val="20000"/>
              </a:spcBef>
              <a:buFont typeface="Arial" charset="0"/>
              <a:buNone/>
              <a:defRPr/>
            </a:pPr>
            <a:endParaRPr lang="en-US" altLang="zh-CN" sz="800" dirty="0">
              <a:solidFill>
                <a:srgbClr val="FFFFFF"/>
              </a:solidFill>
              <a:latin typeface="Calibri" pitchFamily="34" charset="0"/>
              <a:ea typeface="宋体" charset="-122"/>
            </a:endParaRPr>
          </a:p>
          <a:p>
            <a:pPr marL="256889" indent="-256889" algn="r">
              <a:lnSpc>
                <a:spcPct val="125000"/>
              </a:lnSpc>
              <a:spcBef>
                <a:spcPct val="20000"/>
              </a:spcBef>
              <a:buFont typeface="Arial" charset="0"/>
              <a:buNone/>
              <a:defRPr/>
            </a:pPr>
            <a:r>
              <a:rPr lang="zh-CN" altLang="en-US" sz="800" dirty="0">
                <a:solidFill>
                  <a:srgbClr val="FFFFFF"/>
                </a:solidFill>
                <a:latin typeface="Calibri" pitchFamily="34" charset="0"/>
                <a:ea typeface="宋体" charset="-122"/>
              </a:rPr>
              <a:t>中文正文</a:t>
            </a:r>
            <a:r>
              <a:rPr lang="en-US" altLang="zh-CN" sz="800" dirty="0">
                <a:solidFill>
                  <a:srgbClr val="FFFFFF"/>
                </a:solidFill>
                <a:latin typeface="Calibri" pitchFamily="34" charset="0"/>
                <a:ea typeface="宋体" charset="-122"/>
              </a:rPr>
              <a:t>:18-20pt</a:t>
            </a:r>
          </a:p>
          <a:p>
            <a:pPr marL="256889" indent="-256889" algn="r">
              <a:lnSpc>
                <a:spcPct val="125000"/>
              </a:lnSpc>
              <a:spcBef>
                <a:spcPct val="20000"/>
              </a:spcBef>
              <a:buFont typeface="Arial" charset="0"/>
              <a:buNone/>
              <a:defRPr/>
            </a:pPr>
            <a:r>
              <a:rPr lang="zh-CN" altLang="en-US" sz="800" dirty="0">
                <a:solidFill>
                  <a:srgbClr val="FFFFFF"/>
                </a:solidFill>
                <a:latin typeface="Calibri" pitchFamily="34" charset="0"/>
                <a:ea typeface="宋体" charset="-122"/>
              </a:rPr>
              <a:t>子目录</a:t>
            </a:r>
            <a:r>
              <a:rPr lang="en-US" altLang="zh-CN" sz="800" dirty="0">
                <a:solidFill>
                  <a:srgbClr val="FFFFFF"/>
                </a:solidFill>
                <a:latin typeface="Calibri" pitchFamily="34" charset="0"/>
                <a:ea typeface="宋体" charset="-122"/>
              </a:rPr>
              <a:t>(2-5</a:t>
            </a:r>
            <a:r>
              <a:rPr lang="zh-CN" altLang="en-US" sz="800" dirty="0">
                <a:solidFill>
                  <a:srgbClr val="FFFFFF"/>
                </a:solidFill>
                <a:latin typeface="Calibri" pitchFamily="34" charset="0"/>
                <a:ea typeface="宋体" charset="-122"/>
              </a:rPr>
              <a:t>级</a:t>
            </a:r>
            <a:r>
              <a:rPr lang="en-US" altLang="zh-CN" sz="800" dirty="0">
                <a:solidFill>
                  <a:srgbClr val="FFFFFF"/>
                </a:solidFill>
                <a:latin typeface="Calibri" pitchFamily="34" charset="0"/>
                <a:ea typeface="宋体" charset="-122"/>
              </a:rPr>
              <a:t>):18pt </a:t>
            </a:r>
            <a:endParaRPr lang="zh-CN" altLang="en-US" sz="800" dirty="0">
              <a:solidFill>
                <a:srgbClr val="FFFFFF"/>
              </a:solidFill>
              <a:latin typeface="Calibri" pitchFamily="34" charset="0"/>
              <a:ea typeface="宋体" charset="-122"/>
            </a:endParaRPr>
          </a:p>
          <a:p>
            <a:pPr marL="256889" indent="-256889" algn="r">
              <a:lnSpc>
                <a:spcPct val="125000"/>
              </a:lnSpc>
              <a:spcBef>
                <a:spcPct val="20000"/>
              </a:spcBef>
              <a:buFont typeface="Arial" charset="0"/>
              <a:buNone/>
              <a:defRPr/>
            </a:pPr>
            <a:r>
              <a:rPr lang="zh-CN" altLang="en-US" sz="800" dirty="0">
                <a:solidFill>
                  <a:srgbClr val="FFFFFF"/>
                </a:solidFill>
                <a:latin typeface="Calibri" pitchFamily="34" charset="0"/>
                <a:ea typeface="宋体" charset="-122"/>
              </a:rPr>
              <a:t>颜色</a:t>
            </a:r>
            <a:r>
              <a:rPr lang="en-US" altLang="zh-CN" sz="800" dirty="0">
                <a:solidFill>
                  <a:srgbClr val="FFFFFF"/>
                </a:solidFill>
                <a:latin typeface="Calibri" pitchFamily="34" charset="0"/>
                <a:ea typeface="宋体" charset="-122"/>
              </a:rPr>
              <a:t>:</a:t>
            </a:r>
            <a:r>
              <a:rPr lang="zh-CN" altLang="en-US" sz="800" dirty="0">
                <a:solidFill>
                  <a:srgbClr val="FFFFFF"/>
                </a:solidFill>
                <a:latin typeface="Calibri" pitchFamily="34" charset="0"/>
                <a:ea typeface="宋体" charset="-122"/>
              </a:rPr>
              <a:t>黑色</a:t>
            </a:r>
          </a:p>
          <a:p>
            <a:pPr marL="256889" indent="-256889" algn="r">
              <a:lnSpc>
                <a:spcPct val="125000"/>
              </a:lnSpc>
              <a:spcBef>
                <a:spcPct val="20000"/>
              </a:spcBef>
              <a:buFont typeface="Arial" charset="0"/>
              <a:buNone/>
              <a:defRPr/>
            </a:pPr>
            <a:r>
              <a:rPr lang="zh-CN" altLang="en-US" sz="800" dirty="0">
                <a:solidFill>
                  <a:srgbClr val="FFFFFF"/>
                </a:solidFill>
                <a:latin typeface="Calibri" pitchFamily="34" charset="0"/>
                <a:ea typeface="宋体" charset="-122"/>
              </a:rPr>
              <a:t>字体</a:t>
            </a:r>
            <a:r>
              <a:rPr lang="en-US" altLang="zh-CN" sz="800" dirty="0">
                <a:solidFill>
                  <a:srgbClr val="FFFFFF"/>
                </a:solidFill>
                <a:latin typeface="Calibri" pitchFamily="34" charset="0"/>
                <a:ea typeface="宋体" charset="-122"/>
              </a:rPr>
              <a:t>:</a:t>
            </a:r>
            <a:r>
              <a:rPr lang="zh-CN" altLang="en-US" sz="800" dirty="0">
                <a:solidFill>
                  <a:srgbClr val="FFFFFF"/>
                </a:solidFill>
                <a:latin typeface="Calibri" pitchFamily="34" charset="0"/>
                <a:ea typeface="宋体" charset="-122"/>
              </a:rPr>
              <a:t>细黑体</a:t>
            </a:r>
            <a:r>
              <a:rPr lang="zh-CN" altLang="en-US" sz="800" b="1" dirty="0">
                <a:solidFill>
                  <a:srgbClr val="FFFFFF"/>
                </a:solidFill>
                <a:latin typeface="Arial" charset="0"/>
                <a:ea typeface="华文细黑" pitchFamily="2" charset="-122"/>
              </a:rPr>
              <a:t> </a:t>
            </a:r>
          </a:p>
        </p:txBody>
      </p:sp>
      <p:sp>
        <p:nvSpPr>
          <p:cNvPr id="10251" name="Rectangle 83"/>
          <p:cNvSpPr>
            <a:spLocks noChangeArrowheads="1"/>
          </p:cNvSpPr>
          <p:nvPr/>
        </p:nvSpPr>
        <p:spPr bwMode="auto">
          <a:xfrm>
            <a:off x="9251960" y="1006085"/>
            <a:ext cx="1192213" cy="971633"/>
          </a:xfrm>
          <a:prstGeom prst="rect">
            <a:avLst/>
          </a:prstGeom>
          <a:noFill/>
          <a:ln w="9525">
            <a:noFill/>
            <a:miter lim="800000"/>
            <a:headEnd/>
            <a:tailEnd/>
          </a:ln>
          <a:effectLst/>
        </p:spPr>
        <p:txBody>
          <a:bodyPr lIns="60023" tIns="30014" rIns="60023" bIns="30014">
            <a:spAutoFit/>
          </a:bodyPr>
          <a:lstStyle/>
          <a:p>
            <a:pPr>
              <a:lnSpc>
                <a:spcPct val="120000"/>
              </a:lnSpc>
              <a:spcBef>
                <a:spcPct val="20000"/>
              </a:spcBef>
              <a:buFont typeface="Arial" charset="0"/>
              <a:buNone/>
              <a:defRPr/>
            </a:pPr>
            <a:r>
              <a:rPr lang="zh-CN" altLang="en-US" sz="800" dirty="0">
                <a:solidFill>
                  <a:srgbClr val="FFFFFF"/>
                </a:solidFill>
                <a:latin typeface="Calibri" pitchFamily="34" charset="0"/>
                <a:ea typeface="宋体" charset="-122"/>
              </a:rPr>
              <a:t>配色参考方案：</a:t>
            </a:r>
          </a:p>
          <a:p>
            <a:pPr>
              <a:lnSpc>
                <a:spcPct val="120000"/>
              </a:lnSpc>
              <a:spcBef>
                <a:spcPct val="20000"/>
              </a:spcBef>
              <a:buFont typeface="Arial" charset="0"/>
              <a:buNone/>
              <a:defRPr/>
            </a:pPr>
            <a:r>
              <a:rPr lang="zh-CN" altLang="en-US" sz="800" dirty="0">
                <a:solidFill>
                  <a:srgbClr val="FFFFFF"/>
                </a:solidFill>
                <a:latin typeface="Calibri" pitchFamily="34" charset="0"/>
                <a:ea typeface="宋体" charset="-122"/>
              </a:rPr>
              <a:t>建议同一页面内不超过四种颜色，以下是</a:t>
            </a:r>
            <a:r>
              <a:rPr lang="en-US" altLang="zh-CN" sz="800" dirty="0">
                <a:solidFill>
                  <a:srgbClr val="FFFFFF"/>
                </a:solidFill>
                <a:latin typeface="Calibri" pitchFamily="34" charset="0"/>
                <a:ea typeface="宋体" charset="-122"/>
              </a:rPr>
              <a:t>13</a:t>
            </a:r>
            <a:r>
              <a:rPr lang="zh-CN" altLang="en-US" sz="800" dirty="0">
                <a:solidFill>
                  <a:srgbClr val="FFFFFF"/>
                </a:solidFill>
                <a:latin typeface="Calibri" pitchFamily="34" charset="0"/>
                <a:ea typeface="宋体" charset="-122"/>
              </a:rPr>
              <a:t>组配色方案，同一页面内只选择一组使用。（仅供参考）</a:t>
            </a:r>
          </a:p>
        </p:txBody>
      </p:sp>
      <p:sp>
        <p:nvSpPr>
          <p:cNvPr id="10252" name="Rectangle 84"/>
          <p:cNvSpPr>
            <a:spLocks noChangeArrowheads="1"/>
          </p:cNvSpPr>
          <p:nvPr/>
        </p:nvSpPr>
        <p:spPr bwMode="auto">
          <a:xfrm>
            <a:off x="9251953" y="5957"/>
            <a:ext cx="1120775" cy="356080"/>
          </a:xfrm>
          <a:prstGeom prst="rect">
            <a:avLst/>
          </a:prstGeom>
          <a:noFill/>
          <a:ln w="9525">
            <a:noFill/>
            <a:miter lim="800000"/>
            <a:headEnd/>
            <a:tailEnd/>
          </a:ln>
          <a:effectLst/>
        </p:spPr>
        <p:txBody>
          <a:bodyPr lIns="60023" tIns="30014" rIns="60023" bIns="30014">
            <a:spAutoFit/>
          </a:bodyPr>
          <a:lstStyle/>
          <a:p>
            <a:pPr eaLnBrk="1" hangingPunct="1">
              <a:lnSpc>
                <a:spcPct val="120000"/>
              </a:lnSpc>
              <a:buClr>
                <a:srgbClr val="777777"/>
              </a:buClr>
              <a:buSzPct val="60000"/>
              <a:buFont typeface="Wingdings" pitchFamily="2" charset="2"/>
              <a:buNone/>
              <a:defRPr/>
            </a:pPr>
            <a:r>
              <a:rPr lang="zh-CN" altLang="en-US" sz="800" dirty="0">
                <a:solidFill>
                  <a:srgbClr val="FFFFFF"/>
                </a:solidFill>
                <a:latin typeface="Calibri" pitchFamily="34" charset="0"/>
                <a:ea typeface="宋体" charset="-122"/>
              </a:rPr>
              <a:t>客户或者合作伙伴的标志放在右上角</a:t>
            </a:r>
            <a:r>
              <a:rPr lang="en-US" altLang="zh-CN" sz="800" dirty="0">
                <a:solidFill>
                  <a:srgbClr val="FFFFFF"/>
                </a:solidFill>
                <a:latin typeface="Calibri" pitchFamily="34" charset="0"/>
                <a:ea typeface="宋体" charset="-122"/>
              </a:rPr>
              <a:t>.</a:t>
            </a:r>
            <a:endParaRPr lang="zh-CN" altLang="en-US" sz="800" dirty="0">
              <a:solidFill>
                <a:srgbClr val="FFFFFF"/>
              </a:solidFill>
              <a:latin typeface="Calibri" pitchFamily="34" charset="0"/>
              <a:ea typeface="宋体" charset="-122"/>
            </a:endParaRPr>
          </a:p>
        </p:txBody>
      </p:sp>
      <p:sp>
        <p:nvSpPr>
          <p:cNvPr id="6149" name="Rectangle 5"/>
          <p:cNvSpPr>
            <a:spLocks noChangeArrowheads="1"/>
          </p:cNvSpPr>
          <p:nvPr/>
        </p:nvSpPr>
        <p:spPr bwMode="auto">
          <a:xfrm>
            <a:off x="5967155" y="4860471"/>
            <a:ext cx="739117" cy="213051"/>
          </a:xfrm>
          <a:prstGeom prst="rect">
            <a:avLst/>
          </a:prstGeom>
          <a:noFill/>
          <a:ln w="9525">
            <a:noFill/>
            <a:miter lim="800000"/>
            <a:headEnd/>
            <a:tailEnd/>
          </a:ln>
        </p:spPr>
        <p:txBody>
          <a:bodyPr lIns="0" tIns="0" rIns="0" bIns="0" anchor="ctr"/>
          <a:lstStyle/>
          <a:p>
            <a:pPr>
              <a:lnSpc>
                <a:spcPct val="85000"/>
              </a:lnSpc>
              <a:defRPr/>
            </a:pPr>
            <a:r>
              <a:rPr lang="de-DE" altLang="zh-CN" sz="900" dirty="0">
                <a:solidFill>
                  <a:srgbClr val="000000"/>
                </a:solidFill>
                <a:latin typeface="FrutigerNext LT Bold" pitchFamily="34" charset="0"/>
                <a:ea typeface="ＭＳ Ｐゴシック" pitchFamily="34" charset="-128"/>
              </a:rPr>
              <a:t>Page </a:t>
            </a:r>
            <a:fld id="{52A5D625-72FF-4364-B088-B7F11232586A}" type="slidenum">
              <a:rPr lang="de-DE" altLang="zh-CN" sz="900">
                <a:solidFill>
                  <a:srgbClr val="000000"/>
                </a:solidFill>
                <a:latin typeface="FrutigerNext LT Bold" pitchFamily="34" charset="0"/>
                <a:ea typeface="ＭＳ Ｐゴシック" pitchFamily="34" charset="-128"/>
              </a:rPr>
              <a:pPr>
                <a:lnSpc>
                  <a:spcPct val="85000"/>
                </a:lnSpc>
                <a:defRPr/>
              </a:pPr>
              <a:t>‹#›</a:t>
            </a:fld>
            <a:endParaRPr lang="en-GB" altLang="zh-CN" sz="900" dirty="0">
              <a:solidFill>
                <a:srgbClr val="000000"/>
              </a:solidFill>
              <a:latin typeface="FrutigerNext LT Bold" pitchFamily="34" charset="0"/>
              <a:ea typeface="ＭＳ Ｐゴシック" pitchFamily="34" charset="-128"/>
            </a:endParaRPr>
          </a:p>
        </p:txBody>
      </p:sp>
      <p:grpSp>
        <p:nvGrpSpPr>
          <p:cNvPr id="2" name="Group 148"/>
          <p:cNvGrpSpPr>
            <a:grpSpLocks/>
          </p:cNvGrpSpPr>
          <p:nvPr/>
        </p:nvGrpSpPr>
        <p:grpSpPr bwMode="auto">
          <a:xfrm>
            <a:off x="9324978" y="2633673"/>
            <a:ext cx="919163" cy="2418160"/>
            <a:chOff x="5839" y="2251"/>
            <a:chExt cx="579" cy="2031"/>
          </a:xfrm>
        </p:grpSpPr>
        <p:sp>
          <p:nvSpPr>
            <p:cNvPr id="83" name="Rectangle 149"/>
            <p:cNvSpPr>
              <a:spLocks noChangeArrowheads="1"/>
            </p:cNvSpPr>
            <p:nvPr userDrawn="1"/>
          </p:nvSpPr>
          <p:spPr bwMode="auto">
            <a:xfrm>
              <a:off x="5839" y="3110"/>
              <a:ext cx="579" cy="310"/>
            </a:xfrm>
            <a:prstGeom prst="rect">
              <a:avLst/>
            </a:prstGeom>
            <a:solidFill>
              <a:srgbClr val="FFFFFF"/>
            </a:solidFill>
            <a:ln w="9525" algn="ctr">
              <a:noFill/>
              <a:miter lim="800000"/>
              <a:headEnd/>
              <a:tailEnd/>
            </a:ln>
            <a:effectLst/>
          </p:spPr>
          <p:txBody>
            <a:bodyPr lIns="91425" tIns="45712" rIns="91425" bIns="45712" anchor="ctr">
              <a:spAutoFit/>
            </a:bodyPr>
            <a:lstStyle/>
            <a:p>
              <a:pPr eaLnBrk="1" hangingPunct="1">
                <a:defRPr/>
              </a:pPr>
              <a:endParaRPr lang="zh-CN" altLang="en-US" sz="1800" dirty="0">
                <a:solidFill>
                  <a:srgbClr val="000000"/>
                </a:solidFill>
                <a:latin typeface="Calibri" pitchFamily="34" charset="0"/>
                <a:ea typeface="宋体" charset="-122"/>
              </a:endParaRPr>
            </a:p>
          </p:txBody>
        </p:sp>
        <p:grpSp>
          <p:nvGrpSpPr>
            <p:cNvPr id="3" name="Group 150"/>
            <p:cNvGrpSpPr>
              <a:grpSpLocks/>
            </p:cNvGrpSpPr>
            <p:nvPr userDrawn="1"/>
          </p:nvGrpSpPr>
          <p:grpSpPr bwMode="auto">
            <a:xfrm>
              <a:off x="5893" y="2387"/>
              <a:ext cx="466" cy="115"/>
              <a:chOff x="5893" y="2387"/>
              <a:chExt cx="466" cy="115"/>
            </a:xfrm>
          </p:grpSpPr>
          <p:sp>
            <p:nvSpPr>
              <p:cNvPr id="145" name="Rectangle 151"/>
              <p:cNvSpPr>
                <a:spLocks noChangeArrowheads="1"/>
              </p:cNvSpPr>
              <p:nvPr userDrawn="1"/>
            </p:nvSpPr>
            <p:spPr bwMode="auto">
              <a:xfrm flipV="1">
                <a:off x="6010" y="2387"/>
                <a:ext cx="116" cy="115"/>
              </a:xfrm>
              <a:prstGeom prst="rect">
                <a:avLst/>
              </a:prstGeom>
              <a:solidFill>
                <a:srgbClr val="FFCC66"/>
              </a:solidFill>
              <a:ln w="9525">
                <a:noFill/>
                <a:miter lim="800000"/>
                <a:headEnd/>
                <a:tailEnd/>
              </a:ln>
              <a:effectLst/>
            </p:spPr>
            <p:txBody>
              <a:bodyPr wrap="none" anchor="ctr"/>
              <a:lstStyle/>
              <a:p>
                <a:pPr eaLnBrk="1" hangingPunct="1">
                  <a:defRPr/>
                </a:pPr>
                <a:endParaRPr lang="zh-CN" altLang="en-US" sz="1800" dirty="0">
                  <a:solidFill>
                    <a:srgbClr val="000000"/>
                  </a:solidFill>
                  <a:latin typeface="Calibri" pitchFamily="34" charset="0"/>
                  <a:ea typeface="宋体" charset="-122"/>
                </a:endParaRPr>
              </a:p>
            </p:txBody>
          </p:sp>
          <p:sp>
            <p:nvSpPr>
              <p:cNvPr id="146" name="Rectangle 152"/>
              <p:cNvSpPr>
                <a:spLocks noChangeArrowheads="1"/>
              </p:cNvSpPr>
              <p:nvPr userDrawn="1"/>
            </p:nvSpPr>
            <p:spPr bwMode="auto">
              <a:xfrm flipV="1">
                <a:off x="6126" y="2387"/>
                <a:ext cx="116" cy="115"/>
              </a:xfrm>
              <a:prstGeom prst="rect">
                <a:avLst/>
              </a:prstGeom>
              <a:solidFill>
                <a:srgbClr val="FF9900"/>
              </a:solidFill>
              <a:ln w="9525">
                <a:noFill/>
                <a:miter lim="800000"/>
                <a:headEnd/>
                <a:tailEnd/>
              </a:ln>
              <a:effectLst/>
            </p:spPr>
            <p:txBody>
              <a:bodyPr wrap="none" anchor="ctr"/>
              <a:lstStyle/>
              <a:p>
                <a:pPr eaLnBrk="1" hangingPunct="1">
                  <a:defRPr/>
                </a:pPr>
                <a:endParaRPr lang="zh-CN" altLang="en-US" sz="1800" dirty="0">
                  <a:solidFill>
                    <a:srgbClr val="000000"/>
                  </a:solidFill>
                  <a:latin typeface="Calibri" pitchFamily="34" charset="0"/>
                  <a:ea typeface="宋体" charset="-122"/>
                </a:endParaRPr>
              </a:p>
            </p:txBody>
          </p:sp>
          <p:sp>
            <p:nvSpPr>
              <p:cNvPr id="147" name="Rectangle 153"/>
              <p:cNvSpPr>
                <a:spLocks noChangeArrowheads="1"/>
              </p:cNvSpPr>
              <p:nvPr userDrawn="1"/>
            </p:nvSpPr>
            <p:spPr bwMode="auto">
              <a:xfrm flipV="1">
                <a:off x="6242" y="2387"/>
                <a:ext cx="117" cy="115"/>
              </a:xfrm>
              <a:prstGeom prst="rect">
                <a:avLst/>
              </a:prstGeom>
              <a:solidFill>
                <a:srgbClr val="99660A"/>
              </a:solidFill>
              <a:ln w="9525">
                <a:noFill/>
                <a:miter lim="800000"/>
                <a:headEnd/>
                <a:tailEnd/>
              </a:ln>
              <a:effectLst/>
            </p:spPr>
            <p:txBody>
              <a:bodyPr wrap="none" anchor="ctr"/>
              <a:lstStyle/>
              <a:p>
                <a:pPr eaLnBrk="1" hangingPunct="1">
                  <a:defRPr/>
                </a:pPr>
                <a:endParaRPr lang="zh-CN" altLang="en-US" sz="1800" dirty="0">
                  <a:solidFill>
                    <a:srgbClr val="000000"/>
                  </a:solidFill>
                  <a:latin typeface="Calibri" pitchFamily="34" charset="0"/>
                  <a:ea typeface="宋体" charset="-122"/>
                </a:endParaRPr>
              </a:p>
            </p:txBody>
          </p:sp>
          <p:sp>
            <p:nvSpPr>
              <p:cNvPr id="148" name="Rectangle 154"/>
              <p:cNvSpPr>
                <a:spLocks noChangeArrowheads="1"/>
              </p:cNvSpPr>
              <p:nvPr userDrawn="1"/>
            </p:nvSpPr>
            <p:spPr bwMode="auto">
              <a:xfrm flipV="1">
                <a:off x="5893" y="2387"/>
                <a:ext cx="117" cy="115"/>
              </a:xfrm>
              <a:prstGeom prst="rect">
                <a:avLst/>
              </a:prstGeom>
              <a:solidFill>
                <a:srgbClr val="FFCC99"/>
              </a:solidFill>
              <a:ln w="9525">
                <a:noFill/>
                <a:miter lim="800000"/>
                <a:headEnd/>
                <a:tailEnd/>
              </a:ln>
              <a:effectLst/>
            </p:spPr>
            <p:txBody>
              <a:bodyPr wrap="none" anchor="ctr"/>
              <a:lstStyle/>
              <a:p>
                <a:pPr eaLnBrk="1" hangingPunct="1">
                  <a:defRPr/>
                </a:pPr>
                <a:endParaRPr lang="zh-CN" altLang="en-US" sz="1800" dirty="0">
                  <a:solidFill>
                    <a:srgbClr val="000000"/>
                  </a:solidFill>
                  <a:latin typeface="Calibri" pitchFamily="34" charset="0"/>
                  <a:ea typeface="宋体" charset="-122"/>
                </a:endParaRPr>
              </a:p>
            </p:txBody>
          </p:sp>
        </p:grpSp>
        <p:grpSp>
          <p:nvGrpSpPr>
            <p:cNvPr id="4" name="Group 155"/>
            <p:cNvGrpSpPr>
              <a:grpSpLocks/>
            </p:cNvGrpSpPr>
            <p:nvPr userDrawn="1"/>
          </p:nvGrpSpPr>
          <p:grpSpPr bwMode="auto">
            <a:xfrm>
              <a:off x="5893" y="2523"/>
              <a:ext cx="466" cy="115"/>
              <a:chOff x="5893" y="2523"/>
              <a:chExt cx="466" cy="115"/>
            </a:xfrm>
          </p:grpSpPr>
          <p:sp>
            <p:nvSpPr>
              <p:cNvPr id="141" name="Rectangle 156"/>
              <p:cNvSpPr>
                <a:spLocks noChangeArrowheads="1"/>
              </p:cNvSpPr>
              <p:nvPr userDrawn="1"/>
            </p:nvSpPr>
            <p:spPr bwMode="auto">
              <a:xfrm flipV="1">
                <a:off x="6010" y="2523"/>
                <a:ext cx="116" cy="115"/>
              </a:xfrm>
              <a:prstGeom prst="rect">
                <a:avLst/>
              </a:prstGeom>
              <a:solidFill>
                <a:srgbClr val="99CCFF"/>
              </a:solidFill>
              <a:ln w="9525">
                <a:noFill/>
                <a:miter lim="800000"/>
                <a:headEnd/>
                <a:tailEnd/>
              </a:ln>
              <a:effectLst/>
            </p:spPr>
            <p:txBody>
              <a:bodyPr wrap="none" anchor="ctr"/>
              <a:lstStyle/>
              <a:p>
                <a:pPr eaLnBrk="1" hangingPunct="1">
                  <a:defRPr/>
                </a:pPr>
                <a:endParaRPr lang="zh-CN" altLang="en-US" sz="1800" dirty="0">
                  <a:solidFill>
                    <a:srgbClr val="000000"/>
                  </a:solidFill>
                  <a:latin typeface="Calibri" pitchFamily="34" charset="0"/>
                  <a:ea typeface="宋体" charset="-122"/>
                </a:endParaRPr>
              </a:p>
            </p:txBody>
          </p:sp>
          <p:sp>
            <p:nvSpPr>
              <p:cNvPr id="142" name="Rectangle 157"/>
              <p:cNvSpPr>
                <a:spLocks noChangeArrowheads="1"/>
              </p:cNvSpPr>
              <p:nvPr userDrawn="1"/>
            </p:nvSpPr>
            <p:spPr bwMode="auto">
              <a:xfrm flipV="1">
                <a:off x="6126" y="2523"/>
                <a:ext cx="116" cy="115"/>
              </a:xfrm>
              <a:prstGeom prst="rect">
                <a:avLst/>
              </a:prstGeom>
              <a:solidFill>
                <a:srgbClr val="99CCCC"/>
              </a:solidFill>
              <a:ln w="9525">
                <a:noFill/>
                <a:miter lim="800000"/>
                <a:headEnd/>
                <a:tailEnd/>
              </a:ln>
              <a:effectLst/>
            </p:spPr>
            <p:txBody>
              <a:bodyPr wrap="none" anchor="ctr"/>
              <a:lstStyle/>
              <a:p>
                <a:pPr eaLnBrk="1" hangingPunct="1">
                  <a:defRPr/>
                </a:pPr>
                <a:endParaRPr lang="zh-CN" altLang="en-US" sz="1800" dirty="0">
                  <a:solidFill>
                    <a:srgbClr val="000000"/>
                  </a:solidFill>
                  <a:latin typeface="Calibri" pitchFamily="34" charset="0"/>
                  <a:ea typeface="宋体" charset="-122"/>
                </a:endParaRPr>
              </a:p>
            </p:txBody>
          </p:sp>
          <p:sp>
            <p:nvSpPr>
              <p:cNvPr id="143" name="Rectangle 158"/>
              <p:cNvSpPr>
                <a:spLocks noChangeArrowheads="1"/>
              </p:cNvSpPr>
              <p:nvPr userDrawn="1"/>
            </p:nvSpPr>
            <p:spPr bwMode="auto">
              <a:xfrm flipV="1">
                <a:off x="6242" y="2523"/>
                <a:ext cx="117" cy="115"/>
              </a:xfrm>
              <a:prstGeom prst="rect">
                <a:avLst/>
              </a:prstGeom>
              <a:solidFill>
                <a:srgbClr val="009999"/>
              </a:solidFill>
              <a:ln w="9525">
                <a:noFill/>
                <a:miter lim="800000"/>
                <a:headEnd/>
                <a:tailEnd/>
              </a:ln>
              <a:effectLst/>
            </p:spPr>
            <p:txBody>
              <a:bodyPr wrap="none" anchor="ctr"/>
              <a:lstStyle/>
              <a:p>
                <a:pPr eaLnBrk="1" hangingPunct="1">
                  <a:defRPr/>
                </a:pPr>
                <a:endParaRPr lang="zh-CN" altLang="en-US" sz="1800" dirty="0">
                  <a:solidFill>
                    <a:srgbClr val="000000"/>
                  </a:solidFill>
                  <a:latin typeface="Calibri" pitchFamily="34" charset="0"/>
                  <a:ea typeface="宋体" charset="-122"/>
                </a:endParaRPr>
              </a:p>
            </p:txBody>
          </p:sp>
          <p:sp>
            <p:nvSpPr>
              <p:cNvPr id="144" name="Rectangle 159"/>
              <p:cNvSpPr>
                <a:spLocks noChangeArrowheads="1"/>
              </p:cNvSpPr>
              <p:nvPr userDrawn="1"/>
            </p:nvSpPr>
            <p:spPr bwMode="auto">
              <a:xfrm flipV="1">
                <a:off x="5893" y="2523"/>
                <a:ext cx="117" cy="115"/>
              </a:xfrm>
              <a:prstGeom prst="rect">
                <a:avLst/>
              </a:prstGeom>
              <a:solidFill>
                <a:srgbClr val="CCCCFF"/>
              </a:solidFill>
              <a:ln w="9525">
                <a:noFill/>
                <a:miter lim="800000"/>
                <a:headEnd/>
                <a:tailEnd/>
              </a:ln>
              <a:effectLst/>
            </p:spPr>
            <p:txBody>
              <a:bodyPr wrap="none" anchor="ctr"/>
              <a:lstStyle/>
              <a:p>
                <a:pPr eaLnBrk="1" hangingPunct="1">
                  <a:defRPr/>
                </a:pPr>
                <a:endParaRPr lang="zh-CN" altLang="en-US" sz="1800" dirty="0">
                  <a:solidFill>
                    <a:srgbClr val="000000"/>
                  </a:solidFill>
                  <a:latin typeface="Calibri" pitchFamily="34" charset="0"/>
                  <a:ea typeface="宋体" charset="-122"/>
                </a:endParaRPr>
              </a:p>
            </p:txBody>
          </p:sp>
        </p:grpSp>
        <p:grpSp>
          <p:nvGrpSpPr>
            <p:cNvPr id="5" name="Group 160"/>
            <p:cNvGrpSpPr>
              <a:grpSpLocks/>
            </p:cNvGrpSpPr>
            <p:nvPr userDrawn="1"/>
          </p:nvGrpSpPr>
          <p:grpSpPr bwMode="auto">
            <a:xfrm>
              <a:off x="5893" y="2659"/>
              <a:ext cx="466" cy="115"/>
              <a:chOff x="5893" y="2659"/>
              <a:chExt cx="466" cy="115"/>
            </a:xfrm>
          </p:grpSpPr>
          <p:sp>
            <p:nvSpPr>
              <p:cNvPr id="137" name="Rectangle 161"/>
              <p:cNvSpPr>
                <a:spLocks noChangeArrowheads="1"/>
              </p:cNvSpPr>
              <p:nvPr userDrawn="1"/>
            </p:nvSpPr>
            <p:spPr bwMode="auto">
              <a:xfrm flipV="1">
                <a:off x="6010" y="2659"/>
                <a:ext cx="116" cy="115"/>
              </a:xfrm>
              <a:prstGeom prst="rect">
                <a:avLst/>
              </a:prstGeom>
              <a:solidFill>
                <a:srgbClr val="99CCCC"/>
              </a:solidFill>
              <a:ln w="9525">
                <a:noFill/>
                <a:miter lim="800000"/>
                <a:headEnd/>
                <a:tailEnd/>
              </a:ln>
              <a:effectLst/>
            </p:spPr>
            <p:txBody>
              <a:bodyPr wrap="none" anchor="ctr"/>
              <a:lstStyle/>
              <a:p>
                <a:pPr eaLnBrk="1" hangingPunct="1">
                  <a:defRPr/>
                </a:pPr>
                <a:endParaRPr lang="zh-CN" altLang="en-US" sz="1800" dirty="0">
                  <a:solidFill>
                    <a:srgbClr val="000000"/>
                  </a:solidFill>
                  <a:latin typeface="Calibri" pitchFamily="34" charset="0"/>
                  <a:ea typeface="宋体" charset="-122"/>
                </a:endParaRPr>
              </a:p>
            </p:txBody>
          </p:sp>
          <p:sp>
            <p:nvSpPr>
              <p:cNvPr id="138" name="Rectangle 162"/>
              <p:cNvSpPr>
                <a:spLocks noChangeArrowheads="1"/>
              </p:cNvSpPr>
              <p:nvPr userDrawn="1"/>
            </p:nvSpPr>
            <p:spPr bwMode="auto">
              <a:xfrm flipV="1">
                <a:off x="6126" y="2659"/>
                <a:ext cx="116" cy="115"/>
              </a:xfrm>
              <a:prstGeom prst="rect">
                <a:avLst/>
              </a:prstGeom>
              <a:solidFill>
                <a:srgbClr val="0099CC"/>
              </a:solidFill>
              <a:ln w="9525">
                <a:noFill/>
                <a:miter lim="800000"/>
                <a:headEnd/>
                <a:tailEnd/>
              </a:ln>
              <a:effectLst/>
            </p:spPr>
            <p:txBody>
              <a:bodyPr wrap="none" anchor="ctr"/>
              <a:lstStyle/>
              <a:p>
                <a:pPr eaLnBrk="1" hangingPunct="1">
                  <a:defRPr/>
                </a:pPr>
                <a:endParaRPr lang="zh-CN" altLang="en-US" sz="1800" dirty="0">
                  <a:solidFill>
                    <a:srgbClr val="000000"/>
                  </a:solidFill>
                  <a:latin typeface="Calibri" pitchFamily="34" charset="0"/>
                  <a:ea typeface="宋体" charset="-122"/>
                </a:endParaRPr>
              </a:p>
            </p:txBody>
          </p:sp>
          <p:sp>
            <p:nvSpPr>
              <p:cNvPr id="139" name="Rectangle 163"/>
              <p:cNvSpPr>
                <a:spLocks noChangeArrowheads="1"/>
              </p:cNvSpPr>
              <p:nvPr userDrawn="1"/>
            </p:nvSpPr>
            <p:spPr bwMode="auto">
              <a:xfrm flipV="1">
                <a:off x="6242" y="2659"/>
                <a:ext cx="117" cy="115"/>
              </a:xfrm>
              <a:prstGeom prst="rect">
                <a:avLst/>
              </a:prstGeom>
              <a:solidFill>
                <a:srgbClr val="006699"/>
              </a:solidFill>
              <a:ln w="9525">
                <a:noFill/>
                <a:miter lim="800000"/>
                <a:headEnd/>
                <a:tailEnd/>
              </a:ln>
              <a:effectLst/>
            </p:spPr>
            <p:txBody>
              <a:bodyPr wrap="none" anchor="ctr"/>
              <a:lstStyle/>
              <a:p>
                <a:pPr eaLnBrk="1" hangingPunct="1">
                  <a:defRPr/>
                </a:pPr>
                <a:endParaRPr lang="zh-CN" altLang="en-US" sz="1800" dirty="0">
                  <a:solidFill>
                    <a:srgbClr val="000000"/>
                  </a:solidFill>
                  <a:latin typeface="Calibri" pitchFamily="34" charset="0"/>
                  <a:ea typeface="宋体" charset="-122"/>
                </a:endParaRPr>
              </a:p>
            </p:txBody>
          </p:sp>
          <p:sp>
            <p:nvSpPr>
              <p:cNvPr id="140" name="Rectangle 164"/>
              <p:cNvSpPr>
                <a:spLocks noChangeArrowheads="1"/>
              </p:cNvSpPr>
              <p:nvPr userDrawn="1"/>
            </p:nvSpPr>
            <p:spPr bwMode="auto">
              <a:xfrm flipV="1">
                <a:off x="5893" y="2659"/>
                <a:ext cx="117" cy="115"/>
              </a:xfrm>
              <a:prstGeom prst="rect">
                <a:avLst/>
              </a:prstGeom>
              <a:solidFill>
                <a:srgbClr val="CCFF99"/>
              </a:solidFill>
              <a:ln w="9525">
                <a:noFill/>
                <a:miter lim="800000"/>
                <a:headEnd/>
                <a:tailEnd/>
              </a:ln>
              <a:effectLst/>
            </p:spPr>
            <p:txBody>
              <a:bodyPr wrap="none" anchor="ctr"/>
              <a:lstStyle/>
              <a:p>
                <a:pPr eaLnBrk="1" hangingPunct="1">
                  <a:defRPr/>
                </a:pPr>
                <a:endParaRPr lang="zh-CN" altLang="en-US" sz="1800" dirty="0">
                  <a:solidFill>
                    <a:srgbClr val="000000"/>
                  </a:solidFill>
                  <a:latin typeface="Calibri" pitchFamily="34" charset="0"/>
                  <a:ea typeface="宋体" charset="-122"/>
                </a:endParaRPr>
              </a:p>
            </p:txBody>
          </p:sp>
        </p:grpSp>
        <p:grpSp>
          <p:nvGrpSpPr>
            <p:cNvPr id="6" name="Group 165"/>
            <p:cNvGrpSpPr>
              <a:grpSpLocks/>
            </p:cNvGrpSpPr>
            <p:nvPr userDrawn="1"/>
          </p:nvGrpSpPr>
          <p:grpSpPr bwMode="auto">
            <a:xfrm>
              <a:off x="5893" y="2251"/>
              <a:ext cx="466" cy="119"/>
              <a:chOff x="5893" y="2251"/>
              <a:chExt cx="466" cy="119"/>
            </a:xfrm>
          </p:grpSpPr>
          <p:sp>
            <p:nvSpPr>
              <p:cNvPr id="133" name="Rectangle 166"/>
              <p:cNvSpPr>
                <a:spLocks noChangeArrowheads="1"/>
              </p:cNvSpPr>
              <p:nvPr userDrawn="1"/>
            </p:nvSpPr>
            <p:spPr bwMode="auto">
              <a:xfrm flipV="1">
                <a:off x="6126" y="2251"/>
                <a:ext cx="116" cy="119"/>
              </a:xfrm>
              <a:prstGeom prst="rect">
                <a:avLst/>
              </a:prstGeom>
              <a:solidFill>
                <a:srgbClr val="FF9900"/>
              </a:solidFill>
              <a:ln w="9525">
                <a:noFill/>
                <a:miter lim="800000"/>
                <a:headEnd/>
                <a:tailEnd/>
              </a:ln>
              <a:effectLst/>
            </p:spPr>
            <p:txBody>
              <a:bodyPr wrap="none" anchor="ctr"/>
              <a:lstStyle/>
              <a:p>
                <a:pPr eaLnBrk="1" hangingPunct="1">
                  <a:defRPr/>
                </a:pPr>
                <a:endParaRPr lang="zh-CN" altLang="en-US" sz="1800" dirty="0">
                  <a:solidFill>
                    <a:srgbClr val="000000"/>
                  </a:solidFill>
                  <a:latin typeface="Calibri" pitchFamily="34" charset="0"/>
                  <a:ea typeface="宋体" charset="-122"/>
                </a:endParaRPr>
              </a:p>
            </p:txBody>
          </p:sp>
          <p:sp>
            <p:nvSpPr>
              <p:cNvPr id="134" name="Rectangle 167"/>
              <p:cNvSpPr>
                <a:spLocks noChangeArrowheads="1"/>
              </p:cNvSpPr>
              <p:nvPr userDrawn="1"/>
            </p:nvSpPr>
            <p:spPr bwMode="auto">
              <a:xfrm flipV="1">
                <a:off x="6242" y="2251"/>
                <a:ext cx="117" cy="119"/>
              </a:xfrm>
              <a:prstGeom prst="rect">
                <a:avLst/>
              </a:prstGeom>
              <a:solidFill>
                <a:srgbClr val="CCCCCC"/>
              </a:solidFill>
              <a:ln w="9525">
                <a:noFill/>
                <a:miter lim="800000"/>
                <a:headEnd/>
                <a:tailEnd/>
              </a:ln>
              <a:effectLst/>
            </p:spPr>
            <p:txBody>
              <a:bodyPr wrap="none" anchor="ctr"/>
              <a:lstStyle/>
              <a:p>
                <a:pPr eaLnBrk="1" hangingPunct="1">
                  <a:defRPr/>
                </a:pPr>
                <a:endParaRPr lang="zh-CN" altLang="en-US" sz="1800" dirty="0">
                  <a:solidFill>
                    <a:srgbClr val="000000"/>
                  </a:solidFill>
                  <a:latin typeface="Calibri" pitchFamily="34" charset="0"/>
                  <a:ea typeface="宋体" charset="-122"/>
                </a:endParaRPr>
              </a:p>
            </p:txBody>
          </p:sp>
          <p:sp>
            <p:nvSpPr>
              <p:cNvPr id="135" name="Rectangle 168"/>
              <p:cNvSpPr>
                <a:spLocks noChangeArrowheads="1"/>
              </p:cNvSpPr>
              <p:nvPr userDrawn="1"/>
            </p:nvSpPr>
            <p:spPr bwMode="auto">
              <a:xfrm flipV="1">
                <a:off x="5893" y="2251"/>
                <a:ext cx="117" cy="119"/>
              </a:xfrm>
              <a:prstGeom prst="rect">
                <a:avLst/>
              </a:prstGeom>
              <a:solidFill>
                <a:srgbClr val="99CCFF"/>
              </a:solidFill>
              <a:ln w="9525">
                <a:noFill/>
                <a:miter lim="800000"/>
                <a:headEnd/>
                <a:tailEnd/>
              </a:ln>
              <a:effectLst/>
            </p:spPr>
            <p:txBody>
              <a:bodyPr wrap="none" anchor="ctr"/>
              <a:lstStyle/>
              <a:p>
                <a:pPr eaLnBrk="1" hangingPunct="1">
                  <a:defRPr/>
                </a:pPr>
                <a:endParaRPr lang="zh-CN" altLang="en-US" sz="1800" dirty="0">
                  <a:solidFill>
                    <a:srgbClr val="000000"/>
                  </a:solidFill>
                  <a:latin typeface="Calibri" pitchFamily="34" charset="0"/>
                  <a:ea typeface="宋体" charset="-122"/>
                </a:endParaRPr>
              </a:p>
            </p:txBody>
          </p:sp>
          <p:sp>
            <p:nvSpPr>
              <p:cNvPr id="136" name="Rectangle 169"/>
              <p:cNvSpPr>
                <a:spLocks noChangeArrowheads="1"/>
              </p:cNvSpPr>
              <p:nvPr userDrawn="1"/>
            </p:nvSpPr>
            <p:spPr bwMode="auto">
              <a:xfrm flipV="1">
                <a:off x="6010" y="2251"/>
                <a:ext cx="116" cy="119"/>
              </a:xfrm>
              <a:prstGeom prst="rect">
                <a:avLst/>
              </a:prstGeom>
              <a:solidFill>
                <a:srgbClr val="669900"/>
              </a:solidFill>
              <a:ln w="9525">
                <a:noFill/>
                <a:miter lim="800000"/>
                <a:headEnd/>
                <a:tailEnd/>
              </a:ln>
              <a:effectLst/>
            </p:spPr>
            <p:txBody>
              <a:bodyPr wrap="none" anchor="ctr"/>
              <a:lstStyle/>
              <a:p>
                <a:pPr eaLnBrk="1" hangingPunct="1">
                  <a:defRPr/>
                </a:pPr>
                <a:endParaRPr lang="zh-CN" altLang="en-US" sz="1800" dirty="0">
                  <a:solidFill>
                    <a:srgbClr val="000000"/>
                  </a:solidFill>
                  <a:latin typeface="Calibri" pitchFamily="34" charset="0"/>
                  <a:ea typeface="宋体" charset="-122"/>
                </a:endParaRPr>
              </a:p>
            </p:txBody>
          </p:sp>
        </p:grpSp>
        <p:grpSp>
          <p:nvGrpSpPr>
            <p:cNvPr id="7" name="Group 170"/>
            <p:cNvGrpSpPr>
              <a:grpSpLocks/>
            </p:cNvGrpSpPr>
            <p:nvPr userDrawn="1"/>
          </p:nvGrpSpPr>
          <p:grpSpPr bwMode="auto">
            <a:xfrm>
              <a:off x="5893" y="2886"/>
              <a:ext cx="466" cy="115"/>
              <a:chOff x="5893" y="2886"/>
              <a:chExt cx="466" cy="115"/>
            </a:xfrm>
          </p:grpSpPr>
          <p:sp>
            <p:nvSpPr>
              <p:cNvPr id="129" name="Rectangle 171"/>
              <p:cNvSpPr>
                <a:spLocks noChangeArrowheads="1"/>
              </p:cNvSpPr>
              <p:nvPr userDrawn="1"/>
            </p:nvSpPr>
            <p:spPr bwMode="auto">
              <a:xfrm flipV="1">
                <a:off x="6010" y="2886"/>
                <a:ext cx="116" cy="115"/>
              </a:xfrm>
              <a:prstGeom prst="rect">
                <a:avLst/>
              </a:prstGeom>
              <a:solidFill>
                <a:srgbClr val="FF9900"/>
              </a:solidFill>
              <a:ln w="9525">
                <a:noFill/>
                <a:miter lim="800000"/>
                <a:headEnd/>
                <a:tailEnd/>
              </a:ln>
              <a:effectLst/>
            </p:spPr>
            <p:txBody>
              <a:bodyPr wrap="none" anchor="ctr"/>
              <a:lstStyle/>
              <a:p>
                <a:pPr eaLnBrk="1" hangingPunct="1">
                  <a:defRPr/>
                </a:pPr>
                <a:endParaRPr lang="zh-CN" altLang="en-US" sz="1800" dirty="0">
                  <a:solidFill>
                    <a:srgbClr val="000000"/>
                  </a:solidFill>
                  <a:latin typeface="Calibri" pitchFamily="34" charset="0"/>
                  <a:ea typeface="宋体" charset="-122"/>
                </a:endParaRPr>
              </a:p>
            </p:txBody>
          </p:sp>
          <p:sp>
            <p:nvSpPr>
              <p:cNvPr id="130" name="Rectangle 172"/>
              <p:cNvSpPr>
                <a:spLocks noChangeArrowheads="1"/>
              </p:cNvSpPr>
              <p:nvPr userDrawn="1"/>
            </p:nvSpPr>
            <p:spPr bwMode="auto">
              <a:xfrm flipV="1">
                <a:off x="6126" y="2886"/>
                <a:ext cx="116" cy="115"/>
              </a:xfrm>
              <a:prstGeom prst="rect">
                <a:avLst/>
              </a:prstGeom>
              <a:solidFill>
                <a:srgbClr val="FFCC99"/>
              </a:solidFill>
              <a:ln w="9525">
                <a:noFill/>
                <a:miter lim="800000"/>
                <a:headEnd/>
                <a:tailEnd/>
              </a:ln>
              <a:effectLst/>
            </p:spPr>
            <p:txBody>
              <a:bodyPr wrap="none" anchor="ctr"/>
              <a:lstStyle/>
              <a:p>
                <a:pPr eaLnBrk="1" hangingPunct="1">
                  <a:defRPr/>
                </a:pPr>
                <a:endParaRPr lang="zh-CN" altLang="en-US" sz="1800" dirty="0">
                  <a:solidFill>
                    <a:srgbClr val="000000"/>
                  </a:solidFill>
                  <a:latin typeface="Calibri" pitchFamily="34" charset="0"/>
                  <a:ea typeface="宋体" charset="-122"/>
                </a:endParaRPr>
              </a:p>
            </p:txBody>
          </p:sp>
          <p:sp>
            <p:nvSpPr>
              <p:cNvPr id="131" name="Rectangle 173"/>
              <p:cNvSpPr>
                <a:spLocks noChangeArrowheads="1"/>
              </p:cNvSpPr>
              <p:nvPr userDrawn="1"/>
            </p:nvSpPr>
            <p:spPr bwMode="auto">
              <a:xfrm flipV="1">
                <a:off x="6242" y="2886"/>
                <a:ext cx="117" cy="115"/>
              </a:xfrm>
              <a:prstGeom prst="rect">
                <a:avLst/>
              </a:prstGeom>
              <a:solidFill>
                <a:srgbClr val="FFCC66"/>
              </a:solidFill>
              <a:ln w="9525">
                <a:noFill/>
                <a:miter lim="800000"/>
                <a:headEnd/>
                <a:tailEnd/>
              </a:ln>
              <a:effectLst/>
            </p:spPr>
            <p:txBody>
              <a:bodyPr wrap="none" anchor="ctr"/>
              <a:lstStyle/>
              <a:p>
                <a:pPr eaLnBrk="1" hangingPunct="1">
                  <a:defRPr/>
                </a:pPr>
                <a:endParaRPr lang="zh-CN" altLang="en-US" sz="1800" dirty="0">
                  <a:solidFill>
                    <a:srgbClr val="000000"/>
                  </a:solidFill>
                  <a:latin typeface="Calibri" pitchFamily="34" charset="0"/>
                  <a:ea typeface="宋体" charset="-122"/>
                </a:endParaRPr>
              </a:p>
            </p:txBody>
          </p:sp>
          <p:sp>
            <p:nvSpPr>
              <p:cNvPr id="132" name="Rectangle 174"/>
              <p:cNvSpPr>
                <a:spLocks noChangeArrowheads="1"/>
              </p:cNvSpPr>
              <p:nvPr userDrawn="1"/>
            </p:nvSpPr>
            <p:spPr bwMode="auto">
              <a:xfrm flipV="1">
                <a:off x="5893" y="2886"/>
                <a:ext cx="117" cy="115"/>
              </a:xfrm>
              <a:prstGeom prst="rect">
                <a:avLst/>
              </a:prstGeom>
              <a:solidFill>
                <a:srgbClr val="000000"/>
              </a:solidFill>
              <a:ln w="9525">
                <a:noFill/>
                <a:miter lim="800000"/>
                <a:headEnd/>
                <a:tailEnd/>
              </a:ln>
              <a:effectLst/>
            </p:spPr>
            <p:txBody>
              <a:bodyPr wrap="none" anchor="ctr"/>
              <a:lstStyle/>
              <a:p>
                <a:pPr eaLnBrk="1" hangingPunct="1">
                  <a:defRPr/>
                </a:pPr>
                <a:endParaRPr lang="zh-CN" altLang="en-US" sz="1800" dirty="0">
                  <a:solidFill>
                    <a:srgbClr val="000000"/>
                  </a:solidFill>
                  <a:latin typeface="Calibri" pitchFamily="34" charset="0"/>
                  <a:ea typeface="宋体" charset="-122"/>
                </a:endParaRPr>
              </a:p>
            </p:txBody>
          </p:sp>
        </p:grpSp>
        <p:grpSp>
          <p:nvGrpSpPr>
            <p:cNvPr id="8" name="Group 175"/>
            <p:cNvGrpSpPr>
              <a:grpSpLocks/>
            </p:cNvGrpSpPr>
            <p:nvPr userDrawn="1"/>
          </p:nvGrpSpPr>
          <p:grpSpPr bwMode="auto">
            <a:xfrm>
              <a:off x="5893" y="3022"/>
              <a:ext cx="466" cy="115"/>
              <a:chOff x="5893" y="3022"/>
              <a:chExt cx="466" cy="115"/>
            </a:xfrm>
          </p:grpSpPr>
          <p:sp>
            <p:nvSpPr>
              <p:cNvPr id="125" name="Rectangle 176"/>
              <p:cNvSpPr>
                <a:spLocks noChangeArrowheads="1"/>
              </p:cNvSpPr>
              <p:nvPr userDrawn="1"/>
            </p:nvSpPr>
            <p:spPr bwMode="auto">
              <a:xfrm flipV="1">
                <a:off x="6010" y="3022"/>
                <a:ext cx="116" cy="115"/>
              </a:xfrm>
              <a:prstGeom prst="rect">
                <a:avLst/>
              </a:prstGeom>
              <a:solidFill>
                <a:srgbClr val="006699"/>
              </a:solidFill>
              <a:ln w="9525">
                <a:noFill/>
                <a:miter lim="800000"/>
                <a:headEnd/>
                <a:tailEnd/>
              </a:ln>
              <a:effectLst/>
            </p:spPr>
            <p:txBody>
              <a:bodyPr wrap="none" anchor="ctr"/>
              <a:lstStyle/>
              <a:p>
                <a:pPr eaLnBrk="1" hangingPunct="1">
                  <a:defRPr/>
                </a:pPr>
                <a:endParaRPr lang="zh-CN" altLang="en-US" sz="1800" dirty="0">
                  <a:solidFill>
                    <a:srgbClr val="000000"/>
                  </a:solidFill>
                  <a:latin typeface="Calibri" pitchFamily="34" charset="0"/>
                  <a:ea typeface="宋体" charset="-122"/>
                </a:endParaRPr>
              </a:p>
            </p:txBody>
          </p:sp>
          <p:sp>
            <p:nvSpPr>
              <p:cNvPr id="126" name="Rectangle 177"/>
              <p:cNvSpPr>
                <a:spLocks noChangeArrowheads="1"/>
              </p:cNvSpPr>
              <p:nvPr userDrawn="1"/>
            </p:nvSpPr>
            <p:spPr bwMode="auto">
              <a:xfrm flipV="1">
                <a:off x="6126" y="3022"/>
                <a:ext cx="116" cy="115"/>
              </a:xfrm>
              <a:prstGeom prst="rect">
                <a:avLst/>
              </a:prstGeom>
              <a:solidFill>
                <a:srgbClr val="99CCFF"/>
              </a:solidFill>
              <a:ln w="9525">
                <a:noFill/>
                <a:miter lim="800000"/>
                <a:headEnd/>
                <a:tailEnd/>
              </a:ln>
              <a:effectLst/>
            </p:spPr>
            <p:txBody>
              <a:bodyPr wrap="none" anchor="ctr"/>
              <a:lstStyle/>
              <a:p>
                <a:pPr eaLnBrk="1" hangingPunct="1">
                  <a:defRPr/>
                </a:pPr>
                <a:endParaRPr lang="zh-CN" altLang="en-US" sz="1800" dirty="0">
                  <a:solidFill>
                    <a:srgbClr val="000000"/>
                  </a:solidFill>
                  <a:latin typeface="Calibri" pitchFamily="34" charset="0"/>
                  <a:ea typeface="宋体" charset="-122"/>
                </a:endParaRPr>
              </a:p>
            </p:txBody>
          </p:sp>
          <p:sp>
            <p:nvSpPr>
              <p:cNvPr id="127" name="Rectangle 178"/>
              <p:cNvSpPr>
                <a:spLocks noChangeArrowheads="1"/>
              </p:cNvSpPr>
              <p:nvPr userDrawn="1"/>
            </p:nvSpPr>
            <p:spPr bwMode="auto">
              <a:xfrm flipV="1">
                <a:off x="6242" y="3022"/>
                <a:ext cx="117" cy="115"/>
              </a:xfrm>
              <a:prstGeom prst="rect">
                <a:avLst/>
              </a:prstGeom>
              <a:solidFill>
                <a:srgbClr val="CCCCFF"/>
              </a:solidFill>
              <a:ln w="9525">
                <a:noFill/>
                <a:miter lim="800000"/>
                <a:headEnd/>
                <a:tailEnd/>
              </a:ln>
              <a:effectLst/>
            </p:spPr>
            <p:txBody>
              <a:bodyPr wrap="none" anchor="ctr"/>
              <a:lstStyle/>
              <a:p>
                <a:pPr eaLnBrk="1" hangingPunct="1">
                  <a:defRPr/>
                </a:pPr>
                <a:endParaRPr lang="zh-CN" altLang="en-US" sz="1800" dirty="0">
                  <a:solidFill>
                    <a:srgbClr val="000000"/>
                  </a:solidFill>
                  <a:latin typeface="Calibri" pitchFamily="34" charset="0"/>
                  <a:ea typeface="宋体" charset="-122"/>
                </a:endParaRPr>
              </a:p>
            </p:txBody>
          </p:sp>
          <p:sp>
            <p:nvSpPr>
              <p:cNvPr id="128" name="Rectangle 179"/>
              <p:cNvSpPr>
                <a:spLocks noChangeArrowheads="1"/>
              </p:cNvSpPr>
              <p:nvPr userDrawn="1"/>
            </p:nvSpPr>
            <p:spPr bwMode="auto">
              <a:xfrm flipV="1">
                <a:off x="5893" y="3022"/>
                <a:ext cx="117" cy="115"/>
              </a:xfrm>
              <a:prstGeom prst="rect">
                <a:avLst/>
              </a:prstGeom>
              <a:solidFill>
                <a:srgbClr val="990000"/>
              </a:solidFill>
              <a:ln w="9525">
                <a:noFill/>
                <a:miter lim="800000"/>
                <a:headEnd/>
                <a:tailEnd/>
              </a:ln>
              <a:effectLst/>
            </p:spPr>
            <p:txBody>
              <a:bodyPr wrap="none" anchor="ctr"/>
              <a:lstStyle/>
              <a:p>
                <a:pPr eaLnBrk="1" hangingPunct="1">
                  <a:defRPr/>
                </a:pPr>
                <a:endParaRPr lang="zh-CN" altLang="en-US" sz="1800" dirty="0">
                  <a:solidFill>
                    <a:srgbClr val="000000"/>
                  </a:solidFill>
                  <a:latin typeface="Calibri" pitchFamily="34" charset="0"/>
                  <a:ea typeface="宋体" charset="-122"/>
                </a:endParaRPr>
              </a:p>
            </p:txBody>
          </p:sp>
        </p:grpSp>
        <p:grpSp>
          <p:nvGrpSpPr>
            <p:cNvPr id="9" name="Group 180"/>
            <p:cNvGrpSpPr>
              <a:grpSpLocks/>
            </p:cNvGrpSpPr>
            <p:nvPr userDrawn="1"/>
          </p:nvGrpSpPr>
          <p:grpSpPr bwMode="auto">
            <a:xfrm>
              <a:off x="5893" y="3158"/>
              <a:ext cx="466" cy="115"/>
              <a:chOff x="5893" y="3158"/>
              <a:chExt cx="466" cy="115"/>
            </a:xfrm>
          </p:grpSpPr>
          <p:sp>
            <p:nvSpPr>
              <p:cNvPr id="121" name="Rectangle 181"/>
              <p:cNvSpPr>
                <a:spLocks noChangeArrowheads="1"/>
              </p:cNvSpPr>
              <p:nvPr userDrawn="1"/>
            </p:nvSpPr>
            <p:spPr bwMode="auto">
              <a:xfrm flipV="1">
                <a:off x="6010" y="3158"/>
                <a:ext cx="116" cy="115"/>
              </a:xfrm>
              <a:prstGeom prst="rect">
                <a:avLst/>
              </a:prstGeom>
              <a:solidFill>
                <a:srgbClr val="009999"/>
              </a:solidFill>
              <a:ln w="9525">
                <a:noFill/>
                <a:miter lim="800000"/>
                <a:headEnd/>
                <a:tailEnd/>
              </a:ln>
              <a:effectLst/>
            </p:spPr>
            <p:txBody>
              <a:bodyPr wrap="none" anchor="ctr"/>
              <a:lstStyle/>
              <a:p>
                <a:pPr eaLnBrk="1" hangingPunct="1">
                  <a:defRPr/>
                </a:pPr>
                <a:endParaRPr lang="zh-CN" altLang="en-US" sz="1800" dirty="0">
                  <a:solidFill>
                    <a:srgbClr val="000000"/>
                  </a:solidFill>
                  <a:latin typeface="Calibri" pitchFamily="34" charset="0"/>
                  <a:ea typeface="宋体" charset="-122"/>
                </a:endParaRPr>
              </a:p>
            </p:txBody>
          </p:sp>
          <p:sp>
            <p:nvSpPr>
              <p:cNvPr id="122" name="Rectangle 182"/>
              <p:cNvSpPr>
                <a:spLocks noChangeArrowheads="1"/>
              </p:cNvSpPr>
              <p:nvPr userDrawn="1"/>
            </p:nvSpPr>
            <p:spPr bwMode="auto">
              <a:xfrm flipV="1">
                <a:off x="6126" y="3158"/>
                <a:ext cx="116" cy="115"/>
              </a:xfrm>
              <a:prstGeom prst="rect">
                <a:avLst/>
              </a:prstGeom>
              <a:solidFill>
                <a:srgbClr val="CCFF99"/>
              </a:solidFill>
              <a:ln w="9525">
                <a:noFill/>
                <a:miter lim="800000"/>
                <a:headEnd/>
                <a:tailEnd/>
              </a:ln>
              <a:effectLst/>
            </p:spPr>
            <p:txBody>
              <a:bodyPr wrap="none" anchor="ctr"/>
              <a:lstStyle/>
              <a:p>
                <a:pPr eaLnBrk="1" hangingPunct="1">
                  <a:defRPr/>
                </a:pPr>
                <a:endParaRPr lang="zh-CN" altLang="en-US" sz="1800" dirty="0">
                  <a:solidFill>
                    <a:srgbClr val="000000"/>
                  </a:solidFill>
                  <a:latin typeface="Calibri" pitchFamily="34" charset="0"/>
                  <a:ea typeface="宋体" charset="-122"/>
                </a:endParaRPr>
              </a:p>
            </p:txBody>
          </p:sp>
          <p:sp>
            <p:nvSpPr>
              <p:cNvPr id="123" name="Rectangle 183"/>
              <p:cNvSpPr>
                <a:spLocks noChangeArrowheads="1"/>
              </p:cNvSpPr>
              <p:nvPr userDrawn="1"/>
            </p:nvSpPr>
            <p:spPr bwMode="auto">
              <a:xfrm flipV="1">
                <a:off x="6242" y="3158"/>
                <a:ext cx="117" cy="115"/>
              </a:xfrm>
              <a:prstGeom prst="rect">
                <a:avLst/>
              </a:prstGeom>
              <a:solidFill>
                <a:srgbClr val="99CCCC"/>
              </a:solidFill>
              <a:ln w="9525">
                <a:noFill/>
                <a:miter lim="800000"/>
                <a:headEnd/>
                <a:tailEnd/>
              </a:ln>
              <a:effectLst/>
            </p:spPr>
            <p:txBody>
              <a:bodyPr wrap="none" anchor="ctr"/>
              <a:lstStyle/>
              <a:p>
                <a:pPr eaLnBrk="1" hangingPunct="1">
                  <a:defRPr/>
                </a:pPr>
                <a:endParaRPr lang="zh-CN" altLang="en-US" sz="1800" dirty="0">
                  <a:solidFill>
                    <a:srgbClr val="000000"/>
                  </a:solidFill>
                  <a:latin typeface="Calibri" pitchFamily="34" charset="0"/>
                  <a:ea typeface="宋体" charset="-122"/>
                </a:endParaRPr>
              </a:p>
            </p:txBody>
          </p:sp>
          <p:sp>
            <p:nvSpPr>
              <p:cNvPr id="124" name="Rectangle 184"/>
              <p:cNvSpPr>
                <a:spLocks noChangeArrowheads="1"/>
              </p:cNvSpPr>
              <p:nvPr userDrawn="1"/>
            </p:nvSpPr>
            <p:spPr bwMode="auto">
              <a:xfrm flipV="1">
                <a:off x="5893" y="3158"/>
                <a:ext cx="117" cy="115"/>
              </a:xfrm>
              <a:prstGeom prst="rect">
                <a:avLst/>
              </a:prstGeom>
              <a:solidFill>
                <a:srgbClr val="990000"/>
              </a:solidFill>
              <a:ln w="9525">
                <a:noFill/>
                <a:miter lim="800000"/>
                <a:headEnd/>
                <a:tailEnd/>
              </a:ln>
              <a:effectLst/>
            </p:spPr>
            <p:txBody>
              <a:bodyPr wrap="none" anchor="ctr"/>
              <a:lstStyle/>
              <a:p>
                <a:pPr eaLnBrk="1" hangingPunct="1">
                  <a:defRPr/>
                </a:pPr>
                <a:endParaRPr lang="zh-CN" altLang="en-US" sz="1800" dirty="0">
                  <a:solidFill>
                    <a:srgbClr val="000000"/>
                  </a:solidFill>
                  <a:latin typeface="Calibri" pitchFamily="34" charset="0"/>
                  <a:ea typeface="宋体" charset="-122"/>
                </a:endParaRPr>
              </a:p>
            </p:txBody>
          </p:sp>
        </p:grpSp>
        <p:grpSp>
          <p:nvGrpSpPr>
            <p:cNvPr id="10" name="Group 185"/>
            <p:cNvGrpSpPr>
              <a:grpSpLocks/>
            </p:cNvGrpSpPr>
            <p:nvPr userDrawn="1"/>
          </p:nvGrpSpPr>
          <p:grpSpPr bwMode="auto">
            <a:xfrm>
              <a:off x="5893" y="3385"/>
              <a:ext cx="466" cy="115"/>
              <a:chOff x="5893" y="3385"/>
              <a:chExt cx="466" cy="115"/>
            </a:xfrm>
          </p:grpSpPr>
          <p:sp>
            <p:nvSpPr>
              <p:cNvPr id="117" name="Rectangle 186"/>
              <p:cNvSpPr>
                <a:spLocks noChangeArrowheads="1"/>
              </p:cNvSpPr>
              <p:nvPr userDrawn="1"/>
            </p:nvSpPr>
            <p:spPr bwMode="auto">
              <a:xfrm flipV="1">
                <a:off x="6010" y="3385"/>
                <a:ext cx="116" cy="115"/>
              </a:xfrm>
              <a:prstGeom prst="rect">
                <a:avLst/>
              </a:prstGeom>
              <a:solidFill>
                <a:srgbClr val="FF9900"/>
              </a:solidFill>
              <a:ln w="9525">
                <a:noFill/>
                <a:miter lim="800000"/>
                <a:headEnd/>
                <a:tailEnd/>
              </a:ln>
              <a:effectLst/>
            </p:spPr>
            <p:txBody>
              <a:bodyPr wrap="none" anchor="ctr"/>
              <a:lstStyle/>
              <a:p>
                <a:pPr eaLnBrk="1" hangingPunct="1">
                  <a:defRPr/>
                </a:pPr>
                <a:endParaRPr lang="zh-CN" altLang="en-US" sz="1800" dirty="0">
                  <a:solidFill>
                    <a:srgbClr val="000000"/>
                  </a:solidFill>
                  <a:latin typeface="Calibri" pitchFamily="34" charset="0"/>
                  <a:ea typeface="宋体" charset="-122"/>
                </a:endParaRPr>
              </a:p>
            </p:txBody>
          </p:sp>
          <p:sp>
            <p:nvSpPr>
              <p:cNvPr id="118" name="Rectangle 187"/>
              <p:cNvSpPr>
                <a:spLocks noChangeArrowheads="1"/>
              </p:cNvSpPr>
              <p:nvPr userDrawn="1"/>
            </p:nvSpPr>
            <p:spPr bwMode="auto">
              <a:xfrm flipV="1">
                <a:off x="6126" y="3385"/>
                <a:ext cx="116" cy="115"/>
              </a:xfrm>
              <a:prstGeom prst="rect">
                <a:avLst/>
              </a:prstGeom>
              <a:solidFill>
                <a:srgbClr val="FFCC99"/>
              </a:solidFill>
              <a:ln w="9525">
                <a:noFill/>
                <a:miter lim="800000"/>
                <a:headEnd/>
                <a:tailEnd/>
              </a:ln>
              <a:effectLst/>
            </p:spPr>
            <p:txBody>
              <a:bodyPr wrap="none" anchor="ctr"/>
              <a:lstStyle/>
              <a:p>
                <a:pPr eaLnBrk="1" hangingPunct="1">
                  <a:defRPr/>
                </a:pPr>
                <a:endParaRPr lang="zh-CN" altLang="en-US" sz="1800" dirty="0">
                  <a:solidFill>
                    <a:srgbClr val="000000"/>
                  </a:solidFill>
                  <a:latin typeface="Calibri" pitchFamily="34" charset="0"/>
                  <a:ea typeface="宋体" charset="-122"/>
                </a:endParaRPr>
              </a:p>
            </p:txBody>
          </p:sp>
          <p:sp>
            <p:nvSpPr>
              <p:cNvPr id="119" name="Rectangle 188"/>
              <p:cNvSpPr>
                <a:spLocks noChangeArrowheads="1"/>
              </p:cNvSpPr>
              <p:nvPr userDrawn="1"/>
            </p:nvSpPr>
            <p:spPr bwMode="auto">
              <a:xfrm flipV="1">
                <a:off x="6242" y="3385"/>
                <a:ext cx="117" cy="115"/>
              </a:xfrm>
              <a:prstGeom prst="rect">
                <a:avLst/>
              </a:prstGeom>
              <a:solidFill>
                <a:srgbClr val="FFCC66"/>
              </a:solidFill>
              <a:ln w="9525">
                <a:noFill/>
                <a:miter lim="800000"/>
                <a:headEnd/>
                <a:tailEnd/>
              </a:ln>
              <a:effectLst/>
            </p:spPr>
            <p:txBody>
              <a:bodyPr wrap="none" anchor="ctr"/>
              <a:lstStyle/>
              <a:p>
                <a:pPr eaLnBrk="1" hangingPunct="1">
                  <a:defRPr/>
                </a:pPr>
                <a:endParaRPr lang="zh-CN" altLang="en-US" sz="1800" dirty="0">
                  <a:solidFill>
                    <a:srgbClr val="000000"/>
                  </a:solidFill>
                  <a:latin typeface="Calibri" pitchFamily="34" charset="0"/>
                  <a:ea typeface="宋体" charset="-122"/>
                </a:endParaRPr>
              </a:p>
            </p:txBody>
          </p:sp>
          <p:sp>
            <p:nvSpPr>
              <p:cNvPr id="120" name="Rectangle 189"/>
              <p:cNvSpPr>
                <a:spLocks noChangeArrowheads="1"/>
              </p:cNvSpPr>
              <p:nvPr userDrawn="1"/>
            </p:nvSpPr>
            <p:spPr bwMode="auto">
              <a:xfrm flipV="1">
                <a:off x="5893" y="3385"/>
                <a:ext cx="117" cy="115"/>
              </a:xfrm>
              <a:prstGeom prst="rect">
                <a:avLst/>
              </a:prstGeom>
              <a:solidFill>
                <a:srgbClr val="000000"/>
              </a:solidFill>
              <a:ln w="9525">
                <a:noFill/>
                <a:miter lim="800000"/>
                <a:headEnd/>
                <a:tailEnd/>
              </a:ln>
              <a:effectLst/>
            </p:spPr>
            <p:txBody>
              <a:bodyPr wrap="none" anchor="ctr"/>
              <a:lstStyle/>
              <a:p>
                <a:pPr eaLnBrk="1" hangingPunct="1">
                  <a:defRPr/>
                </a:pPr>
                <a:endParaRPr lang="zh-CN" altLang="en-US" sz="1800" dirty="0">
                  <a:solidFill>
                    <a:srgbClr val="000000"/>
                  </a:solidFill>
                  <a:latin typeface="Calibri" pitchFamily="34" charset="0"/>
                  <a:ea typeface="宋体" charset="-122"/>
                </a:endParaRPr>
              </a:p>
            </p:txBody>
          </p:sp>
        </p:grpSp>
        <p:grpSp>
          <p:nvGrpSpPr>
            <p:cNvPr id="11" name="Group 190"/>
            <p:cNvGrpSpPr>
              <a:grpSpLocks/>
            </p:cNvGrpSpPr>
            <p:nvPr userDrawn="1"/>
          </p:nvGrpSpPr>
          <p:grpSpPr bwMode="auto">
            <a:xfrm>
              <a:off x="5893" y="3521"/>
              <a:ext cx="466" cy="115"/>
              <a:chOff x="5893" y="3521"/>
              <a:chExt cx="466" cy="115"/>
            </a:xfrm>
          </p:grpSpPr>
          <p:sp>
            <p:nvSpPr>
              <p:cNvPr id="113" name="Rectangle 191"/>
              <p:cNvSpPr>
                <a:spLocks noChangeArrowheads="1"/>
              </p:cNvSpPr>
              <p:nvPr userDrawn="1"/>
            </p:nvSpPr>
            <p:spPr bwMode="auto">
              <a:xfrm flipV="1">
                <a:off x="6010" y="3521"/>
                <a:ext cx="116" cy="115"/>
              </a:xfrm>
              <a:prstGeom prst="rect">
                <a:avLst/>
              </a:prstGeom>
              <a:solidFill>
                <a:srgbClr val="006699"/>
              </a:solidFill>
              <a:ln w="9525">
                <a:noFill/>
                <a:miter lim="800000"/>
                <a:headEnd/>
                <a:tailEnd/>
              </a:ln>
              <a:effectLst/>
            </p:spPr>
            <p:txBody>
              <a:bodyPr wrap="none" anchor="ctr"/>
              <a:lstStyle/>
              <a:p>
                <a:pPr eaLnBrk="1" hangingPunct="1">
                  <a:defRPr/>
                </a:pPr>
                <a:endParaRPr lang="zh-CN" altLang="en-US" sz="1800" dirty="0">
                  <a:solidFill>
                    <a:srgbClr val="000000"/>
                  </a:solidFill>
                  <a:latin typeface="Calibri" pitchFamily="34" charset="0"/>
                  <a:ea typeface="宋体" charset="-122"/>
                </a:endParaRPr>
              </a:p>
            </p:txBody>
          </p:sp>
          <p:sp>
            <p:nvSpPr>
              <p:cNvPr id="114" name="Rectangle 192"/>
              <p:cNvSpPr>
                <a:spLocks noChangeArrowheads="1"/>
              </p:cNvSpPr>
              <p:nvPr userDrawn="1"/>
            </p:nvSpPr>
            <p:spPr bwMode="auto">
              <a:xfrm flipV="1">
                <a:off x="6126" y="3521"/>
                <a:ext cx="116" cy="115"/>
              </a:xfrm>
              <a:prstGeom prst="rect">
                <a:avLst/>
              </a:prstGeom>
              <a:solidFill>
                <a:srgbClr val="99CCFF"/>
              </a:solidFill>
              <a:ln w="9525">
                <a:noFill/>
                <a:miter lim="800000"/>
                <a:headEnd/>
                <a:tailEnd/>
              </a:ln>
              <a:effectLst/>
            </p:spPr>
            <p:txBody>
              <a:bodyPr wrap="none" anchor="ctr"/>
              <a:lstStyle/>
              <a:p>
                <a:pPr eaLnBrk="1" hangingPunct="1">
                  <a:defRPr/>
                </a:pPr>
                <a:endParaRPr lang="zh-CN" altLang="en-US" sz="1800" dirty="0">
                  <a:solidFill>
                    <a:srgbClr val="000000"/>
                  </a:solidFill>
                  <a:latin typeface="Calibri" pitchFamily="34" charset="0"/>
                  <a:ea typeface="宋体" charset="-122"/>
                </a:endParaRPr>
              </a:p>
            </p:txBody>
          </p:sp>
          <p:sp>
            <p:nvSpPr>
              <p:cNvPr id="115" name="Rectangle 193"/>
              <p:cNvSpPr>
                <a:spLocks noChangeArrowheads="1"/>
              </p:cNvSpPr>
              <p:nvPr userDrawn="1"/>
            </p:nvSpPr>
            <p:spPr bwMode="auto">
              <a:xfrm flipV="1">
                <a:off x="6242" y="3521"/>
                <a:ext cx="117" cy="115"/>
              </a:xfrm>
              <a:prstGeom prst="rect">
                <a:avLst/>
              </a:prstGeom>
              <a:solidFill>
                <a:srgbClr val="CCCCFF"/>
              </a:solidFill>
              <a:ln w="9525">
                <a:noFill/>
                <a:miter lim="800000"/>
                <a:headEnd/>
                <a:tailEnd/>
              </a:ln>
              <a:effectLst/>
            </p:spPr>
            <p:txBody>
              <a:bodyPr wrap="none" anchor="ctr"/>
              <a:lstStyle/>
              <a:p>
                <a:pPr eaLnBrk="1" hangingPunct="1">
                  <a:defRPr/>
                </a:pPr>
                <a:endParaRPr lang="zh-CN" altLang="en-US" sz="1800" dirty="0">
                  <a:solidFill>
                    <a:srgbClr val="000000"/>
                  </a:solidFill>
                  <a:latin typeface="Calibri" pitchFamily="34" charset="0"/>
                  <a:ea typeface="宋体" charset="-122"/>
                </a:endParaRPr>
              </a:p>
            </p:txBody>
          </p:sp>
          <p:sp>
            <p:nvSpPr>
              <p:cNvPr id="116" name="Rectangle 194"/>
              <p:cNvSpPr>
                <a:spLocks noChangeArrowheads="1"/>
              </p:cNvSpPr>
              <p:nvPr userDrawn="1"/>
            </p:nvSpPr>
            <p:spPr bwMode="auto">
              <a:xfrm flipV="1">
                <a:off x="5893" y="3521"/>
                <a:ext cx="117" cy="115"/>
              </a:xfrm>
              <a:prstGeom prst="rect">
                <a:avLst/>
              </a:prstGeom>
              <a:solidFill>
                <a:srgbClr val="000000"/>
              </a:solidFill>
              <a:ln w="9525">
                <a:noFill/>
                <a:miter lim="800000"/>
                <a:headEnd/>
                <a:tailEnd/>
              </a:ln>
              <a:effectLst/>
            </p:spPr>
            <p:txBody>
              <a:bodyPr wrap="none" anchor="ctr"/>
              <a:lstStyle/>
              <a:p>
                <a:pPr eaLnBrk="1" hangingPunct="1">
                  <a:defRPr/>
                </a:pPr>
                <a:endParaRPr lang="zh-CN" altLang="en-US" sz="1800" dirty="0">
                  <a:solidFill>
                    <a:srgbClr val="000000"/>
                  </a:solidFill>
                  <a:latin typeface="Calibri" pitchFamily="34" charset="0"/>
                  <a:ea typeface="宋体" charset="-122"/>
                </a:endParaRPr>
              </a:p>
            </p:txBody>
          </p:sp>
        </p:grpSp>
        <p:grpSp>
          <p:nvGrpSpPr>
            <p:cNvPr id="12" name="Group 195"/>
            <p:cNvGrpSpPr>
              <a:grpSpLocks/>
            </p:cNvGrpSpPr>
            <p:nvPr userDrawn="1"/>
          </p:nvGrpSpPr>
          <p:grpSpPr bwMode="auto">
            <a:xfrm>
              <a:off x="5893" y="3657"/>
              <a:ext cx="466" cy="115"/>
              <a:chOff x="5893" y="3657"/>
              <a:chExt cx="466" cy="115"/>
            </a:xfrm>
          </p:grpSpPr>
          <p:sp>
            <p:nvSpPr>
              <p:cNvPr id="109" name="Rectangle 196"/>
              <p:cNvSpPr>
                <a:spLocks noChangeArrowheads="1"/>
              </p:cNvSpPr>
              <p:nvPr userDrawn="1"/>
            </p:nvSpPr>
            <p:spPr bwMode="auto">
              <a:xfrm flipV="1">
                <a:off x="6010" y="3657"/>
                <a:ext cx="116" cy="115"/>
              </a:xfrm>
              <a:prstGeom prst="rect">
                <a:avLst/>
              </a:prstGeom>
              <a:solidFill>
                <a:srgbClr val="009999"/>
              </a:solidFill>
              <a:ln w="9525">
                <a:noFill/>
                <a:miter lim="800000"/>
                <a:headEnd/>
                <a:tailEnd/>
              </a:ln>
              <a:effectLst/>
            </p:spPr>
            <p:txBody>
              <a:bodyPr wrap="none" anchor="ctr"/>
              <a:lstStyle/>
              <a:p>
                <a:pPr eaLnBrk="1" hangingPunct="1">
                  <a:defRPr/>
                </a:pPr>
                <a:endParaRPr lang="zh-CN" altLang="en-US" sz="1800" dirty="0">
                  <a:solidFill>
                    <a:srgbClr val="000000"/>
                  </a:solidFill>
                  <a:latin typeface="Calibri" pitchFamily="34" charset="0"/>
                  <a:ea typeface="宋体" charset="-122"/>
                </a:endParaRPr>
              </a:p>
            </p:txBody>
          </p:sp>
          <p:sp>
            <p:nvSpPr>
              <p:cNvPr id="110" name="Rectangle 197"/>
              <p:cNvSpPr>
                <a:spLocks noChangeArrowheads="1"/>
              </p:cNvSpPr>
              <p:nvPr userDrawn="1"/>
            </p:nvSpPr>
            <p:spPr bwMode="auto">
              <a:xfrm flipV="1">
                <a:off x="6126" y="3657"/>
                <a:ext cx="116" cy="115"/>
              </a:xfrm>
              <a:prstGeom prst="rect">
                <a:avLst/>
              </a:prstGeom>
              <a:solidFill>
                <a:srgbClr val="CCFF99"/>
              </a:solidFill>
              <a:ln w="9525">
                <a:noFill/>
                <a:miter lim="800000"/>
                <a:headEnd/>
                <a:tailEnd/>
              </a:ln>
              <a:effectLst/>
            </p:spPr>
            <p:txBody>
              <a:bodyPr wrap="none" anchor="ctr"/>
              <a:lstStyle/>
              <a:p>
                <a:pPr eaLnBrk="1" hangingPunct="1">
                  <a:defRPr/>
                </a:pPr>
                <a:endParaRPr lang="zh-CN" altLang="en-US" sz="1800" dirty="0">
                  <a:solidFill>
                    <a:srgbClr val="000000"/>
                  </a:solidFill>
                  <a:latin typeface="Calibri" pitchFamily="34" charset="0"/>
                  <a:ea typeface="宋体" charset="-122"/>
                </a:endParaRPr>
              </a:p>
            </p:txBody>
          </p:sp>
          <p:sp>
            <p:nvSpPr>
              <p:cNvPr id="111" name="Rectangle 198"/>
              <p:cNvSpPr>
                <a:spLocks noChangeArrowheads="1"/>
              </p:cNvSpPr>
              <p:nvPr userDrawn="1"/>
            </p:nvSpPr>
            <p:spPr bwMode="auto">
              <a:xfrm flipV="1">
                <a:off x="6242" y="3657"/>
                <a:ext cx="117" cy="115"/>
              </a:xfrm>
              <a:prstGeom prst="rect">
                <a:avLst/>
              </a:prstGeom>
              <a:solidFill>
                <a:srgbClr val="99CCCC"/>
              </a:solidFill>
              <a:ln w="9525">
                <a:noFill/>
                <a:miter lim="800000"/>
                <a:headEnd/>
                <a:tailEnd/>
              </a:ln>
              <a:effectLst/>
            </p:spPr>
            <p:txBody>
              <a:bodyPr wrap="none" anchor="ctr"/>
              <a:lstStyle/>
              <a:p>
                <a:pPr eaLnBrk="1" hangingPunct="1">
                  <a:defRPr/>
                </a:pPr>
                <a:endParaRPr lang="zh-CN" altLang="en-US" sz="1800" dirty="0">
                  <a:solidFill>
                    <a:srgbClr val="000000"/>
                  </a:solidFill>
                  <a:latin typeface="Calibri" pitchFamily="34" charset="0"/>
                  <a:ea typeface="宋体" charset="-122"/>
                </a:endParaRPr>
              </a:p>
            </p:txBody>
          </p:sp>
          <p:sp>
            <p:nvSpPr>
              <p:cNvPr id="112" name="Rectangle 199"/>
              <p:cNvSpPr>
                <a:spLocks noChangeArrowheads="1"/>
              </p:cNvSpPr>
              <p:nvPr userDrawn="1"/>
            </p:nvSpPr>
            <p:spPr bwMode="auto">
              <a:xfrm flipV="1">
                <a:off x="5893" y="3657"/>
                <a:ext cx="117" cy="115"/>
              </a:xfrm>
              <a:prstGeom prst="rect">
                <a:avLst/>
              </a:prstGeom>
              <a:solidFill>
                <a:srgbClr val="000000"/>
              </a:solidFill>
              <a:ln w="9525">
                <a:noFill/>
                <a:miter lim="800000"/>
                <a:headEnd/>
                <a:tailEnd/>
              </a:ln>
              <a:effectLst/>
            </p:spPr>
            <p:txBody>
              <a:bodyPr wrap="none" anchor="ctr"/>
              <a:lstStyle/>
              <a:p>
                <a:pPr eaLnBrk="1" hangingPunct="1">
                  <a:defRPr/>
                </a:pPr>
                <a:endParaRPr lang="zh-CN" altLang="en-US" sz="1800" dirty="0">
                  <a:solidFill>
                    <a:srgbClr val="000000"/>
                  </a:solidFill>
                  <a:latin typeface="Calibri" pitchFamily="34" charset="0"/>
                  <a:ea typeface="宋体" charset="-122"/>
                </a:endParaRPr>
              </a:p>
            </p:txBody>
          </p:sp>
        </p:grpSp>
        <p:grpSp>
          <p:nvGrpSpPr>
            <p:cNvPr id="13" name="Group 200"/>
            <p:cNvGrpSpPr>
              <a:grpSpLocks/>
            </p:cNvGrpSpPr>
            <p:nvPr userDrawn="1"/>
          </p:nvGrpSpPr>
          <p:grpSpPr bwMode="auto">
            <a:xfrm>
              <a:off x="5893" y="3884"/>
              <a:ext cx="466" cy="115"/>
              <a:chOff x="5893" y="3884"/>
              <a:chExt cx="466" cy="115"/>
            </a:xfrm>
          </p:grpSpPr>
          <p:sp>
            <p:nvSpPr>
              <p:cNvPr id="105" name="Rectangle 201"/>
              <p:cNvSpPr>
                <a:spLocks noChangeArrowheads="1"/>
              </p:cNvSpPr>
              <p:nvPr userDrawn="1"/>
            </p:nvSpPr>
            <p:spPr bwMode="auto">
              <a:xfrm flipV="1">
                <a:off x="6010" y="3884"/>
                <a:ext cx="116" cy="115"/>
              </a:xfrm>
              <a:prstGeom prst="rect">
                <a:avLst/>
              </a:prstGeom>
              <a:solidFill>
                <a:srgbClr val="FF9900"/>
              </a:solidFill>
              <a:ln w="9525">
                <a:noFill/>
                <a:miter lim="800000"/>
                <a:headEnd/>
                <a:tailEnd/>
              </a:ln>
              <a:effectLst/>
            </p:spPr>
            <p:txBody>
              <a:bodyPr wrap="none" anchor="ctr"/>
              <a:lstStyle/>
              <a:p>
                <a:pPr eaLnBrk="1" hangingPunct="1">
                  <a:defRPr/>
                </a:pPr>
                <a:endParaRPr lang="zh-CN" altLang="en-US" sz="1800" dirty="0">
                  <a:solidFill>
                    <a:srgbClr val="000000"/>
                  </a:solidFill>
                  <a:latin typeface="Calibri" pitchFamily="34" charset="0"/>
                  <a:ea typeface="宋体" charset="-122"/>
                </a:endParaRPr>
              </a:p>
            </p:txBody>
          </p:sp>
          <p:sp>
            <p:nvSpPr>
              <p:cNvPr id="106" name="Rectangle 202"/>
              <p:cNvSpPr>
                <a:spLocks noChangeArrowheads="1"/>
              </p:cNvSpPr>
              <p:nvPr userDrawn="1"/>
            </p:nvSpPr>
            <p:spPr bwMode="auto">
              <a:xfrm flipV="1">
                <a:off x="6126" y="3884"/>
                <a:ext cx="116" cy="115"/>
              </a:xfrm>
              <a:prstGeom prst="rect">
                <a:avLst/>
              </a:prstGeom>
              <a:solidFill>
                <a:srgbClr val="FFCC99"/>
              </a:solidFill>
              <a:ln w="9525">
                <a:noFill/>
                <a:miter lim="800000"/>
                <a:headEnd/>
                <a:tailEnd/>
              </a:ln>
              <a:effectLst/>
            </p:spPr>
            <p:txBody>
              <a:bodyPr wrap="none" anchor="ctr"/>
              <a:lstStyle/>
              <a:p>
                <a:pPr eaLnBrk="1" hangingPunct="1">
                  <a:defRPr/>
                </a:pPr>
                <a:endParaRPr lang="zh-CN" altLang="en-US" sz="1800" dirty="0">
                  <a:solidFill>
                    <a:srgbClr val="000000"/>
                  </a:solidFill>
                  <a:latin typeface="Calibri" pitchFamily="34" charset="0"/>
                  <a:ea typeface="宋体" charset="-122"/>
                </a:endParaRPr>
              </a:p>
            </p:txBody>
          </p:sp>
          <p:sp>
            <p:nvSpPr>
              <p:cNvPr id="107" name="Rectangle 203"/>
              <p:cNvSpPr>
                <a:spLocks noChangeArrowheads="1"/>
              </p:cNvSpPr>
              <p:nvPr userDrawn="1"/>
            </p:nvSpPr>
            <p:spPr bwMode="auto">
              <a:xfrm flipV="1">
                <a:off x="6242" y="3884"/>
                <a:ext cx="117" cy="115"/>
              </a:xfrm>
              <a:prstGeom prst="rect">
                <a:avLst/>
              </a:prstGeom>
              <a:solidFill>
                <a:srgbClr val="FFCC66"/>
              </a:solidFill>
              <a:ln w="9525">
                <a:noFill/>
                <a:miter lim="800000"/>
                <a:headEnd/>
                <a:tailEnd/>
              </a:ln>
              <a:effectLst/>
            </p:spPr>
            <p:txBody>
              <a:bodyPr wrap="none" anchor="ctr"/>
              <a:lstStyle/>
              <a:p>
                <a:pPr eaLnBrk="1" hangingPunct="1">
                  <a:defRPr/>
                </a:pPr>
                <a:endParaRPr lang="zh-CN" altLang="en-US" sz="1800" dirty="0">
                  <a:solidFill>
                    <a:srgbClr val="000000"/>
                  </a:solidFill>
                  <a:latin typeface="Calibri" pitchFamily="34" charset="0"/>
                  <a:ea typeface="宋体" charset="-122"/>
                </a:endParaRPr>
              </a:p>
            </p:txBody>
          </p:sp>
          <p:sp>
            <p:nvSpPr>
              <p:cNvPr id="108" name="Rectangle 204"/>
              <p:cNvSpPr>
                <a:spLocks noChangeArrowheads="1"/>
              </p:cNvSpPr>
              <p:nvPr userDrawn="1"/>
            </p:nvSpPr>
            <p:spPr bwMode="auto">
              <a:xfrm flipV="1">
                <a:off x="5893" y="3884"/>
                <a:ext cx="117" cy="115"/>
              </a:xfrm>
              <a:prstGeom prst="rect">
                <a:avLst/>
              </a:prstGeom>
              <a:solidFill>
                <a:srgbClr val="808080"/>
              </a:solidFill>
              <a:ln w="9525">
                <a:noFill/>
                <a:miter lim="800000"/>
                <a:headEnd/>
                <a:tailEnd/>
              </a:ln>
              <a:effectLst/>
            </p:spPr>
            <p:txBody>
              <a:bodyPr wrap="none" anchor="ctr"/>
              <a:lstStyle/>
              <a:p>
                <a:pPr eaLnBrk="1" hangingPunct="1">
                  <a:defRPr/>
                </a:pPr>
                <a:endParaRPr lang="zh-CN" altLang="en-US" sz="1800" dirty="0">
                  <a:solidFill>
                    <a:srgbClr val="000000"/>
                  </a:solidFill>
                  <a:latin typeface="Calibri" pitchFamily="34" charset="0"/>
                  <a:ea typeface="宋体" charset="-122"/>
                </a:endParaRPr>
              </a:p>
            </p:txBody>
          </p:sp>
        </p:grpSp>
        <p:grpSp>
          <p:nvGrpSpPr>
            <p:cNvPr id="14" name="Group 205"/>
            <p:cNvGrpSpPr>
              <a:grpSpLocks/>
            </p:cNvGrpSpPr>
            <p:nvPr userDrawn="1"/>
          </p:nvGrpSpPr>
          <p:grpSpPr bwMode="auto">
            <a:xfrm>
              <a:off x="5893" y="4026"/>
              <a:ext cx="466" cy="115"/>
              <a:chOff x="5893" y="4026"/>
              <a:chExt cx="466" cy="115"/>
            </a:xfrm>
          </p:grpSpPr>
          <p:sp>
            <p:nvSpPr>
              <p:cNvPr id="101" name="Rectangle 206"/>
              <p:cNvSpPr>
                <a:spLocks noChangeArrowheads="1"/>
              </p:cNvSpPr>
              <p:nvPr userDrawn="1"/>
            </p:nvSpPr>
            <p:spPr bwMode="auto">
              <a:xfrm flipV="1">
                <a:off x="6010" y="4026"/>
                <a:ext cx="116" cy="115"/>
              </a:xfrm>
              <a:prstGeom prst="rect">
                <a:avLst/>
              </a:prstGeom>
              <a:solidFill>
                <a:srgbClr val="006699"/>
              </a:solidFill>
              <a:ln w="9525">
                <a:noFill/>
                <a:miter lim="800000"/>
                <a:headEnd/>
                <a:tailEnd/>
              </a:ln>
              <a:effectLst/>
            </p:spPr>
            <p:txBody>
              <a:bodyPr wrap="none" anchor="ctr"/>
              <a:lstStyle/>
              <a:p>
                <a:pPr eaLnBrk="1" hangingPunct="1">
                  <a:defRPr/>
                </a:pPr>
                <a:endParaRPr lang="zh-CN" altLang="en-US" sz="1800" dirty="0">
                  <a:solidFill>
                    <a:srgbClr val="000000"/>
                  </a:solidFill>
                  <a:latin typeface="Calibri" pitchFamily="34" charset="0"/>
                  <a:ea typeface="宋体" charset="-122"/>
                </a:endParaRPr>
              </a:p>
            </p:txBody>
          </p:sp>
          <p:sp>
            <p:nvSpPr>
              <p:cNvPr id="102" name="Rectangle 207"/>
              <p:cNvSpPr>
                <a:spLocks noChangeArrowheads="1"/>
              </p:cNvSpPr>
              <p:nvPr userDrawn="1"/>
            </p:nvSpPr>
            <p:spPr bwMode="auto">
              <a:xfrm flipV="1">
                <a:off x="6126" y="4026"/>
                <a:ext cx="116" cy="115"/>
              </a:xfrm>
              <a:prstGeom prst="rect">
                <a:avLst/>
              </a:prstGeom>
              <a:solidFill>
                <a:srgbClr val="99CCFF"/>
              </a:solidFill>
              <a:ln w="9525">
                <a:noFill/>
                <a:miter lim="800000"/>
                <a:headEnd/>
                <a:tailEnd/>
              </a:ln>
              <a:effectLst/>
            </p:spPr>
            <p:txBody>
              <a:bodyPr wrap="none" anchor="ctr"/>
              <a:lstStyle/>
              <a:p>
                <a:pPr eaLnBrk="1" hangingPunct="1">
                  <a:defRPr/>
                </a:pPr>
                <a:endParaRPr lang="zh-CN" altLang="en-US" sz="1800" dirty="0">
                  <a:solidFill>
                    <a:srgbClr val="000000"/>
                  </a:solidFill>
                  <a:latin typeface="Calibri" pitchFamily="34" charset="0"/>
                  <a:ea typeface="宋体" charset="-122"/>
                </a:endParaRPr>
              </a:p>
            </p:txBody>
          </p:sp>
          <p:sp>
            <p:nvSpPr>
              <p:cNvPr id="103" name="Rectangle 208"/>
              <p:cNvSpPr>
                <a:spLocks noChangeArrowheads="1"/>
              </p:cNvSpPr>
              <p:nvPr userDrawn="1"/>
            </p:nvSpPr>
            <p:spPr bwMode="auto">
              <a:xfrm flipV="1">
                <a:off x="6242" y="4026"/>
                <a:ext cx="117" cy="115"/>
              </a:xfrm>
              <a:prstGeom prst="rect">
                <a:avLst/>
              </a:prstGeom>
              <a:solidFill>
                <a:srgbClr val="CCCCFF"/>
              </a:solidFill>
              <a:ln w="9525">
                <a:noFill/>
                <a:miter lim="800000"/>
                <a:headEnd/>
                <a:tailEnd/>
              </a:ln>
              <a:effectLst/>
            </p:spPr>
            <p:txBody>
              <a:bodyPr wrap="none" anchor="ctr"/>
              <a:lstStyle/>
              <a:p>
                <a:pPr eaLnBrk="1" hangingPunct="1">
                  <a:defRPr/>
                </a:pPr>
                <a:endParaRPr lang="zh-CN" altLang="en-US" sz="1800" dirty="0">
                  <a:solidFill>
                    <a:srgbClr val="000000"/>
                  </a:solidFill>
                  <a:latin typeface="Calibri" pitchFamily="34" charset="0"/>
                  <a:ea typeface="宋体" charset="-122"/>
                </a:endParaRPr>
              </a:p>
            </p:txBody>
          </p:sp>
          <p:sp>
            <p:nvSpPr>
              <p:cNvPr id="104" name="Rectangle 209"/>
              <p:cNvSpPr>
                <a:spLocks noChangeArrowheads="1"/>
              </p:cNvSpPr>
              <p:nvPr userDrawn="1"/>
            </p:nvSpPr>
            <p:spPr bwMode="auto">
              <a:xfrm flipV="1">
                <a:off x="5893" y="4026"/>
                <a:ext cx="117" cy="115"/>
              </a:xfrm>
              <a:prstGeom prst="rect">
                <a:avLst/>
              </a:prstGeom>
              <a:solidFill>
                <a:srgbClr val="808080"/>
              </a:solidFill>
              <a:ln w="9525">
                <a:noFill/>
                <a:miter lim="800000"/>
                <a:headEnd/>
                <a:tailEnd/>
              </a:ln>
              <a:effectLst/>
            </p:spPr>
            <p:txBody>
              <a:bodyPr wrap="none" anchor="ctr"/>
              <a:lstStyle/>
              <a:p>
                <a:pPr eaLnBrk="1" hangingPunct="1">
                  <a:defRPr/>
                </a:pPr>
                <a:endParaRPr lang="zh-CN" altLang="en-US" sz="1800" dirty="0">
                  <a:solidFill>
                    <a:srgbClr val="000000"/>
                  </a:solidFill>
                  <a:latin typeface="Calibri" pitchFamily="34" charset="0"/>
                  <a:ea typeface="宋体" charset="-122"/>
                </a:endParaRPr>
              </a:p>
            </p:txBody>
          </p:sp>
        </p:grpSp>
        <p:grpSp>
          <p:nvGrpSpPr>
            <p:cNvPr id="15" name="Group 210"/>
            <p:cNvGrpSpPr>
              <a:grpSpLocks/>
            </p:cNvGrpSpPr>
            <p:nvPr userDrawn="1"/>
          </p:nvGrpSpPr>
          <p:grpSpPr bwMode="auto">
            <a:xfrm>
              <a:off x="5893" y="4167"/>
              <a:ext cx="466" cy="115"/>
              <a:chOff x="5893" y="4167"/>
              <a:chExt cx="466" cy="115"/>
            </a:xfrm>
          </p:grpSpPr>
          <p:sp>
            <p:nvSpPr>
              <p:cNvPr id="97" name="Rectangle 211"/>
              <p:cNvSpPr>
                <a:spLocks noChangeArrowheads="1"/>
              </p:cNvSpPr>
              <p:nvPr userDrawn="1"/>
            </p:nvSpPr>
            <p:spPr bwMode="auto">
              <a:xfrm flipV="1">
                <a:off x="6010" y="4167"/>
                <a:ext cx="116" cy="115"/>
              </a:xfrm>
              <a:prstGeom prst="rect">
                <a:avLst/>
              </a:prstGeom>
              <a:solidFill>
                <a:srgbClr val="009999"/>
              </a:solidFill>
              <a:ln w="9525">
                <a:noFill/>
                <a:miter lim="800000"/>
                <a:headEnd/>
                <a:tailEnd/>
              </a:ln>
              <a:effectLst/>
            </p:spPr>
            <p:txBody>
              <a:bodyPr wrap="none" anchor="ctr"/>
              <a:lstStyle/>
              <a:p>
                <a:pPr eaLnBrk="1" hangingPunct="1">
                  <a:defRPr/>
                </a:pPr>
                <a:endParaRPr lang="zh-CN" altLang="en-US" sz="1800" dirty="0">
                  <a:solidFill>
                    <a:srgbClr val="000000"/>
                  </a:solidFill>
                  <a:latin typeface="Calibri" pitchFamily="34" charset="0"/>
                  <a:ea typeface="宋体" charset="-122"/>
                </a:endParaRPr>
              </a:p>
            </p:txBody>
          </p:sp>
          <p:sp>
            <p:nvSpPr>
              <p:cNvPr id="98" name="Rectangle 212"/>
              <p:cNvSpPr>
                <a:spLocks noChangeArrowheads="1"/>
              </p:cNvSpPr>
              <p:nvPr userDrawn="1"/>
            </p:nvSpPr>
            <p:spPr bwMode="auto">
              <a:xfrm flipV="1">
                <a:off x="6126" y="4167"/>
                <a:ext cx="116" cy="115"/>
              </a:xfrm>
              <a:prstGeom prst="rect">
                <a:avLst/>
              </a:prstGeom>
              <a:solidFill>
                <a:srgbClr val="333399"/>
              </a:solidFill>
              <a:ln w="9525">
                <a:noFill/>
                <a:miter lim="800000"/>
                <a:headEnd/>
                <a:tailEnd/>
              </a:ln>
              <a:effectLst/>
            </p:spPr>
            <p:txBody>
              <a:bodyPr wrap="none" anchor="ctr"/>
              <a:lstStyle/>
              <a:p>
                <a:pPr eaLnBrk="1" hangingPunct="1">
                  <a:defRPr/>
                </a:pPr>
                <a:endParaRPr lang="zh-CN" altLang="en-US" sz="1800" dirty="0">
                  <a:solidFill>
                    <a:srgbClr val="000000"/>
                  </a:solidFill>
                  <a:latin typeface="Calibri" pitchFamily="34" charset="0"/>
                  <a:ea typeface="宋体" charset="-122"/>
                </a:endParaRPr>
              </a:p>
            </p:txBody>
          </p:sp>
          <p:sp>
            <p:nvSpPr>
              <p:cNvPr id="99" name="Rectangle 213"/>
              <p:cNvSpPr>
                <a:spLocks noChangeArrowheads="1"/>
              </p:cNvSpPr>
              <p:nvPr userDrawn="1"/>
            </p:nvSpPr>
            <p:spPr bwMode="auto">
              <a:xfrm flipV="1">
                <a:off x="6242" y="4167"/>
                <a:ext cx="117" cy="115"/>
              </a:xfrm>
              <a:prstGeom prst="rect">
                <a:avLst/>
              </a:prstGeom>
              <a:solidFill>
                <a:srgbClr val="BBE0E3"/>
              </a:solidFill>
              <a:ln w="9525">
                <a:noFill/>
                <a:miter lim="800000"/>
                <a:headEnd/>
                <a:tailEnd/>
              </a:ln>
              <a:effectLst/>
            </p:spPr>
            <p:txBody>
              <a:bodyPr wrap="none" anchor="ctr"/>
              <a:lstStyle/>
              <a:p>
                <a:pPr eaLnBrk="1" hangingPunct="1">
                  <a:defRPr/>
                </a:pPr>
                <a:endParaRPr lang="zh-CN" altLang="en-US" sz="1800" dirty="0">
                  <a:solidFill>
                    <a:srgbClr val="000000"/>
                  </a:solidFill>
                  <a:latin typeface="Calibri" pitchFamily="34" charset="0"/>
                  <a:ea typeface="宋体" charset="-122"/>
                </a:endParaRPr>
              </a:p>
            </p:txBody>
          </p:sp>
          <p:sp>
            <p:nvSpPr>
              <p:cNvPr id="100" name="Rectangle 214"/>
              <p:cNvSpPr>
                <a:spLocks noChangeArrowheads="1"/>
              </p:cNvSpPr>
              <p:nvPr userDrawn="1"/>
            </p:nvSpPr>
            <p:spPr bwMode="auto">
              <a:xfrm flipV="1">
                <a:off x="5893" y="4167"/>
                <a:ext cx="117" cy="115"/>
              </a:xfrm>
              <a:prstGeom prst="rect">
                <a:avLst/>
              </a:prstGeom>
              <a:solidFill>
                <a:srgbClr val="808080"/>
              </a:solidFill>
              <a:ln w="9525">
                <a:noFill/>
                <a:miter lim="800000"/>
                <a:headEnd/>
                <a:tailEnd/>
              </a:ln>
              <a:effectLst/>
            </p:spPr>
            <p:txBody>
              <a:bodyPr wrap="none" anchor="ctr"/>
              <a:lstStyle/>
              <a:p>
                <a:pPr eaLnBrk="1" hangingPunct="1">
                  <a:defRPr/>
                </a:pPr>
                <a:endParaRPr lang="zh-CN" altLang="en-US" sz="1800" dirty="0">
                  <a:solidFill>
                    <a:srgbClr val="000000"/>
                  </a:solidFill>
                  <a:latin typeface="Calibri" pitchFamily="34" charset="0"/>
                  <a:ea typeface="宋体" charset="-122"/>
                </a:endParaRPr>
              </a:p>
            </p:txBody>
          </p:sp>
        </p:grpSp>
      </p:grpSp>
      <p:sp>
        <p:nvSpPr>
          <p:cNvPr id="84" name="Text Box 8"/>
          <p:cNvSpPr txBox="1">
            <a:spLocks noChangeArrowheads="1"/>
          </p:cNvSpPr>
          <p:nvPr userDrawn="1"/>
        </p:nvSpPr>
        <p:spPr bwMode="auto">
          <a:xfrm>
            <a:off x="652466" y="4845176"/>
            <a:ext cx="2385058" cy="243641"/>
          </a:xfrm>
          <a:prstGeom prst="rect">
            <a:avLst/>
          </a:prstGeom>
          <a:noFill/>
          <a:ln w="9525">
            <a:noFill/>
            <a:miter lim="800000"/>
            <a:headEnd/>
            <a:tailEnd/>
          </a:ln>
        </p:spPr>
        <p:txBody>
          <a:bodyPr wrap="none" lIns="69812" tIns="34908" rIns="69812" bIns="34908" anchor="ctr">
            <a:spAutoFit/>
          </a:bodyPr>
          <a:lstStyle/>
          <a:p>
            <a:pPr>
              <a:defRPr/>
            </a:pPr>
            <a:r>
              <a:rPr lang="en-US" altLang="zh-CN" sz="1100" dirty="0">
                <a:latin typeface="FrutigerNext LT Bold" charset="0"/>
              </a:rPr>
              <a:t>HUAWEI TECHNOLOGIES Co., Ltd.</a:t>
            </a:r>
            <a:endParaRPr lang="en-US" altLang="zh-CN" dirty="0">
              <a:latin typeface="Arial" charset="0"/>
            </a:endParaRPr>
          </a:p>
        </p:txBody>
      </p:sp>
      <p:sp>
        <p:nvSpPr>
          <p:cNvPr id="85" name="Rectangle 11"/>
          <p:cNvSpPr>
            <a:spLocks noChangeArrowheads="1"/>
          </p:cNvSpPr>
          <p:nvPr userDrawn="1"/>
        </p:nvSpPr>
        <p:spPr bwMode="auto">
          <a:xfrm>
            <a:off x="3660776" y="4845182"/>
            <a:ext cx="1592006" cy="243629"/>
          </a:xfrm>
          <a:prstGeom prst="rect">
            <a:avLst/>
          </a:prstGeom>
          <a:noFill/>
          <a:ln w="9525" algn="ctr">
            <a:noFill/>
            <a:miter lim="800000"/>
            <a:headEnd/>
            <a:tailEnd/>
          </a:ln>
          <a:effectLst/>
        </p:spPr>
        <p:txBody>
          <a:bodyPr wrap="none" lIns="69806" tIns="34902" rIns="69806" bIns="34902" anchor="ctr">
            <a:spAutoFit/>
          </a:bodyPr>
          <a:lstStyle/>
          <a:p>
            <a:pPr>
              <a:defRPr/>
            </a:pPr>
            <a:r>
              <a:rPr lang="en-US" altLang="zh-CN" sz="1100" dirty="0">
                <a:latin typeface="FrutigerNext LT Bold" charset="0"/>
              </a:rPr>
              <a:t>HUAWEI Confidential </a:t>
            </a:r>
          </a:p>
        </p:txBody>
      </p:sp>
    </p:spTree>
    <p:extLst>
      <p:ext uri="{BB962C8B-B14F-4D97-AF65-F5344CB8AC3E}">
        <p14:creationId xmlns:p14="http://schemas.microsoft.com/office/powerpoint/2010/main" val="298635029"/>
      </p:ext>
    </p:extLst>
  </p:cSld>
  <p:clrMap bg1="lt1" tx1="dk1" bg2="lt2" tx2="dk2" accent1="accent1" accent2="accent2" accent3="accent3" accent4="accent4" accent5="accent5" accent6="accent6" hlink="hlink" folHlink="folHlink"/>
  <p:sldLayoutIdLst>
    <p:sldLayoutId id="2147485159" r:id="rId1"/>
  </p:sldLayoutIdLst>
  <p:transition advClick="0" advTm="8000">
    <p:fade thruBlk="1"/>
  </p:transition>
  <p:timing>
    <p:tnLst>
      <p:par>
        <p:cTn id="1" dur="indefinite" restart="never" nodeType="tmRoot"/>
      </p:par>
    </p:tnLst>
  </p:timing>
  <p:hf hdr="0" ftr="0" dt="0"/>
  <p:txStyles>
    <p:titleStyle>
      <a:lvl1pPr algn="l" rtl="0" eaLnBrk="0" fontAlgn="base" hangingPunct="0">
        <a:spcBef>
          <a:spcPct val="0"/>
        </a:spcBef>
        <a:spcAft>
          <a:spcPct val="0"/>
        </a:spcAft>
        <a:defRPr sz="2400" b="1">
          <a:solidFill>
            <a:srgbClr val="990000"/>
          </a:solidFill>
          <a:latin typeface="黑体" pitchFamily="49" charset="-122"/>
          <a:ea typeface="黑体" pitchFamily="49" charset="-122"/>
          <a:cs typeface="+mj-cs"/>
        </a:defRPr>
      </a:lvl1pPr>
      <a:lvl2pPr algn="l" rtl="0" eaLnBrk="0" fontAlgn="base" hangingPunct="0">
        <a:spcBef>
          <a:spcPct val="0"/>
        </a:spcBef>
        <a:spcAft>
          <a:spcPct val="0"/>
        </a:spcAft>
        <a:defRPr sz="2400" b="1">
          <a:solidFill>
            <a:srgbClr val="990000"/>
          </a:solidFill>
          <a:latin typeface="黑体" pitchFamily="49" charset="-122"/>
          <a:ea typeface="黑体" pitchFamily="49" charset="-122"/>
          <a:cs typeface="宋体" charset="-122"/>
        </a:defRPr>
      </a:lvl2pPr>
      <a:lvl3pPr algn="l" rtl="0" eaLnBrk="0" fontAlgn="base" hangingPunct="0">
        <a:spcBef>
          <a:spcPct val="0"/>
        </a:spcBef>
        <a:spcAft>
          <a:spcPct val="0"/>
        </a:spcAft>
        <a:defRPr sz="2400" b="1">
          <a:solidFill>
            <a:srgbClr val="990000"/>
          </a:solidFill>
          <a:latin typeface="黑体" pitchFamily="49" charset="-122"/>
          <a:ea typeface="黑体" pitchFamily="49" charset="-122"/>
          <a:cs typeface="宋体" charset="-122"/>
        </a:defRPr>
      </a:lvl3pPr>
      <a:lvl4pPr algn="l" rtl="0" eaLnBrk="0" fontAlgn="base" hangingPunct="0">
        <a:spcBef>
          <a:spcPct val="0"/>
        </a:spcBef>
        <a:spcAft>
          <a:spcPct val="0"/>
        </a:spcAft>
        <a:defRPr sz="2400" b="1">
          <a:solidFill>
            <a:srgbClr val="990000"/>
          </a:solidFill>
          <a:latin typeface="黑体" pitchFamily="49" charset="-122"/>
          <a:ea typeface="黑体" pitchFamily="49" charset="-122"/>
          <a:cs typeface="宋体" charset="-122"/>
        </a:defRPr>
      </a:lvl4pPr>
      <a:lvl5pPr algn="l" rtl="0" eaLnBrk="0" fontAlgn="base" hangingPunct="0">
        <a:spcBef>
          <a:spcPct val="0"/>
        </a:spcBef>
        <a:spcAft>
          <a:spcPct val="0"/>
        </a:spcAft>
        <a:defRPr sz="2400" b="1">
          <a:solidFill>
            <a:srgbClr val="990000"/>
          </a:solidFill>
          <a:latin typeface="黑体" pitchFamily="49" charset="-122"/>
          <a:ea typeface="黑体" pitchFamily="49" charset="-122"/>
          <a:cs typeface="宋体" charset="-122"/>
        </a:defRPr>
      </a:lvl5pPr>
      <a:lvl6pPr marL="342518" algn="l" rtl="0" eaLnBrk="1" fontAlgn="base" hangingPunct="1">
        <a:spcBef>
          <a:spcPct val="0"/>
        </a:spcBef>
        <a:spcAft>
          <a:spcPct val="0"/>
        </a:spcAft>
        <a:defRPr sz="2400" b="1">
          <a:solidFill>
            <a:srgbClr val="990000"/>
          </a:solidFill>
          <a:latin typeface="FrutigerNext LT Medium" pitchFamily="34" charset="0"/>
          <a:ea typeface="华文细黑" pitchFamily="2" charset="-122"/>
          <a:cs typeface="宋体" charset="-122"/>
        </a:defRPr>
      </a:lvl6pPr>
      <a:lvl7pPr marL="685035" algn="l" rtl="0" eaLnBrk="1" fontAlgn="base" hangingPunct="1">
        <a:spcBef>
          <a:spcPct val="0"/>
        </a:spcBef>
        <a:spcAft>
          <a:spcPct val="0"/>
        </a:spcAft>
        <a:defRPr sz="2400" b="1">
          <a:solidFill>
            <a:srgbClr val="990000"/>
          </a:solidFill>
          <a:latin typeface="FrutigerNext LT Medium" pitchFamily="34" charset="0"/>
          <a:ea typeface="华文细黑" pitchFamily="2" charset="-122"/>
          <a:cs typeface="宋体" charset="-122"/>
        </a:defRPr>
      </a:lvl7pPr>
      <a:lvl8pPr marL="1027553" algn="l" rtl="0" eaLnBrk="1" fontAlgn="base" hangingPunct="1">
        <a:spcBef>
          <a:spcPct val="0"/>
        </a:spcBef>
        <a:spcAft>
          <a:spcPct val="0"/>
        </a:spcAft>
        <a:defRPr sz="2400" b="1">
          <a:solidFill>
            <a:srgbClr val="990000"/>
          </a:solidFill>
          <a:latin typeface="FrutigerNext LT Medium" pitchFamily="34" charset="0"/>
          <a:ea typeface="华文细黑" pitchFamily="2" charset="-122"/>
          <a:cs typeface="宋体" charset="-122"/>
        </a:defRPr>
      </a:lvl8pPr>
      <a:lvl9pPr marL="1370068" algn="l" rtl="0" eaLnBrk="1" fontAlgn="base" hangingPunct="1">
        <a:spcBef>
          <a:spcPct val="0"/>
        </a:spcBef>
        <a:spcAft>
          <a:spcPct val="0"/>
        </a:spcAft>
        <a:defRPr sz="2400" b="1">
          <a:solidFill>
            <a:srgbClr val="990000"/>
          </a:solidFill>
          <a:latin typeface="FrutigerNext LT Medium" pitchFamily="34" charset="0"/>
          <a:ea typeface="华文细黑" pitchFamily="2" charset="-122"/>
          <a:cs typeface="宋体" charset="-122"/>
        </a:defRPr>
      </a:lvl9pPr>
    </p:titleStyle>
    <p:bodyStyle>
      <a:lvl1pPr marL="256889" indent="-256889" algn="l" rtl="0" eaLnBrk="0" fontAlgn="base" hangingPunct="0">
        <a:lnSpc>
          <a:spcPct val="140000"/>
        </a:lnSpc>
        <a:spcBef>
          <a:spcPct val="0"/>
        </a:spcBef>
        <a:spcAft>
          <a:spcPct val="0"/>
        </a:spcAft>
        <a:buClr>
          <a:srgbClr val="777777"/>
        </a:buClr>
        <a:buSzPct val="60000"/>
        <a:buFont typeface="Wingdings" pitchFamily="2" charset="2"/>
        <a:buChar char="l"/>
        <a:defRPr sz="1500">
          <a:solidFill>
            <a:schemeClr val="tx1"/>
          </a:solidFill>
          <a:latin typeface="+mn-ea"/>
          <a:ea typeface="+mn-ea"/>
          <a:cs typeface="+mn-cs"/>
        </a:defRPr>
      </a:lvl1pPr>
      <a:lvl2pPr marL="556590" indent="-214075" algn="l" rtl="0" eaLnBrk="0" fontAlgn="base" hangingPunct="0">
        <a:lnSpc>
          <a:spcPct val="140000"/>
        </a:lnSpc>
        <a:spcBef>
          <a:spcPct val="0"/>
        </a:spcBef>
        <a:spcAft>
          <a:spcPct val="0"/>
        </a:spcAft>
        <a:buSzPct val="50000"/>
        <a:buFont typeface="Wingdings" pitchFamily="2" charset="2"/>
        <a:buChar char="p"/>
        <a:defRPr>
          <a:solidFill>
            <a:schemeClr val="tx1"/>
          </a:solidFill>
          <a:latin typeface="+mn-ea"/>
          <a:ea typeface="+mn-ea"/>
          <a:cs typeface="+mn-cs"/>
        </a:defRPr>
      </a:lvl2pPr>
      <a:lvl3pPr marL="856292" indent="-171260" algn="l" rtl="0" eaLnBrk="0" fontAlgn="base" hangingPunct="0">
        <a:lnSpc>
          <a:spcPct val="140000"/>
        </a:lnSpc>
        <a:spcBef>
          <a:spcPct val="0"/>
        </a:spcBef>
        <a:spcAft>
          <a:spcPct val="0"/>
        </a:spcAft>
        <a:buSzPct val="50000"/>
        <a:buFont typeface="Wingdings" pitchFamily="2" charset="2"/>
        <a:buChar char="n"/>
        <a:defRPr sz="1200">
          <a:solidFill>
            <a:schemeClr val="tx1"/>
          </a:solidFill>
          <a:latin typeface="+mn-ea"/>
          <a:ea typeface="+mn-ea"/>
          <a:cs typeface="+mn-cs"/>
        </a:defRPr>
      </a:lvl3pPr>
      <a:lvl4pPr marL="1198810" indent="-171260" algn="l" rtl="0" eaLnBrk="0" fontAlgn="base" hangingPunct="0">
        <a:lnSpc>
          <a:spcPct val="140000"/>
        </a:lnSpc>
        <a:spcBef>
          <a:spcPct val="0"/>
        </a:spcBef>
        <a:spcAft>
          <a:spcPct val="0"/>
        </a:spcAft>
        <a:buChar char="–"/>
        <a:defRPr sz="1000">
          <a:solidFill>
            <a:schemeClr val="tx1"/>
          </a:solidFill>
          <a:latin typeface="+mn-ea"/>
          <a:ea typeface="+mn-ea"/>
          <a:cs typeface="+mn-cs"/>
        </a:defRPr>
      </a:lvl4pPr>
      <a:lvl5pPr marL="1541327" indent="-171260" algn="l" rtl="0" eaLnBrk="0" fontAlgn="base" hangingPunct="0">
        <a:lnSpc>
          <a:spcPct val="140000"/>
        </a:lnSpc>
        <a:spcBef>
          <a:spcPct val="0"/>
        </a:spcBef>
        <a:spcAft>
          <a:spcPct val="0"/>
        </a:spcAft>
        <a:buFont typeface="Arial" charset="0"/>
        <a:buChar char="~"/>
        <a:defRPr sz="900">
          <a:solidFill>
            <a:schemeClr val="tx1"/>
          </a:solidFill>
          <a:latin typeface="+mn-ea"/>
          <a:ea typeface="+mn-ea"/>
          <a:cs typeface="+mn-cs"/>
        </a:defRPr>
      </a:lvl5pPr>
      <a:lvl6pPr marL="1883845" indent="-171260" algn="l" rtl="0" eaLnBrk="1" fontAlgn="base" hangingPunct="1">
        <a:spcBef>
          <a:spcPct val="20000"/>
        </a:spcBef>
        <a:spcAft>
          <a:spcPct val="0"/>
        </a:spcAft>
        <a:buFont typeface="Arial" charset="0"/>
        <a:buChar char="~"/>
        <a:defRPr sz="1200">
          <a:solidFill>
            <a:schemeClr val="tx1"/>
          </a:solidFill>
          <a:latin typeface="+mn-lt"/>
          <a:ea typeface="+mn-ea"/>
          <a:cs typeface="+mn-cs"/>
        </a:defRPr>
      </a:lvl6pPr>
      <a:lvl7pPr marL="2226365" indent="-171260" algn="l" rtl="0" eaLnBrk="1" fontAlgn="base" hangingPunct="1">
        <a:spcBef>
          <a:spcPct val="20000"/>
        </a:spcBef>
        <a:spcAft>
          <a:spcPct val="0"/>
        </a:spcAft>
        <a:buFont typeface="Arial" charset="0"/>
        <a:buChar char="~"/>
        <a:defRPr sz="1200">
          <a:solidFill>
            <a:schemeClr val="tx1"/>
          </a:solidFill>
          <a:latin typeface="+mn-lt"/>
          <a:ea typeface="+mn-ea"/>
          <a:cs typeface="+mn-cs"/>
        </a:defRPr>
      </a:lvl7pPr>
      <a:lvl8pPr marL="2568879" indent="-171260" algn="l" rtl="0" eaLnBrk="1" fontAlgn="base" hangingPunct="1">
        <a:spcBef>
          <a:spcPct val="20000"/>
        </a:spcBef>
        <a:spcAft>
          <a:spcPct val="0"/>
        </a:spcAft>
        <a:buFont typeface="Arial" charset="0"/>
        <a:buChar char="~"/>
        <a:defRPr sz="1200">
          <a:solidFill>
            <a:schemeClr val="tx1"/>
          </a:solidFill>
          <a:latin typeface="+mn-lt"/>
          <a:ea typeface="+mn-ea"/>
          <a:cs typeface="+mn-cs"/>
        </a:defRPr>
      </a:lvl8pPr>
      <a:lvl9pPr marL="2911397" indent="-171260" algn="l" rtl="0" eaLnBrk="1" fontAlgn="base" hangingPunct="1">
        <a:spcBef>
          <a:spcPct val="20000"/>
        </a:spcBef>
        <a:spcAft>
          <a:spcPct val="0"/>
        </a:spcAft>
        <a:buFont typeface="Arial" charset="0"/>
        <a:buChar char="~"/>
        <a:defRPr sz="1200">
          <a:solidFill>
            <a:schemeClr val="tx1"/>
          </a:solidFill>
          <a:latin typeface="+mn-lt"/>
          <a:ea typeface="+mn-ea"/>
          <a:cs typeface="+mn-cs"/>
        </a:defRPr>
      </a:lvl9pPr>
    </p:bodyStyle>
    <p:otherStyle>
      <a:defPPr>
        <a:defRPr lang="zh-CN"/>
      </a:defPPr>
      <a:lvl1pPr marL="0" algn="l" defTabSz="685035" rtl="0" eaLnBrk="1" latinLnBrk="0" hangingPunct="1">
        <a:defRPr sz="1300" kern="1200">
          <a:solidFill>
            <a:schemeClr val="tx1"/>
          </a:solidFill>
          <a:latin typeface="+mn-lt"/>
          <a:ea typeface="+mn-ea"/>
          <a:cs typeface="+mn-cs"/>
        </a:defRPr>
      </a:lvl1pPr>
      <a:lvl2pPr marL="342518" algn="l" defTabSz="685035" rtl="0" eaLnBrk="1" latinLnBrk="0" hangingPunct="1">
        <a:defRPr sz="1300" kern="1200">
          <a:solidFill>
            <a:schemeClr val="tx1"/>
          </a:solidFill>
          <a:latin typeface="+mn-lt"/>
          <a:ea typeface="+mn-ea"/>
          <a:cs typeface="+mn-cs"/>
        </a:defRPr>
      </a:lvl2pPr>
      <a:lvl3pPr marL="685035" algn="l" defTabSz="685035" rtl="0" eaLnBrk="1" latinLnBrk="0" hangingPunct="1">
        <a:defRPr sz="1300" kern="1200">
          <a:solidFill>
            <a:schemeClr val="tx1"/>
          </a:solidFill>
          <a:latin typeface="+mn-lt"/>
          <a:ea typeface="+mn-ea"/>
          <a:cs typeface="+mn-cs"/>
        </a:defRPr>
      </a:lvl3pPr>
      <a:lvl4pPr marL="1027553" algn="l" defTabSz="685035" rtl="0" eaLnBrk="1" latinLnBrk="0" hangingPunct="1">
        <a:defRPr sz="1300" kern="1200">
          <a:solidFill>
            <a:schemeClr val="tx1"/>
          </a:solidFill>
          <a:latin typeface="+mn-lt"/>
          <a:ea typeface="+mn-ea"/>
          <a:cs typeface="+mn-cs"/>
        </a:defRPr>
      </a:lvl4pPr>
      <a:lvl5pPr marL="1370068" algn="l" defTabSz="685035" rtl="0" eaLnBrk="1" latinLnBrk="0" hangingPunct="1">
        <a:defRPr sz="1300" kern="1200">
          <a:solidFill>
            <a:schemeClr val="tx1"/>
          </a:solidFill>
          <a:latin typeface="+mn-lt"/>
          <a:ea typeface="+mn-ea"/>
          <a:cs typeface="+mn-cs"/>
        </a:defRPr>
      </a:lvl5pPr>
      <a:lvl6pPr marL="1712588" algn="l" defTabSz="685035" rtl="0" eaLnBrk="1" latinLnBrk="0" hangingPunct="1">
        <a:defRPr sz="1300" kern="1200">
          <a:solidFill>
            <a:schemeClr val="tx1"/>
          </a:solidFill>
          <a:latin typeface="+mn-lt"/>
          <a:ea typeface="+mn-ea"/>
          <a:cs typeface="+mn-cs"/>
        </a:defRPr>
      </a:lvl6pPr>
      <a:lvl7pPr marL="2055104" algn="l" defTabSz="685035" rtl="0" eaLnBrk="1" latinLnBrk="0" hangingPunct="1">
        <a:defRPr sz="1300" kern="1200">
          <a:solidFill>
            <a:schemeClr val="tx1"/>
          </a:solidFill>
          <a:latin typeface="+mn-lt"/>
          <a:ea typeface="+mn-ea"/>
          <a:cs typeface="+mn-cs"/>
        </a:defRPr>
      </a:lvl7pPr>
      <a:lvl8pPr marL="2397620" algn="l" defTabSz="685035" rtl="0" eaLnBrk="1" latinLnBrk="0" hangingPunct="1">
        <a:defRPr sz="1300" kern="1200">
          <a:solidFill>
            <a:schemeClr val="tx1"/>
          </a:solidFill>
          <a:latin typeface="+mn-lt"/>
          <a:ea typeface="+mn-ea"/>
          <a:cs typeface="+mn-cs"/>
        </a:defRPr>
      </a:lvl8pPr>
      <a:lvl9pPr marL="2740136" algn="l" defTabSz="685035" rtl="0" eaLnBrk="1" latinLnBrk="0" hangingPunct="1">
        <a:defRPr sz="1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D:\2015 MWC KV\2015 MWC PPT\新建文件夹\0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0" y="596"/>
            <a:ext cx="9141619" cy="5142309"/>
          </a:xfrm>
          <a:prstGeom prst="rect">
            <a:avLst/>
          </a:prstGeom>
          <a:noFill/>
          <a:extLst>
            <a:ext uri="{909E8E84-426E-40DD-AFC4-6F175D3DCCD1}">
              <a14:hiddenFill xmlns:a14="http://schemas.microsoft.com/office/drawing/2010/main">
                <a:solidFill>
                  <a:srgbClr val="FFFFFF"/>
                </a:solidFill>
              </a14:hiddenFill>
            </a:ext>
          </a:extLst>
        </p:spPr>
      </p:pic>
      <p:sp>
        <p:nvSpPr>
          <p:cNvPr id="3" name="文本占位符 2"/>
          <p:cNvSpPr>
            <a:spLocks noGrp="1"/>
          </p:cNvSpPr>
          <p:nvPr>
            <p:ph type="body" idx="1"/>
          </p:nvPr>
        </p:nvSpPr>
        <p:spPr>
          <a:xfrm>
            <a:off x="457200" y="1200169"/>
            <a:ext cx="8229600" cy="3394075"/>
          </a:xfrm>
          <a:prstGeom prst="rect">
            <a:avLst/>
          </a:prstGeom>
        </p:spPr>
        <p:txBody>
          <a:bodyPr vert="horz" lIns="91434" tIns="45717" rIns="91434" bIns="45717"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457202" y="4767282"/>
            <a:ext cx="2133600" cy="274637"/>
          </a:xfrm>
          <a:prstGeom prst="rect">
            <a:avLst/>
          </a:prstGeom>
        </p:spPr>
        <p:txBody>
          <a:bodyPr vert="horz" lIns="91434" tIns="45717" rIns="91434" bIns="45717" rtlCol="0" anchor="ctr"/>
          <a:lstStyle>
            <a:lvl1pPr algn="l">
              <a:defRPr sz="1200">
                <a:solidFill>
                  <a:schemeClr val="tx1">
                    <a:tint val="75000"/>
                  </a:schemeClr>
                </a:solidFill>
              </a:defRPr>
            </a:lvl1pPr>
          </a:lstStyle>
          <a:p>
            <a:pPr defTabSz="914339" eaLnBrk="1" fontAlgn="auto" hangingPunct="1">
              <a:spcBef>
                <a:spcPts val="0"/>
              </a:spcBef>
              <a:spcAft>
                <a:spcPts val="0"/>
              </a:spcAft>
            </a:pPr>
            <a:fld id="{724D11B5-F4EC-4A10-9CB4-D208720918BE}" type="datetimeFigureOut">
              <a:rPr lang="zh-CN" altLang="en-US" smtClean="0">
                <a:solidFill>
                  <a:prstClr val="black">
                    <a:tint val="75000"/>
                  </a:prstClr>
                </a:solidFill>
                <a:latin typeface="Arial"/>
                <a:ea typeface="微软雅黑"/>
              </a:rPr>
              <a:pPr defTabSz="914339" eaLnBrk="1" fontAlgn="auto" hangingPunct="1">
                <a:spcBef>
                  <a:spcPts val="0"/>
                </a:spcBef>
                <a:spcAft>
                  <a:spcPts val="0"/>
                </a:spcAft>
              </a:pPr>
              <a:t>2022/4/14</a:t>
            </a:fld>
            <a:endParaRPr lang="zh-CN" altLang="en-US">
              <a:solidFill>
                <a:prstClr val="black">
                  <a:tint val="75000"/>
                </a:prstClr>
              </a:solidFill>
              <a:latin typeface="Arial"/>
              <a:ea typeface="微软雅黑"/>
            </a:endParaRPr>
          </a:p>
        </p:txBody>
      </p:sp>
      <p:sp>
        <p:nvSpPr>
          <p:cNvPr id="5" name="页脚占位符 4"/>
          <p:cNvSpPr>
            <a:spLocks noGrp="1"/>
          </p:cNvSpPr>
          <p:nvPr>
            <p:ph type="ftr" sz="quarter" idx="3"/>
          </p:nvPr>
        </p:nvSpPr>
        <p:spPr>
          <a:xfrm>
            <a:off x="3124208" y="4767282"/>
            <a:ext cx="2895600" cy="274637"/>
          </a:xfrm>
          <a:prstGeom prst="rect">
            <a:avLst/>
          </a:prstGeom>
        </p:spPr>
        <p:txBody>
          <a:bodyPr vert="horz" lIns="91434" tIns="45717" rIns="91434" bIns="45717" rtlCol="0" anchor="ctr"/>
          <a:lstStyle>
            <a:lvl1pPr algn="ctr">
              <a:defRPr sz="1200">
                <a:solidFill>
                  <a:schemeClr val="tx1">
                    <a:tint val="75000"/>
                  </a:schemeClr>
                </a:solidFill>
              </a:defRPr>
            </a:lvl1pPr>
          </a:lstStyle>
          <a:p>
            <a:pPr defTabSz="914339" eaLnBrk="1" fontAlgn="auto" hangingPunct="1">
              <a:spcBef>
                <a:spcPts val="0"/>
              </a:spcBef>
              <a:spcAft>
                <a:spcPts val="0"/>
              </a:spcAft>
            </a:pPr>
            <a:endParaRPr lang="zh-CN" altLang="en-US">
              <a:solidFill>
                <a:prstClr val="black">
                  <a:tint val="75000"/>
                </a:prstClr>
              </a:solidFill>
              <a:latin typeface="Arial"/>
              <a:ea typeface="微软雅黑"/>
            </a:endParaRPr>
          </a:p>
        </p:txBody>
      </p:sp>
      <p:sp>
        <p:nvSpPr>
          <p:cNvPr id="6" name="灯片编号占位符 5"/>
          <p:cNvSpPr>
            <a:spLocks noGrp="1"/>
          </p:cNvSpPr>
          <p:nvPr>
            <p:ph type="sldNum" sz="quarter" idx="4"/>
          </p:nvPr>
        </p:nvSpPr>
        <p:spPr>
          <a:xfrm>
            <a:off x="6553236" y="4767282"/>
            <a:ext cx="2133600" cy="274637"/>
          </a:xfrm>
          <a:prstGeom prst="rect">
            <a:avLst/>
          </a:prstGeom>
        </p:spPr>
        <p:txBody>
          <a:bodyPr vert="horz" lIns="91434" tIns="45717" rIns="91434" bIns="45717" rtlCol="0" anchor="ctr"/>
          <a:lstStyle>
            <a:lvl1pPr algn="r">
              <a:defRPr sz="1200">
                <a:solidFill>
                  <a:schemeClr val="tx1">
                    <a:tint val="75000"/>
                  </a:schemeClr>
                </a:solidFill>
              </a:defRPr>
            </a:lvl1pPr>
          </a:lstStyle>
          <a:p>
            <a:pPr defTabSz="914339" eaLnBrk="1" fontAlgn="auto" hangingPunct="1">
              <a:spcBef>
                <a:spcPts val="0"/>
              </a:spcBef>
              <a:spcAft>
                <a:spcPts val="0"/>
              </a:spcAft>
            </a:pPr>
            <a:fld id="{3CF2F073-B7F6-4C9C-B66E-467879956FCE}" type="slidenum">
              <a:rPr lang="zh-CN" altLang="en-US" smtClean="0">
                <a:solidFill>
                  <a:prstClr val="black">
                    <a:tint val="75000"/>
                  </a:prstClr>
                </a:solidFill>
                <a:latin typeface="Arial"/>
                <a:ea typeface="微软雅黑"/>
              </a:rPr>
              <a:pPr defTabSz="914339" eaLnBrk="1" fontAlgn="auto" hangingPunct="1">
                <a:spcBef>
                  <a:spcPts val="0"/>
                </a:spcBef>
                <a:spcAft>
                  <a:spcPts val="0"/>
                </a:spcAft>
              </a:pPr>
              <a:t>‹#›</a:t>
            </a:fld>
            <a:endParaRPr lang="zh-CN" altLang="en-US">
              <a:solidFill>
                <a:prstClr val="black">
                  <a:tint val="75000"/>
                </a:prstClr>
              </a:solidFill>
              <a:latin typeface="Arial"/>
              <a:ea typeface="微软雅黑"/>
            </a:endParaRPr>
          </a:p>
        </p:txBody>
      </p:sp>
      <p:sp>
        <p:nvSpPr>
          <p:cNvPr id="2" name="标题占位符 1"/>
          <p:cNvSpPr>
            <a:spLocks noGrp="1"/>
          </p:cNvSpPr>
          <p:nvPr>
            <p:ph type="title"/>
          </p:nvPr>
        </p:nvSpPr>
        <p:spPr>
          <a:xfrm>
            <a:off x="457200" y="206393"/>
            <a:ext cx="8229600" cy="857250"/>
          </a:xfrm>
          <a:prstGeom prst="rect">
            <a:avLst/>
          </a:prstGeom>
        </p:spPr>
        <p:txBody>
          <a:bodyPr vert="horz" lIns="91434" tIns="45717" rIns="91434" bIns="45717" rtlCol="0" anchor="ctr">
            <a:normAutofit/>
          </a:bodyPr>
          <a:lstStyle/>
          <a:p>
            <a:endParaRPr lang="en-US" altLang="zh-CN" dirty="0" smtClean="0"/>
          </a:p>
        </p:txBody>
      </p:sp>
    </p:spTree>
    <p:extLst>
      <p:ext uri="{BB962C8B-B14F-4D97-AF65-F5344CB8AC3E}">
        <p14:creationId xmlns:p14="http://schemas.microsoft.com/office/powerpoint/2010/main" val="3912550071"/>
      </p:ext>
    </p:extLst>
  </p:cSld>
  <p:clrMap bg1="lt1" tx1="dk1" bg2="lt2" tx2="dk2" accent1="accent1" accent2="accent2" accent3="accent3" accent4="accent4" accent5="accent5" accent6="accent6" hlink="hlink" folHlink="folHlink"/>
  <p:sldLayoutIdLst>
    <p:sldLayoutId id="2147485106" r:id="rId1"/>
  </p:sldLayoutIdLst>
  <p:timing>
    <p:tnLst>
      <p:par>
        <p:cTn id="1" dur="indefinite" restart="never" nodeType="tmRoot"/>
      </p:par>
    </p:tnLst>
  </p:timing>
  <p:txStyles>
    <p:titleStyle>
      <a:lvl1pPr algn="ctr" defTabSz="914339" rtl="0" eaLnBrk="1" latinLnBrk="0" hangingPunct="1">
        <a:spcBef>
          <a:spcPct val="0"/>
        </a:spcBef>
        <a:buNone/>
        <a:defRPr sz="4400" kern="1200">
          <a:solidFill>
            <a:schemeClr val="tx1"/>
          </a:solidFill>
          <a:latin typeface="+mj-lt"/>
          <a:ea typeface="+mj-ea"/>
          <a:cs typeface="+mj-cs"/>
        </a:defRPr>
      </a:lvl1pPr>
    </p:titleStyle>
    <p:bodyStyle>
      <a:lvl1pPr marL="342877" indent="-342877" algn="l" defTabSz="914339"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00" indent="-285731" algn="l" defTabSz="914339"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24" indent="-228585" algn="l" defTabSz="914339"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93" indent="-228585" algn="l" defTabSz="914339"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63" indent="-228585" algn="l" defTabSz="914339"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33" indent="-228585" algn="l" defTabSz="91433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01" indent="-228585" algn="l" defTabSz="91433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71" indent="-228585" algn="l" defTabSz="91433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40" indent="-228585" algn="l" defTabSz="91433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339" rtl="0" eaLnBrk="1" latinLnBrk="0" hangingPunct="1">
        <a:defRPr sz="1800" kern="1200">
          <a:solidFill>
            <a:schemeClr val="tx1"/>
          </a:solidFill>
          <a:latin typeface="+mn-lt"/>
          <a:ea typeface="+mn-ea"/>
          <a:cs typeface="+mn-cs"/>
        </a:defRPr>
      </a:lvl1pPr>
      <a:lvl2pPr marL="457170" algn="l" defTabSz="914339" rtl="0" eaLnBrk="1" latinLnBrk="0" hangingPunct="1">
        <a:defRPr sz="1800" kern="1200">
          <a:solidFill>
            <a:schemeClr val="tx1"/>
          </a:solidFill>
          <a:latin typeface="+mn-lt"/>
          <a:ea typeface="+mn-ea"/>
          <a:cs typeface="+mn-cs"/>
        </a:defRPr>
      </a:lvl2pPr>
      <a:lvl3pPr marL="914339" algn="l" defTabSz="914339" rtl="0" eaLnBrk="1" latinLnBrk="0" hangingPunct="1">
        <a:defRPr sz="1800" kern="1200">
          <a:solidFill>
            <a:schemeClr val="tx1"/>
          </a:solidFill>
          <a:latin typeface="+mn-lt"/>
          <a:ea typeface="+mn-ea"/>
          <a:cs typeface="+mn-cs"/>
        </a:defRPr>
      </a:lvl3pPr>
      <a:lvl4pPr marL="1371509" algn="l" defTabSz="914339" rtl="0" eaLnBrk="1" latinLnBrk="0" hangingPunct="1">
        <a:defRPr sz="1800" kern="1200">
          <a:solidFill>
            <a:schemeClr val="tx1"/>
          </a:solidFill>
          <a:latin typeface="+mn-lt"/>
          <a:ea typeface="+mn-ea"/>
          <a:cs typeface="+mn-cs"/>
        </a:defRPr>
      </a:lvl4pPr>
      <a:lvl5pPr marL="1828678" algn="l" defTabSz="914339" rtl="0" eaLnBrk="1" latinLnBrk="0" hangingPunct="1">
        <a:defRPr sz="1800" kern="1200">
          <a:solidFill>
            <a:schemeClr val="tx1"/>
          </a:solidFill>
          <a:latin typeface="+mn-lt"/>
          <a:ea typeface="+mn-ea"/>
          <a:cs typeface="+mn-cs"/>
        </a:defRPr>
      </a:lvl5pPr>
      <a:lvl6pPr marL="2285848" algn="l" defTabSz="914339" rtl="0" eaLnBrk="1" latinLnBrk="0" hangingPunct="1">
        <a:defRPr sz="1800" kern="1200">
          <a:solidFill>
            <a:schemeClr val="tx1"/>
          </a:solidFill>
          <a:latin typeface="+mn-lt"/>
          <a:ea typeface="+mn-ea"/>
          <a:cs typeface="+mn-cs"/>
        </a:defRPr>
      </a:lvl6pPr>
      <a:lvl7pPr marL="2743017" algn="l" defTabSz="914339" rtl="0" eaLnBrk="1" latinLnBrk="0" hangingPunct="1">
        <a:defRPr sz="1800" kern="1200">
          <a:solidFill>
            <a:schemeClr val="tx1"/>
          </a:solidFill>
          <a:latin typeface="+mn-lt"/>
          <a:ea typeface="+mn-ea"/>
          <a:cs typeface="+mn-cs"/>
        </a:defRPr>
      </a:lvl7pPr>
      <a:lvl8pPr marL="3200186" algn="l" defTabSz="914339" rtl="0" eaLnBrk="1" latinLnBrk="0" hangingPunct="1">
        <a:defRPr sz="1800" kern="1200">
          <a:solidFill>
            <a:schemeClr val="tx1"/>
          </a:solidFill>
          <a:latin typeface="+mn-lt"/>
          <a:ea typeface="+mn-ea"/>
          <a:cs typeface="+mn-cs"/>
        </a:defRPr>
      </a:lvl8pPr>
      <a:lvl9pPr marL="3657356" algn="l" defTabSz="91433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9" name="Picture 104" descr="PPT胶片内页元素-16比9-内页灰条"/>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 y="4790490"/>
            <a:ext cx="9140429" cy="35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Picture 101" descr="图片3副本"/>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34684" y="4851506"/>
            <a:ext cx="971297" cy="230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9" name="Rectangle 15"/>
          <p:cNvSpPr>
            <a:spLocks noChangeArrowheads="1"/>
          </p:cNvSpPr>
          <p:nvPr/>
        </p:nvSpPr>
        <p:spPr bwMode="auto">
          <a:xfrm>
            <a:off x="-1952616" y="519120"/>
            <a:ext cx="1844675" cy="4018621"/>
          </a:xfrm>
          <a:prstGeom prst="rect">
            <a:avLst/>
          </a:prstGeom>
          <a:noFill/>
          <a:ln w="9525">
            <a:noFill/>
            <a:miter lim="800000"/>
            <a:headEnd/>
            <a:tailEnd/>
          </a:ln>
          <a:effectLst/>
        </p:spPr>
        <p:txBody>
          <a:bodyPr lIns="60023" tIns="30014" rIns="60023" bIns="30014">
            <a:spAutoFit/>
          </a:bodyPr>
          <a:lstStyle/>
          <a:p>
            <a:pPr marL="256889" indent="-256889" algn="r">
              <a:lnSpc>
                <a:spcPct val="125000"/>
              </a:lnSpc>
              <a:spcBef>
                <a:spcPct val="20000"/>
              </a:spcBef>
              <a:buFont typeface="Arial" charset="0"/>
              <a:buNone/>
              <a:defRPr/>
            </a:pPr>
            <a:r>
              <a:rPr lang="zh-CN" altLang="en-US" sz="800" dirty="0">
                <a:solidFill>
                  <a:srgbClr val="FFFFFF"/>
                </a:solidFill>
                <a:latin typeface="Calibri" pitchFamily="34" charset="0"/>
                <a:ea typeface="宋体" charset="-122"/>
              </a:rPr>
              <a:t>英文标题</a:t>
            </a:r>
            <a:r>
              <a:rPr lang="en-US" altLang="zh-CN" sz="800" dirty="0">
                <a:solidFill>
                  <a:srgbClr val="FFFFFF"/>
                </a:solidFill>
                <a:latin typeface="Calibri" pitchFamily="34" charset="0"/>
                <a:ea typeface="宋体" charset="-122"/>
              </a:rPr>
              <a:t>:32-35pt  </a:t>
            </a:r>
            <a:endParaRPr lang="zh-CN" altLang="en-US" sz="800" dirty="0">
              <a:solidFill>
                <a:srgbClr val="FFFFFF"/>
              </a:solidFill>
              <a:latin typeface="Calibri" pitchFamily="34" charset="0"/>
              <a:ea typeface="宋体" charset="-122"/>
            </a:endParaRPr>
          </a:p>
          <a:p>
            <a:pPr marL="256889" indent="-256889" algn="r">
              <a:lnSpc>
                <a:spcPct val="125000"/>
              </a:lnSpc>
              <a:spcBef>
                <a:spcPct val="20000"/>
              </a:spcBef>
              <a:buFont typeface="Arial" charset="0"/>
              <a:buNone/>
              <a:defRPr/>
            </a:pPr>
            <a:r>
              <a:rPr lang="zh-CN" altLang="en-US" sz="800" dirty="0">
                <a:solidFill>
                  <a:srgbClr val="FFFFFF"/>
                </a:solidFill>
                <a:latin typeface="Calibri" pitchFamily="34" charset="0"/>
                <a:ea typeface="宋体" charset="-122"/>
              </a:rPr>
              <a:t>颜色</a:t>
            </a:r>
            <a:r>
              <a:rPr lang="en-US" altLang="zh-CN" sz="800" dirty="0">
                <a:solidFill>
                  <a:srgbClr val="FFFFFF"/>
                </a:solidFill>
                <a:latin typeface="Calibri" pitchFamily="34" charset="0"/>
                <a:ea typeface="宋体" charset="-122"/>
              </a:rPr>
              <a:t>: R153 G0 B0</a:t>
            </a:r>
          </a:p>
          <a:p>
            <a:pPr marL="256889" indent="-256889" algn="r">
              <a:lnSpc>
                <a:spcPct val="125000"/>
              </a:lnSpc>
              <a:spcBef>
                <a:spcPct val="20000"/>
              </a:spcBef>
              <a:buFont typeface="Arial" charset="0"/>
              <a:buNone/>
              <a:defRPr/>
            </a:pPr>
            <a:r>
              <a:rPr lang="zh-CN" altLang="en-US" sz="800" dirty="0">
                <a:solidFill>
                  <a:srgbClr val="FFFFFF"/>
                </a:solidFill>
                <a:latin typeface="Calibri" pitchFamily="34" charset="0"/>
                <a:ea typeface="宋体" charset="-122"/>
              </a:rPr>
              <a:t>内部使用字体 </a:t>
            </a:r>
            <a:r>
              <a:rPr lang="en-US" altLang="zh-CN" sz="800" dirty="0">
                <a:solidFill>
                  <a:srgbClr val="FFFFFF"/>
                </a:solidFill>
                <a:latin typeface="Calibri" pitchFamily="34" charset="0"/>
                <a:ea typeface="宋体" charset="-122"/>
              </a:rPr>
              <a:t>:</a:t>
            </a:r>
          </a:p>
          <a:p>
            <a:pPr marL="256889" indent="-256889" algn="r">
              <a:lnSpc>
                <a:spcPct val="125000"/>
              </a:lnSpc>
              <a:spcBef>
                <a:spcPct val="20000"/>
              </a:spcBef>
              <a:buFont typeface="Arial" charset="0"/>
              <a:buNone/>
              <a:defRPr/>
            </a:pPr>
            <a:r>
              <a:rPr lang="en-US" altLang="zh-CN" sz="800" dirty="0" err="1">
                <a:solidFill>
                  <a:srgbClr val="FFFFFF"/>
                </a:solidFill>
                <a:latin typeface="Calibri" pitchFamily="34" charset="0"/>
                <a:ea typeface="宋体" charset="-122"/>
              </a:rPr>
              <a:t>FrutigerNext</a:t>
            </a:r>
            <a:r>
              <a:rPr lang="en-US" altLang="zh-CN" sz="800" dirty="0">
                <a:solidFill>
                  <a:srgbClr val="FFFFFF"/>
                </a:solidFill>
                <a:latin typeface="Calibri" pitchFamily="34" charset="0"/>
                <a:ea typeface="宋体" charset="-122"/>
              </a:rPr>
              <a:t> LT Medium</a:t>
            </a:r>
          </a:p>
          <a:p>
            <a:pPr marL="256889" indent="-256889" algn="r">
              <a:lnSpc>
                <a:spcPct val="125000"/>
              </a:lnSpc>
              <a:spcBef>
                <a:spcPct val="20000"/>
              </a:spcBef>
              <a:buFont typeface="Arial" charset="0"/>
              <a:buNone/>
              <a:defRPr/>
            </a:pPr>
            <a:r>
              <a:rPr lang="zh-CN" altLang="en-US" sz="800" dirty="0">
                <a:solidFill>
                  <a:srgbClr val="FFFFFF"/>
                </a:solidFill>
                <a:latin typeface="Calibri" pitchFamily="34" charset="0"/>
                <a:ea typeface="宋体" charset="-122"/>
              </a:rPr>
              <a:t>外部使用字体 </a:t>
            </a:r>
            <a:r>
              <a:rPr lang="en-US" altLang="zh-CN" sz="800" dirty="0">
                <a:solidFill>
                  <a:srgbClr val="FFFFFF"/>
                </a:solidFill>
                <a:latin typeface="Calibri" pitchFamily="34" charset="0"/>
                <a:ea typeface="宋体" charset="-122"/>
              </a:rPr>
              <a:t>: Arial</a:t>
            </a:r>
          </a:p>
          <a:p>
            <a:pPr marL="256889" indent="-256889" algn="r">
              <a:lnSpc>
                <a:spcPct val="75000"/>
              </a:lnSpc>
              <a:spcBef>
                <a:spcPct val="20000"/>
              </a:spcBef>
              <a:buFont typeface="Arial" charset="0"/>
              <a:buNone/>
              <a:defRPr/>
            </a:pPr>
            <a:endParaRPr lang="en-US" altLang="zh-CN" sz="800" dirty="0">
              <a:solidFill>
                <a:srgbClr val="FFFFFF"/>
              </a:solidFill>
              <a:latin typeface="Calibri" pitchFamily="34" charset="0"/>
              <a:ea typeface="宋体" charset="-122"/>
            </a:endParaRPr>
          </a:p>
          <a:p>
            <a:pPr marL="256889" indent="-256889" algn="r">
              <a:lnSpc>
                <a:spcPct val="125000"/>
              </a:lnSpc>
              <a:spcBef>
                <a:spcPct val="20000"/>
              </a:spcBef>
              <a:buFont typeface="Arial" charset="0"/>
              <a:buNone/>
              <a:defRPr/>
            </a:pPr>
            <a:r>
              <a:rPr lang="zh-CN" altLang="en-US" sz="800" dirty="0">
                <a:solidFill>
                  <a:srgbClr val="FFFFFF"/>
                </a:solidFill>
                <a:latin typeface="Calibri" pitchFamily="34" charset="0"/>
                <a:ea typeface="宋体" charset="-122"/>
              </a:rPr>
              <a:t>中文标题</a:t>
            </a:r>
            <a:r>
              <a:rPr lang="en-US" altLang="zh-CN" sz="800" dirty="0">
                <a:solidFill>
                  <a:srgbClr val="FFFFFF"/>
                </a:solidFill>
                <a:latin typeface="Calibri" pitchFamily="34" charset="0"/>
                <a:ea typeface="宋体" charset="-122"/>
              </a:rPr>
              <a:t>:30-32pt  </a:t>
            </a:r>
            <a:endParaRPr lang="zh-CN" altLang="en-US" sz="800" dirty="0">
              <a:solidFill>
                <a:srgbClr val="FFFFFF"/>
              </a:solidFill>
              <a:latin typeface="Calibri" pitchFamily="34" charset="0"/>
              <a:ea typeface="宋体" charset="-122"/>
            </a:endParaRPr>
          </a:p>
          <a:p>
            <a:pPr marL="256889" indent="-256889" algn="r">
              <a:lnSpc>
                <a:spcPct val="125000"/>
              </a:lnSpc>
              <a:spcBef>
                <a:spcPct val="20000"/>
              </a:spcBef>
              <a:buFont typeface="Arial" charset="0"/>
              <a:buNone/>
              <a:defRPr/>
            </a:pPr>
            <a:r>
              <a:rPr lang="zh-CN" altLang="en-US" sz="800" dirty="0">
                <a:solidFill>
                  <a:srgbClr val="FFFFFF"/>
                </a:solidFill>
                <a:latin typeface="Calibri" pitchFamily="34" charset="0"/>
                <a:ea typeface="宋体" charset="-122"/>
              </a:rPr>
              <a:t>颜色</a:t>
            </a:r>
            <a:r>
              <a:rPr lang="en-US" altLang="zh-CN" sz="800" dirty="0">
                <a:solidFill>
                  <a:srgbClr val="FFFFFF"/>
                </a:solidFill>
                <a:latin typeface="Calibri" pitchFamily="34" charset="0"/>
                <a:ea typeface="宋体" charset="-122"/>
              </a:rPr>
              <a:t>: R153 G0 B0</a:t>
            </a:r>
          </a:p>
          <a:p>
            <a:pPr marL="256889" indent="-256889" algn="r">
              <a:lnSpc>
                <a:spcPct val="125000"/>
              </a:lnSpc>
              <a:spcBef>
                <a:spcPct val="20000"/>
              </a:spcBef>
              <a:buFont typeface="Arial" charset="0"/>
              <a:buNone/>
              <a:defRPr/>
            </a:pPr>
            <a:r>
              <a:rPr lang="zh-CN" altLang="en-US" sz="800" dirty="0">
                <a:solidFill>
                  <a:srgbClr val="FFFFFF"/>
                </a:solidFill>
                <a:latin typeface="Calibri" pitchFamily="34" charset="0"/>
                <a:ea typeface="宋体" charset="-122"/>
              </a:rPr>
              <a:t>字体</a:t>
            </a:r>
            <a:r>
              <a:rPr lang="en-US" altLang="zh-CN" sz="800" dirty="0">
                <a:solidFill>
                  <a:srgbClr val="FFFFFF"/>
                </a:solidFill>
                <a:latin typeface="Calibri" pitchFamily="34" charset="0"/>
                <a:ea typeface="宋体" charset="-122"/>
              </a:rPr>
              <a:t>:</a:t>
            </a:r>
            <a:r>
              <a:rPr lang="zh-CN" altLang="en-US" sz="800" dirty="0">
                <a:solidFill>
                  <a:srgbClr val="FFFFFF"/>
                </a:solidFill>
                <a:latin typeface="Calibri" pitchFamily="34" charset="0"/>
                <a:ea typeface="宋体" charset="-122"/>
              </a:rPr>
              <a:t>黑体</a:t>
            </a:r>
          </a:p>
          <a:p>
            <a:pPr marL="256889" indent="-256889" algn="r">
              <a:lnSpc>
                <a:spcPct val="125000"/>
              </a:lnSpc>
              <a:spcBef>
                <a:spcPct val="20000"/>
              </a:spcBef>
              <a:buFont typeface="Arial" charset="0"/>
              <a:buNone/>
              <a:defRPr/>
            </a:pPr>
            <a:endParaRPr lang="zh-CN" altLang="en-US" sz="800" dirty="0">
              <a:solidFill>
                <a:srgbClr val="FFFFFF"/>
              </a:solidFill>
              <a:latin typeface="Calibri" pitchFamily="34" charset="0"/>
              <a:ea typeface="宋体" charset="-122"/>
            </a:endParaRPr>
          </a:p>
          <a:p>
            <a:pPr marL="256889" indent="-256889" algn="r">
              <a:lnSpc>
                <a:spcPct val="125000"/>
              </a:lnSpc>
              <a:spcBef>
                <a:spcPct val="20000"/>
              </a:spcBef>
              <a:buFont typeface="Arial" charset="0"/>
              <a:buNone/>
              <a:defRPr/>
            </a:pPr>
            <a:endParaRPr lang="zh-CN" altLang="en-US" sz="800" dirty="0">
              <a:solidFill>
                <a:srgbClr val="FFFFFF"/>
              </a:solidFill>
              <a:latin typeface="Calibri" pitchFamily="34" charset="0"/>
              <a:ea typeface="宋体" charset="-122"/>
            </a:endParaRPr>
          </a:p>
          <a:p>
            <a:pPr marL="256889" indent="-256889" algn="r">
              <a:lnSpc>
                <a:spcPct val="125000"/>
              </a:lnSpc>
              <a:spcBef>
                <a:spcPct val="20000"/>
              </a:spcBef>
              <a:buFont typeface="Arial" charset="0"/>
              <a:buNone/>
              <a:defRPr/>
            </a:pPr>
            <a:endParaRPr lang="zh-CN" altLang="en-US" sz="800" dirty="0">
              <a:solidFill>
                <a:srgbClr val="FFFFFF"/>
              </a:solidFill>
              <a:latin typeface="Calibri" pitchFamily="34" charset="0"/>
              <a:ea typeface="宋体" charset="-122"/>
            </a:endParaRPr>
          </a:p>
          <a:p>
            <a:pPr marL="256889" indent="-256889" algn="r">
              <a:lnSpc>
                <a:spcPct val="125000"/>
              </a:lnSpc>
              <a:spcBef>
                <a:spcPct val="20000"/>
              </a:spcBef>
              <a:buFont typeface="Arial" charset="0"/>
              <a:buNone/>
              <a:defRPr/>
            </a:pPr>
            <a:r>
              <a:rPr lang="zh-CN" altLang="en-US" sz="800" dirty="0">
                <a:solidFill>
                  <a:srgbClr val="FFFFFF"/>
                </a:solidFill>
                <a:latin typeface="Calibri" pitchFamily="34" charset="0"/>
                <a:ea typeface="宋体" charset="-122"/>
              </a:rPr>
              <a:t>英文正文</a:t>
            </a:r>
            <a:r>
              <a:rPr lang="en-US" altLang="zh-CN" sz="800" dirty="0">
                <a:solidFill>
                  <a:srgbClr val="FFFFFF"/>
                </a:solidFill>
                <a:latin typeface="Calibri" pitchFamily="34" charset="0"/>
                <a:ea typeface="宋体" charset="-122"/>
              </a:rPr>
              <a:t>:20-22pt</a:t>
            </a:r>
          </a:p>
          <a:p>
            <a:pPr marL="256889" indent="-256889" algn="r">
              <a:lnSpc>
                <a:spcPct val="125000"/>
              </a:lnSpc>
              <a:spcBef>
                <a:spcPct val="20000"/>
              </a:spcBef>
              <a:buFont typeface="Arial" charset="0"/>
              <a:buNone/>
              <a:defRPr/>
            </a:pPr>
            <a:r>
              <a:rPr lang="zh-CN" altLang="en-US" sz="800" dirty="0">
                <a:solidFill>
                  <a:srgbClr val="FFFFFF"/>
                </a:solidFill>
                <a:latin typeface="Calibri" pitchFamily="34" charset="0"/>
                <a:ea typeface="宋体" charset="-122"/>
              </a:rPr>
              <a:t>子目录 </a:t>
            </a:r>
            <a:r>
              <a:rPr lang="en-US" altLang="zh-CN" sz="800" dirty="0">
                <a:solidFill>
                  <a:srgbClr val="FFFFFF"/>
                </a:solidFill>
                <a:latin typeface="Calibri" pitchFamily="34" charset="0"/>
                <a:ea typeface="宋体" charset="-122"/>
              </a:rPr>
              <a:t>(2-5</a:t>
            </a:r>
            <a:r>
              <a:rPr lang="zh-CN" altLang="en-US" sz="800" dirty="0">
                <a:solidFill>
                  <a:srgbClr val="FFFFFF"/>
                </a:solidFill>
                <a:latin typeface="Calibri" pitchFamily="34" charset="0"/>
                <a:ea typeface="宋体" charset="-122"/>
              </a:rPr>
              <a:t>级</a:t>
            </a:r>
            <a:r>
              <a:rPr lang="en-US" altLang="zh-CN" sz="800" dirty="0">
                <a:solidFill>
                  <a:srgbClr val="FFFFFF"/>
                </a:solidFill>
                <a:latin typeface="Calibri" pitchFamily="34" charset="0"/>
                <a:ea typeface="宋体" charset="-122"/>
              </a:rPr>
              <a:t>) :18pt  </a:t>
            </a:r>
          </a:p>
          <a:p>
            <a:pPr marL="256889" indent="-256889" algn="r">
              <a:lnSpc>
                <a:spcPct val="125000"/>
              </a:lnSpc>
              <a:spcBef>
                <a:spcPct val="20000"/>
              </a:spcBef>
              <a:buFont typeface="Arial" charset="0"/>
              <a:buNone/>
              <a:defRPr/>
            </a:pPr>
            <a:r>
              <a:rPr lang="zh-CN" altLang="en-US" sz="800" dirty="0">
                <a:solidFill>
                  <a:srgbClr val="FFFFFF"/>
                </a:solidFill>
                <a:latin typeface="Calibri" pitchFamily="34" charset="0"/>
                <a:ea typeface="宋体" charset="-122"/>
              </a:rPr>
              <a:t>颜色</a:t>
            </a:r>
            <a:r>
              <a:rPr lang="en-US" altLang="zh-CN" sz="800" dirty="0">
                <a:solidFill>
                  <a:srgbClr val="FFFFFF"/>
                </a:solidFill>
                <a:latin typeface="Calibri" pitchFamily="34" charset="0"/>
                <a:ea typeface="宋体" charset="-122"/>
              </a:rPr>
              <a:t>:</a:t>
            </a:r>
            <a:r>
              <a:rPr lang="zh-CN" altLang="en-US" sz="800" dirty="0">
                <a:solidFill>
                  <a:srgbClr val="FFFFFF"/>
                </a:solidFill>
                <a:latin typeface="Calibri" pitchFamily="34" charset="0"/>
                <a:ea typeface="宋体" charset="-122"/>
              </a:rPr>
              <a:t>黑色</a:t>
            </a:r>
          </a:p>
          <a:p>
            <a:pPr marL="256889" indent="-256889" algn="r">
              <a:lnSpc>
                <a:spcPct val="125000"/>
              </a:lnSpc>
              <a:spcBef>
                <a:spcPct val="20000"/>
              </a:spcBef>
              <a:buFont typeface="Arial" charset="0"/>
              <a:buNone/>
              <a:defRPr/>
            </a:pPr>
            <a:r>
              <a:rPr lang="zh-CN" altLang="en-US" sz="800" dirty="0">
                <a:solidFill>
                  <a:srgbClr val="FFFFFF"/>
                </a:solidFill>
                <a:latin typeface="Calibri" pitchFamily="34" charset="0"/>
                <a:ea typeface="宋体" charset="-122"/>
              </a:rPr>
              <a:t>内部使用字体 </a:t>
            </a:r>
            <a:r>
              <a:rPr lang="en-US" altLang="zh-CN" sz="800" dirty="0">
                <a:solidFill>
                  <a:srgbClr val="FFFFFF"/>
                </a:solidFill>
                <a:latin typeface="Calibri" pitchFamily="34" charset="0"/>
                <a:ea typeface="宋体" charset="-122"/>
              </a:rPr>
              <a:t>:</a:t>
            </a:r>
          </a:p>
          <a:p>
            <a:pPr marL="256889" indent="-256889" algn="r">
              <a:lnSpc>
                <a:spcPct val="125000"/>
              </a:lnSpc>
              <a:spcBef>
                <a:spcPct val="20000"/>
              </a:spcBef>
              <a:buFont typeface="Arial" charset="0"/>
              <a:buNone/>
              <a:defRPr/>
            </a:pPr>
            <a:r>
              <a:rPr lang="en-US" altLang="zh-CN" sz="800" dirty="0" err="1">
                <a:solidFill>
                  <a:srgbClr val="FFFFFF"/>
                </a:solidFill>
                <a:latin typeface="Calibri" pitchFamily="34" charset="0"/>
                <a:ea typeface="宋体" charset="-122"/>
              </a:rPr>
              <a:t>FrutigerNext</a:t>
            </a:r>
            <a:r>
              <a:rPr lang="en-US" altLang="zh-CN" sz="800" dirty="0">
                <a:solidFill>
                  <a:srgbClr val="FFFFFF"/>
                </a:solidFill>
                <a:latin typeface="Calibri" pitchFamily="34" charset="0"/>
                <a:ea typeface="宋体" charset="-122"/>
              </a:rPr>
              <a:t> LT Regular</a:t>
            </a:r>
          </a:p>
          <a:p>
            <a:pPr marL="256889" indent="-256889" algn="r">
              <a:lnSpc>
                <a:spcPct val="125000"/>
              </a:lnSpc>
              <a:spcBef>
                <a:spcPct val="20000"/>
              </a:spcBef>
              <a:buFont typeface="Arial" charset="0"/>
              <a:buNone/>
              <a:defRPr/>
            </a:pPr>
            <a:r>
              <a:rPr lang="zh-CN" altLang="en-US" sz="800" dirty="0">
                <a:solidFill>
                  <a:srgbClr val="FFFFFF"/>
                </a:solidFill>
                <a:latin typeface="Calibri" pitchFamily="34" charset="0"/>
                <a:ea typeface="宋体" charset="-122"/>
              </a:rPr>
              <a:t>外部使用字体 </a:t>
            </a:r>
            <a:r>
              <a:rPr lang="en-US" altLang="zh-CN" sz="800" dirty="0">
                <a:solidFill>
                  <a:srgbClr val="FFFFFF"/>
                </a:solidFill>
                <a:latin typeface="Calibri" pitchFamily="34" charset="0"/>
                <a:ea typeface="宋体" charset="-122"/>
              </a:rPr>
              <a:t>: Arial</a:t>
            </a:r>
          </a:p>
          <a:p>
            <a:pPr marL="256889" indent="-256889" algn="r">
              <a:lnSpc>
                <a:spcPct val="75000"/>
              </a:lnSpc>
              <a:spcBef>
                <a:spcPct val="20000"/>
              </a:spcBef>
              <a:buFont typeface="Arial" charset="0"/>
              <a:buNone/>
              <a:defRPr/>
            </a:pPr>
            <a:endParaRPr lang="en-US" altLang="zh-CN" sz="800" dirty="0">
              <a:solidFill>
                <a:srgbClr val="FFFFFF"/>
              </a:solidFill>
              <a:latin typeface="Calibri" pitchFamily="34" charset="0"/>
              <a:ea typeface="宋体" charset="-122"/>
            </a:endParaRPr>
          </a:p>
          <a:p>
            <a:pPr marL="256889" indent="-256889" algn="r">
              <a:lnSpc>
                <a:spcPct val="125000"/>
              </a:lnSpc>
              <a:spcBef>
                <a:spcPct val="20000"/>
              </a:spcBef>
              <a:buFont typeface="Arial" charset="0"/>
              <a:buNone/>
              <a:defRPr/>
            </a:pPr>
            <a:r>
              <a:rPr lang="zh-CN" altLang="en-US" sz="800" dirty="0">
                <a:solidFill>
                  <a:srgbClr val="FFFFFF"/>
                </a:solidFill>
                <a:latin typeface="Calibri" pitchFamily="34" charset="0"/>
                <a:ea typeface="宋体" charset="-122"/>
              </a:rPr>
              <a:t>中文正文</a:t>
            </a:r>
            <a:r>
              <a:rPr lang="en-US" altLang="zh-CN" sz="800" dirty="0">
                <a:solidFill>
                  <a:srgbClr val="FFFFFF"/>
                </a:solidFill>
                <a:latin typeface="Calibri" pitchFamily="34" charset="0"/>
                <a:ea typeface="宋体" charset="-122"/>
              </a:rPr>
              <a:t>:18-20pt</a:t>
            </a:r>
          </a:p>
          <a:p>
            <a:pPr marL="256889" indent="-256889" algn="r">
              <a:lnSpc>
                <a:spcPct val="125000"/>
              </a:lnSpc>
              <a:spcBef>
                <a:spcPct val="20000"/>
              </a:spcBef>
              <a:buFont typeface="Arial" charset="0"/>
              <a:buNone/>
              <a:defRPr/>
            </a:pPr>
            <a:r>
              <a:rPr lang="zh-CN" altLang="en-US" sz="800" dirty="0">
                <a:solidFill>
                  <a:srgbClr val="FFFFFF"/>
                </a:solidFill>
                <a:latin typeface="Calibri" pitchFamily="34" charset="0"/>
                <a:ea typeface="宋体" charset="-122"/>
              </a:rPr>
              <a:t>子目录</a:t>
            </a:r>
            <a:r>
              <a:rPr lang="en-US" altLang="zh-CN" sz="800" dirty="0">
                <a:solidFill>
                  <a:srgbClr val="FFFFFF"/>
                </a:solidFill>
                <a:latin typeface="Calibri" pitchFamily="34" charset="0"/>
                <a:ea typeface="宋体" charset="-122"/>
              </a:rPr>
              <a:t>(2-5</a:t>
            </a:r>
            <a:r>
              <a:rPr lang="zh-CN" altLang="en-US" sz="800" dirty="0">
                <a:solidFill>
                  <a:srgbClr val="FFFFFF"/>
                </a:solidFill>
                <a:latin typeface="Calibri" pitchFamily="34" charset="0"/>
                <a:ea typeface="宋体" charset="-122"/>
              </a:rPr>
              <a:t>级</a:t>
            </a:r>
            <a:r>
              <a:rPr lang="en-US" altLang="zh-CN" sz="800" dirty="0">
                <a:solidFill>
                  <a:srgbClr val="FFFFFF"/>
                </a:solidFill>
                <a:latin typeface="Calibri" pitchFamily="34" charset="0"/>
                <a:ea typeface="宋体" charset="-122"/>
              </a:rPr>
              <a:t>):18pt </a:t>
            </a:r>
            <a:endParaRPr lang="zh-CN" altLang="en-US" sz="800" dirty="0">
              <a:solidFill>
                <a:srgbClr val="FFFFFF"/>
              </a:solidFill>
              <a:latin typeface="Calibri" pitchFamily="34" charset="0"/>
              <a:ea typeface="宋体" charset="-122"/>
            </a:endParaRPr>
          </a:p>
          <a:p>
            <a:pPr marL="256889" indent="-256889" algn="r">
              <a:lnSpc>
                <a:spcPct val="125000"/>
              </a:lnSpc>
              <a:spcBef>
                <a:spcPct val="20000"/>
              </a:spcBef>
              <a:buFont typeface="Arial" charset="0"/>
              <a:buNone/>
              <a:defRPr/>
            </a:pPr>
            <a:r>
              <a:rPr lang="zh-CN" altLang="en-US" sz="800" dirty="0">
                <a:solidFill>
                  <a:srgbClr val="FFFFFF"/>
                </a:solidFill>
                <a:latin typeface="Calibri" pitchFamily="34" charset="0"/>
                <a:ea typeface="宋体" charset="-122"/>
              </a:rPr>
              <a:t>颜色</a:t>
            </a:r>
            <a:r>
              <a:rPr lang="en-US" altLang="zh-CN" sz="800" dirty="0">
                <a:solidFill>
                  <a:srgbClr val="FFFFFF"/>
                </a:solidFill>
                <a:latin typeface="Calibri" pitchFamily="34" charset="0"/>
                <a:ea typeface="宋体" charset="-122"/>
              </a:rPr>
              <a:t>:</a:t>
            </a:r>
            <a:r>
              <a:rPr lang="zh-CN" altLang="en-US" sz="800" dirty="0">
                <a:solidFill>
                  <a:srgbClr val="FFFFFF"/>
                </a:solidFill>
                <a:latin typeface="Calibri" pitchFamily="34" charset="0"/>
                <a:ea typeface="宋体" charset="-122"/>
              </a:rPr>
              <a:t>黑色</a:t>
            </a:r>
          </a:p>
          <a:p>
            <a:pPr marL="256889" indent="-256889" algn="r">
              <a:lnSpc>
                <a:spcPct val="125000"/>
              </a:lnSpc>
              <a:spcBef>
                <a:spcPct val="20000"/>
              </a:spcBef>
              <a:buFont typeface="Arial" charset="0"/>
              <a:buNone/>
              <a:defRPr/>
            </a:pPr>
            <a:r>
              <a:rPr lang="zh-CN" altLang="en-US" sz="800" dirty="0">
                <a:solidFill>
                  <a:srgbClr val="FFFFFF"/>
                </a:solidFill>
                <a:latin typeface="Calibri" pitchFamily="34" charset="0"/>
                <a:ea typeface="宋体" charset="-122"/>
              </a:rPr>
              <a:t>字体</a:t>
            </a:r>
            <a:r>
              <a:rPr lang="en-US" altLang="zh-CN" sz="800" dirty="0">
                <a:solidFill>
                  <a:srgbClr val="FFFFFF"/>
                </a:solidFill>
                <a:latin typeface="Calibri" pitchFamily="34" charset="0"/>
                <a:ea typeface="宋体" charset="-122"/>
              </a:rPr>
              <a:t>:</a:t>
            </a:r>
            <a:r>
              <a:rPr lang="zh-CN" altLang="en-US" sz="800" dirty="0">
                <a:solidFill>
                  <a:srgbClr val="FFFFFF"/>
                </a:solidFill>
                <a:latin typeface="Calibri" pitchFamily="34" charset="0"/>
                <a:ea typeface="宋体" charset="-122"/>
              </a:rPr>
              <a:t>细黑体</a:t>
            </a:r>
            <a:r>
              <a:rPr lang="zh-CN" altLang="en-US" sz="800" b="1" dirty="0">
                <a:solidFill>
                  <a:srgbClr val="FFFFFF"/>
                </a:solidFill>
                <a:latin typeface="Arial" charset="0"/>
                <a:ea typeface="华文细黑" pitchFamily="2" charset="-122"/>
              </a:rPr>
              <a:t> </a:t>
            </a:r>
          </a:p>
        </p:txBody>
      </p:sp>
      <p:sp>
        <p:nvSpPr>
          <p:cNvPr id="10251" name="Rectangle 83"/>
          <p:cNvSpPr>
            <a:spLocks noChangeArrowheads="1"/>
          </p:cNvSpPr>
          <p:nvPr/>
        </p:nvSpPr>
        <p:spPr bwMode="auto">
          <a:xfrm>
            <a:off x="9251960" y="1006085"/>
            <a:ext cx="1192213" cy="971633"/>
          </a:xfrm>
          <a:prstGeom prst="rect">
            <a:avLst/>
          </a:prstGeom>
          <a:noFill/>
          <a:ln w="9525">
            <a:noFill/>
            <a:miter lim="800000"/>
            <a:headEnd/>
            <a:tailEnd/>
          </a:ln>
          <a:effectLst/>
        </p:spPr>
        <p:txBody>
          <a:bodyPr lIns="60023" tIns="30014" rIns="60023" bIns="30014">
            <a:spAutoFit/>
          </a:bodyPr>
          <a:lstStyle/>
          <a:p>
            <a:pPr>
              <a:lnSpc>
                <a:spcPct val="120000"/>
              </a:lnSpc>
              <a:spcBef>
                <a:spcPct val="20000"/>
              </a:spcBef>
              <a:buFont typeface="Arial" charset="0"/>
              <a:buNone/>
              <a:defRPr/>
            </a:pPr>
            <a:r>
              <a:rPr lang="zh-CN" altLang="en-US" sz="800" dirty="0">
                <a:solidFill>
                  <a:srgbClr val="FFFFFF"/>
                </a:solidFill>
                <a:latin typeface="Calibri" pitchFamily="34" charset="0"/>
                <a:ea typeface="宋体" charset="-122"/>
              </a:rPr>
              <a:t>配色参考方案：</a:t>
            </a:r>
          </a:p>
          <a:p>
            <a:pPr>
              <a:lnSpc>
                <a:spcPct val="120000"/>
              </a:lnSpc>
              <a:spcBef>
                <a:spcPct val="20000"/>
              </a:spcBef>
              <a:buFont typeface="Arial" charset="0"/>
              <a:buNone/>
              <a:defRPr/>
            </a:pPr>
            <a:r>
              <a:rPr lang="zh-CN" altLang="en-US" sz="800" dirty="0">
                <a:solidFill>
                  <a:srgbClr val="FFFFFF"/>
                </a:solidFill>
                <a:latin typeface="Calibri" pitchFamily="34" charset="0"/>
                <a:ea typeface="宋体" charset="-122"/>
              </a:rPr>
              <a:t>建议同一页面内不超过四种颜色，以下是</a:t>
            </a:r>
            <a:r>
              <a:rPr lang="en-US" altLang="zh-CN" sz="800" dirty="0">
                <a:solidFill>
                  <a:srgbClr val="FFFFFF"/>
                </a:solidFill>
                <a:latin typeface="Calibri" pitchFamily="34" charset="0"/>
                <a:ea typeface="宋体" charset="-122"/>
              </a:rPr>
              <a:t>13</a:t>
            </a:r>
            <a:r>
              <a:rPr lang="zh-CN" altLang="en-US" sz="800" dirty="0">
                <a:solidFill>
                  <a:srgbClr val="FFFFFF"/>
                </a:solidFill>
                <a:latin typeface="Calibri" pitchFamily="34" charset="0"/>
                <a:ea typeface="宋体" charset="-122"/>
              </a:rPr>
              <a:t>组配色方案，同一页面内只选择一组使用。（仅供参考）</a:t>
            </a:r>
          </a:p>
        </p:txBody>
      </p:sp>
      <p:sp>
        <p:nvSpPr>
          <p:cNvPr id="10252" name="Rectangle 84"/>
          <p:cNvSpPr>
            <a:spLocks noChangeArrowheads="1"/>
          </p:cNvSpPr>
          <p:nvPr/>
        </p:nvSpPr>
        <p:spPr bwMode="auto">
          <a:xfrm>
            <a:off x="9251953" y="5957"/>
            <a:ext cx="1120775" cy="356080"/>
          </a:xfrm>
          <a:prstGeom prst="rect">
            <a:avLst/>
          </a:prstGeom>
          <a:noFill/>
          <a:ln w="9525">
            <a:noFill/>
            <a:miter lim="800000"/>
            <a:headEnd/>
            <a:tailEnd/>
          </a:ln>
          <a:effectLst/>
        </p:spPr>
        <p:txBody>
          <a:bodyPr lIns="60023" tIns="30014" rIns="60023" bIns="30014">
            <a:spAutoFit/>
          </a:bodyPr>
          <a:lstStyle/>
          <a:p>
            <a:pPr eaLnBrk="1" hangingPunct="1">
              <a:lnSpc>
                <a:spcPct val="120000"/>
              </a:lnSpc>
              <a:buClr>
                <a:srgbClr val="777777"/>
              </a:buClr>
              <a:buSzPct val="60000"/>
              <a:buFont typeface="Wingdings" pitchFamily="2" charset="2"/>
              <a:buNone/>
              <a:defRPr/>
            </a:pPr>
            <a:r>
              <a:rPr lang="zh-CN" altLang="en-US" sz="800" dirty="0">
                <a:solidFill>
                  <a:srgbClr val="FFFFFF"/>
                </a:solidFill>
                <a:latin typeface="Calibri" pitchFamily="34" charset="0"/>
                <a:ea typeface="宋体" charset="-122"/>
              </a:rPr>
              <a:t>客户或者合作伙伴的标志放在右上角</a:t>
            </a:r>
            <a:r>
              <a:rPr lang="en-US" altLang="zh-CN" sz="800" dirty="0">
                <a:solidFill>
                  <a:srgbClr val="FFFFFF"/>
                </a:solidFill>
                <a:latin typeface="Calibri" pitchFamily="34" charset="0"/>
                <a:ea typeface="宋体" charset="-122"/>
              </a:rPr>
              <a:t>.</a:t>
            </a:r>
            <a:endParaRPr lang="zh-CN" altLang="en-US" sz="800" dirty="0">
              <a:solidFill>
                <a:srgbClr val="FFFFFF"/>
              </a:solidFill>
              <a:latin typeface="Calibri" pitchFamily="34" charset="0"/>
              <a:ea typeface="宋体" charset="-122"/>
            </a:endParaRPr>
          </a:p>
        </p:txBody>
      </p:sp>
      <p:sp>
        <p:nvSpPr>
          <p:cNvPr id="6149" name="Rectangle 5"/>
          <p:cNvSpPr>
            <a:spLocks noChangeArrowheads="1"/>
          </p:cNvSpPr>
          <p:nvPr/>
        </p:nvSpPr>
        <p:spPr bwMode="auto">
          <a:xfrm>
            <a:off x="5967155" y="4860471"/>
            <a:ext cx="739117" cy="213051"/>
          </a:xfrm>
          <a:prstGeom prst="rect">
            <a:avLst/>
          </a:prstGeom>
          <a:noFill/>
          <a:ln w="9525">
            <a:noFill/>
            <a:miter lim="800000"/>
            <a:headEnd/>
            <a:tailEnd/>
          </a:ln>
        </p:spPr>
        <p:txBody>
          <a:bodyPr lIns="0" tIns="0" rIns="0" bIns="0" anchor="ctr"/>
          <a:lstStyle/>
          <a:p>
            <a:pPr>
              <a:lnSpc>
                <a:spcPct val="85000"/>
              </a:lnSpc>
              <a:defRPr/>
            </a:pPr>
            <a:r>
              <a:rPr lang="de-DE" altLang="zh-CN" sz="900" dirty="0">
                <a:solidFill>
                  <a:srgbClr val="000000"/>
                </a:solidFill>
                <a:latin typeface="FrutigerNext LT Bold" pitchFamily="34" charset="0"/>
                <a:ea typeface="ＭＳ Ｐゴシック" pitchFamily="34" charset="-128"/>
              </a:rPr>
              <a:t>Page </a:t>
            </a:r>
            <a:fld id="{52A5D625-72FF-4364-B088-B7F11232586A}" type="slidenum">
              <a:rPr lang="de-DE" altLang="zh-CN" sz="900">
                <a:solidFill>
                  <a:srgbClr val="000000"/>
                </a:solidFill>
                <a:latin typeface="FrutigerNext LT Bold" pitchFamily="34" charset="0"/>
                <a:ea typeface="ＭＳ Ｐゴシック" pitchFamily="34" charset="-128"/>
              </a:rPr>
              <a:pPr>
                <a:lnSpc>
                  <a:spcPct val="85000"/>
                </a:lnSpc>
                <a:defRPr/>
              </a:pPr>
              <a:t>‹#›</a:t>
            </a:fld>
            <a:endParaRPr lang="en-GB" altLang="zh-CN" sz="900" dirty="0">
              <a:solidFill>
                <a:srgbClr val="000000"/>
              </a:solidFill>
              <a:latin typeface="FrutigerNext LT Bold" pitchFamily="34" charset="0"/>
              <a:ea typeface="ＭＳ Ｐゴシック" pitchFamily="34" charset="-128"/>
            </a:endParaRPr>
          </a:p>
        </p:txBody>
      </p:sp>
      <p:grpSp>
        <p:nvGrpSpPr>
          <p:cNvPr id="2" name="Group 148"/>
          <p:cNvGrpSpPr>
            <a:grpSpLocks/>
          </p:cNvGrpSpPr>
          <p:nvPr/>
        </p:nvGrpSpPr>
        <p:grpSpPr bwMode="auto">
          <a:xfrm>
            <a:off x="9324978" y="2633673"/>
            <a:ext cx="919163" cy="2418160"/>
            <a:chOff x="5839" y="2251"/>
            <a:chExt cx="579" cy="2031"/>
          </a:xfrm>
        </p:grpSpPr>
        <p:sp>
          <p:nvSpPr>
            <p:cNvPr id="83" name="Rectangle 149"/>
            <p:cNvSpPr>
              <a:spLocks noChangeArrowheads="1"/>
            </p:cNvSpPr>
            <p:nvPr userDrawn="1"/>
          </p:nvSpPr>
          <p:spPr bwMode="auto">
            <a:xfrm>
              <a:off x="5839" y="3110"/>
              <a:ext cx="579" cy="310"/>
            </a:xfrm>
            <a:prstGeom prst="rect">
              <a:avLst/>
            </a:prstGeom>
            <a:solidFill>
              <a:srgbClr val="FFFFFF"/>
            </a:solidFill>
            <a:ln w="9525" algn="ctr">
              <a:noFill/>
              <a:miter lim="800000"/>
              <a:headEnd/>
              <a:tailEnd/>
            </a:ln>
            <a:effectLst/>
          </p:spPr>
          <p:txBody>
            <a:bodyPr lIns="91425" tIns="45712" rIns="91425" bIns="45712" anchor="ctr">
              <a:spAutoFit/>
            </a:bodyPr>
            <a:lstStyle/>
            <a:p>
              <a:pPr eaLnBrk="1" hangingPunct="1">
                <a:defRPr/>
              </a:pPr>
              <a:endParaRPr lang="zh-CN" altLang="en-US" sz="1800" dirty="0">
                <a:solidFill>
                  <a:srgbClr val="000000"/>
                </a:solidFill>
                <a:latin typeface="Calibri" pitchFamily="34" charset="0"/>
                <a:ea typeface="宋体" charset="-122"/>
              </a:endParaRPr>
            </a:p>
          </p:txBody>
        </p:sp>
        <p:grpSp>
          <p:nvGrpSpPr>
            <p:cNvPr id="3" name="Group 150"/>
            <p:cNvGrpSpPr>
              <a:grpSpLocks/>
            </p:cNvGrpSpPr>
            <p:nvPr userDrawn="1"/>
          </p:nvGrpSpPr>
          <p:grpSpPr bwMode="auto">
            <a:xfrm>
              <a:off x="5893" y="2387"/>
              <a:ext cx="466" cy="115"/>
              <a:chOff x="5893" y="2387"/>
              <a:chExt cx="466" cy="115"/>
            </a:xfrm>
          </p:grpSpPr>
          <p:sp>
            <p:nvSpPr>
              <p:cNvPr id="145" name="Rectangle 151"/>
              <p:cNvSpPr>
                <a:spLocks noChangeArrowheads="1"/>
              </p:cNvSpPr>
              <p:nvPr userDrawn="1"/>
            </p:nvSpPr>
            <p:spPr bwMode="auto">
              <a:xfrm flipV="1">
                <a:off x="6010" y="2387"/>
                <a:ext cx="116" cy="115"/>
              </a:xfrm>
              <a:prstGeom prst="rect">
                <a:avLst/>
              </a:prstGeom>
              <a:solidFill>
                <a:srgbClr val="FFCC66"/>
              </a:solidFill>
              <a:ln w="9525">
                <a:noFill/>
                <a:miter lim="800000"/>
                <a:headEnd/>
                <a:tailEnd/>
              </a:ln>
              <a:effectLst/>
            </p:spPr>
            <p:txBody>
              <a:bodyPr wrap="none" anchor="ctr"/>
              <a:lstStyle/>
              <a:p>
                <a:pPr eaLnBrk="1" hangingPunct="1">
                  <a:defRPr/>
                </a:pPr>
                <a:endParaRPr lang="zh-CN" altLang="en-US" sz="1800" dirty="0">
                  <a:solidFill>
                    <a:srgbClr val="000000"/>
                  </a:solidFill>
                  <a:latin typeface="Calibri" pitchFamily="34" charset="0"/>
                  <a:ea typeface="宋体" charset="-122"/>
                </a:endParaRPr>
              </a:p>
            </p:txBody>
          </p:sp>
          <p:sp>
            <p:nvSpPr>
              <p:cNvPr id="146" name="Rectangle 152"/>
              <p:cNvSpPr>
                <a:spLocks noChangeArrowheads="1"/>
              </p:cNvSpPr>
              <p:nvPr userDrawn="1"/>
            </p:nvSpPr>
            <p:spPr bwMode="auto">
              <a:xfrm flipV="1">
                <a:off x="6126" y="2387"/>
                <a:ext cx="116" cy="115"/>
              </a:xfrm>
              <a:prstGeom prst="rect">
                <a:avLst/>
              </a:prstGeom>
              <a:solidFill>
                <a:srgbClr val="FF9900"/>
              </a:solidFill>
              <a:ln w="9525">
                <a:noFill/>
                <a:miter lim="800000"/>
                <a:headEnd/>
                <a:tailEnd/>
              </a:ln>
              <a:effectLst/>
            </p:spPr>
            <p:txBody>
              <a:bodyPr wrap="none" anchor="ctr"/>
              <a:lstStyle/>
              <a:p>
                <a:pPr eaLnBrk="1" hangingPunct="1">
                  <a:defRPr/>
                </a:pPr>
                <a:endParaRPr lang="zh-CN" altLang="en-US" sz="1800" dirty="0">
                  <a:solidFill>
                    <a:srgbClr val="000000"/>
                  </a:solidFill>
                  <a:latin typeface="Calibri" pitchFamily="34" charset="0"/>
                  <a:ea typeface="宋体" charset="-122"/>
                </a:endParaRPr>
              </a:p>
            </p:txBody>
          </p:sp>
          <p:sp>
            <p:nvSpPr>
              <p:cNvPr id="147" name="Rectangle 153"/>
              <p:cNvSpPr>
                <a:spLocks noChangeArrowheads="1"/>
              </p:cNvSpPr>
              <p:nvPr userDrawn="1"/>
            </p:nvSpPr>
            <p:spPr bwMode="auto">
              <a:xfrm flipV="1">
                <a:off x="6242" y="2387"/>
                <a:ext cx="117" cy="115"/>
              </a:xfrm>
              <a:prstGeom prst="rect">
                <a:avLst/>
              </a:prstGeom>
              <a:solidFill>
                <a:srgbClr val="99660A"/>
              </a:solidFill>
              <a:ln w="9525">
                <a:noFill/>
                <a:miter lim="800000"/>
                <a:headEnd/>
                <a:tailEnd/>
              </a:ln>
              <a:effectLst/>
            </p:spPr>
            <p:txBody>
              <a:bodyPr wrap="none" anchor="ctr"/>
              <a:lstStyle/>
              <a:p>
                <a:pPr eaLnBrk="1" hangingPunct="1">
                  <a:defRPr/>
                </a:pPr>
                <a:endParaRPr lang="zh-CN" altLang="en-US" sz="1800" dirty="0">
                  <a:solidFill>
                    <a:srgbClr val="000000"/>
                  </a:solidFill>
                  <a:latin typeface="Calibri" pitchFamily="34" charset="0"/>
                  <a:ea typeface="宋体" charset="-122"/>
                </a:endParaRPr>
              </a:p>
            </p:txBody>
          </p:sp>
          <p:sp>
            <p:nvSpPr>
              <p:cNvPr id="148" name="Rectangle 154"/>
              <p:cNvSpPr>
                <a:spLocks noChangeArrowheads="1"/>
              </p:cNvSpPr>
              <p:nvPr userDrawn="1"/>
            </p:nvSpPr>
            <p:spPr bwMode="auto">
              <a:xfrm flipV="1">
                <a:off x="5893" y="2387"/>
                <a:ext cx="117" cy="115"/>
              </a:xfrm>
              <a:prstGeom prst="rect">
                <a:avLst/>
              </a:prstGeom>
              <a:solidFill>
                <a:srgbClr val="FFCC99"/>
              </a:solidFill>
              <a:ln w="9525">
                <a:noFill/>
                <a:miter lim="800000"/>
                <a:headEnd/>
                <a:tailEnd/>
              </a:ln>
              <a:effectLst/>
            </p:spPr>
            <p:txBody>
              <a:bodyPr wrap="none" anchor="ctr"/>
              <a:lstStyle/>
              <a:p>
                <a:pPr eaLnBrk="1" hangingPunct="1">
                  <a:defRPr/>
                </a:pPr>
                <a:endParaRPr lang="zh-CN" altLang="en-US" sz="1800" dirty="0">
                  <a:solidFill>
                    <a:srgbClr val="000000"/>
                  </a:solidFill>
                  <a:latin typeface="Calibri" pitchFamily="34" charset="0"/>
                  <a:ea typeface="宋体" charset="-122"/>
                </a:endParaRPr>
              </a:p>
            </p:txBody>
          </p:sp>
        </p:grpSp>
        <p:grpSp>
          <p:nvGrpSpPr>
            <p:cNvPr id="4" name="Group 155"/>
            <p:cNvGrpSpPr>
              <a:grpSpLocks/>
            </p:cNvGrpSpPr>
            <p:nvPr userDrawn="1"/>
          </p:nvGrpSpPr>
          <p:grpSpPr bwMode="auto">
            <a:xfrm>
              <a:off x="5893" y="2523"/>
              <a:ext cx="466" cy="115"/>
              <a:chOff x="5893" y="2523"/>
              <a:chExt cx="466" cy="115"/>
            </a:xfrm>
          </p:grpSpPr>
          <p:sp>
            <p:nvSpPr>
              <p:cNvPr id="141" name="Rectangle 156"/>
              <p:cNvSpPr>
                <a:spLocks noChangeArrowheads="1"/>
              </p:cNvSpPr>
              <p:nvPr userDrawn="1"/>
            </p:nvSpPr>
            <p:spPr bwMode="auto">
              <a:xfrm flipV="1">
                <a:off x="6010" y="2523"/>
                <a:ext cx="116" cy="115"/>
              </a:xfrm>
              <a:prstGeom prst="rect">
                <a:avLst/>
              </a:prstGeom>
              <a:solidFill>
                <a:srgbClr val="99CCFF"/>
              </a:solidFill>
              <a:ln w="9525">
                <a:noFill/>
                <a:miter lim="800000"/>
                <a:headEnd/>
                <a:tailEnd/>
              </a:ln>
              <a:effectLst/>
            </p:spPr>
            <p:txBody>
              <a:bodyPr wrap="none" anchor="ctr"/>
              <a:lstStyle/>
              <a:p>
                <a:pPr eaLnBrk="1" hangingPunct="1">
                  <a:defRPr/>
                </a:pPr>
                <a:endParaRPr lang="zh-CN" altLang="en-US" sz="1800" dirty="0">
                  <a:solidFill>
                    <a:srgbClr val="000000"/>
                  </a:solidFill>
                  <a:latin typeface="Calibri" pitchFamily="34" charset="0"/>
                  <a:ea typeface="宋体" charset="-122"/>
                </a:endParaRPr>
              </a:p>
            </p:txBody>
          </p:sp>
          <p:sp>
            <p:nvSpPr>
              <p:cNvPr id="142" name="Rectangle 157"/>
              <p:cNvSpPr>
                <a:spLocks noChangeArrowheads="1"/>
              </p:cNvSpPr>
              <p:nvPr userDrawn="1"/>
            </p:nvSpPr>
            <p:spPr bwMode="auto">
              <a:xfrm flipV="1">
                <a:off x="6126" y="2523"/>
                <a:ext cx="116" cy="115"/>
              </a:xfrm>
              <a:prstGeom prst="rect">
                <a:avLst/>
              </a:prstGeom>
              <a:solidFill>
                <a:srgbClr val="99CCCC"/>
              </a:solidFill>
              <a:ln w="9525">
                <a:noFill/>
                <a:miter lim="800000"/>
                <a:headEnd/>
                <a:tailEnd/>
              </a:ln>
              <a:effectLst/>
            </p:spPr>
            <p:txBody>
              <a:bodyPr wrap="none" anchor="ctr"/>
              <a:lstStyle/>
              <a:p>
                <a:pPr eaLnBrk="1" hangingPunct="1">
                  <a:defRPr/>
                </a:pPr>
                <a:endParaRPr lang="zh-CN" altLang="en-US" sz="1800" dirty="0">
                  <a:solidFill>
                    <a:srgbClr val="000000"/>
                  </a:solidFill>
                  <a:latin typeface="Calibri" pitchFamily="34" charset="0"/>
                  <a:ea typeface="宋体" charset="-122"/>
                </a:endParaRPr>
              </a:p>
            </p:txBody>
          </p:sp>
          <p:sp>
            <p:nvSpPr>
              <p:cNvPr id="143" name="Rectangle 158"/>
              <p:cNvSpPr>
                <a:spLocks noChangeArrowheads="1"/>
              </p:cNvSpPr>
              <p:nvPr userDrawn="1"/>
            </p:nvSpPr>
            <p:spPr bwMode="auto">
              <a:xfrm flipV="1">
                <a:off x="6242" y="2523"/>
                <a:ext cx="117" cy="115"/>
              </a:xfrm>
              <a:prstGeom prst="rect">
                <a:avLst/>
              </a:prstGeom>
              <a:solidFill>
                <a:srgbClr val="009999"/>
              </a:solidFill>
              <a:ln w="9525">
                <a:noFill/>
                <a:miter lim="800000"/>
                <a:headEnd/>
                <a:tailEnd/>
              </a:ln>
              <a:effectLst/>
            </p:spPr>
            <p:txBody>
              <a:bodyPr wrap="none" anchor="ctr"/>
              <a:lstStyle/>
              <a:p>
                <a:pPr eaLnBrk="1" hangingPunct="1">
                  <a:defRPr/>
                </a:pPr>
                <a:endParaRPr lang="zh-CN" altLang="en-US" sz="1800" dirty="0">
                  <a:solidFill>
                    <a:srgbClr val="000000"/>
                  </a:solidFill>
                  <a:latin typeface="Calibri" pitchFamily="34" charset="0"/>
                  <a:ea typeface="宋体" charset="-122"/>
                </a:endParaRPr>
              </a:p>
            </p:txBody>
          </p:sp>
          <p:sp>
            <p:nvSpPr>
              <p:cNvPr id="144" name="Rectangle 159"/>
              <p:cNvSpPr>
                <a:spLocks noChangeArrowheads="1"/>
              </p:cNvSpPr>
              <p:nvPr userDrawn="1"/>
            </p:nvSpPr>
            <p:spPr bwMode="auto">
              <a:xfrm flipV="1">
                <a:off x="5893" y="2523"/>
                <a:ext cx="117" cy="115"/>
              </a:xfrm>
              <a:prstGeom prst="rect">
                <a:avLst/>
              </a:prstGeom>
              <a:solidFill>
                <a:srgbClr val="CCCCFF"/>
              </a:solidFill>
              <a:ln w="9525">
                <a:noFill/>
                <a:miter lim="800000"/>
                <a:headEnd/>
                <a:tailEnd/>
              </a:ln>
              <a:effectLst/>
            </p:spPr>
            <p:txBody>
              <a:bodyPr wrap="none" anchor="ctr"/>
              <a:lstStyle/>
              <a:p>
                <a:pPr eaLnBrk="1" hangingPunct="1">
                  <a:defRPr/>
                </a:pPr>
                <a:endParaRPr lang="zh-CN" altLang="en-US" sz="1800" dirty="0">
                  <a:solidFill>
                    <a:srgbClr val="000000"/>
                  </a:solidFill>
                  <a:latin typeface="Calibri" pitchFamily="34" charset="0"/>
                  <a:ea typeface="宋体" charset="-122"/>
                </a:endParaRPr>
              </a:p>
            </p:txBody>
          </p:sp>
        </p:grpSp>
        <p:grpSp>
          <p:nvGrpSpPr>
            <p:cNvPr id="5" name="Group 160"/>
            <p:cNvGrpSpPr>
              <a:grpSpLocks/>
            </p:cNvGrpSpPr>
            <p:nvPr userDrawn="1"/>
          </p:nvGrpSpPr>
          <p:grpSpPr bwMode="auto">
            <a:xfrm>
              <a:off x="5893" y="2659"/>
              <a:ext cx="466" cy="115"/>
              <a:chOff x="5893" y="2659"/>
              <a:chExt cx="466" cy="115"/>
            </a:xfrm>
          </p:grpSpPr>
          <p:sp>
            <p:nvSpPr>
              <p:cNvPr id="137" name="Rectangle 161"/>
              <p:cNvSpPr>
                <a:spLocks noChangeArrowheads="1"/>
              </p:cNvSpPr>
              <p:nvPr userDrawn="1"/>
            </p:nvSpPr>
            <p:spPr bwMode="auto">
              <a:xfrm flipV="1">
                <a:off x="6010" y="2659"/>
                <a:ext cx="116" cy="115"/>
              </a:xfrm>
              <a:prstGeom prst="rect">
                <a:avLst/>
              </a:prstGeom>
              <a:solidFill>
                <a:srgbClr val="99CCCC"/>
              </a:solidFill>
              <a:ln w="9525">
                <a:noFill/>
                <a:miter lim="800000"/>
                <a:headEnd/>
                <a:tailEnd/>
              </a:ln>
              <a:effectLst/>
            </p:spPr>
            <p:txBody>
              <a:bodyPr wrap="none" anchor="ctr"/>
              <a:lstStyle/>
              <a:p>
                <a:pPr eaLnBrk="1" hangingPunct="1">
                  <a:defRPr/>
                </a:pPr>
                <a:endParaRPr lang="zh-CN" altLang="en-US" sz="1800" dirty="0">
                  <a:solidFill>
                    <a:srgbClr val="000000"/>
                  </a:solidFill>
                  <a:latin typeface="Calibri" pitchFamily="34" charset="0"/>
                  <a:ea typeface="宋体" charset="-122"/>
                </a:endParaRPr>
              </a:p>
            </p:txBody>
          </p:sp>
          <p:sp>
            <p:nvSpPr>
              <p:cNvPr id="138" name="Rectangle 162"/>
              <p:cNvSpPr>
                <a:spLocks noChangeArrowheads="1"/>
              </p:cNvSpPr>
              <p:nvPr userDrawn="1"/>
            </p:nvSpPr>
            <p:spPr bwMode="auto">
              <a:xfrm flipV="1">
                <a:off x="6126" y="2659"/>
                <a:ext cx="116" cy="115"/>
              </a:xfrm>
              <a:prstGeom prst="rect">
                <a:avLst/>
              </a:prstGeom>
              <a:solidFill>
                <a:srgbClr val="0099CC"/>
              </a:solidFill>
              <a:ln w="9525">
                <a:noFill/>
                <a:miter lim="800000"/>
                <a:headEnd/>
                <a:tailEnd/>
              </a:ln>
              <a:effectLst/>
            </p:spPr>
            <p:txBody>
              <a:bodyPr wrap="none" anchor="ctr"/>
              <a:lstStyle/>
              <a:p>
                <a:pPr eaLnBrk="1" hangingPunct="1">
                  <a:defRPr/>
                </a:pPr>
                <a:endParaRPr lang="zh-CN" altLang="en-US" sz="1800" dirty="0">
                  <a:solidFill>
                    <a:srgbClr val="000000"/>
                  </a:solidFill>
                  <a:latin typeface="Calibri" pitchFamily="34" charset="0"/>
                  <a:ea typeface="宋体" charset="-122"/>
                </a:endParaRPr>
              </a:p>
            </p:txBody>
          </p:sp>
          <p:sp>
            <p:nvSpPr>
              <p:cNvPr id="139" name="Rectangle 163"/>
              <p:cNvSpPr>
                <a:spLocks noChangeArrowheads="1"/>
              </p:cNvSpPr>
              <p:nvPr userDrawn="1"/>
            </p:nvSpPr>
            <p:spPr bwMode="auto">
              <a:xfrm flipV="1">
                <a:off x="6242" y="2659"/>
                <a:ext cx="117" cy="115"/>
              </a:xfrm>
              <a:prstGeom prst="rect">
                <a:avLst/>
              </a:prstGeom>
              <a:solidFill>
                <a:srgbClr val="006699"/>
              </a:solidFill>
              <a:ln w="9525">
                <a:noFill/>
                <a:miter lim="800000"/>
                <a:headEnd/>
                <a:tailEnd/>
              </a:ln>
              <a:effectLst/>
            </p:spPr>
            <p:txBody>
              <a:bodyPr wrap="none" anchor="ctr"/>
              <a:lstStyle/>
              <a:p>
                <a:pPr eaLnBrk="1" hangingPunct="1">
                  <a:defRPr/>
                </a:pPr>
                <a:endParaRPr lang="zh-CN" altLang="en-US" sz="1800" dirty="0">
                  <a:solidFill>
                    <a:srgbClr val="000000"/>
                  </a:solidFill>
                  <a:latin typeface="Calibri" pitchFamily="34" charset="0"/>
                  <a:ea typeface="宋体" charset="-122"/>
                </a:endParaRPr>
              </a:p>
            </p:txBody>
          </p:sp>
          <p:sp>
            <p:nvSpPr>
              <p:cNvPr id="140" name="Rectangle 164"/>
              <p:cNvSpPr>
                <a:spLocks noChangeArrowheads="1"/>
              </p:cNvSpPr>
              <p:nvPr userDrawn="1"/>
            </p:nvSpPr>
            <p:spPr bwMode="auto">
              <a:xfrm flipV="1">
                <a:off x="5893" y="2659"/>
                <a:ext cx="117" cy="115"/>
              </a:xfrm>
              <a:prstGeom prst="rect">
                <a:avLst/>
              </a:prstGeom>
              <a:solidFill>
                <a:srgbClr val="CCFF99"/>
              </a:solidFill>
              <a:ln w="9525">
                <a:noFill/>
                <a:miter lim="800000"/>
                <a:headEnd/>
                <a:tailEnd/>
              </a:ln>
              <a:effectLst/>
            </p:spPr>
            <p:txBody>
              <a:bodyPr wrap="none" anchor="ctr"/>
              <a:lstStyle/>
              <a:p>
                <a:pPr eaLnBrk="1" hangingPunct="1">
                  <a:defRPr/>
                </a:pPr>
                <a:endParaRPr lang="zh-CN" altLang="en-US" sz="1800" dirty="0">
                  <a:solidFill>
                    <a:srgbClr val="000000"/>
                  </a:solidFill>
                  <a:latin typeface="Calibri" pitchFamily="34" charset="0"/>
                  <a:ea typeface="宋体" charset="-122"/>
                </a:endParaRPr>
              </a:p>
            </p:txBody>
          </p:sp>
        </p:grpSp>
        <p:grpSp>
          <p:nvGrpSpPr>
            <p:cNvPr id="6" name="Group 165"/>
            <p:cNvGrpSpPr>
              <a:grpSpLocks/>
            </p:cNvGrpSpPr>
            <p:nvPr userDrawn="1"/>
          </p:nvGrpSpPr>
          <p:grpSpPr bwMode="auto">
            <a:xfrm>
              <a:off x="5893" y="2251"/>
              <a:ext cx="466" cy="119"/>
              <a:chOff x="5893" y="2251"/>
              <a:chExt cx="466" cy="119"/>
            </a:xfrm>
          </p:grpSpPr>
          <p:sp>
            <p:nvSpPr>
              <p:cNvPr id="133" name="Rectangle 166"/>
              <p:cNvSpPr>
                <a:spLocks noChangeArrowheads="1"/>
              </p:cNvSpPr>
              <p:nvPr userDrawn="1"/>
            </p:nvSpPr>
            <p:spPr bwMode="auto">
              <a:xfrm flipV="1">
                <a:off x="6126" y="2251"/>
                <a:ext cx="116" cy="119"/>
              </a:xfrm>
              <a:prstGeom prst="rect">
                <a:avLst/>
              </a:prstGeom>
              <a:solidFill>
                <a:srgbClr val="FF9900"/>
              </a:solidFill>
              <a:ln w="9525">
                <a:noFill/>
                <a:miter lim="800000"/>
                <a:headEnd/>
                <a:tailEnd/>
              </a:ln>
              <a:effectLst/>
            </p:spPr>
            <p:txBody>
              <a:bodyPr wrap="none" anchor="ctr"/>
              <a:lstStyle/>
              <a:p>
                <a:pPr eaLnBrk="1" hangingPunct="1">
                  <a:defRPr/>
                </a:pPr>
                <a:endParaRPr lang="zh-CN" altLang="en-US" sz="1800" dirty="0">
                  <a:solidFill>
                    <a:srgbClr val="000000"/>
                  </a:solidFill>
                  <a:latin typeface="Calibri" pitchFamily="34" charset="0"/>
                  <a:ea typeface="宋体" charset="-122"/>
                </a:endParaRPr>
              </a:p>
            </p:txBody>
          </p:sp>
          <p:sp>
            <p:nvSpPr>
              <p:cNvPr id="134" name="Rectangle 167"/>
              <p:cNvSpPr>
                <a:spLocks noChangeArrowheads="1"/>
              </p:cNvSpPr>
              <p:nvPr userDrawn="1"/>
            </p:nvSpPr>
            <p:spPr bwMode="auto">
              <a:xfrm flipV="1">
                <a:off x="6242" y="2251"/>
                <a:ext cx="117" cy="119"/>
              </a:xfrm>
              <a:prstGeom prst="rect">
                <a:avLst/>
              </a:prstGeom>
              <a:solidFill>
                <a:srgbClr val="CCCCCC"/>
              </a:solidFill>
              <a:ln w="9525">
                <a:noFill/>
                <a:miter lim="800000"/>
                <a:headEnd/>
                <a:tailEnd/>
              </a:ln>
              <a:effectLst/>
            </p:spPr>
            <p:txBody>
              <a:bodyPr wrap="none" anchor="ctr"/>
              <a:lstStyle/>
              <a:p>
                <a:pPr eaLnBrk="1" hangingPunct="1">
                  <a:defRPr/>
                </a:pPr>
                <a:endParaRPr lang="zh-CN" altLang="en-US" sz="1800" dirty="0">
                  <a:solidFill>
                    <a:srgbClr val="000000"/>
                  </a:solidFill>
                  <a:latin typeface="Calibri" pitchFamily="34" charset="0"/>
                  <a:ea typeface="宋体" charset="-122"/>
                </a:endParaRPr>
              </a:p>
            </p:txBody>
          </p:sp>
          <p:sp>
            <p:nvSpPr>
              <p:cNvPr id="135" name="Rectangle 168"/>
              <p:cNvSpPr>
                <a:spLocks noChangeArrowheads="1"/>
              </p:cNvSpPr>
              <p:nvPr userDrawn="1"/>
            </p:nvSpPr>
            <p:spPr bwMode="auto">
              <a:xfrm flipV="1">
                <a:off x="5893" y="2251"/>
                <a:ext cx="117" cy="119"/>
              </a:xfrm>
              <a:prstGeom prst="rect">
                <a:avLst/>
              </a:prstGeom>
              <a:solidFill>
                <a:srgbClr val="99CCFF"/>
              </a:solidFill>
              <a:ln w="9525">
                <a:noFill/>
                <a:miter lim="800000"/>
                <a:headEnd/>
                <a:tailEnd/>
              </a:ln>
              <a:effectLst/>
            </p:spPr>
            <p:txBody>
              <a:bodyPr wrap="none" anchor="ctr"/>
              <a:lstStyle/>
              <a:p>
                <a:pPr eaLnBrk="1" hangingPunct="1">
                  <a:defRPr/>
                </a:pPr>
                <a:endParaRPr lang="zh-CN" altLang="en-US" sz="1800" dirty="0">
                  <a:solidFill>
                    <a:srgbClr val="000000"/>
                  </a:solidFill>
                  <a:latin typeface="Calibri" pitchFamily="34" charset="0"/>
                  <a:ea typeface="宋体" charset="-122"/>
                </a:endParaRPr>
              </a:p>
            </p:txBody>
          </p:sp>
          <p:sp>
            <p:nvSpPr>
              <p:cNvPr id="136" name="Rectangle 169"/>
              <p:cNvSpPr>
                <a:spLocks noChangeArrowheads="1"/>
              </p:cNvSpPr>
              <p:nvPr userDrawn="1"/>
            </p:nvSpPr>
            <p:spPr bwMode="auto">
              <a:xfrm flipV="1">
                <a:off x="6010" y="2251"/>
                <a:ext cx="116" cy="119"/>
              </a:xfrm>
              <a:prstGeom prst="rect">
                <a:avLst/>
              </a:prstGeom>
              <a:solidFill>
                <a:srgbClr val="669900"/>
              </a:solidFill>
              <a:ln w="9525">
                <a:noFill/>
                <a:miter lim="800000"/>
                <a:headEnd/>
                <a:tailEnd/>
              </a:ln>
              <a:effectLst/>
            </p:spPr>
            <p:txBody>
              <a:bodyPr wrap="none" anchor="ctr"/>
              <a:lstStyle/>
              <a:p>
                <a:pPr eaLnBrk="1" hangingPunct="1">
                  <a:defRPr/>
                </a:pPr>
                <a:endParaRPr lang="zh-CN" altLang="en-US" sz="1800" dirty="0">
                  <a:solidFill>
                    <a:srgbClr val="000000"/>
                  </a:solidFill>
                  <a:latin typeface="Calibri" pitchFamily="34" charset="0"/>
                  <a:ea typeface="宋体" charset="-122"/>
                </a:endParaRPr>
              </a:p>
            </p:txBody>
          </p:sp>
        </p:grpSp>
        <p:grpSp>
          <p:nvGrpSpPr>
            <p:cNvPr id="7" name="Group 170"/>
            <p:cNvGrpSpPr>
              <a:grpSpLocks/>
            </p:cNvGrpSpPr>
            <p:nvPr userDrawn="1"/>
          </p:nvGrpSpPr>
          <p:grpSpPr bwMode="auto">
            <a:xfrm>
              <a:off x="5893" y="2886"/>
              <a:ext cx="466" cy="115"/>
              <a:chOff x="5893" y="2886"/>
              <a:chExt cx="466" cy="115"/>
            </a:xfrm>
          </p:grpSpPr>
          <p:sp>
            <p:nvSpPr>
              <p:cNvPr id="129" name="Rectangle 171"/>
              <p:cNvSpPr>
                <a:spLocks noChangeArrowheads="1"/>
              </p:cNvSpPr>
              <p:nvPr userDrawn="1"/>
            </p:nvSpPr>
            <p:spPr bwMode="auto">
              <a:xfrm flipV="1">
                <a:off x="6010" y="2886"/>
                <a:ext cx="116" cy="115"/>
              </a:xfrm>
              <a:prstGeom prst="rect">
                <a:avLst/>
              </a:prstGeom>
              <a:solidFill>
                <a:srgbClr val="FF9900"/>
              </a:solidFill>
              <a:ln w="9525">
                <a:noFill/>
                <a:miter lim="800000"/>
                <a:headEnd/>
                <a:tailEnd/>
              </a:ln>
              <a:effectLst/>
            </p:spPr>
            <p:txBody>
              <a:bodyPr wrap="none" anchor="ctr"/>
              <a:lstStyle/>
              <a:p>
                <a:pPr eaLnBrk="1" hangingPunct="1">
                  <a:defRPr/>
                </a:pPr>
                <a:endParaRPr lang="zh-CN" altLang="en-US" sz="1800" dirty="0">
                  <a:solidFill>
                    <a:srgbClr val="000000"/>
                  </a:solidFill>
                  <a:latin typeface="Calibri" pitchFamily="34" charset="0"/>
                  <a:ea typeface="宋体" charset="-122"/>
                </a:endParaRPr>
              </a:p>
            </p:txBody>
          </p:sp>
          <p:sp>
            <p:nvSpPr>
              <p:cNvPr id="130" name="Rectangle 172"/>
              <p:cNvSpPr>
                <a:spLocks noChangeArrowheads="1"/>
              </p:cNvSpPr>
              <p:nvPr userDrawn="1"/>
            </p:nvSpPr>
            <p:spPr bwMode="auto">
              <a:xfrm flipV="1">
                <a:off x="6126" y="2886"/>
                <a:ext cx="116" cy="115"/>
              </a:xfrm>
              <a:prstGeom prst="rect">
                <a:avLst/>
              </a:prstGeom>
              <a:solidFill>
                <a:srgbClr val="FFCC99"/>
              </a:solidFill>
              <a:ln w="9525">
                <a:noFill/>
                <a:miter lim="800000"/>
                <a:headEnd/>
                <a:tailEnd/>
              </a:ln>
              <a:effectLst/>
            </p:spPr>
            <p:txBody>
              <a:bodyPr wrap="none" anchor="ctr"/>
              <a:lstStyle/>
              <a:p>
                <a:pPr eaLnBrk="1" hangingPunct="1">
                  <a:defRPr/>
                </a:pPr>
                <a:endParaRPr lang="zh-CN" altLang="en-US" sz="1800" dirty="0">
                  <a:solidFill>
                    <a:srgbClr val="000000"/>
                  </a:solidFill>
                  <a:latin typeface="Calibri" pitchFamily="34" charset="0"/>
                  <a:ea typeface="宋体" charset="-122"/>
                </a:endParaRPr>
              </a:p>
            </p:txBody>
          </p:sp>
          <p:sp>
            <p:nvSpPr>
              <p:cNvPr id="131" name="Rectangle 173"/>
              <p:cNvSpPr>
                <a:spLocks noChangeArrowheads="1"/>
              </p:cNvSpPr>
              <p:nvPr userDrawn="1"/>
            </p:nvSpPr>
            <p:spPr bwMode="auto">
              <a:xfrm flipV="1">
                <a:off x="6242" y="2886"/>
                <a:ext cx="117" cy="115"/>
              </a:xfrm>
              <a:prstGeom prst="rect">
                <a:avLst/>
              </a:prstGeom>
              <a:solidFill>
                <a:srgbClr val="FFCC66"/>
              </a:solidFill>
              <a:ln w="9525">
                <a:noFill/>
                <a:miter lim="800000"/>
                <a:headEnd/>
                <a:tailEnd/>
              </a:ln>
              <a:effectLst/>
            </p:spPr>
            <p:txBody>
              <a:bodyPr wrap="none" anchor="ctr"/>
              <a:lstStyle/>
              <a:p>
                <a:pPr eaLnBrk="1" hangingPunct="1">
                  <a:defRPr/>
                </a:pPr>
                <a:endParaRPr lang="zh-CN" altLang="en-US" sz="1800" dirty="0">
                  <a:solidFill>
                    <a:srgbClr val="000000"/>
                  </a:solidFill>
                  <a:latin typeface="Calibri" pitchFamily="34" charset="0"/>
                  <a:ea typeface="宋体" charset="-122"/>
                </a:endParaRPr>
              </a:p>
            </p:txBody>
          </p:sp>
          <p:sp>
            <p:nvSpPr>
              <p:cNvPr id="132" name="Rectangle 174"/>
              <p:cNvSpPr>
                <a:spLocks noChangeArrowheads="1"/>
              </p:cNvSpPr>
              <p:nvPr userDrawn="1"/>
            </p:nvSpPr>
            <p:spPr bwMode="auto">
              <a:xfrm flipV="1">
                <a:off x="5893" y="2886"/>
                <a:ext cx="117" cy="115"/>
              </a:xfrm>
              <a:prstGeom prst="rect">
                <a:avLst/>
              </a:prstGeom>
              <a:solidFill>
                <a:srgbClr val="000000"/>
              </a:solidFill>
              <a:ln w="9525">
                <a:noFill/>
                <a:miter lim="800000"/>
                <a:headEnd/>
                <a:tailEnd/>
              </a:ln>
              <a:effectLst/>
            </p:spPr>
            <p:txBody>
              <a:bodyPr wrap="none" anchor="ctr"/>
              <a:lstStyle/>
              <a:p>
                <a:pPr eaLnBrk="1" hangingPunct="1">
                  <a:defRPr/>
                </a:pPr>
                <a:endParaRPr lang="zh-CN" altLang="en-US" sz="1800" dirty="0">
                  <a:solidFill>
                    <a:srgbClr val="000000"/>
                  </a:solidFill>
                  <a:latin typeface="Calibri" pitchFamily="34" charset="0"/>
                  <a:ea typeface="宋体" charset="-122"/>
                </a:endParaRPr>
              </a:p>
            </p:txBody>
          </p:sp>
        </p:grpSp>
        <p:grpSp>
          <p:nvGrpSpPr>
            <p:cNvPr id="8" name="Group 175"/>
            <p:cNvGrpSpPr>
              <a:grpSpLocks/>
            </p:cNvGrpSpPr>
            <p:nvPr userDrawn="1"/>
          </p:nvGrpSpPr>
          <p:grpSpPr bwMode="auto">
            <a:xfrm>
              <a:off x="5893" y="3022"/>
              <a:ext cx="466" cy="115"/>
              <a:chOff x="5893" y="3022"/>
              <a:chExt cx="466" cy="115"/>
            </a:xfrm>
          </p:grpSpPr>
          <p:sp>
            <p:nvSpPr>
              <p:cNvPr id="125" name="Rectangle 176"/>
              <p:cNvSpPr>
                <a:spLocks noChangeArrowheads="1"/>
              </p:cNvSpPr>
              <p:nvPr userDrawn="1"/>
            </p:nvSpPr>
            <p:spPr bwMode="auto">
              <a:xfrm flipV="1">
                <a:off x="6010" y="3022"/>
                <a:ext cx="116" cy="115"/>
              </a:xfrm>
              <a:prstGeom prst="rect">
                <a:avLst/>
              </a:prstGeom>
              <a:solidFill>
                <a:srgbClr val="006699"/>
              </a:solidFill>
              <a:ln w="9525">
                <a:noFill/>
                <a:miter lim="800000"/>
                <a:headEnd/>
                <a:tailEnd/>
              </a:ln>
              <a:effectLst/>
            </p:spPr>
            <p:txBody>
              <a:bodyPr wrap="none" anchor="ctr"/>
              <a:lstStyle/>
              <a:p>
                <a:pPr eaLnBrk="1" hangingPunct="1">
                  <a:defRPr/>
                </a:pPr>
                <a:endParaRPr lang="zh-CN" altLang="en-US" sz="1800" dirty="0">
                  <a:solidFill>
                    <a:srgbClr val="000000"/>
                  </a:solidFill>
                  <a:latin typeface="Calibri" pitchFamily="34" charset="0"/>
                  <a:ea typeface="宋体" charset="-122"/>
                </a:endParaRPr>
              </a:p>
            </p:txBody>
          </p:sp>
          <p:sp>
            <p:nvSpPr>
              <p:cNvPr id="126" name="Rectangle 177"/>
              <p:cNvSpPr>
                <a:spLocks noChangeArrowheads="1"/>
              </p:cNvSpPr>
              <p:nvPr userDrawn="1"/>
            </p:nvSpPr>
            <p:spPr bwMode="auto">
              <a:xfrm flipV="1">
                <a:off x="6126" y="3022"/>
                <a:ext cx="116" cy="115"/>
              </a:xfrm>
              <a:prstGeom prst="rect">
                <a:avLst/>
              </a:prstGeom>
              <a:solidFill>
                <a:srgbClr val="99CCFF"/>
              </a:solidFill>
              <a:ln w="9525">
                <a:noFill/>
                <a:miter lim="800000"/>
                <a:headEnd/>
                <a:tailEnd/>
              </a:ln>
              <a:effectLst/>
            </p:spPr>
            <p:txBody>
              <a:bodyPr wrap="none" anchor="ctr"/>
              <a:lstStyle/>
              <a:p>
                <a:pPr eaLnBrk="1" hangingPunct="1">
                  <a:defRPr/>
                </a:pPr>
                <a:endParaRPr lang="zh-CN" altLang="en-US" sz="1800" dirty="0">
                  <a:solidFill>
                    <a:srgbClr val="000000"/>
                  </a:solidFill>
                  <a:latin typeface="Calibri" pitchFamily="34" charset="0"/>
                  <a:ea typeface="宋体" charset="-122"/>
                </a:endParaRPr>
              </a:p>
            </p:txBody>
          </p:sp>
          <p:sp>
            <p:nvSpPr>
              <p:cNvPr id="127" name="Rectangle 178"/>
              <p:cNvSpPr>
                <a:spLocks noChangeArrowheads="1"/>
              </p:cNvSpPr>
              <p:nvPr userDrawn="1"/>
            </p:nvSpPr>
            <p:spPr bwMode="auto">
              <a:xfrm flipV="1">
                <a:off x="6242" y="3022"/>
                <a:ext cx="117" cy="115"/>
              </a:xfrm>
              <a:prstGeom prst="rect">
                <a:avLst/>
              </a:prstGeom>
              <a:solidFill>
                <a:srgbClr val="CCCCFF"/>
              </a:solidFill>
              <a:ln w="9525">
                <a:noFill/>
                <a:miter lim="800000"/>
                <a:headEnd/>
                <a:tailEnd/>
              </a:ln>
              <a:effectLst/>
            </p:spPr>
            <p:txBody>
              <a:bodyPr wrap="none" anchor="ctr"/>
              <a:lstStyle/>
              <a:p>
                <a:pPr eaLnBrk="1" hangingPunct="1">
                  <a:defRPr/>
                </a:pPr>
                <a:endParaRPr lang="zh-CN" altLang="en-US" sz="1800" dirty="0">
                  <a:solidFill>
                    <a:srgbClr val="000000"/>
                  </a:solidFill>
                  <a:latin typeface="Calibri" pitchFamily="34" charset="0"/>
                  <a:ea typeface="宋体" charset="-122"/>
                </a:endParaRPr>
              </a:p>
            </p:txBody>
          </p:sp>
          <p:sp>
            <p:nvSpPr>
              <p:cNvPr id="128" name="Rectangle 179"/>
              <p:cNvSpPr>
                <a:spLocks noChangeArrowheads="1"/>
              </p:cNvSpPr>
              <p:nvPr userDrawn="1"/>
            </p:nvSpPr>
            <p:spPr bwMode="auto">
              <a:xfrm flipV="1">
                <a:off x="5893" y="3022"/>
                <a:ext cx="117" cy="115"/>
              </a:xfrm>
              <a:prstGeom prst="rect">
                <a:avLst/>
              </a:prstGeom>
              <a:solidFill>
                <a:srgbClr val="990000"/>
              </a:solidFill>
              <a:ln w="9525">
                <a:noFill/>
                <a:miter lim="800000"/>
                <a:headEnd/>
                <a:tailEnd/>
              </a:ln>
              <a:effectLst/>
            </p:spPr>
            <p:txBody>
              <a:bodyPr wrap="none" anchor="ctr"/>
              <a:lstStyle/>
              <a:p>
                <a:pPr eaLnBrk="1" hangingPunct="1">
                  <a:defRPr/>
                </a:pPr>
                <a:endParaRPr lang="zh-CN" altLang="en-US" sz="1800" dirty="0">
                  <a:solidFill>
                    <a:srgbClr val="000000"/>
                  </a:solidFill>
                  <a:latin typeface="Calibri" pitchFamily="34" charset="0"/>
                  <a:ea typeface="宋体" charset="-122"/>
                </a:endParaRPr>
              </a:p>
            </p:txBody>
          </p:sp>
        </p:grpSp>
        <p:grpSp>
          <p:nvGrpSpPr>
            <p:cNvPr id="9" name="Group 180"/>
            <p:cNvGrpSpPr>
              <a:grpSpLocks/>
            </p:cNvGrpSpPr>
            <p:nvPr userDrawn="1"/>
          </p:nvGrpSpPr>
          <p:grpSpPr bwMode="auto">
            <a:xfrm>
              <a:off x="5893" y="3158"/>
              <a:ext cx="466" cy="115"/>
              <a:chOff x="5893" y="3158"/>
              <a:chExt cx="466" cy="115"/>
            </a:xfrm>
          </p:grpSpPr>
          <p:sp>
            <p:nvSpPr>
              <p:cNvPr id="121" name="Rectangle 181"/>
              <p:cNvSpPr>
                <a:spLocks noChangeArrowheads="1"/>
              </p:cNvSpPr>
              <p:nvPr userDrawn="1"/>
            </p:nvSpPr>
            <p:spPr bwMode="auto">
              <a:xfrm flipV="1">
                <a:off x="6010" y="3158"/>
                <a:ext cx="116" cy="115"/>
              </a:xfrm>
              <a:prstGeom prst="rect">
                <a:avLst/>
              </a:prstGeom>
              <a:solidFill>
                <a:srgbClr val="009999"/>
              </a:solidFill>
              <a:ln w="9525">
                <a:noFill/>
                <a:miter lim="800000"/>
                <a:headEnd/>
                <a:tailEnd/>
              </a:ln>
              <a:effectLst/>
            </p:spPr>
            <p:txBody>
              <a:bodyPr wrap="none" anchor="ctr"/>
              <a:lstStyle/>
              <a:p>
                <a:pPr eaLnBrk="1" hangingPunct="1">
                  <a:defRPr/>
                </a:pPr>
                <a:endParaRPr lang="zh-CN" altLang="en-US" sz="1800" dirty="0">
                  <a:solidFill>
                    <a:srgbClr val="000000"/>
                  </a:solidFill>
                  <a:latin typeface="Calibri" pitchFamily="34" charset="0"/>
                  <a:ea typeface="宋体" charset="-122"/>
                </a:endParaRPr>
              </a:p>
            </p:txBody>
          </p:sp>
          <p:sp>
            <p:nvSpPr>
              <p:cNvPr id="122" name="Rectangle 182"/>
              <p:cNvSpPr>
                <a:spLocks noChangeArrowheads="1"/>
              </p:cNvSpPr>
              <p:nvPr userDrawn="1"/>
            </p:nvSpPr>
            <p:spPr bwMode="auto">
              <a:xfrm flipV="1">
                <a:off x="6126" y="3158"/>
                <a:ext cx="116" cy="115"/>
              </a:xfrm>
              <a:prstGeom prst="rect">
                <a:avLst/>
              </a:prstGeom>
              <a:solidFill>
                <a:srgbClr val="CCFF99"/>
              </a:solidFill>
              <a:ln w="9525">
                <a:noFill/>
                <a:miter lim="800000"/>
                <a:headEnd/>
                <a:tailEnd/>
              </a:ln>
              <a:effectLst/>
            </p:spPr>
            <p:txBody>
              <a:bodyPr wrap="none" anchor="ctr"/>
              <a:lstStyle/>
              <a:p>
                <a:pPr eaLnBrk="1" hangingPunct="1">
                  <a:defRPr/>
                </a:pPr>
                <a:endParaRPr lang="zh-CN" altLang="en-US" sz="1800" dirty="0">
                  <a:solidFill>
                    <a:srgbClr val="000000"/>
                  </a:solidFill>
                  <a:latin typeface="Calibri" pitchFamily="34" charset="0"/>
                  <a:ea typeface="宋体" charset="-122"/>
                </a:endParaRPr>
              </a:p>
            </p:txBody>
          </p:sp>
          <p:sp>
            <p:nvSpPr>
              <p:cNvPr id="123" name="Rectangle 183"/>
              <p:cNvSpPr>
                <a:spLocks noChangeArrowheads="1"/>
              </p:cNvSpPr>
              <p:nvPr userDrawn="1"/>
            </p:nvSpPr>
            <p:spPr bwMode="auto">
              <a:xfrm flipV="1">
                <a:off x="6242" y="3158"/>
                <a:ext cx="117" cy="115"/>
              </a:xfrm>
              <a:prstGeom prst="rect">
                <a:avLst/>
              </a:prstGeom>
              <a:solidFill>
                <a:srgbClr val="99CCCC"/>
              </a:solidFill>
              <a:ln w="9525">
                <a:noFill/>
                <a:miter lim="800000"/>
                <a:headEnd/>
                <a:tailEnd/>
              </a:ln>
              <a:effectLst/>
            </p:spPr>
            <p:txBody>
              <a:bodyPr wrap="none" anchor="ctr"/>
              <a:lstStyle/>
              <a:p>
                <a:pPr eaLnBrk="1" hangingPunct="1">
                  <a:defRPr/>
                </a:pPr>
                <a:endParaRPr lang="zh-CN" altLang="en-US" sz="1800" dirty="0">
                  <a:solidFill>
                    <a:srgbClr val="000000"/>
                  </a:solidFill>
                  <a:latin typeface="Calibri" pitchFamily="34" charset="0"/>
                  <a:ea typeface="宋体" charset="-122"/>
                </a:endParaRPr>
              </a:p>
            </p:txBody>
          </p:sp>
          <p:sp>
            <p:nvSpPr>
              <p:cNvPr id="124" name="Rectangle 184"/>
              <p:cNvSpPr>
                <a:spLocks noChangeArrowheads="1"/>
              </p:cNvSpPr>
              <p:nvPr userDrawn="1"/>
            </p:nvSpPr>
            <p:spPr bwMode="auto">
              <a:xfrm flipV="1">
                <a:off x="5893" y="3158"/>
                <a:ext cx="117" cy="115"/>
              </a:xfrm>
              <a:prstGeom prst="rect">
                <a:avLst/>
              </a:prstGeom>
              <a:solidFill>
                <a:srgbClr val="990000"/>
              </a:solidFill>
              <a:ln w="9525">
                <a:noFill/>
                <a:miter lim="800000"/>
                <a:headEnd/>
                <a:tailEnd/>
              </a:ln>
              <a:effectLst/>
            </p:spPr>
            <p:txBody>
              <a:bodyPr wrap="none" anchor="ctr"/>
              <a:lstStyle/>
              <a:p>
                <a:pPr eaLnBrk="1" hangingPunct="1">
                  <a:defRPr/>
                </a:pPr>
                <a:endParaRPr lang="zh-CN" altLang="en-US" sz="1800" dirty="0">
                  <a:solidFill>
                    <a:srgbClr val="000000"/>
                  </a:solidFill>
                  <a:latin typeface="Calibri" pitchFamily="34" charset="0"/>
                  <a:ea typeface="宋体" charset="-122"/>
                </a:endParaRPr>
              </a:p>
            </p:txBody>
          </p:sp>
        </p:grpSp>
        <p:grpSp>
          <p:nvGrpSpPr>
            <p:cNvPr id="10" name="Group 185"/>
            <p:cNvGrpSpPr>
              <a:grpSpLocks/>
            </p:cNvGrpSpPr>
            <p:nvPr userDrawn="1"/>
          </p:nvGrpSpPr>
          <p:grpSpPr bwMode="auto">
            <a:xfrm>
              <a:off x="5893" y="3385"/>
              <a:ext cx="466" cy="115"/>
              <a:chOff x="5893" y="3385"/>
              <a:chExt cx="466" cy="115"/>
            </a:xfrm>
          </p:grpSpPr>
          <p:sp>
            <p:nvSpPr>
              <p:cNvPr id="117" name="Rectangle 186"/>
              <p:cNvSpPr>
                <a:spLocks noChangeArrowheads="1"/>
              </p:cNvSpPr>
              <p:nvPr userDrawn="1"/>
            </p:nvSpPr>
            <p:spPr bwMode="auto">
              <a:xfrm flipV="1">
                <a:off x="6010" y="3385"/>
                <a:ext cx="116" cy="115"/>
              </a:xfrm>
              <a:prstGeom prst="rect">
                <a:avLst/>
              </a:prstGeom>
              <a:solidFill>
                <a:srgbClr val="FF9900"/>
              </a:solidFill>
              <a:ln w="9525">
                <a:noFill/>
                <a:miter lim="800000"/>
                <a:headEnd/>
                <a:tailEnd/>
              </a:ln>
              <a:effectLst/>
            </p:spPr>
            <p:txBody>
              <a:bodyPr wrap="none" anchor="ctr"/>
              <a:lstStyle/>
              <a:p>
                <a:pPr eaLnBrk="1" hangingPunct="1">
                  <a:defRPr/>
                </a:pPr>
                <a:endParaRPr lang="zh-CN" altLang="en-US" sz="1800" dirty="0">
                  <a:solidFill>
                    <a:srgbClr val="000000"/>
                  </a:solidFill>
                  <a:latin typeface="Calibri" pitchFamily="34" charset="0"/>
                  <a:ea typeface="宋体" charset="-122"/>
                </a:endParaRPr>
              </a:p>
            </p:txBody>
          </p:sp>
          <p:sp>
            <p:nvSpPr>
              <p:cNvPr id="118" name="Rectangle 187"/>
              <p:cNvSpPr>
                <a:spLocks noChangeArrowheads="1"/>
              </p:cNvSpPr>
              <p:nvPr userDrawn="1"/>
            </p:nvSpPr>
            <p:spPr bwMode="auto">
              <a:xfrm flipV="1">
                <a:off x="6126" y="3385"/>
                <a:ext cx="116" cy="115"/>
              </a:xfrm>
              <a:prstGeom prst="rect">
                <a:avLst/>
              </a:prstGeom>
              <a:solidFill>
                <a:srgbClr val="FFCC99"/>
              </a:solidFill>
              <a:ln w="9525">
                <a:noFill/>
                <a:miter lim="800000"/>
                <a:headEnd/>
                <a:tailEnd/>
              </a:ln>
              <a:effectLst/>
            </p:spPr>
            <p:txBody>
              <a:bodyPr wrap="none" anchor="ctr"/>
              <a:lstStyle/>
              <a:p>
                <a:pPr eaLnBrk="1" hangingPunct="1">
                  <a:defRPr/>
                </a:pPr>
                <a:endParaRPr lang="zh-CN" altLang="en-US" sz="1800" dirty="0">
                  <a:solidFill>
                    <a:srgbClr val="000000"/>
                  </a:solidFill>
                  <a:latin typeface="Calibri" pitchFamily="34" charset="0"/>
                  <a:ea typeface="宋体" charset="-122"/>
                </a:endParaRPr>
              </a:p>
            </p:txBody>
          </p:sp>
          <p:sp>
            <p:nvSpPr>
              <p:cNvPr id="119" name="Rectangle 188"/>
              <p:cNvSpPr>
                <a:spLocks noChangeArrowheads="1"/>
              </p:cNvSpPr>
              <p:nvPr userDrawn="1"/>
            </p:nvSpPr>
            <p:spPr bwMode="auto">
              <a:xfrm flipV="1">
                <a:off x="6242" y="3385"/>
                <a:ext cx="117" cy="115"/>
              </a:xfrm>
              <a:prstGeom prst="rect">
                <a:avLst/>
              </a:prstGeom>
              <a:solidFill>
                <a:srgbClr val="FFCC66"/>
              </a:solidFill>
              <a:ln w="9525">
                <a:noFill/>
                <a:miter lim="800000"/>
                <a:headEnd/>
                <a:tailEnd/>
              </a:ln>
              <a:effectLst/>
            </p:spPr>
            <p:txBody>
              <a:bodyPr wrap="none" anchor="ctr"/>
              <a:lstStyle/>
              <a:p>
                <a:pPr eaLnBrk="1" hangingPunct="1">
                  <a:defRPr/>
                </a:pPr>
                <a:endParaRPr lang="zh-CN" altLang="en-US" sz="1800" dirty="0">
                  <a:solidFill>
                    <a:srgbClr val="000000"/>
                  </a:solidFill>
                  <a:latin typeface="Calibri" pitchFamily="34" charset="0"/>
                  <a:ea typeface="宋体" charset="-122"/>
                </a:endParaRPr>
              </a:p>
            </p:txBody>
          </p:sp>
          <p:sp>
            <p:nvSpPr>
              <p:cNvPr id="120" name="Rectangle 189"/>
              <p:cNvSpPr>
                <a:spLocks noChangeArrowheads="1"/>
              </p:cNvSpPr>
              <p:nvPr userDrawn="1"/>
            </p:nvSpPr>
            <p:spPr bwMode="auto">
              <a:xfrm flipV="1">
                <a:off x="5893" y="3385"/>
                <a:ext cx="117" cy="115"/>
              </a:xfrm>
              <a:prstGeom prst="rect">
                <a:avLst/>
              </a:prstGeom>
              <a:solidFill>
                <a:srgbClr val="000000"/>
              </a:solidFill>
              <a:ln w="9525">
                <a:noFill/>
                <a:miter lim="800000"/>
                <a:headEnd/>
                <a:tailEnd/>
              </a:ln>
              <a:effectLst/>
            </p:spPr>
            <p:txBody>
              <a:bodyPr wrap="none" anchor="ctr"/>
              <a:lstStyle/>
              <a:p>
                <a:pPr eaLnBrk="1" hangingPunct="1">
                  <a:defRPr/>
                </a:pPr>
                <a:endParaRPr lang="zh-CN" altLang="en-US" sz="1800" dirty="0">
                  <a:solidFill>
                    <a:srgbClr val="000000"/>
                  </a:solidFill>
                  <a:latin typeface="Calibri" pitchFamily="34" charset="0"/>
                  <a:ea typeface="宋体" charset="-122"/>
                </a:endParaRPr>
              </a:p>
            </p:txBody>
          </p:sp>
        </p:grpSp>
        <p:grpSp>
          <p:nvGrpSpPr>
            <p:cNvPr id="11" name="Group 190"/>
            <p:cNvGrpSpPr>
              <a:grpSpLocks/>
            </p:cNvGrpSpPr>
            <p:nvPr userDrawn="1"/>
          </p:nvGrpSpPr>
          <p:grpSpPr bwMode="auto">
            <a:xfrm>
              <a:off x="5893" y="3521"/>
              <a:ext cx="466" cy="115"/>
              <a:chOff x="5893" y="3521"/>
              <a:chExt cx="466" cy="115"/>
            </a:xfrm>
          </p:grpSpPr>
          <p:sp>
            <p:nvSpPr>
              <p:cNvPr id="113" name="Rectangle 191"/>
              <p:cNvSpPr>
                <a:spLocks noChangeArrowheads="1"/>
              </p:cNvSpPr>
              <p:nvPr userDrawn="1"/>
            </p:nvSpPr>
            <p:spPr bwMode="auto">
              <a:xfrm flipV="1">
                <a:off x="6010" y="3521"/>
                <a:ext cx="116" cy="115"/>
              </a:xfrm>
              <a:prstGeom prst="rect">
                <a:avLst/>
              </a:prstGeom>
              <a:solidFill>
                <a:srgbClr val="006699"/>
              </a:solidFill>
              <a:ln w="9525">
                <a:noFill/>
                <a:miter lim="800000"/>
                <a:headEnd/>
                <a:tailEnd/>
              </a:ln>
              <a:effectLst/>
            </p:spPr>
            <p:txBody>
              <a:bodyPr wrap="none" anchor="ctr"/>
              <a:lstStyle/>
              <a:p>
                <a:pPr eaLnBrk="1" hangingPunct="1">
                  <a:defRPr/>
                </a:pPr>
                <a:endParaRPr lang="zh-CN" altLang="en-US" sz="1800" dirty="0">
                  <a:solidFill>
                    <a:srgbClr val="000000"/>
                  </a:solidFill>
                  <a:latin typeface="Calibri" pitchFamily="34" charset="0"/>
                  <a:ea typeface="宋体" charset="-122"/>
                </a:endParaRPr>
              </a:p>
            </p:txBody>
          </p:sp>
          <p:sp>
            <p:nvSpPr>
              <p:cNvPr id="114" name="Rectangle 192"/>
              <p:cNvSpPr>
                <a:spLocks noChangeArrowheads="1"/>
              </p:cNvSpPr>
              <p:nvPr userDrawn="1"/>
            </p:nvSpPr>
            <p:spPr bwMode="auto">
              <a:xfrm flipV="1">
                <a:off x="6126" y="3521"/>
                <a:ext cx="116" cy="115"/>
              </a:xfrm>
              <a:prstGeom prst="rect">
                <a:avLst/>
              </a:prstGeom>
              <a:solidFill>
                <a:srgbClr val="99CCFF"/>
              </a:solidFill>
              <a:ln w="9525">
                <a:noFill/>
                <a:miter lim="800000"/>
                <a:headEnd/>
                <a:tailEnd/>
              </a:ln>
              <a:effectLst/>
            </p:spPr>
            <p:txBody>
              <a:bodyPr wrap="none" anchor="ctr"/>
              <a:lstStyle/>
              <a:p>
                <a:pPr eaLnBrk="1" hangingPunct="1">
                  <a:defRPr/>
                </a:pPr>
                <a:endParaRPr lang="zh-CN" altLang="en-US" sz="1800" dirty="0">
                  <a:solidFill>
                    <a:srgbClr val="000000"/>
                  </a:solidFill>
                  <a:latin typeface="Calibri" pitchFamily="34" charset="0"/>
                  <a:ea typeface="宋体" charset="-122"/>
                </a:endParaRPr>
              </a:p>
            </p:txBody>
          </p:sp>
          <p:sp>
            <p:nvSpPr>
              <p:cNvPr id="115" name="Rectangle 193"/>
              <p:cNvSpPr>
                <a:spLocks noChangeArrowheads="1"/>
              </p:cNvSpPr>
              <p:nvPr userDrawn="1"/>
            </p:nvSpPr>
            <p:spPr bwMode="auto">
              <a:xfrm flipV="1">
                <a:off x="6242" y="3521"/>
                <a:ext cx="117" cy="115"/>
              </a:xfrm>
              <a:prstGeom prst="rect">
                <a:avLst/>
              </a:prstGeom>
              <a:solidFill>
                <a:srgbClr val="CCCCFF"/>
              </a:solidFill>
              <a:ln w="9525">
                <a:noFill/>
                <a:miter lim="800000"/>
                <a:headEnd/>
                <a:tailEnd/>
              </a:ln>
              <a:effectLst/>
            </p:spPr>
            <p:txBody>
              <a:bodyPr wrap="none" anchor="ctr"/>
              <a:lstStyle/>
              <a:p>
                <a:pPr eaLnBrk="1" hangingPunct="1">
                  <a:defRPr/>
                </a:pPr>
                <a:endParaRPr lang="zh-CN" altLang="en-US" sz="1800" dirty="0">
                  <a:solidFill>
                    <a:srgbClr val="000000"/>
                  </a:solidFill>
                  <a:latin typeface="Calibri" pitchFamily="34" charset="0"/>
                  <a:ea typeface="宋体" charset="-122"/>
                </a:endParaRPr>
              </a:p>
            </p:txBody>
          </p:sp>
          <p:sp>
            <p:nvSpPr>
              <p:cNvPr id="116" name="Rectangle 194"/>
              <p:cNvSpPr>
                <a:spLocks noChangeArrowheads="1"/>
              </p:cNvSpPr>
              <p:nvPr userDrawn="1"/>
            </p:nvSpPr>
            <p:spPr bwMode="auto">
              <a:xfrm flipV="1">
                <a:off x="5893" y="3521"/>
                <a:ext cx="117" cy="115"/>
              </a:xfrm>
              <a:prstGeom prst="rect">
                <a:avLst/>
              </a:prstGeom>
              <a:solidFill>
                <a:srgbClr val="000000"/>
              </a:solidFill>
              <a:ln w="9525">
                <a:noFill/>
                <a:miter lim="800000"/>
                <a:headEnd/>
                <a:tailEnd/>
              </a:ln>
              <a:effectLst/>
            </p:spPr>
            <p:txBody>
              <a:bodyPr wrap="none" anchor="ctr"/>
              <a:lstStyle/>
              <a:p>
                <a:pPr eaLnBrk="1" hangingPunct="1">
                  <a:defRPr/>
                </a:pPr>
                <a:endParaRPr lang="zh-CN" altLang="en-US" sz="1800" dirty="0">
                  <a:solidFill>
                    <a:srgbClr val="000000"/>
                  </a:solidFill>
                  <a:latin typeface="Calibri" pitchFamily="34" charset="0"/>
                  <a:ea typeface="宋体" charset="-122"/>
                </a:endParaRPr>
              </a:p>
            </p:txBody>
          </p:sp>
        </p:grpSp>
        <p:grpSp>
          <p:nvGrpSpPr>
            <p:cNvPr id="12" name="Group 195"/>
            <p:cNvGrpSpPr>
              <a:grpSpLocks/>
            </p:cNvGrpSpPr>
            <p:nvPr userDrawn="1"/>
          </p:nvGrpSpPr>
          <p:grpSpPr bwMode="auto">
            <a:xfrm>
              <a:off x="5893" y="3657"/>
              <a:ext cx="466" cy="115"/>
              <a:chOff x="5893" y="3657"/>
              <a:chExt cx="466" cy="115"/>
            </a:xfrm>
          </p:grpSpPr>
          <p:sp>
            <p:nvSpPr>
              <p:cNvPr id="109" name="Rectangle 196"/>
              <p:cNvSpPr>
                <a:spLocks noChangeArrowheads="1"/>
              </p:cNvSpPr>
              <p:nvPr userDrawn="1"/>
            </p:nvSpPr>
            <p:spPr bwMode="auto">
              <a:xfrm flipV="1">
                <a:off x="6010" y="3657"/>
                <a:ext cx="116" cy="115"/>
              </a:xfrm>
              <a:prstGeom prst="rect">
                <a:avLst/>
              </a:prstGeom>
              <a:solidFill>
                <a:srgbClr val="009999"/>
              </a:solidFill>
              <a:ln w="9525">
                <a:noFill/>
                <a:miter lim="800000"/>
                <a:headEnd/>
                <a:tailEnd/>
              </a:ln>
              <a:effectLst/>
            </p:spPr>
            <p:txBody>
              <a:bodyPr wrap="none" anchor="ctr"/>
              <a:lstStyle/>
              <a:p>
                <a:pPr eaLnBrk="1" hangingPunct="1">
                  <a:defRPr/>
                </a:pPr>
                <a:endParaRPr lang="zh-CN" altLang="en-US" sz="1800" dirty="0">
                  <a:solidFill>
                    <a:srgbClr val="000000"/>
                  </a:solidFill>
                  <a:latin typeface="Calibri" pitchFamily="34" charset="0"/>
                  <a:ea typeface="宋体" charset="-122"/>
                </a:endParaRPr>
              </a:p>
            </p:txBody>
          </p:sp>
          <p:sp>
            <p:nvSpPr>
              <p:cNvPr id="110" name="Rectangle 197"/>
              <p:cNvSpPr>
                <a:spLocks noChangeArrowheads="1"/>
              </p:cNvSpPr>
              <p:nvPr userDrawn="1"/>
            </p:nvSpPr>
            <p:spPr bwMode="auto">
              <a:xfrm flipV="1">
                <a:off x="6126" y="3657"/>
                <a:ext cx="116" cy="115"/>
              </a:xfrm>
              <a:prstGeom prst="rect">
                <a:avLst/>
              </a:prstGeom>
              <a:solidFill>
                <a:srgbClr val="CCFF99"/>
              </a:solidFill>
              <a:ln w="9525">
                <a:noFill/>
                <a:miter lim="800000"/>
                <a:headEnd/>
                <a:tailEnd/>
              </a:ln>
              <a:effectLst/>
            </p:spPr>
            <p:txBody>
              <a:bodyPr wrap="none" anchor="ctr"/>
              <a:lstStyle/>
              <a:p>
                <a:pPr eaLnBrk="1" hangingPunct="1">
                  <a:defRPr/>
                </a:pPr>
                <a:endParaRPr lang="zh-CN" altLang="en-US" sz="1800" dirty="0">
                  <a:solidFill>
                    <a:srgbClr val="000000"/>
                  </a:solidFill>
                  <a:latin typeface="Calibri" pitchFamily="34" charset="0"/>
                  <a:ea typeface="宋体" charset="-122"/>
                </a:endParaRPr>
              </a:p>
            </p:txBody>
          </p:sp>
          <p:sp>
            <p:nvSpPr>
              <p:cNvPr id="111" name="Rectangle 198"/>
              <p:cNvSpPr>
                <a:spLocks noChangeArrowheads="1"/>
              </p:cNvSpPr>
              <p:nvPr userDrawn="1"/>
            </p:nvSpPr>
            <p:spPr bwMode="auto">
              <a:xfrm flipV="1">
                <a:off x="6242" y="3657"/>
                <a:ext cx="117" cy="115"/>
              </a:xfrm>
              <a:prstGeom prst="rect">
                <a:avLst/>
              </a:prstGeom>
              <a:solidFill>
                <a:srgbClr val="99CCCC"/>
              </a:solidFill>
              <a:ln w="9525">
                <a:noFill/>
                <a:miter lim="800000"/>
                <a:headEnd/>
                <a:tailEnd/>
              </a:ln>
              <a:effectLst/>
            </p:spPr>
            <p:txBody>
              <a:bodyPr wrap="none" anchor="ctr"/>
              <a:lstStyle/>
              <a:p>
                <a:pPr eaLnBrk="1" hangingPunct="1">
                  <a:defRPr/>
                </a:pPr>
                <a:endParaRPr lang="zh-CN" altLang="en-US" sz="1800" dirty="0">
                  <a:solidFill>
                    <a:srgbClr val="000000"/>
                  </a:solidFill>
                  <a:latin typeface="Calibri" pitchFamily="34" charset="0"/>
                  <a:ea typeface="宋体" charset="-122"/>
                </a:endParaRPr>
              </a:p>
            </p:txBody>
          </p:sp>
          <p:sp>
            <p:nvSpPr>
              <p:cNvPr id="112" name="Rectangle 199"/>
              <p:cNvSpPr>
                <a:spLocks noChangeArrowheads="1"/>
              </p:cNvSpPr>
              <p:nvPr userDrawn="1"/>
            </p:nvSpPr>
            <p:spPr bwMode="auto">
              <a:xfrm flipV="1">
                <a:off x="5893" y="3657"/>
                <a:ext cx="117" cy="115"/>
              </a:xfrm>
              <a:prstGeom prst="rect">
                <a:avLst/>
              </a:prstGeom>
              <a:solidFill>
                <a:srgbClr val="000000"/>
              </a:solidFill>
              <a:ln w="9525">
                <a:noFill/>
                <a:miter lim="800000"/>
                <a:headEnd/>
                <a:tailEnd/>
              </a:ln>
              <a:effectLst/>
            </p:spPr>
            <p:txBody>
              <a:bodyPr wrap="none" anchor="ctr"/>
              <a:lstStyle/>
              <a:p>
                <a:pPr eaLnBrk="1" hangingPunct="1">
                  <a:defRPr/>
                </a:pPr>
                <a:endParaRPr lang="zh-CN" altLang="en-US" sz="1800" dirty="0">
                  <a:solidFill>
                    <a:srgbClr val="000000"/>
                  </a:solidFill>
                  <a:latin typeface="Calibri" pitchFamily="34" charset="0"/>
                  <a:ea typeface="宋体" charset="-122"/>
                </a:endParaRPr>
              </a:p>
            </p:txBody>
          </p:sp>
        </p:grpSp>
        <p:grpSp>
          <p:nvGrpSpPr>
            <p:cNvPr id="13" name="Group 200"/>
            <p:cNvGrpSpPr>
              <a:grpSpLocks/>
            </p:cNvGrpSpPr>
            <p:nvPr userDrawn="1"/>
          </p:nvGrpSpPr>
          <p:grpSpPr bwMode="auto">
            <a:xfrm>
              <a:off x="5893" y="3884"/>
              <a:ext cx="466" cy="115"/>
              <a:chOff x="5893" y="3884"/>
              <a:chExt cx="466" cy="115"/>
            </a:xfrm>
          </p:grpSpPr>
          <p:sp>
            <p:nvSpPr>
              <p:cNvPr id="105" name="Rectangle 201"/>
              <p:cNvSpPr>
                <a:spLocks noChangeArrowheads="1"/>
              </p:cNvSpPr>
              <p:nvPr userDrawn="1"/>
            </p:nvSpPr>
            <p:spPr bwMode="auto">
              <a:xfrm flipV="1">
                <a:off x="6010" y="3884"/>
                <a:ext cx="116" cy="115"/>
              </a:xfrm>
              <a:prstGeom prst="rect">
                <a:avLst/>
              </a:prstGeom>
              <a:solidFill>
                <a:srgbClr val="FF9900"/>
              </a:solidFill>
              <a:ln w="9525">
                <a:noFill/>
                <a:miter lim="800000"/>
                <a:headEnd/>
                <a:tailEnd/>
              </a:ln>
              <a:effectLst/>
            </p:spPr>
            <p:txBody>
              <a:bodyPr wrap="none" anchor="ctr"/>
              <a:lstStyle/>
              <a:p>
                <a:pPr eaLnBrk="1" hangingPunct="1">
                  <a:defRPr/>
                </a:pPr>
                <a:endParaRPr lang="zh-CN" altLang="en-US" sz="1800" dirty="0">
                  <a:solidFill>
                    <a:srgbClr val="000000"/>
                  </a:solidFill>
                  <a:latin typeface="Calibri" pitchFamily="34" charset="0"/>
                  <a:ea typeface="宋体" charset="-122"/>
                </a:endParaRPr>
              </a:p>
            </p:txBody>
          </p:sp>
          <p:sp>
            <p:nvSpPr>
              <p:cNvPr id="106" name="Rectangle 202"/>
              <p:cNvSpPr>
                <a:spLocks noChangeArrowheads="1"/>
              </p:cNvSpPr>
              <p:nvPr userDrawn="1"/>
            </p:nvSpPr>
            <p:spPr bwMode="auto">
              <a:xfrm flipV="1">
                <a:off x="6126" y="3884"/>
                <a:ext cx="116" cy="115"/>
              </a:xfrm>
              <a:prstGeom prst="rect">
                <a:avLst/>
              </a:prstGeom>
              <a:solidFill>
                <a:srgbClr val="FFCC99"/>
              </a:solidFill>
              <a:ln w="9525">
                <a:noFill/>
                <a:miter lim="800000"/>
                <a:headEnd/>
                <a:tailEnd/>
              </a:ln>
              <a:effectLst/>
            </p:spPr>
            <p:txBody>
              <a:bodyPr wrap="none" anchor="ctr"/>
              <a:lstStyle/>
              <a:p>
                <a:pPr eaLnBrk="1" hangingPunct="1">
                  <a:defRPr/>
                </a:pPr>
                <a:endParaRPr lang="zh-CN" altLang="en-US" sz="1800" dirty="0">
                  <a:solidFill>
                    <a:srgbClr val="000000"/>
                  </a:solidFill>
                  <a:latin typeface="Calibri" pitchFamily="34" charset="0"/>
                  <a:ea typeface="宋体" charset="-122"/>
                </a:endParaRPr>
              </a:p>
            </p:txBody>
          </p:sp>
          <p:sp>
            <p:nvSpPr>
              <p:cNvPr id="107" name="Rectangle 203"/>
              <p:cNvSpPr>
                <a:spLocks noChangeArrowheads="1"/>
              </p:cNvSpPr>
              <p:nvPr userDrawn="1"/>
            </p:nvSpPr>
            <p:spPr bwMode="auto">
              <a:xfrm flipV="1">
                <a:off x="6242" y="3884"/>
                <a:ext cx="117" cy="115"/>
              </a:xfrm>
              <a:prstGeom prst="rect">
                <a:avLst/>
              </a:prstGeom>
              <a:solidFill>
                <a:srgbClr val="FFCC66"/>
              </a:solidFill>
              <a:ln w="9525">
                <a:noFill/>
                <a:miter lim="800000"/>
                <a:headEnd/>
                <a:tailEnd/>
              </a:ln>
              <a:effectLst/>
            </p:spPr>
            <p:txBody>
              <a:bodyPr wrap="none" anchor="ctr"/>
              <a:lstStyle/>
              <a:p>
                <a:pPr eaLnBrk="1" hangingPunct="1">
                  <a:defRPr/>
                </a:pPr>
                <a:endParaRPr lang="zh-CN" altLang="en-US" sz="1800" dirty="0">
                  <a:solidFill>
                    <a:srgbClr val="000000"/>
                  </a:solidFill>
                  <a:latin typeface="Calibri" pitchFamily="34" charset="0"/>
                  <a:ea typeface="宋体" charset="-122"/>
                </a:endParaRPr>
              </a:p>
            </p:txBody>
          </p:sp>
          <p:sp>
            <p:nvSpPr>
              <p:cNvPr id="108" name="Rectangle 204"/>
              <p:cNvSpPr>
                <a:spLocks noChangeArrowheads="1"/>
              </p:cNvSpPr>
              <p:nvPr userDrawn="1"/>
            </p:nvSpPr>
            <p:spPr bwMode="auto">
              <a:xfrm flipV="1">
                <a:off x="5893" y="3884"/>
                <a:ext cx="117" cy="115"/>
              </a:xfrm>
              <a:prstGeom prst="rect">
                <a:avLst/>
              </a:prstGeom>
              <a:solidFill>
                <a:srgbClr val="808080"/>
              </a:solidFill>
              <a:ln w="9525">
                <a:noFill/>
                <a:miter lim="800000"/>
                <a:headEnd/>
                <a:tailEnd/>
              </a:ln>
              <a:effectLst/>
            </p:spPr>
            <p:txBody>
              <a:bodyPr wrap="none" anchor="ctr"/>
              <a:lstStyle/>
              <a:p>
                <a:pPr eaLnBrk="1" hangingPunct="1">
                  <a:defRPr/>
                </a:pPr>
                <a:endParaRPr lang="zh-CN" altLang="en-US" sz="1800" dirty="0">
                  <a:solidFill>
                    <a:srgbClr val="000000"/>
                  </a:solidFill>
                  <a:latin typeface="Calibri" pitchFamily="34" charset="0"/>
                  <a:ea typeface="宋体" charset="-122"/>
                </a:endParaRPr>
              </a:p>
            </p:txBody>
          </p:sp>
        </p:grpSp>
        <p:grpSp>
          <p:nvGrpSpPr>
            <p:cNvPr id="14" name="Group 205"/>
            <p:cNvGrpSpPr>
              <a:grpSpLocks/>
            </p:cNvGrpSpPr>
            <p:nvPr userDrawn="1"/>
          </p:nvGrpSpPr>
          <p:grpSpPr bwMode="auto">
            <a:xfrm>
              <a:off x="5893" y="4026"/>
              <a:ext cx="466" cy="115"/>
              <a:chOff x="5893" y="4026"/>
              <a:chExt cx="466" cy="115"/>
            </a:xfrm>
          </p:grpSpPr>
          <p:sp>
            <p:nvSpPr>
              <p:cNvPr id="101" name="Rectangle 206"/>
              <p:cNvSpPr>
                <a:spLocks noChangeArrowheads="1"/>
              </p:cNvSpPr>
              <p:nvPr userDrawn="1"/>
            </p:nvSpPr>
            <p:spPr bwMode="auto">
              <a:xfrm flipV="1">
                <a:off x="6010" y="4026"/>
                <a:ext cx="116" cy="115"/>
              </a:xfrm>
              <a:prstGeom prst="rect">
                <a:avLst/>
              </a:prstGeom>
              <a:solidFill>
                <a:srgbClr val="006699"/>
              </a:solidFill>
              <a:ln w="9525">
                <a:noFill/>
                <a:miter lim="800000"/>
                <a:headEnd/>
                <a:tailEnd/>
              </a:ln>
              <a:effectLst/>
            </p:spPr>
            <p:txBody>
              <a:bodyPr wrap="none" anchor="ctr"/>
              <a:lstStyle/>
              <a:p>
                <a:pPr eaLnBrk="1" hangingPunct="1">
                  <a:defRPr/>
                </a:pPr>
                <a:endParaRPr lang="zh-CN" altLang="en-US" sz="1800" dirty="0">
                  <a:solidFill>
                    <a:srgbClr val="000000"/>
                  </a:solidFill>
                  <a:latin typeface="Calibri" pitchFamily="34" charset="0"/>
                  <a:ea typeface="宋体" charset="-122"/>
                </a:endParaRPr>
              </a:p>
            </p:txBody>
          </p:sp>
          <p:sp>
            <p:nvSpPr>
              <p:cNvPr id="102" name="Rectangle 207"/>
              <p:cNvSpPr>
                <a:spLocks noChangeArrowheads="1"/>
              </p:cNvSpPr>
              <p:nvPr userDrawn="1"/>
            </p:nvSpPr>
            <p:spPr bwMode="auto">
              <a:xfrm flipV="1">
                <a:off x="6126" y="4026"/>
                <a:ext cx="116" cy="115"/>
              </a:xfrm>
              <a:prstGeom prst="rect">
                <a:avLst/>
              </a:prstGeom>
              <a:solidFill>
                <a:srgbClr val="99CCFF"/>
              </a:solidFill>
              <a:ln w="9525">
                <a:noFill/>
                <a:miter lim="800000"/>
                <a:headEnd/>
                <a:tailEnd/>
              </a:ln>
              <a:effectLst/>
            </p:spPr>
            <p:txBody>
              <a:bodyPr wrap="none" anchor="ctr"/>
              <a:lstStyle/>
              <a:p>
                <a:pPr eaLnBrk="1" hangingPunct="1">
                  <a:defRPr/>
                </a:pPr>
                <a:endParaRPr lang="zh-CN" altLang="en-US" sz="1800" dirty="0">
                  <a:solidFill>
                    <a:srgbClr val="000000"/>
                  </a:solidFill>
                  <a:latin typeface="Calibri" pitchFamily="34" charset="0"/>
                  <a:ea typeface="宋体" charset="-122"/>
                </a:endParaRPr>
              </a:p>
            </p:txBody>
          </p:sp>
          <p:sp>
            <p:nvSpPr>
              <p:cNvPr id="103" name="Rectangle 208"/>
              <p:cNvSpPr>
                <a:spLocks noChangeArrowheads="1"/>
              </p:cNvSpPr>
              <p:nvPr userDrawn="1"/>
            </p:nvSpPr>
            <p:spPr bwMode="auto">
              <a:xfrm flipV="1">
                <a:off x="6242" y="4026"/>
                <a:ext cx="117" cy="115"/>
              </a:xfrm>
              <a:prstGeom prst="rect">
                <a:avLst/>
              </a:prstGeom>
              <a:solidFill>
                <a:srgbClr val="CCCCFF"/>
              </a:solidFill>
              <a:ln w="9525">
                <a:noFill/>
                <a:miter lim="800000"/>
                <a:headEnd/>
                <a:tailEnd/>
              </a:ln>
              <a:effectLst/>
            </p:spPr>
            <p:txBody>
              <a:bodyPr wrap="none" anchor="ctr"/>
              <a:lstStyle/>
              <a:p>
                <a:pPr eaLnBrk="1" hangingPunct="1">
                  <a:defRPr/>
                </a:pPr>
                <a:endParaRPr lang="zh-CN" altLang="en-US" sz="1800" dirty="0">
                  <a:solidFill>
                    <a:srgbClr val="000000"/>
                  </a:solidFill>
                  <a:latin typeface="Calibri" pitchFamily="34" charset="0"/>
                  <a:ea typeface="宋体" charset="-122"/>
                </a:endParaRPr>
              </a:p>
            </p:txBody>
          </p:sp>
          <p:sp>
            <p:nvSpPr>
              <p:cNvPr id="104" name="Rectangle 209"/>
              <p:cNvSpPr>
                <a:spLocks noChangeArrowheads="1"/>
              </p:cNvSpPr>
              <p:nvPr userDrawn="1"/>
            </p:nvSpPr>
            <p:spPr bwMode="auto">
              <a:xfrm flipV="1">
                <a:off x="5893" y="4026"/>
                <a:ext cx="117" cy="115"/>
              </a:xfrm>
              <a:prstGeom prst="rect">
                <a:avLst/>
              </a:prstGeom>
              <a:solidFill>
                <a:srgbClr val="808080"/>
              </a:solidFill>
              <a:ln w="9525">
                <a:noFill/>
                <a:miter lim="800000"/>
                <a:headEnd/>
                <a:tailEnd/>
              </a:ln>
              <a:effectLst/>
            </p:spPr>
            <p:txBody>
              <a:bodyPr wrap="none" anchor="ctr"/>
              <a:lstStyle/>
              <a:p>
                <a:pPr eaLnBrk="1" hangingPunct="1">
                  <a:defRPr/>
                </a:pPr>
                <a:endParaRPr lang="zh-CN" altLang="en-US" sz="1800" dirty="0">
                  <a:solidFill>
                    <a:srgbClr val="000000"/>
                  </a:solidFill>
                  <a:latin typeface="Calibri" pitchFamily="34" charset="0"/>
                  <a:ea typeface="宋体" charset="-122"/>
                </a:endParaRPr>
              </a:p>
            </p:txBody>
          </p:sp>
        </p:grpSp>
        <p:grpSp>
          <p:nvGrpSpPr>
            <p:cNvPr id="15" name="Group 210"/>
            <p:cNvGrpSpPr>
              <a:grpSpLocks/>
            </p:cNvGrpSpPr>
            <p:nvPr userDrawn="1"/>
          </p:nvGrpSpPr>
          <p:grpSpPr bwMode="auto">
            <a:xfrm>
              <a:off x="5893" y="4167"/>
              <a:ext cx="466" cy="115"/>
              <a:chOff x="5893" y="4167"/>
              <a:chExt cx="466" cy="115"/>
            </a:xfrm>
          </p:grpSpPr>
          <p:sp>
            <p:nvSpPr>
              <p:cNvPr id="97" name="Rectangle 211"/>
              <p:cNvSpPr>
                <a:spLocks noChangeArrowheads="1"/>
              </p:cNvSpPr>
              <p:nvPr userDrawn="1"/>
            </p:nvSpPr>
            <p:spPr bwMode="auto">
              <a:xfrm flipV="1">
                <a:off x="6010" y="4167"/>
                <a:ext cx="116" cy="115"/>
              </a:xfrm>
              <a:prstGeom prst="rect">
                <a:avLst/>
              </a:prstGeom>
              <a:solidFill>
                <a:srgbClr val="009999"/>
              </a:solidFill>
              <a:ln w="9525">
                <a:noFill/>
                <a:miter lim="800000"/>
                <a:headEnd/>
                <a:tailEnd/>
              </a:ln>
              <a:effectLst/>
            </p:spPr>
            <p:txBody>
              <a:bodyPr wrap="none" anchor="ctr"/>
              <a:lstStyle/>
              <a:p>
                <a:pPr eaLnBrk="1" hangingPunct="1">
                  <a:defRPr/>
                </a:pPr>
                <a:endParaRPr lang="zh-CN" altLang="en-US" sz="1800" dirty="0">
                  <a:solidFill>
                    <a:srgbClr val="000000"/>
                  </a:solidFill>
                  <a:latin typeface="Calibri" pitchFamily="34" charset="0"/>
                  <a:ea typeface="宋体" charset="-122"/>
                </a:endParaRPr>
              </a:p>
            </p:txBody>
          </p:sp>
          <p:sp>
            <p:nvSpPr>
              <p:cNvPr id="98" name="Rectangle 212"/>
              <p:cNvSpPr>
                <a:spLocks noChangeArrowheads="1"/>
              </p:cNvSpPr>
              <p:nvPr userDrawn="1"/>
            </p:nvSpPr>
            <p:spPr bwMode="auto">
              <a:xfrm flipV="1">
                <a:off x="6126" y="4167"/>
                <a:ext cx="116" cy="115"/>
              </a:xfrm>
              <a:prstGeom prst="rect">
                <a:avLst/>
              </a:prstGeom>
              <a:solidFill>
                <a:srgbClr val="333399"/>
              </a:solidFill>
              <a:ln w="9525">
                <a:noFill/>
                <a:miter lim="800000"/>
                <a:headEnd/>
                <a:tailEnd/>
              </a:ln>
              <a:effectLst/>
            </p:spPr>
            <p:txBody>
              <a:bodyPr wrap="none" anchor="ctr"/>
              <a:lstStyle/>
              <a:p>
                <a:pPr eaLnBrk="1" hangingPunct="1">
                  <a:defRPr/>
                </a:pPr>
                <a:endParaRPr lang="zh-CN" altLang="en-US" sz="1800" dirty="0">
                  <a:solidFill>
                    <a:srgbClr val="000000"/>
                  </a:solidFill>
                  <a:latin typeface="Calibri" pitchFamily="34" charset="0"/>
                  <a:ea typeface="宋体" charset="-122"/>
                </a:endParaRPr>
              </a:p>
            </p:txBody>
          </p:sp>
          <p:sp>
            <p:nvSpPr>
              <p:cNvPr id="99" name="Rectangle 213"/>
              <p:cNvSpPr>
                <a:spLocks noChangeArrowheads="1"/>
              </p:cNvSpPr>
              <p:nvPr userDrawn="1"/>
            </p:nvSpPr>
            <p:spPr bwMode="auto">
              <a:xfrm flipV="1">
                <a:off x="6242" y="4167"/>
                <a:ext cx="117" cy="115"/>
              </a:xfrm>
              <a:prstGeom prst="rect">
                <a:avLst/>
              </a:prstGeom>
              <a:solidFill>
                <a:srgbClr val="BBE0E3"/>
              </a:solidFill>
              <a:ln w="9525">
                <a:noFill/>
                <a:miter lim="800000"/>
                <a:headEnd/>
                <a:tailEnd/>
              </a:ln>
              <a:effectLst/>
            </p:spPr>
            <p:txBody>
              <a:bodyPr wrap="none" anchor="ctr"/>
              <a:lstStyle/>
              <a:p>
                <a:pPr eaLnBrk="1" hangingPunct="1">
                  <a:defRPr/>
                </a:pPr>
                <a:endParaRPr lang="zh-CN" altLang="en-US" sz="1800" dirty="0">
                  <a:solidFill>
                    <a:srgbClr val="000000"/>
                  </a:solidFill>
                  <a:latin typeface="Calibri" pitchFamily="34" charset="0"/>
                  <a:ea typeface="宋体" charset="-122"/>
                </a:endParaRPr>
              </a:p>
            </p:txBody>
          </p:sp>
          <p:sp>
            <p:nvSpPr>
              <p:cNvPr id="100" name="Rectangle 214"/>
              <p:cNvSpPr>
                <a:spLocks noChangeArrowheads="1"/>
              </p:cNvSpPr>
              <p:nvPr userDrawn="1"/>
            </p:nvSpPr>
            <p:spPr bwMode="auto">
              <a:xfrm flipV="1">
                <a:off x="5893" y="4167"/>
                <a:ext cx="117" cy="115"/>
              </a:xfrm>
              <a:prstGeom prst="rect">
                <a:avLst/>
              </a:prstGeom>
              <a:solidFill>
                <a:srgbClr val="808080"/>
              </a:solidFill>
              <a:ln w="9525">
                <a:noFill/>
                <a:miter lim="800000"/>
                <a:headEnd/>
                <a:tailEnd/>
              </a:ln>
              <a:effectLst/>
            </p:spPr>
            <p:txBody>
              <a:bodyPr wrap="none" anchor="ctr"/>
              <a:lstStyle/>
              <a:p>
                <a:pPr eaLnBrk="1" hangingPunct="1">
                  <a:defRPr/>
                </a:pPr>
                <a:endParaRPr lang="zh-CN" altLang="en-US" sz="1800" dirty="0">
                  <a:solidFill>
                    <a:srgbClr val="000000"/>
                  </a:solidFill>
                  <a:latin typeface="Calibri" pitchFamily="34" charset="0"/>
                  <a:ea typeface="宋体" charset="-122"/>
                </a:endParaRPr>
              </a:p>
            </p:txBody>
          </p:sp>
        </p:grpSp>
      </p:grpSp>
      <p:sp>
        <p:nvSpPr>
          <p:cNvPr id="84" name="Text Box 8"/>
          <p:cNvSpPr txBox="1">
            <a:spLocks noChangeArrowheads="1"/>
          </p:cNvSpPr>
          <p:nvPr userDrawn="1"/>
        </p:nvSpPr>
        <p:spPr bwMode="auto">
          <a:xfrm>
            <a:off x="652466" y="4845176"/>
            <a:ext cx="2385058" cy="243641"/>
          </a:xfrm>
          <a:prstGeom prst="rect">
            <a:avLst/>
          </a:prstGeom>
          <a:noFill/>
          <a:ln w="9525">
            <a:noFill/>
            <a:miter lim="800000"/>
            <a:headEnd/>
            <a:tailEnd/>
          </a:ln>
        </p:spPr>
        <p:txBody>
          <a:bodyPr wrap="none" lIns="69812" tIns="34908" rIns="69812" bIns="34908" anchor="ctr">
            <a:spAutoFit/>
          </a:bodyPr>
          <a:lstStyle/>
          <a:p>
            <a:pPr>
              <a:defRPr/>
            </a:pPr>
            <a:r>
              <a:rPr lang="en-US" altLang="zh-CN" sz="1100" dirty="0">
                <a:solidFill>
                  <a:srgbClr val="000000"/>
                </a:solidFill>
                <a:latin typeface="FrutigerNext LT Bold" charset="0"/>
              </a:rPr>
              <a:t>HUAWEI TECHNOLOGIES Co., Ltd.</a:t>
            </a:r>
            <a:endParaRPr lang="en-US" altLang="zh-CN" dirty="0">
              <a:solidFill>
                <a:srgbClr val="000000"/>
              </a:solidFill>
              <a:latin typeface="Arial" charset="0"/>
            </a:endParaRPr>
          </a:p>
        </p:txBody>
      </p:sp>
      <p:sp>
        <p:nvSpPr>
          <p:cNvPr id="85" name="Rectangle 11"/>
          <p:cNvSpPr>
            <a:spLocks noChangeArrowheads="1"/>
          </p:cNvSpPr>
          <p:nvPr userDrawn="1"/>
        </p:nvSpPr>
        <p:spPr bwMode="auto">
          <a:xfrm>
            <a:off x="3660776" y="4845182"/>
            <a:ext cx="1592006" cy="243629"/>
          </a:xfrm>
          <a:prstGeom prst="rect">
            <a:avLst/>
          </a:prstGeom>
          <a:noFill/>
          <a:ln w="9525" algn="ctr">
            <a:noFill/>
            <a:miter lim="800000"/>
            <a:headEnd/>
            <a:tailEnd/>
          </a:ln>
          <a:effectLst/>
        </p:spPr>
        <p:txBody>
          <a:bodyPr wrap="none" lIns="69806" tIns="34902" rIns="69806" bIns="34902" anchor="ctr">
            <a:spAutoFit/>
          </a:bodyPr>
          <a:lstStyle/>
          <a:p>
            <a:pPr>
              <a:defRPr/>
            </a:pPr>
            <a:r>
              <a:rPr lang="en-US" altLang="zh-CN" sz="1100" dirty="0">
                <a:solidFill>
                  <a:srgbClr val="000000"/>
                </a:solidFill>
                <a:latin typeface="FrutigerNext LT Bold" charset="0"/>
              </a:rPr>
              <a:t>HUAWEI Confidential </a:t>
            </a:r>
          </a:p>
        </p:txBody>
      </p:sp>
    </p:spTree>
    <p:extLst>
      <p:ext uri="{BB962C8B-B14F-4D97-AF65-F5344CB8AC3E}">
        <p14:creationId xmlns:p14="http://schemas.microsoft.com/office/powerpoint/2010/main" val="298635029"/>
      </p:ext>
    </p:extLst>
  </p:cSld>
  <p:clrMap bg1="lt1" tx1="dk1" bg2="lt2" tx2="dk2" accent1="accent1" accent2="accent2" accent3="accent3" accent4="accent4" accent5="accent5" accent6="accent6" hlink="hlink" folHlink="folHlink"/>
  <p:sldLayoutIdLst>
    <p:sldLayoutId id="2147485108" r:id="rId1"/>
    <p:sldLayoutId id="2147485110" r:id="rId2"/>
    <p:sldLayoutId id="2147485111" r:id="rId3"/>
  </p:sldLayoutIdLst>
  <p:transition advClick="0" advTm="8000">
    <p:fade thruBlk="1"/>
  </p:transition>
  <p:timing>
    <p:tnLst>
      <p:par>
        <p:cTn id="1" dur="indefinite" restart="never" nodeType="tmRoot"/>
      </p:par>
    </p:tnLst>
  </p:timing>
  <p:hf hdr="0" ftr="0" dt="0"/>
  <p:txStyles>
    <p:titleStyle>
      <a:lvl1pPr algn="l" rtl="0" eaLnBrk="0" fontAlgn="base" hangingPunct="0">
        <a:spcBef>
          <a:spcPct val="0"/>
        </a:spcBef>
        <a:spcAft>
          <a:spcPct val="0"/>
        </a:spcAft>
        <a:defRPr sz="2400" b="1">
          <a:solidFill>
            <a:srgbClr val="990000"/>
          </a:solidFill>
          <a:latin typeface="黑体" pitchFamily="49" charset="-122"/>
          <a:ea typeface="黑体" pitchFamily="49" charset="-122"/>
          <a:cs typeface="+mj-cs"/>
        </a:defRPr>
      </a:lvl1pPr>
      <a:lvl2pPr algn="l" rtl="0" eaLnBrk="0" fontAlgn="base" hangingPunct="0">
        <a:spcBef>
          <a:spcPct val="0"/>
        </a:spcBef>
        <a:spcAft>
          <a:spcPct val="0"/>
        </a:spcAft>
        <a:defRPr sz="2400" b="1">
          <a:solidFill>
            <a:srgbClr val="990000"/>
          </a:solidFill>
          <a:latin typeface="黑体" pitchFamily="49" charset="-122"/>
          <a:ea typeface="黑体" pitchFamily="49" charset="-122"/>
          <a:cs typeface="宋体" charset="-122"/>
        </a:defRPr>
      </a:lvl2pPr>
      <a:lvl3pPr algn="l" rtl="0" eaLnBrk="0" fontAlgn="base" hangingPunct="0">
        <a:spcBef>
          <a:spcPct val="0"/>
        </a:spcBef>
        <a:spcAft>
          <a:spcPct val="0"/>
        </a:spcAft>
        <a:defRPr sz="2400" b="1">
          <a:solidFill>
            <a:srgbClr val="990000"/>
          </a:solidFill>
          <a:latin typeface="黑体" pitchFamily="49" charset="-122"/>
          <a:ea typeface="黑体" pitchFamily="49" charset="-122"/>
          <a:cs typeface="宋体" charset="-122"/>
        </a:defRPr>
      </a:lvl3pPr>
      <a:lvl4pPr algn="l" rtl="0" eaLnBrk="0" fontAlgn="base" hangingPunct="0">
        <a:spcBef>
          <a:spcPct val="0"/>
        </a:spcBef>
        <a:spcAft>
          <a:spcPct val="0"/>
        </a:spcAft>
        <a:defRPr sz="2400" b="1">
          <a:solidFill>
            <a:srgbClr val="990000"/>
          </a:solidFill>
          <a:latin typeface="黑体" pitchFamily="49" charset="-122"/>
          <a:ea typeface="黑体" pitchFamily="49" charset="-122"/>
          <a:cs typeface="宋体" charset="-122"/>
        </a:defRPr>
      </a:lvl4pPr>
      <a:lvl5pPr algn="l" rtl="0" eaLnBrk="0" fontAlgn="base" hangingPunct="0">
        <a:spcBef>
          <a:spcPct val="0"/>
        </a:spcBef>
        <a:spcAft>
          <a:spcPct val="0"/>
        </a:spcAft>
        <a:defRPr sz="2400" b="1">
          <a:solidFill>
            <a:srgbClr val="990000"/>
          </a:solidFill>
          <a:latin typeface="黑体" pitchFamily="49" charset="-122"/>
          <a:ea typeface="黑体" pitchFamily="49" charset="-122"/>
          <a:cs typeface="宋体" charset="-122"/>
        </a:defRPr>
      </a:lvl5pPr>
      <a:lvl6pPr marL="342518" algn="l" rtl="0" eaLnBrk="1" fontAlgn="base" hangingPunct="1">
        <a:spcBef>
          <a:spcPct val="0"/>
        </a:spcBef>
        <a:spcAft>
          <a:spcPct val="0"/>
        </a:spcAft>
        <a:defRPr sz="2400" b="1">
          <a:solidFill>
            <a:srgbClr val="990000"/>
          </a:solidFill>
          <a:latin typeface="FrutigerNext LT Medium" pitchFamily="34" charset="0"/>
          <a:ea typeface="华文细黑" pitchFamily="2" charset="-122"/>
          <a:cs typeface="宋体" charset="-122"/>
        </a:defRPr>
      </a:lvl6pPr>
      <a:lvl7pPr marL="685035" algn="l" rtl="0" eaLnBrk="1" fontAlgn="base" hangingPunct="1">
        <a:spcBef>
          <a:spcPct val="0"/>
        </a:spcBef>
        <a:spcAft>
          <a:spcPct val="0"/>
        </a:spcAft>
        <a:defRPr sz="2400" b="1">
          <a:solidFill>
            <a:srgbClr val="990000"/>
          </a:solidFill>
          <a:latin typeface="FrutigerNext LT Medium" pitchFamily="34" charset="0"/>
          <a:ea typeface="华文细黑" pitchFamily="2" charset="-122"/>
          <a:cs typeface="宋体" charset="-122"/>
        </a:defRPr>
      </a:lvl7pPr>
      <a:lvl8pPr marL="1027553" algn="l" rtl="0" eaLnBrk="1" fontAlgn="base" hangingPunct="1">
        <a:spcBef>
          <a:spcPct val="0"/>
        </a:spcBef>
        <a:spcAft>
          <a:spcPct val="0"/>
        </a:spcAft>
        <a:defRPr sz="2400" b="1">
          <a:solidFill>
            <a:srgbClr val="990000"/>
          </a:solidFill>
          <a:latin typeface="FrutigerNext LT Medium" pitchFamily="34" charset="0"/>
          <a:ea typeface="华文细黑" pitchFamily="2" charset="-122"/>
          <a:cs typeface="宋体" charset="-122"/>
        </a:defRPr>
      </a:lvl8pPr>
      <a:lvl9pPr marL="1370068" algn="l" rtl="0" eaLnBrk="1" fontAlgn="base" hangingPunct="1">
        <a:spcBef>
          <a:spcPct val="0"/>
        </a:spcBef>
        <a:spcAft>
          <a:spcPct val="0"/>
        </a:spcAft>
        <a:defRPr sz="2400" b="1">
          <a:solidFill>
            <a:srgbClr val="990000"/>
          </a:solidFill>
          <a:latin typeface="FrutigerNext LT Medium" pitchFamily="34" charset="0"/>
          <a:ea typeface="华文细黑" pitchFamily="2" charset="-122"/>
          <a:cs typeface="宋体" charset="-122"/>
        </a:defRPr>
      </a:lvl9pPr>
    </p:titleStyle>
    <p:bodyStyle>
      <a:lvl1pPr marL="256889" indent="-256889" algn="l" rtl="0" eaLnBrk="0" fontAlgn="base" hangingPunct="0">
        <a:lnSpc>
          <a:spcPct val="140000"/>
        </a:lnSpc>
        <a:spcBef>
          <a:spcPct val="0"/>
        </a:spcBef>
        <a:spcAft>
          <a:spcPct val="0"/>
        </a:spcAft>
        <a:buClr>
          <a:srgbClr val="777777"/>
        </a:buClr>
        <a:buSzPct val="60000"/>
        <a:buFont typeface="Wingdings" pitchFamily="2" charset="2"/>
        <a:buChar char="l"/>
        <a:defRPr sz="1500">
          <a:solidFill>
            <a:schemeClr val="tx1"/>
          </a:solidFill>
          <a:latin typeface="+mn-ea"/>
          <a:ea typeface="+mn-ea"/>
          <a:cs typeface="+mn-cs"/>
        </a:defRPr>
      </a:lvl1pPr>
      <a:lvl2pPr marL="556590" indent="-214075" algn="l" rtl="0" eaLnBrk="0" fontAlgn="base" hangingPunct="0">
        <a:lnSpc>
          <a:spcPct val="140000"/>
        </a:lnSpc>
        <a:spcBef>
          <a:spcPct val="0"/>
        </a:spcBef>
        <a:spcAft>
          <a:spcPct val="0"/>
        </a:spcAft>
        <a:buSzPct val="50000"/>
        <a:buFont typeface="Wingdings" pitchFamily="2" charset="2"/>
        <a:buChar char="p"/>
        <a:defRPr>
          <a:solidFill>
            <a:schemeClr val="tx1"/>
          </a:solidFill>
          <a:latin typeface="+mn-ea"/>
          <a:ea typeface="+mn-ea"/>
          <a:cs typeface="+mn-cs"/>
        </a:defRPr>
      </a:lvl2pPr>
      <a:lvl3pPr marL="856292" indent="-171260" algn="l" rtl="0" eaLnBrk="0" fontAlgn="base" hangingPunct="0">
        <a:lnSpc>
          <a:spcPct val="140000"/>
        </a:lnSpc>
        <a:spcBef>
          <a:spcPct val="0"/>
        </a:spcBef>
        <a:spcAft>
          <a:spcPct val="0"/>
        </a:spcAft>
        <a:buSzPct val="50000"/>
        <a:buFont typeface="Wingdings" pitchFamily="2" charset="2"/>
        <a:buChar char="n"/>
        <a:defRPr sz="1200">
          <a:solidFill>
            <a:schemeClr val="tx1"/>
          </a:solidFill>
          <a:latin typeface="+mn-ea"/>
          <a:ea typeface="+mn-ea"/>
          <a:cs typeface="+mn-cs"/>
        </a:defRPr>
      </a:lvl3pPr>
      <a:lvl4pPr marL="1198810" indent="-171260" algn="l" rtl="0" eaLnBrk="0" fontAlgn="base" hangingPunct="0">
        <a:lnSpc>
          <a:spcPct val="140000"/>
        </a:lnSpc>
        <a:spcBef>
          <a:spcPct val="0"/>
        </a:spcBef>
        <a:spcAft>
          <a:spcPct val="0"/>
        </a:spcAft>
        <a:buChar char="–"/>
        <a:defRPr sz="1000">
          <a:solidFill>
            <a:schemeClr val="tx1"/>
          </a:solidFill>
          <a:latin typeface="+mn-ea"/>
          <a:ea typeface="+mn-ea"/>
          <a:cs typeface="+mn-cs"/>
        </a:defRPr>
      </a:lvl4pPr>
      <a:lvl5pPr marL="1541327" indent="-171260" algn="l" rtl="0" eaLnBrk="0" fontAlgn="base" hangingPunct="0">
        <a:lnSpc>
          <a:spcPct val="140000"/>
        </a:lnSpc>
        <a:spcBef>
          <a:spcPct val="0"/>
        </a:spcBef>
        <a:spcAft>
          <a:spcPct val="0"/>
        </a:spcAft>
        <a:buFont typeface="Arial" charset="0"/>
        <a:buChar char="~"/>
        <a:defRPr sz="900">
          <a:solidFill>
            <a:schemeClr val="tx1"/>
          </a:solidFill>
          <a:latin typeface="+mn-ea"/>
          <a:ea typeface="+mn-ea"/>
          <a:cs typeface="+mn-cs"/>
        </a:defRPr>
      </a:lvl5pPr>
      <a:lvl6pPr marL="1883845" indent="-171260" algn="l" rtl="0" eaLnBrk="1" fontAlgn="base" hangingPunct="1">
        <a:spcBef>
          <a:spcPct val="20000"/>
        </a:spcBef>
        <a:spcAft>
          <a:spcPct val="0"/>
        </a:spcAft>
        <a:buFont typeface="Arial" charset="0"/>
        <a:buChar char="~"/>
        <a:defRPr sz="1200">
          <a:solidFill>
            <a:schemeClr val="tx1"/>
          </a:solidFill>
          <a:latin typeface="+mn-lt"/>
          <a:ea typeface="+mn-ea"/>
          <a:cs typeface="+mn-cs"/>
        </a:defRPr>
      </a:lvl6pPr>
      <a:lvl7pPr marL="2226365" indent="-171260" algn="l" rtl="0" eaLnBrk="1" fontAlgn="base" hangingPunct="1">
        <a:spcBef>
          <a:spcPct val="20000"/>
        </a:spcBef>
        <a:spcAft>
          <a:spcPct val="0"/>
        </a:spcAft>
        <a:buFont typeface="Arial" charset="0"/>
        <a:buChar char="~"/>
        <a:defRPr sz="1200">
          <a:solidFill>
            <a:schemeClr val="tx1"/>
          </a:solidFill>
          <a:latin typeface="+mn-lt"/>
          <a:ea typeface="+mn-ea"/>
          <a:cs typeface="+mn-cs"/>
        </a:defRPr>
      </a:lvl7pPr>
      <a:lvl8pPr marL="2568879" indent="-171260" algn="l" rtl="0" eaLnBrk="1" fontAlgn="base" hangingPunct="1">
        <a:spcBef>
          <a:spcPct val="20000"/>
        </a:spcBef>
        <a:spcAft>
          <a:spcPct val="0"/>
        </a:spcAft>
        <a:buFont typeface="Arial" charset="0"/>
        <a:buChar char="~"/>
        <a:defRPr sz="1200">
          <a:solidFill>
            <a:schemeClr val="tx1"/>
          </a:solidFill>
          <a:latin typeface="+mn-lt"/>
          <a:ea typeface="+mn-ea"/>
          <a:cs typeface="+mn-cs"/>
        </a:defRPr>
      </a:lvl8pPr>
      <a:lvl9pPr marL="2911397" indent="-171260" algn="l" rtl="0" eaLnBrk="1" fontAlgn="base" hangingPunct="1">
        <a:spcBef>
          <a:spcPct val="20000"/>
        </a:spcBef>
        <a:spcAft>
          <a:spcPct val="0"/>
        </a:spcAft>
        <a:buFont typeface="Arial" charset="0"/>
        <a:buChar char="~"/>
        <a:defRPr sz="1200">
          <a:solidFill>
            <a:schemeClr val="tx1"/>
          </a:solidFill>
          <a:latin typeface="+mn-lt"/>
          <a:ea typeface="+mn-ea"/>
          <a:cs typeface="+mn-cs"/>
        </a:defRPr>
      </a:lvl9pPr>
    </p:bodyStyle>
    <p:otherStyle>
      <a:defPPr>
        <a:defRPr lang="zh-CN"/>
      </a:defPPr>
      <a:lvl1pPr marL="0" algn="l" defTabSz="685035" rtl="0" eaLnBrk="1" latinLnBrk="0" hangingPunct="1">
        <a:defRPr sz="1300" kern="1200">
          <a:solidFill>
            <a:schemeClr val="tx1"/>
          </a:solidFill>
          <a:latin typeface="+mn-lt"/>
          <a:ea typeface="+mn-ea"/>
          <a:cs typeface="+mn-cs"/>
        </a:defRPr>
      </a:lvl1pPr>
      <a:lvl2pPr marL="342518" algn="l" defTabSz="685035" rtl="0" eaLnBrk="1" latinLnBrk="0" hangingPunct="1">
        <a:defRPr sz="1300" kern="1200">
          <a:solidFill>
            <a:schemeClr val="tx1"/>
          </a:solidFill>
          <a:latin typeface="+mn-lt"/>
          <a:ea typeface="+mn-ea"/>
          <a:cs typeface="+mn-cs"/>
        </a:defRPr>
      </a:lvl2pPr>
      <a:lvl3pPr marL="685035" algn="l" defTabSz="685035" rtl="0" eaLnBrk="1" latinLnBrk="0" hangingPunct="1">
        <a:defRPr sz="1300" kern="1200">
          <a:solidFill>
            <a:schemeClr val="tx1"/>
          </a:solidFill>
          <a:latin typeface="+mn-lt"/>
          <a:ea typeface="+mn-ea"/>
          <a:cs typeface="+mn-cs"/>
        </a:defRPr>
      </a:lvl3pPr>
      <a:lvl4pPr marL="1027553" algn="l" defTabSz="685035" rtl="0" eaLnBrk="1" latinLnBrk="0" hangingPunct="1">
        <a:defRPr sz="1300" kern="1200">
          <a:solidFill>
            <a:schemeClr val="tx1"/>
          </a:solidFill>
          <a:latin typeface="+mn-lt"/>
          <a:ea typeface="+mn-ea"/>
          <a:cs typeface="+mn-cs"/>
        </a:defRPr>
      </a:lvl4pPr>
      <a:lvl5pPr marL="1370068" algn="l" defTabSz="685035" rtl="0" eaLnBrk="1" latinLnBrk="0" hangingPunct="1">
        <a:defRPr sz="1300" kern="1200">
          <a:solidFill>
            <a:schemeClr val="tx1"/>
          </a:solidFill>
          <a:latin typeface="+mn-lt"/>
          <a:ea typeface="+mn-ea"/>
          <a:cs typeface="+mn-cs"/>
        </a:defRPr>
      </a:lvl5pPr>
      <a:lvl6pPr marL="1712588" algn="l" defTabSz="685035" rtl="0" eaLnBrk="1" latinLnBrk="0" hangingPunct="1">
        <a:defRPr sz="1300" kern="1200">
          <a:solidFill>
            <a:schemeClr val="tx1"/>
          </a:solidFill>
          <a:latin typeface="+mn-lt"/>
          <a:ea typeface="+mn-ea"/>
          <a:cs typeface="+mn-cs"/>
        </a:defRPr>
      </a:lvl6pPr>
      <a:lvl7pPr marL="2055104" algn="l" defTabSz="685035" rtl="0" eaLnBrk="1" latinLnBrk="0" hangingPunct="1">
        <a:defRPr sz="1300" kern="1200">
          <a:solidFill>
            <a:schemeClr val="tx1"/>
          </a:solidFill>
          <a:latin typeface="+mn-lt"/>
          <a:ea typeface="+mn-ea"/>
          <a:cs typeface="+mn-cs"/>
        </a:defRPr>
      </a:lvl7pPr>
      <a:lvl8pPr marL="2397620" algn="l" defTabSz="685035" rtl="0" eaLnBrk="1" latinLnBrk="0" hangingPunct="1">
        <a:defRPr sz="1300" kern="1200">
          <a:solidFill>
            <a:schemeClr val="tx1"/>
          </a:solidFill>
          <a:latin typeface="+mn-lt"/>
          <a:ea typeface="+mn-ea"/>
          <a:cs typeface="+mn-cs"/>
        </a:defRPr>
      </a:lvl8pPr>
      <a:lvl9pPr marL="2740136" algn="l" defTabSz="685035" rtl="0" eaLnBrk="1" latinLnBrk="0" hangingPunct="1">
        <a:defRPr sz="13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9" name="Picture 104" descr="PPT胶片内页元素-16比9-内页灰条"/>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4668441"/>
            <a:ext cx="9140429" cy="475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Picture 101" descr="图片3副本"/>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34681" y="4790484"/>
            <a:ext cx="971297" cy="230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 name="Text Box 8"/>
          <p:cNvSpPr txBox="1">
            <a:spLocks noChangeArrowheads="1"/>
          </p:cNvSpPr>
          <p:nvPr/>
        </p:nvSpPr>
        <p:spPr bwMode="auto">
          <a:xfrm>
            <a:off x="657056" y="4859597"/>
            <a:ext cx="2022731" cy="138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60069" bIns="0">
            <a:spAutoFit/>
          </a:bodyPr>
          <a:lstStyle>
            <a:lvl1pPr defTabSz="801688" eaLnBrk="0" hangingPunct="0">
              <a:defRPr>
                <a:solidFill>
                  <a:schemeClr val="tx1"/>
                </a:solidFill>
                <a:latin typeface="Calibri" pitchFamily="34" charset="0"/>
                <a:ea typeface="宋体" pitchFamily="2" charset="-122"/>
              </a:defRPr>
            </a:lvl1pPr>
            <a:lvl2pPr marL="742950" indent="-285750" defTabSz="801688" eaLnBrk="0" hangingPunct="0">
              <a:defRPr>
                <a:solidFill>
                  <a:schemeClr val="tx1"/>
                </a:solidFill>
                <a:latin typeface="Calibri" pitchFamily="34" charset="0"/>
                <a:ea typeface="宋体" pitchFamily="2" charset="-122"/>
              </a:defRPr>
            </a:lvl2pPr>
            <a:lvl3pPr marL="1143000" indent="-228600" defTabSz="801688" eaLnBrk="0" hangingPunct="0">
              <a:defRPr>
                <a:solidFill>
                  <a:schemeClr val="tx1"/>
                </a:solidFill>
                <a:latin typeface="Calibri" pitchFamily="34" charset="0"/>
                <a:ea typeface="宋体" pitchFamily="2" charset="-122"/>
              </a:defRPr>
            </a:lvl3pPr>
            <a:lvl4pPr marL="1600200" indent="-228600" defTabSz="801688" eaLnBrk="0" hangingPunct="0">
              <a:defRPr>
                <a:solidFill>
                  <a:schemeClr val="tx1"/>
                </a:solidFill>
                <a:latin typeface="Calibri" pitchFamily="34" charset="0"/>
                <a:ea typeface="宋体" pitchFamily="2" charset="-122"/>
              </a:defRPr>
            </a:lvl4pPr>
            <a:lvl5pPr marL="2057400" indent="-228600" defTabSz="801688" eaLnBrk="0" hangingPunct="0">
              <a:defRPr>
                <a:solidFill>
                  <a:schemeClr val="tx1"/>
                </a:solidFill>
                <a:latin typeface="Calibri"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900" dirty="0" smtClean="0">
                <a:solidFill>
                  <a:srgbClr val="000000"/>
                </a:solidFill>
                <a:latin typeface="FrutigerNext LT Bold" pitchFamily="34" charset="0"/>
                <a:ea typeface="MS PGothic" pitchFamily="34" charset="-128"/>
              </a:rPr>
              <a:t>HUAWEI TECHNOLOGIES CO., LTD.</a:t>
            </a:r>
          </a:p>
        </p:txBody>
      </p:sp>
      <p:sp>
        <p:nvSpPr>
          <p:cNvPr id="8197" name="Rectangle 13"/>
          <p:cNvSpPr>
            <a:spLocks noGrp="1" noChangeArrowheads="1"/>
          </p:cNvSpPr>
          <p:nvPr>
            <p:ph type="title"/>
          </p:nvPr>
        </p:nvSpPr>
        <p:spPr bwMode="auto">
          <a:xfrm>
            <a:off x="658244" y="244080"/>
            <a:ext cx="7827512" cy="653653"/>
          </a:xfrm>
          <a:prstGeom prst="rect">
            <a:avLst/>
          </a:prstGeom>
          <a:noFill/>
          <a:ln w="9525">
            <a:noFill/>
            <a:miter lim="800000"/>
            <a:headEnd/>
            <a:tailEnd/>
          </a:ln>
        </p:spPr>
        <p:txBody>
          <a:bodyPr vert="horz" wrap="square" lIns="0" tIns="30040" rIns="60081" bIns="30040" numCol="1" anchor="ctr" anchorCtr="0" compatLnSpc="1">
            <a:prstTxWarp prst="textNoShape">
              <a:avLst/>
            </a:prstTxWarp>
          </a:bodyPr>
          <a:lstStyle/>
          <a:p>
            <a:pPr lvl="0"/>
            <a:r>
              <a:rPr lang="zh-CN" altLang="en-US" dirty="0" smtClean="0"/>
              <a:t>单击此处编辑母版标题样式</a:t>
            </a:r>
          </a:p>
        </p:txBody>
      </p:sp>
      <p:sp>
        <p:nvSpPr>
          <p:cNvPr id="10247" name="Rectangle 21"/>
          <p:cNvSpPr>
            <a:spLocks noChangeArrowheads="1"/>
          </p:cNvSpPr>
          <p:nvPr/>
        </p:nvSpPr>
        <p:spPr bwMode="auto">
          <a:xfrm>
            <a:off x="3680135" y="4870349"/>
            <a:ext cx="1467785" cy="107722"/>
          </a:xfrm>
          <a:prstGeom prst="rect">
            <a:avLst/>
          </a:prstGeom>
          <a:noFill/>
          <a:ln w="9525" algn="ctr">
            <a:noFill/>
            <a:miter lim="800000"/>
            <a:headEnd/>
            <a:tailEnd/>
          </a:ln>
          <a:effectLst/>
        </p:spPr>
        <p:txBody>
          <a:bodyPr wrap="none" lIns="60045" tIns="0" rIns="60045" bIns="0">
            <a:spAutoFit/>
          </a:bodyPr>
          <a:lstStyle/>
          <a:p>
            <a:pPr defTabSz="601106">
              <a:defRPr/>
            </a:pPr>
            <a:r>
              <a:rPr lang="zh-CN" altLang="en-US" sz="700" dirty="0" smtClean="0">
                <a:solidFill>
                  <a:srgbClr val="000000"/>
                </a:solidFill>
                <a:latin typeface="微软雅黑"/>
                <a:ea typeface="微软雅黑"/>
              </a:rPr>
              <a:t>华为保密信息，未经授权禁止扩散</a:t>
            </a:r>
            <a:endParaRPr lang="en-US" altLang="zh-CN" sz="700" dirty="0">
              <a:solidFill>
                <a:srgbClr val="000000"/>
              </a:solidFill>
              <a:latin typeface="微软雅黑"/>
              <a:ea typeface="微软雅黑"/>
            </a:endParaRPr>
          </a:p>
        </p:txBody>
      </p:sp>
      <p:sp>
        <p:nvSpPr>
          <p:cNvPr id="8199" name="Rectangle 68"/>
          <p:cNvSpPr>
            <a:spLocks noGrp="1" noChangeArrowheads="1"/>
          </p:cNvSpPr>
          <p:nvPr>
            <p:ph type="body" idx="1"/>
          </p:nvPr>
        </p:nvSpPr>
        <p:spPr bwMode="auto">
          <a:xfrm>
            <a:off x="658244" y="1221585"/>
            <a:ext cx="7827512" cy="3145631"/>
          </a:xfrm>
          <a:prstGeom prst="rect">
            <a:avLst/>
          </a:prstGeom>
          <a:noFill/>
          <a:ln w="9525">
            <a:noFill/>
            <a:miter lim="800000"/>
            <a:headEnd/>
            <a:tailEnd/>
          </a:ln>
        </p:spPr>
        <p:txBody>
          <a:bodyPr vert="horz" wrap="square" lIns="60090" tIns="30044" rIns="60090" bIns="30044" numCol="1" anchor="t" anchorCtr="0" compatLnSpc="1">
            <a:prstTxWarp prst="textNoShape">
              <a:avLst/>
            </a:prstTxWarp>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p:txBody>
      </p:sp>
      <p:sp>
        <p:nvSpPr>
          <p:cNvPr id="10249" name="Rectangle 15"/>
          <p:cNvSpPr>
            <a:spLocks noChangeArrowheads="1"/>
          </p:cNvSpPr>
          <p:nvPr/>
        </p:nvSpPr>
        <p:spPr bwMode="auto">
          <a:xfrm>
            <a:off x="-1952622" y="519112"/>
            <a:ext cx="1844675" cy="4018671"/>
          </a:xfrm>
          <a:prstGeom prst="rect">
            <a:avLst/>
          </a:prstGeom>
          <a:noFill/>
          <a:ln w="9525">
            <a:noFill/>
            <a:miter lim="800000"/>
            <a:headEnd/>
            <a:tailEnd/>
          </a:ln>
          <a:effectLst/>
        </p:spPr>
        <p:txBody>
          <a:bodyPr lIns="60077" tIns="30039" rIns="60077" bIns="30039">
            <a:spAutoFit/>
          </a:bodyPr>
          <a:lstStyle/>
          <a:p>
            <a:pPr marL="257106" indent="-257106" algn="r">
              <a:lnSpc>
                <a:spcPct val="125000"/>
              </a:lnSpc>
              <a:spcBef>
                <a:spcPct val="20000"/>
              </a:spcBef>
              <a:buFont typeface="Arial" charset="0"/>
              <a:buNone/>
              <a:defRPr/>
            </a:pPr>
            <a:r>
              <a:rPr lang="zh-CN" altLang="en-US" sz="800" dirty="0">
                <a:solidFill>
                  <a:srgbClr val="FFFFFF"/>
                </a:solidFill>
                <a:latin typeface="Calibri" pitchFamily="34" charset="0"/>
                <a:ea typeface="宋体" charset="-122"/>
              </a:rPr>
              <a:t>英文标题</a:t>
            </a:r>
            <a:r>
              <a:rPr lang="en-US" altLang="zh-CN" sz="800" dirty="0">
                <a:solidFill>
                  <a:srgbClr val="FFFFFF"/>
                </a:solidFill>
                <a:latin typeface="Calibri" pitchFamily="34" charset="0"/>
                <a:ea typeface="宋体" charset="-122"/>
              </a:rPr>
              <a:t>:32-35pt  </a:t>
            </a:r>
            <a:endParaRPr lang="zh-CN" altLang="en-US" sz="800" dirty="0">
              <a:solidFill>
                <a:srgbClr val="FFFFFF"/>
              </a:solidFill>
              <a:latin typeface="Calibri" pitchFamily="34" charset="0"/>
              <a:ea typeface="宋体" charset="-122"/>
            </a:endParaRPr>
          </a:p>
          <a:p>
            <a:pPr marL="257106" indent="-257106" algn="r">
              <a:lnSpc>
                <a:spcPct val="125000"/>
              </a:lnSpc>
              <a:spcBef>
                <a:spcPct val="20000"/>
              </a:spcBef>
              <a:buFont typeface="Arial" charset="0"/>
              <a:buNone/>
              <a:defRPr/>
            </a:pPr>
            <a:r>
              <a:rPr lang="zh-CN" altLang="en-US" sz="800" dirty="0">
                <a:solidFill>
                  <a:srgbClr val="FFFFFF"/>
                </a:solidFill>
                <a:latin typeface="Calibri" pitchFamily="34" charset="0"/>
                <a:ea typeface="宋体" charset="-122"/>
              </a:rPr>
              <a:t>颜色</a:t>
            </a:r>
            <a:r>
              <a:rPr lang="en-US" altLang="zh-CN" sz="800" dirty="0">
                <a:solidFill>
                  <a:srgbClr val="FFFFFF"/>
                </a:solidFill>
                <a:latin typeface="Calibri" pitchFamily="34" charset="0"/>
                <a:ea typeface="宋体" charset="-122"/>
              </a:rPr>
              <a:t>: R153 G0 B0</a:t>
            </a:r>
          </a:p>
          <a:p>
            <a:pPr marL="257106" indent="-257106" algn="r">
              <a:lnSpc>
                <a:spcPct val="125000"/>
              </a:lnSpc>
              <a:spcBef>
                <a:spcPct val="20000"/>
              </a:spcBef>
              <a:buFont typeface="Arial" charset="0"/>
              <a:buNone/>
              <a:defRPr/>
            </a:pPr>
            <a:r>
              <a:rPr lang="zh-CN" altLang="en-US" sz="800" dirty="0">
                <a:solidFill>
                  <a:srgbClr val="FFFFFF"/>
                </a:solidFill>
                <a:latin typeface="Calibri" pitchFamily="34" charset="0"/>
                <a:ea typeface="宋体" charset="-122"/>
              </a:rPr>
              <a:t>内部使用字体 </a:t>
            </a:r>
            <a:r>
              <a:rPr lang="en-US" altLang="zh-CN" sz="800" dirty="0">
                <a:solidFill>
                  <a:srgbClr val="FFFFFF"/>
                </a:solidFill>
                <a:latin typeface="Calibri" pitchFamily="34" charset="0"/>
                <a:ea typeface="宋体" charset="-122"/>
              </a:rPr>
              <a:t>:</a:t>
            </a:r>
          </a:p>
          <a:p>
            <a:pPr marL="257106" indent="-257106" algn="r">
              <a:lnSpc>
                <a:spcPct val="125000"/>
              </a:lnSpc>
              <a:spcBef>
                <a:spcPct val="20000"/>
              </a:spcBef>
              <a:buFont typeface="Arial" charset="0"/>
              <a:buNone/>
              <a:defRPr/>
            </a:pPr>
            <a:r>
              <a:rPr lang="en-US" altLang="zh-CN" sz="800" dirty="0">
                <a:solidFill>
                  <a:srgbClr val="FFFFFF"/>
                </a:solidFill>
                <a:latin typeface="Calibri" pitchFamily="34" charset="0"/>
                <a:ea typeface="宋体" charset="-122"/>
              </a:rPr>
              <a:t>FrutigerNext LT Medium</a:t>
            </a:r>
          </a:p>
          <a:p>
            <a:pPr marL="257106" indent="-257106" algn="r">
              <a:lnSpc>
                <a:spcPct val="125000"/>
              </a:lnSpc>
              <a:spcBef>
                <a:spcPct val="20000"/>
              </a:spcBef>
              <a:buFont typeface="Arial" charset="0"/>
              <a:buNone/>
              <a:defRPr/>
            </a:pPr>
            <a:r>
              <a:rPr lang="zh-CN" altLang="en-US" sz="800" dirty="0">
                <a:solidFill>
                  <a:srgbClr val="FFFFFF"/>
                </a:solidFill>
                <a:latin typeface="Calibri" pitchFamily="34" charset="0"/>
                <a:ea typeface="宋体" charset="-122"/>
              </a:rPr>
              <a:t>外部使用字体 </a:t>
            </a:r>
            <a:r>
              <a:rPr lang="en-US" altLang="zh-CN" sz="800" dirty="0">
                <a:solidFill>
                  <a:srgbClr val="FFFFFF"/>
                </a:solidFill>
                <a:latin typeface="Calibri" pitchFamily="34" charset="0"/>
                <a:ea typeface="宋体" charset="-122"/>
              </a:rPr>
              <a:t>: Arial</a:t>
            </a:r>
          </a:p>
          <a:p>
            <a:pPr marL="257106" indent="-257106" algn="r">
              <a:lnSpc>
                <a:spcPct val="75000"/>
              </a:lnSpc>
              <a:spcBef>
                <a:spcPct val="20000"/>
              </a:spcBef>
              <a:buFont typeface="Arial" charset="0"/>
              <a:buNone/>
              <a:defRPr/>
            </a:pPr>
            <a:endParaRPr lang="en-US" altLang="zh-CN" sz="800" dirty="0">
              <a:solidFill>
                <a:srgbClr val="FFFFFF"/>
              </a:solidFill>
              <a:latin typeface="Calibri" pitchFamily="34" charset="0"/>
              <a:ea typeface="宋体" charset="-122"/>
            </a:endParaRPr>
          </a:p>
          <a:p>
            <a:pPr marL="257106" indent="-257106" algn="r">
              <a:lnSpc>
                <a:spcPct val="125000"/>
              </a:lnSpc>
              <a:spcBef>
                <a:spcPct val="20000"/>
              </a:spcBef>
              <a:buFont typeface="Arial" charset="0"/>
              <a:buNone/>
              <a:defRPr/>
            </a:pPr>
            <a:r>
              <a:rPr lang="zh-CN" altLang="en-US" sz="800" dirty="0">
                <a:solidFill>
                  <a:srgbClr val="FFFFFF"/>
                </a:solidFill>
                <a:latin typeface="Calibri" pitchFamily="34" charset="0"/>
                <a:ea typeface="宋体" charset="-122"/>
              </a:rPr>
              <a:t>中文标题</a:t>
            </a:r>
            <a:r>
              <a:rPr lang="en-US" altLang="zh-CN" sz="800" dirty="0">
                <a:solidFill>
                  <a:srgbClr val="FFFFFF"/>
                </a:solidFill>
                <a:latin typeface="Calibri" pitchFamily="34" charset="0"/>
                <a:ea typeface="宋体" charset="-122"/>
              </a:rPr>
              <a:t>:30-32pt  </a:t>
            </a:r>
            <a:endParaRPr lang="zh-CN" altLang="en-US" sz="800" dirty="0">
              <a:solidFill>
                <a:srgbClr val="FFFFFF"/>
              </a:solidFill>
              <a:latin typeface="Calibri" pitchFamily="34" charset="0"/>
              <a:ea typeface="宋体" charset="-122"/>
            </a:endParaRPr>
          </a:p>
          <a:p>
            <a:pPr marL="257106" indent="-257106" algn="r">
              <a:lnSpc>
                <a:spcPct val="125000"/>
              </a:lnSpc>
              <a:spcBef>
                <a:spcPct val="20000"/>
              </a:spcBef>
              <a:buFont typeface="Arial" charset="0"/>
              <a:buNone/>
              <a:defRPr/>
            </a:pPr>
            <a:r>
              <a:rPr lang="zh-CN" altLang="en-US" sz="800" dirty="0">
                <a:solidFill>
                  <a:srgbClr val="FFFFFF"/>
                </a:solidFill>
                <a:latin typeface="Calibri" pitchFamily="34" charset="0"/>
                <a:ea typeface="宋体" charset="-122"/>
              </a:rPr>
              <a:t>颜色</a:t>
            </a:r>
            <a:r>
              <a:rPr lang="en-US" altLang="zh-CN" sz="800" dirty="0">
                <a:solidFill>
                  <a:srgbClr val="FFFFFF"/>
                </a:solidFill>
                <a:latin typeface="Calibri" pitchFamily="34" charset="0"/>
                <a:ea typeface="宋体" charset="-122"/>
              </a:rPr>
              <a:t>: R153 G0 B0</a:t>
            </a:r>
          </a:p>
          <a:p>
            <a:pPr marL="257106" indent="-257106" algn="r">
              <a:lnSpc>
                <a:spcPct val="125000"/>
              </a:lnSpc>
              <a:spcBef>
                <a:spcPct val="20000"/>
              </a:spcBef>
              <a:buFont typeface="Arial" charset="0"/>
              <a:buNone/>
              <a:defRPr/>
            </a:pPr>
            <a:r>
              <a:rPr lang="zh-CN" altLang="en-US" sz="800" dirty="0">
                <a:solidFill>
                  <a:srgbClr val="FFFFFF"/>
                </a:solidFill>
                <a:latin typeface="Calibri" pitchFamily="34" charset="0"/>
                <a:ea typeface="宋体" charset="-122"/>
              </a:rPr>
              <a:t>字体</a:t>
            </a:r>
            <a:r>
              <a:rPr lang="en-US" altLang="zh-CN" sz="800" dirty="0">
                <a:solidFill>
                  <a:srgbClr val="FFFFFF"/>
                </a:solidFill>
                <a:latin typeface="Calibri" pitchFamily="34" charset="0"/>
                <a:ea typeface="宋体" charset="-122"/>
              </a:rPr>
              <a:t>:</a:t>
            </a:r>
            <a:r>
              <a:rPr lang="zh-CN" altLang="en-US" sz="800" dirty="0">
                <a:solidFill>
                  <a:srgbClr val="FFFFFF"/>
                </a:solidFill>
                <a:latin typeface="Calibri" pitchFamily="34" charset="0"/>
                <a:ea typeface="宋体" charset="-122"/>
              </a:rPr>
              <a:t>黑体</a:t>
            </a:r>
          </a:p>
          <a:p>
            <a:pPr marL="257106" indent="-257106" algn="r">
              <a:lnSpc>
                <a:spcPct val="125000"/>
              </a:lnSpc>
              <a:spcBef>
                <a:spcPct val="20000"/>
              </a:spcBef>
              <a:buFont typeface="Arial" charset="0"/>
              <a:buNone/>
              <a:defRPr/>
            </a:pPr>
            <a:endParaRPr lang="zh-CN" altLang="en-US" sz="800" dirty="0">
              <a:solidFill>
                <a:srgbClr val="FFFFFF"/>
              </a:solidFill>
              <a:latin typeface="Calibri" pitchFamily="34" charset="0"/>
              <a:ea typeface="宋体" charset="-122"/>
            </a:endParaRPr>
          </a:p>
          <a:p>
            <a:pPr marL="257106" indent="-257106" algn="r">
              <a:lnSpc>
                <a:spcPct val="125000"/>
              </a:lnSpc>
              <a:spcBef>
                <a:spcPct val="20000"/>
              </a:spcBef>
              <a:buFont typeface="Arial" charset="0"/>
              <a:buNone/>
              <a:defRPr/>
            </a:pPr>
            <a:endParaRPr lang="zh-CN" altLang="en-US" sz="800" dirty="0">
              <a:solidFill>
                <a:srgbClr val="FFFFFF"/>
              </a:solidFill>
              <a:latin typeface="Calibri" pitchFamily="34" charset="0"/>
              <a:ea typeface="宋体" charset="-122"/>
            </a:endParaRPr>
          </a:p>
          <a:p>
            <a:pPr marL="257106" indent="-257106" algn="r">
              <a:lnSpc>
                <a:spcPct val="125000"/>
              </a:lnSpc>
              <a:spcBef>
                <a:spcPct val="20000"/>
              </a:spcBef>
              <a:buFont typeface="Arial" charset="0"/>
              <a:buNone/>
              <a:defRPr/>
            </a:pPr>
            <a:endParaRPr lang="zh-CN" altLang="en-US" sz="800" dirty="0">
              <a:solidFill>
                <a:srgbClr val="FFFFFF"/>
              </a:solidFill>
              <a:latin typeface="Calibri" pitchFamily="34" charset="0"/>
              <a:ea typeface="宋体" charset="-122"/>
            </a:endParaRPr>
          </a:p>
          <a:p>
            <a:pPr marL="257106" indent="-257106" algn="r">
              <a:lnSpc>
                <a:spcPct val="125000"/>
              </a:lnSpc>
              <a:spcBef>
                <a:spcPct val="20000"/>
              </a:spcBef>
              <a:buFont typeface="Arial" charset="0"/>
              <a:buNone/>
              <a:defRPr/>
            </a:pPr>
            <a:r>
              <a:rPr lang="zh-CN" altLang="en-US" sz="800" dirty="0">
                <a:solidFill>
                  <a:srgbClr val="FFFFFF"/>
                </a:solidFill>
                <a:latin typeface="Calibri" pitchFamily="34" charset="0"/>
                <a:ea typeface="宋体" charset="-122"/>
              </a:rPr>
              <a:t>英文正文</a:t>
            </a:r>
            <a:r>
              <a:rPr lang="en-US" altLang="zh-CN" sz="800" dirty="0">
                <a:solidFill>
                  <a:srgbClr val="FFFFFF"/>
                </a:solidFill>
                <a:latin typeface="Calibri" pitchFamily="34" charset="0"/>
                <a:ea typeface="宋体" charset="-122"/>
              </a:rPr>
              <a:t>:20-22pt</a:t>
            </a:r>
          </a:p>
          <a:p>
            <a:pPr marL="257106" indent="-257106" algn="r">
              <a:lnSpc>
                <a:spcPct val="125000"/>
              </a:lnSpc>
              <a:spcBef>
                <a:spcPct val="20000"/>
              </a:spcBef>
              <a:buFont typeface="Arial" charset="0"/>
              <a:buNone/>
              <a:defRPr/>
            </a:pPr>
            <a:r>
              <a:rPr lang="zh-CN" altLang="en-US" sz="800" dirty="0">
                <a:solidFill>
                  <a:srgbClr val="FFFFFF"/>
                </a:solidFill>
                <a:latin typeface="Calibri" pitchFamily="34" charset="0"/>
                <a:ea typeface="宋体" charset="-122"/>
              </a:rPr>
              <a:t>子目录 </a:t>
            </a:r>
            <a:r>
              <a:rPr lang="en-US" altLang="zh-CN" sz="800" dirty="0">
                <a:solidFill>
                  <a:srgbClr val="FFFFFF"/>
                </a:solidFill>
                <a:latin typeface="Calibri" pitchFamily="34" charset="0"/>
                <a:ea typeface="宋体" charset="-122"/>
              </a:rPr>
              <a:t>(2-5</a:t>
            </a:r>
            <a:r>
              <a:rPr lang="zh-CN" altLang="en-US" sz="800" dirty="0">
                <a:solidFill>
                  <a:srgbClr val="FFFFFF"/>
                </a:solidFill>
                <a:latin typeface="Calibri" pitchFamily="34" charset="0"/>
                <a:ea typeface="宋体" charset="-122"/>
              </a:rPr>
              <a:t>级</a:t>
            </a:r>
            <a:r>
              <a:rPr lang="en-US" altLang="zh-CN" sz="800" dirty="0">
                <a:solidFill>
                  <a:srgbClr val="FFFFFF"/>
                </a:solidFill>
                <a:latin typeface="Calibri" pitchFamily="34" charset="0"/>
                <a:ea typeface="宋体" charset="-122"/>
              </a:rPr>
              <a:t>) :18pt  </a:t>
            </a:r>
          </a:p>
          <a:p>
            <a:pPr marL="257106" indent="-257106" algn="r">
              <a:lnSpc>
                <a:spcPct val="125000"/>
              </a:lnSpc>
              <a:spcBef>
                <a:spcPct val="20000"/>
              </a:spcBef>
              <a:buFont typeface="Arial" charset="0"/>
              <a:buNone/>
              <a:defRPr/>
            </a:pPr>
            <a:r>
              <a:rPr lang="zh-CN" altLang="en-US" sz="800" dirty="0">
                <a:solidFill>
                  <a:srgbClr val="FFFFFF"/>
                </a:solidFill>
                <a:latin typeface="Calibri" pitchFamily="34" charset="0"/>
                <a:ea typeface="宋体" charset="-122"/>
              </a:rPr>
              <a:t>颜色</a:t>
            </a:r>
            <a:r>
              <a:rPr lang="en-US" altLang="zh-CN" sz="800" dirty="0">
                <a:solidFill>
                  <a:srgbClr val="FFFFFF"/>
                </a:solidFill>
                <a:latin typeface="Calibri" pitchFamily="34" charset="0"/>
                <a:ea typeface="宋体" charset="-122"/>
              </a:rPr>
              <a:t>:</a:t>
            </a:r>
            <a:r>
              <a:rPr lang="zh-CN" altLang="en-US" sz="800" dirty="0">
                <a:solidFill>
                  <a:srgbClr val="FFFFFF"/>
                </a:solidFill>
                <a:latin typeface="Calibri" pitchFamily="34" charset="0"/>
                <a:ea typeface="宋体" charset="-122"/>
              </a:rPr>
              <a:t>黑色</a:t>
            </a:r>
          </a:p>
          <a:p>
            <a:pPr marL="257106" indent="-257106" algn="r">
              <a:lnSpc>
                <a:spcPct val="125000"/>
              </a:lnSpc>
              <a:spcBef>
                <a:spcPct val="20000"/>
              </a:spcBef>
              <a:buFont typeface="Arial" charset="0"/>
              <a:buNone/>
              <a:defRPr/>
            </a:pPr>
            <a:r>
              <a:rPr lang="zh-CN" altLang="en-US" sz="800" dirty="0">
                <a:solidFill>
                  <a:srgbClr val="FFFFFF"/>
                </a:solidFill>
                <a:latin typeface="Calibri" pitchFamily="34" charset="0"/>
                <a:ea typeface="宋体" charset="-122"/>
              </a:rPr>
              <a:t>内部使用字体 </a:t>
            </a:r>
            <a:r>
              <a:rPr lang="en-US" altLang="zh-CN" sz="800" dirty="0">
                <a:solidFill>
                  <a:srgbClr val="FFFFFF"/>
                </a:solidFill>
                <a:latin typeface="Calibri" pitchFamily="34" charset="0"/>
                <a:ea typeface="宋体" charset="-122"/>
              </a:rPr>
              <a:t>:</a:t>
            </a:r>
          </a:p>
          <a:p>
            <a:pPr marL="257106" indent="-257106" algn="r">
              <a:lnSpc>
                <a:spcPct val="125000"/>
              </a:lnSpc>
              <a:spcBef>
                <a:spcPct val="20000"/>
              </a:spcBef>
              <a:buFont typeface="Arial" charset="0"/>
              <a:buNone/>
              <a:defRPr/>
            </a:pPr>
            <a:r>
              <a:rPr lang="en-US" altLang="zh-CN" sz="800" dirty="0">
                <a:solidFill>
                  <a:srgbClr val="FFFFFF"/>
                </a:solidFill>
                <a:latin typeface="Calibri" pitchFamily="34" charset="0"/>
                <a:ea typeface="宋体" charset="-122"/>
              </a:rPr>
              <a:t>FrutigerNext LT Regular</a:t>
            </a:r>
          </a:p>
          <a:p>
            <a:pPr marL="257106" indent="-257106" algn="r">
              <a:lnSpc>
                <a:spcPct val="125000"/>
              </a:lnSpc>
              <a:spcBef>
                <a:spcPct val="20000"/>
              </a:spcBef>
              <a:buFont typeface="Arial" charset="0"/>
              <a:buNone/>
              <a:defRPr/>
            </a:pPr>
            <a:r>
              <a:rPr lang="zh-CN" altLang="en-US" sz="800" dirty="0">
                <a:solidFill>
                  <a:srgbClr val="FFFFFF"/>
                </a:solidFill>
                <a:latin typeface="Calibri" pitchFamily="34" charset="0"/>
                <a:ea typeface="宋体" charset="-122"/>
              </a:rPr>
              <a:t>外部使用字体 </a:t>
            </a:r>
            <a:r>
              <a:rPr lang="en-US" altLang="zh-CN" sz="800" dirty="0">
                <a:solidFill>
                  <a:srgbClr val="FFFFFF"/>
                </a:solidFill>
                <a:latin typeface="Calibri" pitchFamily="34" charset="0"/>
                <a:ea typeface="宋体" charset="-122"/>
              </a:rPr>
              <a:t>: Arial</a:t>
            </a:r>
          </a:p>
          <a:p>
            <a:pPr marL="257106" indent="-257106" algn="r">
              <a:lnSpc>
                <a:spcPct val="75000"/>
              </a:lnSpc>
              <a:spcBef>
                <a:spcPct val="20000"/>
              </a:spcBef>
              <a:buFont typeface="Arial" charset="0"/>
              <a:buNone/>
              <a:defRPr/>
            </a:pPr>
            <a:endParaRPr lang="en-US" altLang="zh-CN" sz="800" dirty="0">
              <a:solidFill>
                <a:srgbClr val="FFFFFF"/>
              </a:solidFill>
              <a:latin typeface="Calibri" pitchFamily="34" charset="0"/>
              <a:ea typeface="宋体" charset="-122"/>
            </a:endParaRPr>
          </a:p>
          <a:p>
            <a:pPr marL="257106" indent="-257106" algn="r">
              <a:lnSpc>
                <a:spcPct val="125000"/>
              </a:lnSpc>
              <a:spcBef>
                <a:spcPct val="20000"/>
              </a:spcBef>
              <a:buFont typeface="Arial" charset="0"/>
              <a:buNone/>
              <a:defRPr/>
            </a:pPr>
            <a:r>
              <a:rPr lang="zh-CN" altLang="en-US" sz="800" dirty="0">
                <a:solidFill>
                  <a:srgbClr val="FFFFFF"/>
                </a:solidFill>
                <a:latin typeface="Calibri" pitchFamily="34" charset="0"/>
                <a:ea typeface="宋体" charset="-122"/>
              </a:rPr>
              <a:t>中文正文</a:t>
            </a:r>
            <a:r>
              <a:rPr lang="en-US" altLang="zh-CN" sz="800" dirty="0">
                <a:solidFill>
                  <a:srgbClr val="FFFFFF"/>
                </a:solidFill>
                <a:latin typeface="Calibri" pitchFamily="34" charset="0"/>
                <a:ea typeface="宋体" charset="-122"/>
              </a:rPr>
              <a:t>:18-20pt</a:t>
            </a:r>
          </a:p>
          <a:p>
            <a:pPr marL="257106" indent="-257106" algn="r">
              <a:lnSpc>
                <a:spcPct val="125000"/>
              </a:lnSpc>
              <a:spcBef>
                <a:spcPct val="20000"/>
              </a:spcBef>
              <a:buFont typeface="Arial" charset="0"/>
              <a:buNone/>
              <a:defRPr/>
            </a:pPr>
            <a:r>
              <a:rPr lang="zh-CN" altLang="en-US" sz="800" dirty="0">
                <a:solidFill>
                  <a:srgbClr val="FFFFFF"/>
                </a:solidFill>
                <a:latin typeface="Calibri" pitchFamily="34" charset="0"/>
                <a:ea typeface="宋体" charset="-122"/>
              </a:rPr>
              <a:t>子目录</a:t>
            </a:r>
            <a:r>
              <a:rPr lang="en-US" altLang="zh-CN" sz="800" dirty="0">
                <a:solidFill>
                  <a:srgbClr val="FFFFFF"/>
                </a:solidFill>
                <a:latin typeface="Calibri" pitchFamily="34" charset="0"/>
                <a:ea typeface="宋体" charset="-122"/>
              </a:rPr>
              <a:t>(2-5</a:t>
            </a:r>
            <a:r>
              <a:rPr lang="zh-CN" altLang="en-US" sz="800" dirty="0">
                <a:solidFill>
                  <a:srgbClr val="FFFFFF"/>
                </a:solidFill>
                <a:latin typeface="Calibri" pitchFamily="34" charset="0"/>
                <a:ea typeface="宋体" charset="-122"/>
              </a:rPr>
              <a:t>级</a:t>
            </a:r>
            <a:r>
              <a:rPr lang="en-US" altLang="zh-CN" sz="800" dirty="0">
                <a:solidFill>
                  <a:srgbClr val="FFFFFF"/>
                </a:solidFill>
                <a:latin typeface="Calibri" pitchFamily="34" charset="0"/>
                <a:ea typeface="宋体" charset="-122"/>
              </a:rPr>
              <a:t>):18pt </a:t>
            </a:r>
            <a:endParaRPr lang="zh-CN" altLang="en-US" sz="800" dirty="0">
              <a:solidFill>
                <a:srgbClr val="FFFFFF"/>
              </a:solidFill>
              <a:latin typeface="Calibri" pitchFamily="34" charset="0"/>
              <a:ea typeface="宋体" charset="-122"/>
            </a:endParaRPr>
          </a:p>
          <a:p>
            <a:pPr marL="257106" indent="-257106" algn="r">
              <a:lnSpc>
                <a:spcPct val="125000"/>
              </a:lnSpc>
              <a:spcBef>
                <a:spcPct val="20000"/>
              </a:spcBef>
              <a:buFont typeface="Arial" charset="0"/>
              <a:buNone/>
              <a:defRPr/>
            </a:pPr>
            <a:r>
              <a:rPr lang="zh-CN" altLang="en-US" sz="800" dirty="0">
                <a:solidFill>
                  <a:srgbClr val="FFFFFF"/>
                </a:solidFill>
                <a:latin typeface="Calibri" pitchFamily="34" charset="0"/>
                <a:ea typeface="宋体" charset="-122"/>
              </a:rPr>
              <a:t>颜色</a:t>
            </a:r>
            <a:r>
              <a:rPr lang="en-US" altLang="zh-CN" sz="800" dirty="0">
                <a:solidFill>
                  <a:srgbClr val="FFFFFF"/>
                </a:solidFill>
                <a:latin typeface="Calibri" pitchFamily="34" charset="0"/>
                <a:ea typeface="宋体" charset="-122"/>
              </a:rPr>
              <a:t>:</a:t>
            </a:r>
            <a:r>
              <a:rPr lang="zh-CN" altLang="en-US" sz="800" dirty="0">
                <a:solidFill>
                  <a:srgbClr val="FFFFFF"/>
                </a:solidFill>
                <a:latin typeface="Calibri" pitchFamily="34" charset="0"/>
                <a:ea typeface="宋体" charset="-122"/>
              </a:rPr>
              <a:t>黑色</a:t>
            </a:r>
          </a:p>
          <a:p>
            <a:pPr marL="257106" indent="-257106" algn="r">
              <a:lnSpc>
                <a:spcPct val="125000"/>
              </a:lnSpc>
              <a:spcBef>
                <a:spcPct val="20000"/>
              </a:spcBef>
              <a:buFont typeface="Arial" charset="0"/>
              <a:buNone/>
              <a:defRPr/>
            </a:pPr>
            <a:r>
              <a:rPr lang="zh-CN" altLang="en-US" sz="800" dirty="0">
                <a:solidFill>
                  <a:srgbClr val="FFFFFF"/>
                </a:solidFill>
                <a:latin typeface="Calibri" pitchFamily="34" charset="0"/>
                <a:ea typeface="宋体" charset="-122"/>
              </a:rPr>
              <a:t>字体</a:t>
            </a:r>
            <a:r>
              <a:rPr lang="en-US" altLang="zh-CN" sz="800" dirty="0">
                <a:solidFill>
                  <a:srgbClr val="FFFFFF"/>
                </a:solidFill>
                <a:latin typeface="Calibri" pitchFamily="34" charset="0"/>
                <a:ea typeface="宋体" charset="-122"/>
              </a:rPr>
              <a:t>:</a:t>
            </a:r>
            <a:r>
              <a:rPr lang="zh-CN" altLang="en-US" sz="800" dirty="0">
                <a:solidFill>
                  <a:srgbClr val="FFFFFF"/>
                </a:solidFill>
                <a:latin typeface="Calibri" pitchFamily="34" charset="0"/>
                <a:ea typeface="宋体" charset="-122"/>
              </a:rPr>
              <a:t>细黑体</a:t>
            </a:r>
            <a:r>
              <a:rPr lang="zh-CN" altLang="en-US" sz="800" b="1" dirty="0">
                <a:solidFill>
                  <a:srgbClr val="FFFFFF"/>
                </a:solidFill>
                <a:latin typeface="Arial" charset="0"/>
                <a:ea typeface="华文细黑" pitchFamily="2" charset="-122"/>
              </a:rPr>
              <a:t> </a:t>
            </a:r>
          </a:p>
        </p:txBody>
      </p:sp>
      <p:sp>
        <p:nvSpPr>
          <p:cNvPr id="10251" name="Rectangle 83"/>
          <p:cNvSpPr>
            <a:spLocks noChangeArrowheads="1"/>
          </p:cNvSpPr>
          <p:nvPr/>
        </p:nvSpPr>
        <p:spPr bwMode="auto">
          <a:xfrm>
            <a:off x="9251953" y="1006080"/>
            <a:ext cx="1192213" cy="971683"/>
          </a:xfrm>
          <a:prstGeom prst="rect">
            <a:avLst/>
          </a:prstGeom>
          <a:noFill/>
          <a:ln w="9525">
            <a:noFill/>
            <a:miter lim="800000"/>
            <a:headEnd/>
            <a:tailEnd/>
          </a:ln>
          <a:effectLst/>
        </p:spPr>
        <p:txBody>
          <a:bodyPr lIns="60077" tIns="30039" rIns="60077" bIns="30039">
            <a:spAutoFit/>
          </a:bodyPr>
          <a:lstStyle/>
          <a:p>
            <a:pPr>
              <a:lnSpc>
                <a:spcPct val="120000"/>
              </a:lnSpc>
              <a:spcBef>
                <a:spcPct val="20000"/>
              </a:spcBef>
              <a:buFont typeface="Arial" charset="0"/>
              <a:buNone/>
              <a:defRPr/>
            </a:pPr>
            <a:r>
              <a:rPr lang="zh-CN" altLang="en-US" sz="800">
                <a:solidFill>
                  <a:srgbClr val="FFFFFF"/>
                </a:solidFill>
                <a:latin typeface="Calibri" pitchFamily="34" charset="0"/>
                <a:ea typeface="宋体" charset="-122"/>
              </a:rPr>
              <a:t>配色参考方案：</a:t>
            </a:r>
          </a:p>
          <a:p>
            <a:pPr>
              <a:lnSpc>
                <a:spcPct val="120000"/>
              </a:lnSpc>
              <a:spcBef>
                <a:spcPct val="20000"/>
              </a:spcBef>
              <a:buFont typeface="Arial" charset="0"/>
              <a:buNone/>
              <a:defRPr/>
            </a:pPr>
            <a:r>
              <a:rPr lang="zh-CN" altLang="en-US" sz="800">
                <a:solidFill>
                  <a:srgbClr val="FFFFFF"/>
                </a:solidFill>
                <a:latin typeface="Calibri" pitchFamily="34" charset="0"/>
                <a:ea typeface="宋体" charset="-122"/>
              </a:rPr>
              <a:t>建议同一页面内不超过四种颜色，以下是</a:t>
            </a:r>
            <a:r>
              <a:rPr lang="en-US" altLang="zh-CN" sz="800" dirty="0">
                <a:solidFill>
                  <a:srgbClr val="FFFFFF"/>
                </a:solidFill>
                <a:latin typeface="Calibri" pitchFamily="34" charset="0"/>
                <a:ea typeface="宋体" charset="-122"/>
              </a:rPr>
              <a:t>13</a:t>
            </a:r>
            <a:r>
              <a:rPr lang="zh-CN" altLang="en-US" sz="800">
                <a:solidFill>
                  <a:srgbClr val="FFFFFF"/>
                </a:solidFill>
                <a:latin typeface="Calibri" pitchFamily="34" charset="0"/>
                <a:ea typeface="宋体" charset="-122"/>
              </a:rPr>
              <a:t>组配色方案，同一页面内只选择一组使用。（仅供参考）</a:t>
            </a:r>
          </a:p>
        </p:txBody>
      </p:sp>
      <p:sp>
        <p:nvSpPr>
          <p:cNvPr id="10252" name="Rectangle 84"/>
          <p:cNvSpPr>
            <a:spLocks noChangeArrowheads="1"/>
          </p:cNvSpPr>
          <p:nvPr/>
        </p:nvSpPr>
        <p:spPr bwMode="auto">
          <a:xfrm>
            <a:off x="9251950" y="5953"/>
            <a:ext cx="1120775" cy="356130"/>
          </a:xfrm>
          <a:prstGeom prst="rect">
            <a:avLst/>
          </a:prstGeom>
          <a:noFill/>
          <a:ln w="9525">
            <a:noFill/>
            <a:miter lim="800000"/>
            <a:headEnd/>
            <a:tailEnd/>
          </a:ln>
          <a:effectLst/>
        </p:spPr>
        <p:txBody>
          <a:bodyPr lIns="60077" tIns="30039" rIns="60077" bIns="30039">
            <a:spAutoFit/>
          </a:bodyPr>
          <a:lstStyle/>
          <a:p>
            <a:pPr eaLnBrk="1" hangingPunct="1">
              <a:lnSpc>
                <a:spcPct val="120000"/>
              </a:lnSpc>
              <a:buClr>
                <a:srgbClr val="777777"/>
              </a:buClr>
              <a:buSzPct val="60000"/>
              <a:buFont typeface="Wingdings" pitchFamily="2" charset="2"/>
              <a:buNone/>
              <a:defRPr/>
            </a:pPr>
            <a:r>
              <a:rPr lang="zh-CN" altLang="en-US" sz="800">
                <a:solidFill>
                  <a:srgbClr val="FFFFFF"/>
                </a:solidFill>
                <a:latin typeface="Calibri" pitchFamily="34" charset="0"/>
                <a:ea typeface="宋体" charset="-122"/>
              </a:rPr>
              <a:t>客户或者合作伙伴的标志放在右上角</a:t>
            </a:r>
            <a:r>
              <a:rPr lang="en-US" altLang="zh-CN" sz="800" dirty="0">
                <a:solidFill>
                  <a:srgbClr val="FFFFFF"/>
                </a:solidFill>
                <a:latin typeface="Calibri" pitchFamily="34" charset="0"/>
                <a:ea typeface="宋体" charset="-122"/>
              </a:rPr>
              <a:t>.</a:t>
            </a:r>
            <a:endParaRPr lang="zh-CN" altLang="en-US" sz="800">
              <a:solidFill>
                <a:srgbClr val="FFFFFF"/>
              </a:solidFill>
              <a:latin typeface="Calibri" pitchFamily="34" charset="0"/>
              <a:ea typeface="宋体" charset="-122"/>
            </a:endParaRPr>
          </a:p>
        </p:txBody>
      </p:sp>
      <p:sp>
        <p:nvSpPr>
          <p:cNvPr id="6149" name="Rectangle 5"/>
          <p:cNvSpPr>
            <a:spLocks noChangeArrowheads="1"/>
          </p:cNvSpPr>
          <p:nvPr/>
        </p:nvSpPr>
        <p:spPr bwMode="auto">
          <a:xfrm>
            <a:off x="6361113" y="4859600"/>
            <a:ext cx="2097087" cy="341710"/>
          </a:xfrm>
          <a:prstGeom prst="rect">
            <a:avLst/>
          </a:prstGeom>
          <a:noFill/>
          <a:ln w="9525">
            <a:noFill/>
            <a:miter lim="800000"/>
            <a:headEnd/>
            <a:tailEnd/>
          </a:ln>
        </p:spPr>
        <p:txBody>
          <a:bodyPr lIns="0" tIns="0" rIns="0" bIns="0"/>
          <a:lstStyle/>
          <a:p>
            <a:pPr>
              <a:lnSpc>
                <a:spcPct val="85000"/>
              </a:lnSpc>
              <a:defRPr/>
            </a:pPr>
            <a:r>
              <a:rPr lang="de-DE" altLang="zh-CN" sz="900">
                <a:solidFill>
                  <a:srgbClr val="000000"/>
                </a:solidFill>
                <a:latin typeface="FrutigerNext LT Bold" pitchFamily="34" charset="0"/>
                <a:ea typeface="ＭＳ Ｐゴシック" pitchFamily="34" charset="-128"/>
              </a:rPr>
              <a:t>Page </a:t>
            </a:r>
            <a:fld id="{52A5D625-72FF-4364-B088-B7F11232586A}" type="slidenum">
              <a:rPr lang="de-DE" altLang="zh-CN" sz="900">
                <a:solidFill>
                  <a:srgbClr val="000000"/>
                </a:solidFill>
                <a:latin typeface="FrutigerNext LT Bold" pitchFamily="34" charset="0"/>
                <a:ea typeface="ＭＳ Ｐゴシック" pitchFamily="34" charset="-128"/>
              </a:rPr>
              <a:pPr>
                <a:lnSpc>
                  <a:spcPct val="85000"/>
                </a:lnSpc>
                <a:defRPr/>
              </a:pPr>
              <a:t>‹#›</a:t>
            </a:fld>
            <a:endParaRPr lang="en-GB" altLang="zh-CN" sz="900" dirty="0">
              <a:solidFill>
                <a:srgbClr val="000000"/>
              </a:solidFill>
              <a:latin typeface="FrutigerNext LT Bold" pitchFamily="34" charset="0"/>
              <a:ea typeface="ＭＳ Ｐゴシック" pitchFamily="34" charset="-128"/>
            </a:endParaRPr>
          </a:p>
        </p:txBody>
      </p:sp>
      <p:grpSp>
        <p:nvGrpSpPr>
          <p:cNvPr id="2" name="Group 148"/>
          <p:cNvGrpSpPr>
            <a:grpSpLocks/>
          </p:cNvGrpSpPr>
          <p:nvPr/>
        </p:nvGrpSpPr>
        <p:grpSpPr bwMode="auto">
          <a:xfrm>
            <a:off x="9324975" y="2633675"/>
            <a:ext cx="919163" cy="2418160"/>
            <a:chOff x="5839" y="2251"/>
            <a:chExt cx="579" cy="2031"/>
          </a:xfrm>
        </p:grpSpPr>
        <p:sp>
          <p:nvSpPr>
            <p:cNvPr id="83" name="Rectangle 149"/>
            <p:cNvSpPr>
              <a:spLocks noChangeArrowheads="1"/>
            </p:cNvSpPr>
            <p:nvPr userDrawn="1"/>
          </p:nvSpPr>
          <p:spPr bwMode="auto">
            <a:xfrm>
              <a:off x="5839" y="3110"/>
              <a:ext cx="579" cy="310"/>
            </a:xfrm>
            <a:prstGeom prst="rect">
              <a:avLst/>
            </a:prstGeom>
            <a:solidFill>
              <a:srgbClr val="FFFFFF"/>
            </a:solidFill>
            <a:ln w="9525" algn="ctr">
              <a:noFill/>
              <a:miter lim="800000"/>
              <a:headEnd/>
              <a:tailEnd/>
            </a:ln>
            <a:effectLst/>
          </p:spPr>
          <p:txBody>
            <a:bodyPr lIns="91425" tIns="45712" rIns="91425" bIns="45712" anchor="ctr">
              <a:spAutoFit/>
            </a:bodyPr>
            <a:lstStyle/>
            <a:p>
              <a:pPr eaLnBrk="1" hangingPunct="1">
                <a:defRPr/>
              </a:pPr>
              <a:endParaRPr lang="zh-CN" altLang="en-US" sz="1800">
                <a:solidFill>
                  <a:srgbClr val="000000"/>
                </a:solidFill>
                <a:latin typeface="Calibri" pitchFamily="34" charset="0"/>
                <a:ea typeface="宋体" charset="-122"/>
              </a:endParaRPr>
            </a:p>
          </p:txBody>
        </p:sp>
        <p:grpSp>
          <p:nvGrpSpPr>
            <p:cNvPr id="3" name="Group 150"/>
            <p:cNvGrpSpPr>
              <a:grpSpLocks/>
            </p:cNvGrpSpPr>
            <p:nvPr userDrawn="1"/>
          </p:nvGrpSpPr>
          <p:grpSpPr bwMode="auto">
            <a:xfrm>
              <a:off x="5893" y="2387"/>
              <a:ext cx="466" cy="115"/>
              <a:chOff x="5893" y="2387"/>
              <a:chExt cx="466" cy="115"/>
            </a:xfrm>
          </p:grpSpPr>
          <p:sp>
            <p:nvSpPr>
              <p:cNvPr id="145" name="Rectangle 151"/>
              <p:cNvSpPr>
                <a:spLocks noChangeArrowheads="1"/>
              </p:cNvSpPr>
              <p:nvPr userDrawn="1"/>
            </p:nvSpPr>
            <p:spPr bwMode="auto">
              <a:xfrm flipV="1">
                <a:off x="6010" y="2387"/>
                <a:ext cx="116" cy="115"/>
              </a:xfrm>
              <a:prstGeom prst="rect">
                <a:avLst/>
              </a:prstGeom>
              <a:solidFill>
                <a:srgbClr val="FFCC66"/>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sp>
            <p:nvSpPr>
              <p:cNvPr id="146" name="Rectangle 152"/>
              <p:cNvSpPr>
                <a:spLocks noChangeArrowheads="1"/>
              </p:cNvSpPr>
              <p:nvPr userDrawn="1"/>
            </p:nvSpPr>
            <p:spPr bwMode="auto">
              <a:xfrm flipV="1">
                <a:off x="6126" y="2387"/>
                <a:ext cx="116" cy="115"/>
              </a:xfrm>
              <a:prstGeom prst="rect">
                <a:avLst/>
              </a:prstGeom>
              <a:solidFill>
                <a:srgbClr val="FF9900"/>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sp>
            <p:nvSpPr>
              <p:cNvPr id="147" name="Rectangle 153"/>
              <p:cNvSpPr>
                <a:spLocks noChangeArrowheads="1"/>
              </p:cNvSpPr>
              <p:nvPr userDrawn="1"/>
            </p:nvSpPr>
            <p:spPr bwMode="auto">
              <a:xfrm flipV="1">
                <a:off x="6242" y="2387"/>
                <a:ext cx="117" cy="115"/>
              </a:xfrm>
              <a:prstGeom prst="rect">
                <a:avLst/>
              </a:prstGeom>
              <a:solidFill>
                <a:srgbClr val="99660A"/>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sp>
            <p:nvSpPr>
              <p:cNvPr id="148" name="Rectangle 154"/>
              <p:cNvSpPr>
                <a:spLocks noChangeArrowheads="1"/>
              </p:cNvSpPr>
              <p:nvPr userDrawn="1"/>
            </p:nvSpPr>
            <p:spPr bwMode="auto">
              <a:xfrm flipV="1">
                <a:off x="5893" y="2387"/>
                <a:ext cx="117" cy="115"/>
              </a:xfrm>
              <a:prstGeom prst="rect">
                <a:avLst/>
              </a:prstGeom>
              <a:solidFill>
                <a:srgbClr val="FFCC99"/>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grpSp>
        <p:grpSp>
          <p:nvGrpSpPr>
            <p:cNvPr id="4" name="Group 155"/>
            <p:cNvGrpSpPr>
              <a:grpSpLocks/>
            </p:cNvGrpSpPr>
            <p:nvPr userDrawn="1"/>
          </p:nvGrpSpPr>
          <p:grpSpPr bwMode="auto">
            <a:xfrm>
              <a:off x="5893" y="2523"/>
              <a:ext cx="466" cy="115"/>
              <a:chOff x="5893" y="2523"/>
              <a:chExt cx="466" cy="115"/>
            </a:xfrm>
          </p:grpSpPr>
          <p:sp>
            <p:nvSpPr>
              <p:cNvPr id="141" name="Rectangle 156"/>
              <p:cNvSpPr>
                <a:spLocks noChangeArrowheads="1"/>
              </p:cNvSpPr>
              <p:nvPr userDrawn="1"/>
            </p:nvSpPr>
            <p:spPr bwMode="auto">
              <a:xfrm flipV="1">
                <a:off x="6010" y="2523"/>
                <a:ext cx="116" cy="115"/>
              </a:xfrm>
              <a:prstGeom prst="rect">
                <a:avLst/>
              </a:prstGeom>
              <a:solidFill>
                <a:srgbClr val="99CCFF"/>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sp>
            <p:nvSpPr>
              <p:cNvPr id="142" name="Rectangle 157"/>
              <p:cNvSpPr>
                <a:spLocks noChangeArrowheads="1"/>
              </p:cNvSpPr>
              <p:nvPr userDrawn="1"/>
            </p:nvSpPr>
            <p:spPr bwMode="auto">
              <a:xfrm flipV="1">
                <a:off x="6126" y="2523"/>
                <a:ext cx="116" cy="115"/>
              </a:xfrm>
              <a:prstGeom prst="rect">
                <a:avLst/>
              </a:prstGeom>
              <a:solidFill>
                <a:srgbClr val="99CCCC"/>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sp>
            <p:nvSpPr>
              <p:cNvPr id="143" name="Rectangle 158"/>
              <p:cNvSpPr>
                <a:spLocks noChangeArrowheads="1"/>
              </p:cNvSpPr>
              <p:nvPr userDrawn="1"/>
            </p:nvSpPr>
            <p:spPr bwMode="auto">
              <a:xfrm flipV="1">
                <a:off x="6242" y="2523"/>
                <a:ext cx="117" cy="115"/>
              </a:xfrm>
              <a:prstGeom prst="rect">
                <a:avLst/>
              </a:prstGeom>
              <a:solidFill>
                <a:srgbClr val="009999"/>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sp>
            <p:nvSpPr>
              <p:cNvPr id="144" name="Rectangle 159"/>
              <p:cNvSpPr>
                <a:spLocks noChangeArrowheads="1"/>
              </p:cNvSpPr>
              <p:nvPr userDrawn="1"/>
            </p:nvSpPr>
            <p:spPr bwMode="auto">
              <a:xfrm flipV="1">
                <a:off x="5893" y="2523"/>
                <a:ext cx="117" cy="115"/>
              </a:xfrm>
              <a:prstGeom prst="rect">
                <a:avLst/>
              </a:prstGeom>
              <a:solidFill>
                <a:srgbClr val="CCCCFF"/>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grpSp>
        <p:grpSp>
          <p:nvGrpSpPr>
            <p:cNvPr id="5" name="Group 160"/>
            <p:cNvGrpSpPr>
              <a:grpSpLocks/>
            </p:cNvGrpSpPr>
            <p:nvPr userDrawn="1"/>
          </p:nvGrpSpPr>
          <p:grpSpPr bwMode="auto">
            <a:xfrm>
              <a:off x="5893" y="2659"/>
              <a:ext cx="466" cy="115"/>
              <a:chOff x="5893" y="2659"/>
              <a:chExt cx="466" cy="115"/>
            </a:xfrm>
          </p:grpSpPr>
          <p:sp>
            <p:nvSpPr>
              <p:cNvPr id="137" name="Rectangle 161"/>
              <p:cNvSpPr>
                <a:spLocks noChangeArrowheads="1"/>
              </p:cNvSpPr>
              <p:nvPr userDrawn="1"/>
            </p:nvSpPr>
            <p:spPr bwMode="auto">
              <a:xfrm flipV="1">
                <a:off x="6010" y="2659"/>
                <a:ext cx="116" cy="115"/>
              </a:xfrm>
              <a:prstGeom prst="rect">
                <a:avLst/>
              </a:prstGeom>
              <a:solidFill>
                <a:srgbClr val="99CCCC"/>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sp>
            <p:nvSpPr>
              <p:cNvPr id="138" name="Rectangle 162"/>
              <p:cNvSpPr>
                <a:spLocks noChangeArrowheads="1"/>
              </p:cNvSpPr>
              <p:nvPr userDrawn="1"/>
            </p:nvSpPr>
            <p:spPr bwMode="auto">
              <a:xfrm flipV="1">
                <a:off x="6126" y="2659"/>
                <a:ext cx="116" cy="115"/>
              </a:xfrm>
              <a:prstGeom prst="rect">
                <a:avLst/>
              </a:prstGeom>
              <a:solidFill>
                <a:srgbClr val="0099CC"/>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sp>
            <p:nvSpPr>
              <p:cNvPr id="139" name="Rectangle 163"/>
              <p:cNvSpPr>
                <a:spLocks noChangeArrowheads="1"/>
              </p:cNvSpPr>
              <p:nvPr userDrawn="1"/>
            </p:nvSpPr>
            <p:spPr bwMode="auto">
              <a:xfrm flipV="1">
                <a:off x="6242" y="2659"/>
                <a:ext cx="117" cy="115"/>
              </a:xfrm>
              <a:prstGeom prst="rect">
                <a:avLst/>
              </a:prstGeom>
              <a:solidFill>
                <a:srgbClr val="006699"/>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sp>
            <p:nvSpPr>
              <p:cNvPr id="140" name="Rectangle 164"/>
              <p:cNvSpPr>
                <a:spLocks noChangeArrowheads="1"/>
              </p:cNvSpPr>
              <p:nvPr userDrawn="1"/>
            </p:nvSpPr>
            <p:spPr bwMode="auto">
              <a:xfrm flipV="1">
                <a:off x="5893" y="2659"/>
                <a:ext cx="117" cy="115"/>
              </a:xfrm>
              <a:prstGeom prst="rect">
                <a:avLst/>
              </a:prstGeom>
              <a:solidFill>
                <a:srgbClr val="CCFF99"/>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grpSp>
        <p:grpSp>
          <p:nvGrpSpPr>
            <p:cNvPr id="6" name="Group 165"/>
            <p:cNvGrpSpPr>
              <a:grpSpLocks/>
            </p:cNvGrpSpPr>
            <p:nvPr userDrawn="1"/>
          </p:nvGrpSpPr>
          <p:grpSpPr bwMode="auto">
            <a:xfrm>
              <a:off x="5893" y="2251"/>
              <a:ext cx="466" cy="119"/>
              <a:chOff x="5893" y="2251"/>
              <a:chExt cx="466" cy="119"/>
            </a:xfrm>
          </p:grpSpPr>
          <p:sp>
            <p:nvSpPr>
              <p:cNvPr id="133" name="Rectangle 166"/>
              <p:cNvSpPr>
                <a:spLocks noChangeArrowheads="1"/>
              </p:cNvSpPr>
              <p:nvPr userDrawn="1"/>
            </p:nvSpPr>
            <p:spPr bwMode="auto">
              <a:xfrm flipV="1">
                <a:off x="6126" y="2251"/>
                <a:ext cx="116" cy="119"/>
              </a:xfrm>
              <a:prstGeom prst="rect">
                <a:avLst/>
              </a:prstGeom>
              <a:solidFill>
                <a:srgbClr val="FF9900"/>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sp>
            <p:nvSpPr>
              <p:cNvPr id="134" name="Rectangle 167"/>
              <p:cNvSpPr>
                <a:spLocks noChangeArrowheads="1"/>
              </p:cNvSpPr>
              <p:nvPr userDrawn="1"/>
            </p:nvSpPr>
            <p:spPr bwMode="auto">
              <a:xfrm flipV="1">
                <a:off x="6242" y="2251"/>
                <a:ext cx="117" cy="119"/>
              </a:xfrm>
              <a:prstGeom prst="rect">
                <a:avLst/>
              </a:prstGeom>
              <a:solidFill>
                <a:srgbClr val="CCCCCC"/>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sp>
            <p:nvSpPr>
              <p:cNvPr id="135" name="Rectangle 168"/>
              <p:cNvSpPr>
                <a:spLocks noChangeArrowheads="1"/>
              </p:cNvSpPr>
              <p:nvPr userDrawn="1"/>
            </p:nvSpPr>
            <p:spPr bwMode="auto">
              <a:xfrm flipV="1">
                <a:off x="5893" y="2251"/>
                <a:ext cx="117" cy="119"/>
              </a:xfrm>
              <a:prstGeom prst="rect">
                <a:avLst/>
              </a:prstGeom>
              <a:solidFill>
                <a:srgbClr val="99CCFF"/>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sp>
            <p:nvSpPr>
              <p:cNvPr id="136" name="Rectangle 169"/>
              <p:cNvSpPr>
                <a:spLocks noChangeArrowheads="1"/>
              </p:cNvSpPr>
              <p:nvPr userDrawn="1"/>
            </p:nvSpPr>
            <p:spPr bwMode="auto">
              <a:xfrm flipV="1">
                <a:off x="6010" y="2251"/>
                <a:ext cx="116" cy="119"/>
              </a:xfrm>
              <a:prstGeom prst="rect">
                <a:avLst/>
              </a:prstGeom>
              <a:solidFill>
                <a:srgbClr val="669900"/>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grpSp>
        <p:grpSp>
          <p:nvGrpSpPr>
            <p:cNvPr id="7" name="Group 170"/>
            <p:cNvGrpSpPr>
              <a:grpSpLocks/>
            </p:cNvGrpSpPr>
            <p:nvPr userDrawn="1"/>
          </p:nvGrpSpPr>
          <p:grpSpPr bwMode="auto">
            <a:xfrm>
              <a:off x="5893" y="2886"/>
              <a:ext cx="466" cy="115"/>
              <a:chOff x="5893" y="2886"/>
              <a:chExt cx="466" cy="115"/>
            </a:xfrm>
          </p:grpSpPr>
          <p:sp>
            <p:nvSpPr>
              <p:cNvPr id="129" name="Rectangle 171"/>
              <p:cNvSpPr>
                <a:spLocks noChangeArrowheads="1"/>
              </p:cNvSpPr>
              <p:nvPr userDrawn="1"/>
            </p:nvSpPr>
            <p:spPr bwMode="auto">
              <a:xfrm flipV="1">
                <a:off x="6010" y="2886"/>
                <a:ext cx="116" cy="115"/>
              </a:xfrm>
              <a:prstGeom prst="rect">
                <a:avLst/>
              </a:prstGeom>
              <a:solidFill>
                <a:srgbClr val="FF9900"/>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sp>
            <p:nvSpPr>
              <p:cNvPr id="130" name="Rectangle 172"/>
              <p:cNvSpPr>
                <a:spLocks noChangeArrowheads="1"/>
              </p:cNvSpPr>
              <p:nvPr userDrawn="1"/>
            </p:nvSpPr>
            <p:spPr bwMode="auto">
              <a:xfrm flipV="1">
                <a:off x="6126" y="2886"/>
                <a:ext cx="116" cy="115"/>
              </a:xfrm>
              <a:prstGeom prst="rect">
                <a:avLst/>
              </a:prstGeom>
              <a:solidFill>
                <a:srgbClr val="FFCC99"/>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sp>
            <p:nvSpPr>
              <p:cNvPr id="131" name="Rectangle 173"/>
              <p:cNvSpPr>
                <a:spLocks noChangeArrowheads="1"/>
              </p:cNvSpPr>
              <p:nvPr userDrawn="1"/>
            </p:nvSpPr>
            <p:spPr bwMode="auto">
              <a:xfrm flipV="1">
                <a:off x="6242" y="2886"/>
                <a:ext cx="117" cy="115"/>
              </a:xfrm>
              <a:prstGeom prst="rect">
                <a:avLst/>
              </a:prstGeom>
              <a:solidFill>
                <a:srgbClr val="FFCC66"/>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sp>
            <p:nvSpPr>
              <p:cNvPr id="132" name="Rectangle 174"/>
              <p:cNvSpPr>
                <a:spLocks noChangeArrowheads="1"/>
              </p:cNvSpPr>
              <p:nvPr userDrawn="1"/>
            </p:nvSpPr>
            <p:spPr bwMode="auto">
              <a:xfrm flipV="1">
                <a:off x="5893" y="2886"/>
                <a:ext cx="117" cy="115"/>
              </a:xfrm>
              <a:prstGeom prst="rect">
                <a:avLst/>
              </a:prstGeom>
              <a:solidFill>
                <a:srgbClr val="000000"/>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grpSp>
        <p:grpSp>
          <p:nvGrpSpPr>
            <p:cNvPr id="8" name="Group 175"/>
            <p:cNvGrpSpPr>
              <a:grpSpLocks/>
            </p:cNvGrpSpPr>
            <p:nvPr userDrawn="1"/>
          </p:nvGrpSpPr>
          <p:grpSpPr bwMode="auto">
            <a:xfrm>
              <a:off x="5893" y="3022"/>
              <a:ext cx="466" cy="115"/>
              <a:chOff x="5893" y="3022"/>
              <a:chExt cx="466" cy="115"/>
            </a:xfrm>
          </p:grpSpPr>
          <p:sp>
            <p:nvSpPr>
              <p:cNvPr id="125" name="Rectangle 176"/>
              <p:cNvSpPr>
                <a:spLocks noChangeArrowheads="1"/>
              </p:cNvSpPr>
              <p:nvPr userDrawn="1"/>
            </p:nvSpPr>
            <p:spPr bwMode="auto">
              <a:xfrm flipV="1">
                <a:off x="6010" y="3022"/>
                <a:ext cx="116" cy="115"/>
              </a:xfrm>
              <a:prstGeom prst="rect">
                <a:avLst/>
              </a:prstGeom>
              <a:solidFill>
                <a:srgbClr val="006699"/>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sp>
            <p:nvSpPr>
              <p:cNvPr id="126" name="Rectangle 177"/>
              <p:cNvSpPr>
                <a:spLocks noChangeArrowheads="1"/>
              </p:cNvSpPr>
              <p:nvPr userDrawn="1"/>
            </p:nvSpPr>
            <p:spPr bwMode="auto">
              <a:xfrm flipV="1">
                <a:off x="6126" y="3022"/>
                <a:ext cx="116" cy="115"/>
              </a:xfrm>
              <a:prstGeom prst="rect">
                <a:avLst/>
              </a:prstGeom>
              <a:solidFill>
                <a:srgbClr val="99CCFF"/>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sp>
            <p:nvSpPr>
              <p:cNvPr id="127" name="Rectangle 178"/>
              <p:cNvSpPr>
                <a:spLocks noChangeArrowheads="1"/>
              </p:cNvSpPr>
              <p:nvPr userDrawn="1"/>
            </p:nvSpPr>
            <p:spPr bwMode="auto">
              <a:xfrm flipV="1">
                <a:off x="6242" y="3022"/>
                <a:ext cx="117" cy="115"/>
              </a:xfrm>
              <a:prstGeom prst="rect">
                <a:avLst/>
              </a:prstGeom>
              <a:solidFill>
                <a:srgbClr val="CCCCFF"/>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sp>
            <p:nvSpPr>
              <p:cNvPr id="128" name="Rectangle 179"/>
              <p:cNvSpPr>
                <a:spLocks noChangeArrowheads="1"/>
              </p:cNvSpPr>
              <p:nvPr userDrawn="1"/>
            </p:nvSpPr>
            <p:spPr bwMode="auto">
              <a:xfrm flipV="1">
                <a:off x="5893" y="3022"/>
                <a:ext cx="117" cy="115"/>
              </a:xfrm>
              <a:prstGeom prst="rect">
                <a:avLst/>
              </a:prstGeom>
              <a:solidFill>
                <a:srgbClr val="990000"/>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grpSp>
        <p:grpSp>
          <p:nvGrpSpPr>
            <p:cNvPr id="9" name="Group 180"/>
            <p:cNvGrpSpPr>
              <a:grpSpLocks/>
            </p:cNvGrpSpPr>
            <p:nvPr userDrawn="1"/>
          </p:nvGrpSpPr>
          <p:grpSpPr bwMode="auto">
            <a:xfrm>
              <a:off x="5893" y="3158"/>
              <a:ext cx="466" cy="115"/>
              <a:chOff x="5893" y="3158"/>
              <a:chExt cx="466" cy="115"/>
            </a:xfrm>
          </p:grpSpPr>
          <p:sp>
            <p:nvSpPr>
              <p:cNvPr id="121" name="Rectangle 181"/>
              <p:cNvSpPr>
                <a:spLocks noChangeArrowheads="1"/>
              </p:cNvSpPr>
              <p:nvPr userDrawn="1"/>
            </p:nvSpPr>
            <p:spPr bwMode="auto">
              <a:xfrm flipV="1">
                <a:off x="6010" y="3158"/>
                <a:ext cx="116" cy="115"/>
              </a:xfrm>
              <a:prstGeom prst="rect">
                <a:avLst/>
              </a:prstGeom>
              <a:solidFill>
                <a:srgbClr val="009999"/>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sp>
            <p:nvSpPr>
              <p:cNvPr id="122" name="Rectangle 182"/>
              <p:cNvSpPr>
                <a:spLocks noChangeArrowheads="1"/>
              </p:cNvSpPr>
              <p:nvPr userDrawn="1"/>
            </p:nvSpPr>
            <p:spPr bwMode="auto">
              <a:xfrm flipV="1">
                <a:off x="6126" y="3158"/>
                <a:ext cx="116" cy="115"/>
              </a:xfrm>
              <a:prstGeom prst="rect">
                <a:avLst/>
              </a:prstGeom>
              <a:solidFill>
                <a:srgbClr val="CCFF99"/>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sp>
            <p:nvSpPr>
              <p:cNvPr id="123" name="Rectangle 183"/>
              <p:cNvSpPr>
                <a:spLocks noChangeArrowheads="1"/>
              </p:cNvSpPr>
              <p:nvPr userDrawn="1"/>
            </p:nvSpPr>
            <p:spPr bwMode="auto">
              <a:xfrm flipV="1">
                <a:off x="6242" y="3158"/>
                <a:ext cx="117" cy="115"/>
              </a:xfrm>
              <a:prstGeom prst="rect">
                <a:avLst/>
              </a:prstGeom>
              <a:solidFill>
                <a:srgbClr val="99CCCC"/>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sp>
            <p:nvSpPr>
              <p:cNvPr id="124" name="Rectangle 184"/>
              <p:cNvSpPr>
                <a:spLocks noChangeArrowheads="1"/>
              </p:cNvSpPr>
              <p:nvPr userDrawn="1"/>
            </p:nvSpPr>
            <p:spPr bwMode="auto">
              <a:xfrm flipV="1">
                <a:off x="5893" y="3158"/>
                <a:ext cx="117" cy="115"/>
              </a:xfrm>
              <a:prstGeom prst="rect">
                <a:avLst/>
              </a:prstGeom>
              <a:solidFill>
                <a:srgbClr val="990000"/>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grpSp>
        <p:grpSp>
          <p:nvGrpSpPr>
            <p:cNvPr id="10" name="Group 185"/>
            <p:cNvGrpSpPr>
              <a:grpSpLocks/>
            </p:cNvGrpSpPr>
            <p:nvPr userDrawn="1"/>
          </p:nvGrpSpPr>
          <p:grpSpPr bwMode="auto">
            <a:xfrm>
              <a:off x="5893" y="3385"/>
              <a:ext cx="466" cy="115"/>
              <a:chOff x="5893" y="3385"/>
              <a:chExt cx="466" cy="115"/>
            </a:xfrm>
          </p:grpSpPr>
          <p:sp>
            <p:nvSpPr>
              <p:cNvPr id="117" name="Rectangle 186"/>
              <p:cNvSpPr>
                <a:spLocks noChangeArrowheads="1"/>
              </p:cNvSpPr>
              <p:nvPr userDrawn="1"/>
            </p:nvSpPr>
            <p:spPr bwMode="auto">
              <a:xfrm flipV="1">
                <a:off x="6010" y="3385"/>
                <a:ext cx="116" cy="115"/>
              </a:xfrm>
              <a:prstGeom prst="rect">
                <a:avLst/>
              </a:prstGeom>
              <a:solidFill>
                <a:srgbClr val="FF9900"/>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sp>
            <p:nvSpPr>
              <p:cNvPr id="118" name="Rectangle 187"/>
              <p:cNvSpPr>
                <a:spLocks noChangeArrowheads="1"/>
              </p:cNvSpPr>
              <p:nvPr userDrawn="1"/>
            </p:nvSpPr>
            <p:spPr bwMode="auto">
              <a:xfrm flipV="1">
                <a:off x="6126" y="3385"/>
                <a:ext cx="116" cy="115"/>
              </a:xfrm>
              <a:prstGeom prst="rect">
                <a:avLst/>
              </a:prstGeom>
              <a:solidFill>
                <a:srgbClr val="FFCC99"/>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sp>
            <p:nvSpPr>
              <p:cNvPr id="119" name="Rectangle 188"/>
              <p:cNvSpPr>
                <a:spLocks noChangeArrowheads="1"/>
              </p:cNvSpPr>
              <p:nvPr userDrawn="1"/>
            </p:nvSpPr>
            <p:spPr bwMode="auto">
              <a:xfrm flipV="1">
                <a:off x="6242" y="3385"/>
                <a:ext cx="117" cy="115"/>
              </a:xfrm>
              <a:prstGeom prst="rect">
                <a:avLst/>
              </a:prstGeom>
              <a:solidFill>
                <a:srgbClr val="FFCC66"/>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sp>
            <p:nvSpPr>
              <p:cNvPr id="120" name="Rectangle 189"/>
              <p:cNvSpPr>
                <a:spLocks noChangeArrowheads="1"/>
              </p:cNvSpPr>
              <p:nvPr userDrawn="1"/>
            </p:nvSpPr>
            <p:spPr bwMode="auto">
              <a:xfrm flipV="1">
                <a:off x="5893" y="3385"/>
                <a:ext cx="117" cy="115"/>
              </a:xfrm>
              <a:prstGeom prst="rect">
                <a:avLst/>
              </a:prstGeom>
              <a:solidFill>
                <a:srgbClr val="000000"/>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grpSp>
        <p:grpSp>
          <p:nvGrpSpPr>
            <p:cNvPr id="11" name="Group 190"/>
            <p:cNvGrpSpPr>
              <a:grpSpLocks/>
            </p:cNvGrpSpPr>
            <p:nvPr userDrawn="1"/>
          </p:nvGrpSpPr>
          <p:grpSpPr bwMode="auto">
            <a:xfrm>
              <a:off x="5893" y="3521"/>
              <a:ext cx="466" cy="115"/>
              <a:chOff x="5893" y="3521"/>
              <a:chExt cx="466" cy="115"/>
            </a:xfrm>
          </p:grpSpPr>
          <p:sp>
            <p:nvSpPr>
              <p:cNvPr id="113" name="Rectangle 191"/>
              <p:cNvSpPr>
                <a:spLocks noChangeArrowheads="1"/>
              </p:cNvSpPr>
              <p:nvPr userDrawn="1"/>
            </p:nvSpPr>
            <p:spPr bwMode="auto">
              <a:xfrm flipV="1">
                <a:off x="6010" y="3521"/>
                <a:ext cx="116" cy="115"/>
              </a:xfrm>
              <a:prstGeom prst="rect">
                <a:avLst/>
              </a:prstGeom>
              <a:solidFill>
                <a:srgbClr val="006699"/>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sp>
            <p:nvSpPr>
              <p:cNvPr id="114" name="Rectangle 192"/>
              <p:cNvSpPr>
                <a:spLocks noChangeArrowheads="1"/>
              </p:cNvSpPr>
              <p:nvPr userDrawn="1"/>
            </p:nvSpPr>
            <p:spPr bwMode="auto">
              <a:xfrm flipV="1">
                <a:off x="6126" y="3521"/>
                <a:ext cx="116" cy="115"/>
              </a:xfrm>
              <a:prstGeom prst="rect">
                <a:avLst/>
              </a:prstGeom>
              <a:solidFill>
                <a:srgbClr val="99CCFF"/>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sp>
            <p:nvSpPr>
              <p:cNvPr id="115" name="Rectangle 193"/>
              <p:cNvSpPr>
                <a:spLocks noChangeArrowheads="1"/>
              </p:cNvSpPr>
              <p:nvPr userDrawn="1"/>
            </p:nvSpPr>
            <p:spPr bwMode="auto">
              <a:xfrm flipV="1">
                <a:off x="6242" y="3521"/>
                <a:ext cx="117" cy="115"/>
              </a:xfrm>
              <a:prstGeom prst="rect">
                <a:avLst/>
              </a:prstGeom>
              <a:solidFill>
                <a:srgbClr val="CCCCFF"/>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sp>
            <p:nvSpPr>
              <p:cNvPr id="116" name="Rectangle 194"/>
              <p:cNvSpPr>
                <a:spLocks noChangeArrowheads="1"/>
              </p:cNvSpPr>
              <p:nvPr userDrawn="1"/>
            </p:nvSpPr>
            <p:spPr bwMode="auto">
              <a:xfrm flipV="1">
                <a:off x="5893" y="3521"/>
                <a:ext cx="117" cy="115"/>
              </a:xfrm>
              <a:prstGeom prst="rect">
                <a:avLst/>
              </a:prstGeom>
              <a:solidFill>
                <a:srgbClr val="000000"/>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grpSp>
        <p:grpSp>
          <p:nvGrpSpPr>
            <p:cNvPr id="12" name="Group 195"/>
            <p:cNvGrpSpPr>
              <a:grpSpLocks/>
            </p:cNvGrpSpPr>
            <p:nvPr userDrawn="1"/>
          </p:nvGrpSpPr>
          <p:grpSpPr bwMode="auto">
            <a:xfrm>
              <a:off x="5893" y="3657"/>
              <a:ext cx="466" cy="115"/>
              <a:chOff x="5893" y="3657"/>
              <a:chExt cx="466" cy="115"/>
            </a:xfrm>
          </p:grpSpPr>
          <p:sp>
            <p:nvSpPr>
              <p:cNvPr id="109" name="Rectangle 196"/>
              <p:cNvSpPr>
                <a:spLocks noChangeArrowheads="1"/>
              </p:cNvSpPr>
              <p:nvPr userDrawn="1"/>
            </p:nvSpPr>
            <p:spPr bwMode="auto">
              <a:xfrm flipV="1">
                <a:off x="6010" y="3657"/>
                <a:ext cx="116" cy="115"/>
              </a:xfrm>
              <a:prstGeom prst="rect">
                <a:avLst/>
              </a:prstGeom>
              <a:solidFill>
                <a:srgbClr val="009999"/>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sp>
            <p:nvSpPr>
              <p:cNvPr id="110" name="Rectangle 197"/>
              <p:cNvSpPr>
                <a:spLocks noChangeArrowheads="1"/>
              </p:cNvSpPr>
              <p:nvPr userDrawn="1"/>
            </p:nvSpPr>
            <p:spPr bwMode="auto">
              <a:xfrm flipV="1">
                <a:off x="6126" y="3657"/>
                <a:ext cx="116" cy="115"/>
              </a:xfrm>
              <a:prstGeom prst="rect">
                <a:avLst/>
              </a:prstGeom>
              <a:solidFill>
                <a:srgbClr val="CCFF99"/>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sp>
            <p:nvSpPr>
              <p:cNvPr id="111" name="Rectangle 198"/>
              <p:cNvSpPr>
                <a:spLocks noChangeArrowheads="1"/>
              </p:cNvSpPr>
              <p:nvPr userDrawn="1"/>
            </p:nvSpPr>
            <p:spPr bwMode="auto">
              <a:xfrm flipV="1">
                <a:off x="6242" y="3657"/>
                <a:ext cx="117" cy="115"/>
              </a:xfrm>
              <a:prstGeom prst="rect">
                <a:avLst/>
              </a:prstGeom>
              <a:solidFill>
                <a:srgbClr val="99CCCC"/>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sp>
            <p:nvSpPr>
              <p:cNvPr id="112" name="Rectangle 199"/>
              <p:cNvSpPr>
                <a:spLocks noChangeArrowheads="1"/>
              </p:cNvSpPr>
              <p:nvPr userDrawn="1"/>
            </p:nvSpPr>
            <p:spPr bwMode="auto">
              <a:xfrm flipV="1">
                <a:off x="5893" y="3657"/>
                <a:ext cx="117" cy="115"/>
              </a:xfrm>
              <a:prstGeom prst="rect">
                <a:avLst/>
              </a:prstGeom>
              <a:solidFill>
                <a:srgbClr val="000000"/>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grpSp>
        <p:grpSp>
          <p:nvGrpSpPr>
            <p:cNvPr id="13" name="Group 200"/>
            <p:cNvGrpSpPr>
              <a:grpSpLocks/>
            </p:cNvGrpSpPr>
            <p:nvPr userDrawn="1"/>
          </p:nvGrpSpPr>
          <p:grpSpPr bwMode="auto">
            <a:xfrm>
              <a:off x="5893" y="3884"/>
              <a:ext cx="466" cy="115"/>
              <a:chOff x="5893" y="3884"/>
              <a:chExt cx="466" cy="115"/>
            </a:xfrm>
          </p:grpSpPr>
          <p:sp>
            <p:nvSpPr>
              <p:cNvPr id="105" name="Rectangle 201"/>
              <p:cNvSpPr>
                <a:spLocks noChangeArrowheads="1"/>
              </p:cNvSpPr>
              <p:nvPr userDrawn="1"/>
            </p:nvSpPr>
            <p:spPr bwMode="auto">
              <a:xfrm flipV="1">
                <a:off x="6010" y="3884"/>
                <a:ext cx="116" cy="115"/>
              </a:xfrm>
              <a:prstGeom prst="rect">
                <a:avLst/>
              </a:prstGeom>
              <a:solidFill>
                <a:srgbClr val="FF9900"/>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sp>
            <p:nvSpPr>
              <p:cNvPr id="106" name="Rectangle 202"/>
              <p:cNvSpPr>
                <a:spLocks noChangeArrowheads="1"/>
              </p:cNvSpPr>
              <p:nvPr userDrawn="1"/>
            </p:nvSpPr>
            <p:spPr bwMode="auto">
              <a:xfrm flipV="1">
                <a:off x="6126" y="3884"/>
                <a:ext cx="116" cy="115"/>
              </a:xfrm>
              <a:prstGeom prst="rect">
                <a:avLst/>
              </a:prstGeom>
              <a:solidFill>
                <a:srgbClr val="FFCC99"/>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sp>
            <p:nvSpPr>
              <p:cNvPr id="107" name="Rectangle 203"/>
              <p:cNvSpPr>
                <a:spLocks noChangeArrowheads="1"/>
              </p:cNvSpPr>
              <p:nvPr userDrawn="1"/>
            </p:nvSpPr>
            <p:spPr bwMode="auto">
              <a:xfrm flipV="1">
                <a:off x="6242" y="3884"/>
                <a:ext cx="117" cy="115"/>
              </a:xfrm>
              <a:prstGeom prst="rect">
                <a:avLst/>
              </a:prstGeom>
              <a:solidFill>
                <a:srgbClr val="FFCC66"/>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sp>
            <p:nvSpPr>
              <p:cNvPr id="108" name="Rectangle 204"/>
              <p:cNvSpPr>
                <a:spLocks noChangeArrowheads="1"/>
              </p:cNvSpPr>
              <p:nvPr userDrawn="1"/>
            </p:nvSpPr>
            <p:spPr bwMode="auto">
              <a:xfrm flipV="1">
                <a:off x="5893" y="3884"/>
                <a:ext cx="117" cy="115"/>
              </a:xfrm>
              <a:prstGeom prst="rect">
                <a:avLst/>
              </a:prstGeom>
              <a:solidFill>
                <a:srgbClr val="808080"/>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grpSp>
        <p:grpSp>
          <p:nvGrpSpPr>
            <p:cNvPr id="14" name="Group 205"/>
            <p:cNvGrpSpPr>
              <a:grpSpLocks/>
            </p:cNvGrpSpPr>
            <p:nvPr userDrawn="1"/>
          </p:nvGrpSpPr>
          <p:grpSpPr bwMode="auto">
            <a:xfrm>
              <a:off x="5893" y="4026"/>
              <a:ext cx="466" cy="115"/>
              <a:chOff x="5893" y="4026"/>
              <a:chExt cx="466" cy="115"/>
            </a:xfrm>
          </p:grpSpPr>
          <p:sp>
            <p:nvSpPr>
              <p:cNvPr id="101" name="Rectangle 206"/>
              <p:cNvSpPr>
                <a:spLocks noChangeArrowheads="1"/>
              </p:cNvSpPr>
              <p:nvPr userDrawn="1"/>
            </p:nvSpPr>
            <p:spPr bwMode="auto">
              <a:xfrm flipV="1">
                <a:off x="6010" y="4026"/>
                <a:ext cx="116" cy="115"/>
              </a:xfrm>
              <a:prstGeom prst="rect">
                <a:avLst/>
              </a:prstGeom>
              <a:solidFill>
                <a:srgbClr val="006699"/>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sp>
            <p:nvSpPr>
              <p:cNvPr id="102" name="Rectangle 207"/>
              <p:cNvSpPr>
                <a:spLocks noChangeArrowheads="1"/>
              </p:cNvSpPr>
              <p:nvPr userDrawn="1"/>
            </p:nvSpPr>
            <p:spPr bwMode="auto">
              <a:xfrm flipV="1">
                <a:off x="6126" y="4026"/>
                <a:ext cx="116" cy="115"/>
              </a:xfrm>
              <a:prstGeom prst="rect">
                <a:avLst/>
              </a:prstGeom>
              <a:solidFill>
                <a:srgbClr val="99CCFF"/>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sp>
            <p:nvSpPr>
              <p:cNvPr id="103" name="Rectangle 208"/>
              <p:cNvSpPr>
                <a:spLocks noChangeArrowheads="1"/>
              </p:cNvSpPr>
              <p:nvPr userDrawn="1"/>
            </p:nvSpPr>
            <p:spPr bwMode="auto">
              <a:xfrm flipV="1">
                <a:off x="6242" y="4026"/>
                <a:ext cx="117" cy="115"/>
              </a:xfrm>
              <a:prstGeom prst="rect">
                <a:avLst/>
              </a:prstGeom>
              <a:solidFill>
                <a:srgbClr val="CCCCFF"/>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sp>
            <p:nvSpPr>
              <p:cNvPr id="104" name="Rectangle 209"/>
              <p:cNvSpPr>
                <a:spLocks noChangeArrowheads="1"/>
              </p:cNvSpPr>
              <p:nvPr userDrawn="1"/>
            </p:nvSpPr>
            <p:spPr bwMode="auto">
              <a:xfrm flipV="1">
                <a:off x="5893" y="4026"/>
                <a:ext cx="117" cy="115"/>
              </a:xfrm>
              <a:prstGeom prst="rect">
                <a:avLst/>
              </a:prstGeom>
              <a:solidFill>
                <a:srgbClr val="808080"/>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grpSp>
        <p:grpSp>
          <p:nvGrpSpPr>
            <p:cNvPr id="15" name="Group 210"/>
            <p:cNvGrpSpPr>
              <a:grpSpLocks/>
            </p:cNvGrpSpPr>
            <p:nvPr userDrawn="1"/>
          </p:nvGrpSpPr>
          <p:grpSpPr bwMode="auto">
            <a:xfrm>
              <a:off x="5893" y="4167"/>
              <a:ext cx="466" cy="115"/>
              <a:chOff x="5893" y="4167"/>
              <a:chExt cx="466" cy="115"/>
            </a:xfrm>
          </p:grpSpPr>
          <p:sp>
            <p:nvSpPr>
              <p:cNvPr id="97" name="Rectangle 211"/>
              <p:cNvSpPr>
                <a:spLocks noChangeArrowheads="1"/>
              </p:cNvSpPr>
              <p:nvPr userDrawn="1"/>
            </p:nvSpPr>
            <p:spPr bwMode="auto">
              <a:xfrm flipV="1">
                <a:off x="6010" y="4167"/>
                <a:ext cx="116" cy="115"/>
              </a:xfrm>
              <a:prstGeom prst="rect">
                <a:avLst/>
              </a:prstGeom>
              <a:solidFill>
                <a:srgbClr val="009999"/>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sp>
            <p:nvSpPr>
              <p:cNvPr id="98" name="Rectangle 212"/>
              <p:cNvSpPr>
                <a:spLocks noChangeArrowheads="1"/>
              </p:cNvSpPr>
              <p:nvPr userDrawn="1"/>
            </p:nvSpPr>
            <p:spPr bwMode="auto">
              <a:xfrm flipV="1">
                <a:off x="6126" y="4167"/>
                <a:ext cx="116" cy="115"/>
              </a:xfrm>
              <a:prstGeom prst="rect">
                <a:avLst/>
              </a:prstGeom>
              <a:solidFill>
                <a:srgbClr val="333399"/>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sp>
            <p:nvSpPr>
              <p:cNvPr id="99" name="Rectangle 213"/>
              <p:cNvSpPr>
                <a:spLocks noChangeArrowheads="1"/>
              </p:cNvSpPr>
              <p:nvPr userDrawn="1"/>
            </p:nvSpPr>
            <p:spPr bwMode="auto">
              <a:xfrm flipV="1">
                <a:off x="6242" y="4167"/>
                <a:ext cx="117" cy="115"/>
              </a:xfrm>
              <a:prstGeom prst="rect">
                <a:avLst/>
              </a:prstGeom>
              <a:solidFill>
                <a:srgbClr val="BBE0E3"/>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sp>
            <p:nvSpPr>
              <p:cNvPr id="100" name="Rectangle 214"/>
              <p:cNvSpPr>
                <a:spLocks noChangeArrowheads="1"/>
              </p:cNvSpPr>
              <p:nvPr userDrawn="1"/>
            </p:nvSpPr>
            <p:spPr bwMode="auto">
              <a:xfrm flipV="1">
                <a:off x="5893" y="4167"/>
                <a:ext cx="117" cy="115"/>
              </a:xfrm>
              <a:prstGeom prst="rect">
                <a:avLst/>
              </a:prstGeom>
              <a:solidFill>
                <a:srgbClr val="808080"/>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grpSp>
      </p:grpSp>
    </p:spTree>
  </p:cSld>
  <p:clrMap bg1="lt1" tx1="dk1" bg2="lt2" tx2="dk2" accent1="accent1" accent2="accent2" accent3="accent3" accent4="accent4" accent5="accent5" accent6="accent6" hlink="hlink" folHlink="folHlink"/>
  <p:sldLayoutIdLst>
    <p:sldLayoutId id="2147485114" r:id="rId1"/>
    <p:sldLayoutId id="2147485115" r:id="rId2"/>
  </p:sldLayoutIdLst>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2400" b="1">
          <a:solidFill>
            <a:srgbClr val="990000"/>
          </a:solidFill>
          <a:latin typeface="黑体" pitchFamily="49" charset="-122"/>
          <a:ea typeface="黑体" pitchFamily="49" charset="-122"/>
          <a:cs typeface="+mj-cs"/>
        </a:defRPr>
      </a:lvl1pPr>
      <a:lvl2pPr algn="l" rtl="0" eaLnBrk="0" fontAlgn="base" hangingPunct="0">
        <a:spcBef>
          <a:spcPct val="0"/>
        </a:spcBef>
        <a:spcAft>
          <a:spcPct val="0"/>
        </a:spcAft>
        <a:defRPr sz="2400" b="1">
          <a:solidFill>
            <a:srgbClr val="990000"/>
          </a:solidFill>
          <a:latin typeface="黑体" pitchFamily="49" charset="-122"/>
          <a:ea typeface="黑体" pitchFamily="49" charset="-122"/>
          <a:cs typeface="宋体" charset="-122"/>
        </a:defRPr>
      </a:lvl2pPr>
      <a:lvl3pPr algn="l" rtl="0" eaLnBrk="0" fontAlgn="base" hangingPunct="0">
        <a:spcBef>
          <a:spcPct val="0"/>
        </a:spcBef>
        <a:spcAft>
          <a:spcPct val="0"/>
        </a:spcAft>
        <a:defRPr sz="2400" b="1">
          <a:solidFill>
            <a:srgbClr val="990000"/>
          </a:solidFill>
          <a:latin typeface="黑体" pitchFamily="49" charset="-122"/>
          <a:ea typeface="黑体" pitchFamily="49" charset="-122"/>
          <a:cs typeface="宋体" charset="-122"/>
        </a:defRPr>
      </a:lvl3pPr>
      <a:lvl4pPr algn="l" rtl="0" eaLnBrk="0" fontAlgn="base" hangingPunct="0">
        <a:spcBef>
          <a:spcPct val="0"/>
        </a:spcBef>
        <a:spcAft>
          <a:spcPct val="0"/>
        </a:spcAft>
        <a:defRPr sz="2400" b="1">
          <a:solidFill>
            <a:srgbClr val="990000"/>
          </a:solidFill>
          <a:latin typeface="黑体" pitchFamily="49" charset="-122"/>
          <a:ea typeface="黑体" pitchFamily="49" charset="-122"/>
          <a:cs typeface="宋体" charset="-122"/>
        </a:defRPr>
      </a:lvl4pPr>
      <a:lvl5pPr algn="l" rtl="0" eaLnBrk="0" fontAlgn="base" hangingPunct="0">
        <a:spcBef>
          <a:spcPct val="0"/>
        </a:spcBef>
        <a:spcAft>
          <a:spcPct val="0"/>
        </a:spcAft>
        <a:defRPr sz="2400" b="1">
          <a:solidFill>
            <a:srgbClr val="990000"/>
          </a:solidFill>
          <a:latin typeface="黑体" pitchFamily="49" charset="-122"/>
          <a:ea typeface="黑体" pitchFamily="49" charset="-122"/>
          <a:cs typeface="宋体" charset="-122"/>
        </a:defRPr>
      </a:lvl5pPr>
      <a:lvl6pPr marL="342809" algn="l" rtl="0" eaLnBrk="1" fontAlgn="base" hangingPunct="1">
        <a:spcBef>
          <a:spcPct val="0"/>
        </a:spcBef>
        <a:spcAft>
          <a:spcPct val="0"/>
        </a:spcAft>
        <a:defRPr sz="2400" b="1">
          <a:solidFill>
            <a:srgbClr val="990000"/>
          </a:solidFill>
          <a:latin typeface="FrutigerNext LT Medium" pitchFamily="34" charset="0"/>
          <a:ea typeface="华文细黑" pitchFamily="2" charset="-122"/>
          <a:cs typeface="宋体" charset="-122"/>
        </a:defRPr>
      </a:lvl6pPr>
      <a:lvl7pPr marL="685617" algn="l" rtl="0" eaLnBrk="1" fontAlgn="base" hangingPunct="1">
        <a:spcBef>
          <a:spcPct val="0"/>
        </a:spcBef>
        <a:spcAft>
          <a:spcPct val="0"/>
        </a:spcAft>
        <a:defRPr sz="2400" b="1">
          <a:solidFill>
            <a:srgbClr val="990000"/>
          </a:solidFill>
          <a:latin typeface="FrutigerNext LT Medium" pitchFamily="34" charset="0"/>
          <a:ea typeface="华文细黑" pitchFamily="2" charset="-122"/>
          <a:cs typeface="宋体" charset="-122"/>
        </a:defRPr>
      </a:lvl7pPr>
      <a:lvl8pPr marL="1028426" algn="l" rtl="0" eaLnBrk="1" fontAlgn="base" hangingPunct="1">
        <a:spcBef>
          <a:spcPct val="0"/>
        </a:spcBef>
        <a:spcAft>
          <a:spcPct val="0"/>
        </a:spcAft>
        <a:defRPr sz="2400" b="1">
          <a:solidFill>
            <a:srgbClr val="990000"/>
          </a:solidFill>
          <a:latin typeface="FrutigerNext LT Medium" pitchFamily="34" charset="0"/>
          <a:ea typeface="华文细黑" pitchFamily="2" charset="-122"/>
          <a:cs typeface="宋体" charset="-122"/>
        </a:defRPr>
      </a:lvl8pPr>
      <a:lvl9pPr marL="1371234" algn="l" rtl="0" eaLnBrk="1" fontAlgn="base" hangingPunct="1">
        <a:spcBef>
          <a:spcPct val="0"/>
        </a:spcBef>
        <a:spcAft>
          <a:spcPct val="0"/>
        </a:spcAft>
        <a:defRPr sz="2400" b="1">
          <a:solidFill>
            <a:srgbClr val="990000"/>
          </a:solidFill>
          <a:latin typeface="FrutigerNext LT Medium" pitchFamily="34" charset="0"/>
          <a:ea typeface="华文细黑" pitchFamily="2" charset="-122"/>
          <a:cs typeface="宋体" charset="-122"/>
        </a:defRPr>
      </a:lvl9pPr>
    </p:titleStyle>
    <p:bodyStyle>
      <a:lvl1pPr marL="257106" indent="-257106" algn="l" rtl="0" eaLnBrk="0" fontAlgn="base" hangingPunct="0">
        <a:lnSpc>
          <a:spcPct val="140000"/>
        </a:lnSpc>
        <a:spcBef>
          <a:spcPct val="0"/>
        </a:spcBef>
        <a:spcAft>
          <a:spcPct val="0"/>
        </a:spcAft>
        <a:buClr>
          <a:srgbClr val="777777"/>
        </a:buClr>
        <a:buSzPct val="60000"/>
        <a:buFont typeface="Wingdings" pitchFamily="2" charset="2"/>
        <a:buChar char="l"/>
        <a:defRPr sz="1500">
          <a:solidFill>
            <a:schemeClr val="tx1"/>
          </a:solidFill>
          <a:latin typeface="+mn-ea"/>
          <a:ea typeface="+mn-ea"/>
          <a:cs typeface="+mn-cs"/>
        </a:defRPr>
      </a:lvl1pPr>
      <a:lvl2pPr marL="557064" indent="-214255" algn="l" rtl="0" eaLnBrk="0" fontAlgn="base" hangingPunct="0">
        <a:lnSpc>
          <a:spcPct val="140000"/>
        </a:lnSpc>
        <a:spcBef>
          <a:spcPct val="0"/>
        </a:spcBef>
        <a:spcAft>
          <a:spcPct val="0"/>
        </a:spcAft>
        <a:buSzPct val="50000"/>
        <a:buFont typeface="Wingdings" pitchFamily="2" charset="2"/>
        <a:buChar char="p"/>
        <a:defRPr>
          <a:solidFill>
            <a:schemeClr val="tx1"/>
          </a:solidFill>
          <a:latin typeface="+mn-ea"/>
          <a:ea typeface="+mn-ea"/>
          <a:cs typeface="+mn-cs"/>
        </a:defRPr>
      </a:lvl2pPr>
      <a:lvl3pPr marL="857021" indent="-171404" algn="l" rtl="0" eaLnBrk="0" fontAlgn="base" hangingPunct="0">
        <a:lnSpc>
          <a:spcPct val="140000"/>
        </a:lnSpc>
        <a:spcBef>
          <a:spcPct val="0"/>
        </a:spcBef>
        <a:spcAft>
          <a:spcPct val="0"/>
        </a:spcAft>
        <a:buSzPct val="50000"/>
        <a:buFont typeface="Wingdings" pitchFamily="2" charset="2"/>
        <a:buChar char="n"/>
        <a:defRPr sz="1200">
          <a:solidFill>
            <a:schemeClr val="tx1"/>
          </a:solidFill>
          <a:latin typeface="+mn-ea"/>
          <a:ea typeface="+mn-ea"/>
          <a:cs typeface="+mn-cs"/>
        </a:defRPr>
      </a:lvl3pPr>
      <a:lvl4pPr marL="1199830" indent="-171404" algn="l" rtl="0" eaLnBrk="0" fontAlgn="base" hangingPunct="0">
        <a:lnSpc>
          <a:spcPct val="140000"/>
        </a:lnSpc>
        <a:spcBef>
          <a:spcPct val="0"/>
        </a:spcBef>
        <a:spcAft>
          <a:spcPct val="0"/>
        </a:spcAft>
        <a:buChar char="–"/>
        <a:defRPr sz="1000">
          <a:solidFill>
            <a:schemeClr val="tx1"/>
          </a:solidFill>
          <a:latin typeface="+mn-ea"/>
          <a:ea typeface="+mn-ea"/>
          <a:cs typeface="+mn-cs"/>
        </a:defRPr>
      </a:lvl4pPr>
      <a:lvl5pPr marL="1542639" indent="-171404" algn="l" rtl="0" eaLnBrk="0" fontAlgn="base" hangingPunct="0">
        <a:lnSpc>
          <a:spcPct val="140000"/>
        </a:lnSpc>
        <a:spcBef>
          <a:spcPct val="0"/>
        </a:spcBef>
        <a:spcAft>
          <a:spcPct val="0"/>
        </a:spcAft>
        <a:buFont typeface="Arial" charset="0"/>
        <a:buChar char="~"/>
        <a:defRPr sz="900">
          <a:solidFill>
            <a:schemeClr val="tx1"/>
          </a:solidFill>
          <a:latin typeface="+mn-ea"/>
          <a:ea typeface="+mn-ea"/>
          <a:cs typeface="+mn-cs"/>
        </a:defRPr>
      </a:lvl5pPr>
      <a:lvl6pPr marL="1885447" indent="-171404" algn="l" rtl="0" eaLnBrk="1" fontAlgn="base" hangingPunct="1">
        <a:spcBef>
          <a:spcPct val="20000"/>
        </a:spcBef>
        <a:spcAft>
          <a:spcPct val="0"/>
        </a:spcAft>
        <a:buFont typeface="Arial" charset="0"/>
        <a:buChar char="~"/>
        <a:defRPr sz="1200">
          <a:solidFill>
            <a:schemeClr val="tx1"/>
          </a:solidFill>
          <a:latin typeface="+mn-lt"/>
          <a:ea typeface="+mn-ea"/>
          <a:cs typeface="+mn-cs"/>
        </a:defRPr>
      </a:lvl6pPr>
      <a:lvl7pPr marL="2228256" indent="-171404" algn="l" rtl="0" eaLnBrk="1" fontAlgn="base" hangingPunct="1">
        <a:spcBef>
          <a:spcPct val="20000"/>
        </a:spcBef>
        <a:spcAft>
          <a:spcPct val="0"/>
        </a:spcAft>
        <a:buFont typeface="Arial" charset="0"/>
        <a:buChar char="~"/>
        <a:defRPr sz="1200">
          <a:solidFill>
            <a:schemeClr val="tx1"/>
          </a:solidFill>
          <a:latin typeface="+mn-lt"/>
          <a:ea typeface="+mn-ea"/>
          <a:cs typeface="+mn-cs"/>
        </a:defRPr>
      </a:lvl7pPr>
      <a:lvl8pPr marL="2571064" indent="-171404" algn="l" rtl="0" eaLnBrk="1" fontAlgn="base" hangingPunct="1">
        <a:spcBef>
          <a:spcPct val="20000"/>
        </a:spcBef>
        <a:spcAft>
          <a:spcPct val="0"/>
        </a:spcAft>
        <a:buFont typeface="Arial" charset="0"/>
        <a:buChar char="~"/>
        <a:defRPr sz="1200">
          <a:solidFill>
            <a:schemeClr val="tx1"/>
          </a:solidFill>
          <a:latin typeface="+mn-lt"/>
          <a:ea typeface="+mn-ea"/>
          <a:cs typeface="+mn-cs"/>
        </a:defRPr>
      </a:lvl8pPr>
      <a:lvl9pPr marL="2913873" indent="-171404" algn="l" rtl="0" eaLnBrk="1" fontAlgn="base" hangingPunct="1">
        <a:spcBef>
          <a:spcPct val="20000"/>
        </a:spcBef>
        <a:spcAft>
          <a:spcPct val="0"/>
        </a:spcAft>
        <a:buFont typeface="Arial" charset="0"/>
        <a:buChar char="~"/>
        <a:defRPr sz="1200">
          <a:solidFill>
            <a:schemeClr val="tx1"/>
          </a:solidFill>
          <a:latin typeface="+mn-lt"/>
          <a:ea typeface="+mn-ea"/>
          <a:cs typeface="+mn-cs"/>
        </a:defRPr>
      </a:lvl9pPr>
    </p:bodyStyle>
    <p:otherStyle>
      <a:defPPr>
        <a:defRPr lang="zh-CN"/>
      </a:defPPr>
      <a:lvl1pPr marL="0" algn="l" defTabSz="685617" rtl="0" eaLnBrk="1" latinLnBrk="0" hangingPunct="1">
        <a:defRPr sz="1300" kern="1200">
          <a:solidFill>
            <a:schemeClr val="tx1"/>
          </a:solidFill>
          <a:latin typeface="+mn-lt"/>
          <a:ea typeface="+mn-ea"/>
          <a:cs typeface="+mn-cs"/>
        </a:defRPr>
      </a:lvl1pPr>
      <a:lvl2pPr marL="342809" algn="l" defTabSz="685617" rtl="0" eaLnBrk="1" latinLnBrk="0" hangingPunct="1">
        <a:defRPr sz="1300" kern="1200">
          <a:solidFill>
            <a:schemeClr val="tx1"/>
          </a:solidFill>
          <a:latin typeface="+mn-lt"/>
          <a:ea typeface="+mn-ea"/>
          <a:cs typeface="+mn-cs"/>
        </a:defRPr>
      </a:lvl2pPr>
      <a:lvl3pPr marL="685617" algn="l" defTabSz="685617" rtl="0" eaLnBrk="1" latinLnBrk="0" hangingPunct="1">
        <a:defRPr sz="1300" kern="1200">
          <a:solidFill>
            <a:schemeClr val="tx1"/>
          </a:solidFill>
          <a:latin typeface="+mn-lt"/>
          <a:ea typeface="+mn-ea"/>
          <a:cs typeface="+mn-cs"/>
        </a:defRPr>
      </a:lvl3pPr>
      <a:lvl4pPr marL="1028426" algn="l" defTabSz="685617" rtl="0" eaLnBrk="1" latinLnBrk="0" hangingPunct="1">
        <a:defRPr sz="1300" kern="1200">
          <a:solidFill>
            <a:schemeClr val="tx1"/>
          </a:solidFill>
          <a:latin typeface="+mn-lt"/>
          <a:ea typeface="+mn-ea"/>
          <a:cs typeface="+mn-cs"/>
        </a:defRPr>
      </a:lvl4pPr>
      <a:lvl5pPr marL="1371234" algn="l" defTabSz="685617" rtl="0" eaLnBrk="1" latinLnBrk="0" hangingPunct="1">
        <a:defRPr sz="1300" kern="1200">
          <a:solidFill>
            <a:schemeClr val="tx1"/>
          </a:solidFill>
          <a:latin typeface="+mn-lt"/>
          <a:ea typeface="+mn-ea"/>
          <a:cs typeface="+mn-cs"/>
        </a:defRPr>
      </a:lvl5pPr>
      <a:lvl6pPr marL="1714043" algn="l" defTabSz="685617" rtl="0" eaLnBrk="1" latinLnBrk="0" hangingPunct="1">
        <a:defRPr sz="1300" kern="1200">
          <a:solidFill>
            <a:schemeClr val="tx1"/>
          </a:solidFill>
          <a:latin typeface="+mn-lt"/>
          <a:ea typeface="+mn-ea"/>
          <a:cs typeface="+mn-cs"/>
        </a:defRPr>
      </a:lvl6pPr>
      <a:lvl7pPr marL="2056851" algn="l" defTabSz="685617" rtl="0" eaLnBrk="1" latinLnBrk="0" hangingPunct="1">
        <a:defRPr sz="1300" kern="1200">
          <a:solidFill>
            <a:schemeClr val="tx1"/>
          </a:solidFill>
          <a:latin typeface="+mn-lt"/>
          <a:ea typeface="+mn-ea"/>
          <a:cs typeface="+mn-cs"/>
        </a:defRPr>
      </a:lvl7pPr>
      <a:lvl8pPr marL="2399660" algn="l" defTabSz="685617" rtl="0" eaLnBrk="1" latinLnBrk="0" hangingPunct="1">
        <a:defRPr sz="1300" kern="1200">
          <a:solidFill>
            <a:schemeClr val="tx1"/>
          </a:solidFill>
          <a:latin typeface="+mn-lt"/>
          <a:ea typeface="+mn-ea"/>
          <a:cs typeface="+mn-cs"/>
        </a:defRPr>
      </a:lvl8pPr>
      <a:lvl9pPr marL="2742468" algn="l" defTabSz="685617" rtl="0" eaLnBrk="1" latinLnBrk="0" hangingPunct="1">
        <a:defRPr sz="13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3" name="图片 62"/>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2401504" y="389542"/>
            <a:ext cx="6742496" cy="4280981"/>
          </a:xfrm>
          <a:prstGeom prst="rect">
            <a:avLst/>
          </a:prstGeom>
        </p:spPr>
      </p:pic>
      <p:sp>
        <p:nvSpPr>
          <p:cNvPr id="1470543" name="Text Box 79"/>
          <p:cNvSpPr txBox="1">
            <a:spLocks noChangeArrowheads="1"/>
          </p:cNvSpPr>
          <p:nvPr/>
        </p:nvSpPr>
        <p:spPr bwMode="auto">
          <a:xfrm>
            <a:off x="652292" y="4850613"/>
            <a:ext cx="1657235" cy="197843"/>
          </a:xfrm>
          <a:prstGeom prst="rect">
            <a:avLst/>
          </a:prstGeom>
          <a:noFill/>
          <a:ln w="9525">
            <a:noFill/>
            <a:miter lim="800000"/>
            <a:headEnd/>
            <a:tailEnd/>
          </a:ln>
        </p:spPr>
        <p:txBody>
          <a:bodyPr wrap="none" lIns="58754" tIns="29377" rIns="58754" bIns="29377">
            <a:spAutoFit/>
          </a:bodyPr>
          <a:lstStyle/>
          <a:p>
            <a:pPr defTabSz="588012">
              <a:defRPr/>
            </a:pPr>
            <a:r>
              <a:rPr lang="en-US" altLang="zh-CN" sz="900">
                <a:solidFill>
                  <a:srgbClr val="000000"/>
                </a:solidFill>
                <a:latin typeface="FrutigerNext LT Bold" pitchFamily="1" charset="0"/>
                <a:ea typeface="ＭＳ Ｐゴシック" pitchFamily="34" charset="-128"/>
              </a:rPr>
              <a:t>HISILICON SEMICONDUCTOR</a:t>
            </a:r>
          </a:p>
        </p:txBody>
      </p:sp>
      <p:grpSp>
        <p:nvGrpSpPr>
          <p:cNvPr id="2" name="Group 81"/>
          <p:cNvGrpSpPr>
            <a:grpSpLocks/>
          </p:cNvGrpSpPr>
          <p:nvPr/>
        </p:nvGrpSpPr>
        <p:grpSpPr bwMode="auto">
          <a:xfrm>
            <a:off x="0" y="4662488"/>
            <a:ext cx="9144000" cy="476250"/>
            <a:chOff x="0" y="3920"/>
            <a:chExt cx="7682" cy="400"/>
          </a:xfrm>
        </p:grpSpPr>
        <p:pic>
          <p:nvPicPr>
            <p:cNvPr id="2108" name="Picture 82" descr="图片1"/>
            <p:cNvPicPr>
              <a:picLocks noChangeAspect="1" noChangeArrowheads="1"/>
            </p:cNvPicPr>
            <p:nvPr userDrawn="1"/>
          </p:nvPicPr>
          <p:blipFill>
            <a:blip r:embed="rId15" cstate="email">
              <a:extLst>
                <a:ext uri="{28A0092B-C50C-407E-A947-70E740481C1C}">
                  <a14:useLocalDpi xmlns:a14="http://schemas.microsoft.com/office/drawing/2010/main"/>
                </a:ext>
              </a:extLst>
            </a:blip>
            <a:srcRect/>
            <a:stretch>
              <a:fillRect/>
            </a:stretch>
          </p:blipFill>
          <p:spPr bwMode="auto">
            <a:xfrm>
              <a:off x="0" y="3920"/>
              <a:ext cx="5760" cy="400"/>
            </a:xfrm>
            <a:prstGeom prst="rect">
              <a:avLst/>
            </a:prstGeom>
            <a:noFill/>
            <a:ln w="9525">
              <a:noFill/>
              <a:miter lim="800000"/>
              <a:headEnd/>
              <a:tailEnd/>
            </a:ln>
          </p:spPr>
        </p:pic>
        <p:pic>
          <p:nvPicPr>
            <p:cNvPr id="2109" name="Picture 83" descr="图片1"/>
            <p:cNvPicPr>
              <a:picLocks noChangeAspect="1" noChangeArrowheads="1"/>
            </p:cNvPicPr>
            <p:nvPr userDrawn="1"/>
          </p:nvPicPr>
          <p:blipFill>
            <a:blip r:embed="rId15" cstate="email">
              <a:extLst>
                <a:ext uri="{28A0092B-C50C-407E-A947-70E740481C1C}">
                  <a14:useLocalDpi xmlns:a14="http://schemas.microsoft.com/office/drawing/2010/main"/>
                </a:ext>
              </a:extLst>
            </a:blip>
            <a:srcRect/>
            <a:stretch>
              <a:fillRect/>
            </a:stretch>
          </p:blipFill>
          <p:spPr bwMode="auto">
            <a:xfrm>
              <a:off x="1539" y="3920"/>
              <a:ext cx="5760" cy="400"/>
            </a:xfrm>
            <a:prstGeom prst="rect">
              <a:avLst/>
            </a:prstGeom>
            <a:noFill/>
            <a:ln w="9525">
              <a:noFill/>
              <a:miter lim="800000"/>
              <a:headEnd/>
              <a:tailEnd/>
            </a:ln>
          </p:spPr>
        </p:pic>
        <p:pic>
          <p:nvPicPr>
            <p:cNvPr id="2110" name="Picture 84" descr="图片1"/>
            <p:cNvPicPr>
              <a:picLocks noChangeAspect="1" noChangeArrowheads="1"/>
            </p:cNvPicPr>
            <p:nvPr userDrawn="1"/>
          </p:nvPicPr>
          <p:blipFill>
            <a:blip r:embed="rId16" cstate="email"/>
            <a:srcRect/>
            <a:stretch>
              <a:fillRect/>
            </a:stretch>
          </p:blipFill>
          <p:spPr bwMode="auto">
            <a:xfrm rot="10800000">
              <a:off x="6619" y="3920"/>
              <a:ext cx="1063" cy="400"/>
            </a:xfrm>
            <a:prstGeom prst="rect">
              <a:avLst/>
            </a:prstGeom>
            <a:noFill/>
            <a:ln w="9525">
              <a:noFill/>
              <a:miter lim="800000"/>
              <a:headEnd/>
              <a:tailEnd/>
            </a:ln>
          </p:spPr>
        </p:pic>
      </p:grpSp>
      <p:sp>
        <p:nvSpPr>
          <p:cNvPr id="1470549" name="Text Box 85"/>
          <p:cNvSpPr txBox="1">
            <a:spLocks noChangeArrowheads="1"/>
          </p:cNvSpPr>
          <p:nvPr/>
        </p:nvSpPr>
        <p:spPr bwMode="auto">
          <a:xfrm>
            <a:off x="652292" y="4843470"/>
            <a:ext cx="2088155" cy="197843"/>
          </a:xfrm>
          <a:prstGeom prst="rect">
            <a:avLst/>
          </a:prstGeom>
          <a:noFill/>
          <a:ln w="9525">
            <a:noFill/>
            <a:miter lim="800000"/>
            <a:headEnd/>
            <a:tailEnd/>
          </a:ln>
        </p:spPr>
        <p:txBody>
          <a:bodyPr wrap="none" lIns="58754" tIns="29377" rIns="58754" bIns="29377">
            <a:spAutoFit/>
          </a:bodyPr>
          <a:lstStyle/>
          <a:p>
            <a:pPr defTabSz="588012">
              <a:defRPr/>
            </a:pPr>
            <a:r>
              <a:rPr lang="en-US" altLang="zh-CN" sz="900" b="1">
                <a:solidFill>
                  <a:srgbClr val="000000"/>
                </a:solidFill>
                <a:latin typeface="Arial" charset="0"/>
                <a:ea typeface="ＭＳ Ｐゴシック" pitchFamily="34" charset="-128"/>
              </a:rPr>
              <a:t>HUAWEI TECHNOLOGIES CO., LTD.</a:t>
            </a:r>
          </a:p>
        </p:txBody>
      </p:sp>
      <p:sp>
        <p:nvSpPr>
          <p:cNvPr id="1470550" name="Rectangle 86"/>
          <p:cNvSpPr>
            <a:spLocks noChangeArrowheads="1"/>
          </p:cNvSpPr>
          <p:nvPr/>
        </p:nvSpPr>
        <p:spPr bwMode="auto">
          <a:xfrm>
            <a:off x="5931341" y="4797029"/>
            <a:ext cx="1057000" cy="346472"/>
          </a:xfrm>
          <a:prstGeom prst="rect">
            <a:avLst/>
          </a:prstGeom>
          <a:noFill/>
          <a:ln w="9525">
            <a:noFill/>
            <a:miter lim="800000"/>
            <a:headEnd/>
            <a:tailEnd/>
          </a:ln>
          <a:effectLst/>
        </p:spPr>
        <p:txBody>
          <a:bodyPr lIns="0" tIns="0" rIns="0" bIns="0"/>
          <a:lstStyle/>
          <a:p>
            <a:pPr defTabSz="588012">
              <a:lnSpc>
                <a:spcPct val="85000"/>
              </a:lnSpc>
              <a:defRPr/>
            </a:pPr>
            <a:endParaRPr lang="de-DE" sz="700">
              <a:solidFill>
                <a:srgbClr val="000000"/>
              </a:solidFill>
              <a:latin typeface="Arial" charset="0"/>
              <a:ea typeface="ＭＳ Ｐゴシック" pitchFamily="34" charset="-128"/>
            </a:endParaRPr>
          </a:p>
          <a:p>
            <a:pPr defTabSz="588012">
              <a:lnSpc>
                <a:spcPct val="85000"/>
              </a:lnSpc>
              <a:defRPr/>
            </a:pPr>
            <a:r>
              <a:rPr lang="de-DE" sz="700">
                <a:solidFill>
                  <a:srgbClr val="000000"/>
                </a:solidFill>
                <a:latin typeface="Arial" charset="0"/>
                <a:ea typeface="ＭＳ Ｐゴシック" pitchFamily="34" charset="-128"/>
              </a:rPr>
              <a:t>Page </a:t>
            </a:r>
            <a:fld id="{230DEFF0-362D-4F83-8CDD-520EAAA70636}" type="slidenum">
              <a:rPr lang="de-DE" sz="700">
                <a:solidFill>
                  <a:srgbClr val="000000"/>
                </a:solidFill>
                <a:latin typeface="Arial" charset="0"/>
                <a:ea typeface="ＭＳ Ｐゴシック" pitchFamily="34" charset="-128"/>
              </a:rPr>
              <a:pPr defTabSz="588012">
                <a:lnSpc>
                  <a:spcPct val="85000"/>
                </a:lnSpc>
                <a:defRPr/>
              </a:pPr>
              <a:t>‹#›</a:t>
            </a:fld>
            <a:endParaRPr lang="en-GB" sz="700">
              <a:solidFill>
                <a:srgbClr val="000000"/>
              </a:solidFill>
              <a:latin typeface="Arial" charset="0"/>
              <a:ea typeface="ＭＳ Ｐゴシック" pitchFamily="34" charset="-128"/>
            </a:endParaRPr>
          </a:p>
        </p:txBody>
      </p:sp>
      <p:pic>
        <p:nvPicPr>
          <p:cNvPr id="2056" name="Picture 87" descr="图片3副本"/>
          <p:cNvPicPr>
            <a:picLocks noChangeAspect="1" noChangeArrowheads="1"/>
          </p:cNvPicPr>
          <p:nvPr/>
        </p:nvPicPr>
        <p:blipFill>
          <a:blip r:embed="rId17" cstate="email"/>
          <a:srcRect/>
          <a:stretch>
            <a:fillRect/>
          </a:stretch>
        </p:blipFill>
        <p:spPr bwMode="auto">
          <a:xfrm>
            <a:off x="7634684" y="4789891"/>
            <a:ext cx="971297" cy="230981"/>
          </a:xfrm>
          <a:prstGeom prst="rect">
            <a:avLst/>
          </a:prstGeom>
          <a:noFill/>
          <a:ln w="9525">
            <a:noFill/>
            <a:miter lim="800000"/>
            <a:headEnd/>
            <a:tailEnd/>
          </a:ln>
        </p:spPr>
      </p:pic>
      <p:sp>
        <p:nvSpPr>
          <p:cNvPr id="2057" name="Rectangle 88"/>
          <p:cNvSpPr>
            <a:spLocks noGrp="1" noChangeArrowheads="1"/>
          </p:cNvSpPr>
          <p:nvPr>
            <p:ph type="title"/>
          </p:nvPr>
        </p:nvSpPr>
        <p:spPr bwMode="auto">
          <a:xfrm>
            <a:off x="585635" y="205979"/>
            <a:ext cx="8229839" cy="857250"/>
          </a:xfrm>
          <a:prstGeom prst="rect">
            <a:avLst/>
          </a:prstGeom>
          <a:noFill/>
          <a:ln w="9525" algn="ctr">
            <a:noFill/>
            <a:miter lim="800000"/>
            <a:headEnd/>
            <a:tailEnd/>
          </a:ln>
        </p:spPr>
        <p:txBody>
          <a:bodyPr vert="horz" wrap="square" lIns="68562" tIns="34281" rIns="68562" bIns="34281" numCol="1" anchor="ctr" anchorCtr="0" compatLnSpc="1">
            <a:prstTxWarp prst="textNoShape">
              <a:avLst/>
            </a:prstTxWarp>
          </a:bodyPr>
          <a:lstStyle/>
          <a:p>
            <a:pPr lvl="0"/>
            <a:r>
              <a:rPr lang="zh-CN" altLang="en-US" smtClean="0"/>
              <a:t>单击此处编辑母版标题样式</a:t>
            </a:r>
          </a:p>
        </p:txBody>
      </p:sp>
      <p:sp>
        <p:nvSpPr>
          <p:cNvPr id="2058" name="Rectangle 89"/>
          <p:cNvSpPr>
            <a:spLocks noGrp="1" noChangeArrowheads="1"/>
          </p:cNvSpPr>
          <p:nvPr>
            <p:ph type="body" idx="1"/>
          </p:nvPr>
        </p:nvSpPr>
        <p:spPr bwMode="auto">
          <a:xfrm>
            <a:off x="585635" y="1200154"/>
            <a:ext cx="8229839" cy="3394472"/>
          </a:xfrm>
          <a:prstGeom prst="rect">
            <a:avLst/>
          </a:prstGeom>
          <a:noFill/>
          <a:ln w="9525" algn="ctr">
            <a:noFill/>
            <a:miter lim="800000"/>
            <a:headEnd/>
            <a:tailEnd/>
          </a:ln>
        </p:spPr>
        <p:txBody>
          <a:bodyPr vert="horz" wrap="square" lIns="68562" tIns="34281" rIns="68562" bIns="34281"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Tree>
  </p:cSld>
  <p:clrMap bg1="lt1" tx1="dk1" bg2="lt2" tx2="dk2" accent1="accent1" accent2="accent2" accent3="accent3" accent4="accent4" accent5="accent5" accent6="accent6" hlink="hlink" folHlink="folHlink"/>
  <p:sldLayoutIdLst>
    <p:sldLayoutId id="2147485117" r:id="rId1"/>
    <p:sldLayoutId id="2147485118" r:id="rId2"/>
    <p:sldLayoutId id="2147485119" r:id="rId3"/>
    <p:sldLayoutId id="2147485120" r:id="rId4"/>
    <p:sldLayoutId id="2147485121" r:id="rId5"/>
    <p:sldLayoutId id="2147485122" r:id="rId6"/>
    <p:sldLayoutId id="2147485123" r:id="rId7"/>
    <p:sldLayoutId id="2147485124" r:id="rId8"/>
    <p:sldLayoutId id="2147485125" r:id="rId9"/>
    <p:sldLayoutId id="2147485126" r:id="rId10"/>
    <p:sldLayoutId id="2147485127" r:id="rId11"/>
    <p:sldLayoutId id="2147485128" r:id="rId12"/>
  </p:sldLayoutIdLst>
  <p:hf sldNum="0" hdr="0" ftr="0"/>
  <p:txStyles>
    <p:titleStyle>
      <a:lvl1pPr algn="l" rtl="0" eaLnBrk="1" fontAlgn="base" hangingPunct="1">
        <a:spcBef>
          <a:spcPct val="0"/>
        </a:spcBef>
        <a:spcAft>
          <a:spcPct val="0"/>
        </a:spcAft>
        <a:defRPr sz="2400" b="1">
          <a:solidFill>
            <a:srgbClr val="990000"/>
          </a:solidFill>
          <a:latin typeface="+mj-lt"/>
          <a:ea typeface="+mj-ea"/>
          <a:cs typeface="+mj-cs"/>
        </a:defRPr>
      </a:lvl1pPr>
      <a:lvl2pPr algn="l" rtl="0" eaLnBrk="1" fontAlgn="base" hangingPunct="1">
        <a:spcBef>
          <a:spcPct val="0"/>
        </a:spcBef>
        <a:spcAft>
          <a:spcPct val="0"/>
        </a:spcAft>
        <a:defRPr sz="2400" b="1">
          <a:solidFill>
            <a:srgbClr val="990000"/>
          </a:solidFill>
          <a:latin typeface="FrutigerNext LT Medium" pitchFamily="34" charset="0"/>
          <a:ea typeface="黑体" pitchFamily="2" charset="-122"/>
          <a:cs typeface="宋体" charset="-122"/>
        </a:defRPr>
      </a:lvl2pPr>
      <a:lvl3pPr algn="l" rtl="0" eaLnBrk="1" fontAlgn="base" hangingPunct="1">
        <a:spcBef>
          <a:spcPct val="0"/>
        </a:spcBef>
        <a:spcAft>
          <a:spcPct val="0"/>
        </a:spcAft>
        <a:defRPr sz="2400" b="1">
          <a:solidFill>
            <a:srgbClr val="990000"/>
          </a:solidFill>
          <a:latin typeface="FrutigerNext LT Medium" pitchFamily="34" charset="0"/>
          <a:ea typeface="黑体" pitchFamily="2" charset="-122"/>
          <a:cs typeface="宋体" charset="-122"/>
        </a:defRPr>
      </a:lvl3pPr>
      <a:lvl4pPr algn="l" rtl="0" eaLnBrk="1" fontAlgn="base" hangingPunct="1">
        <a:spcBef>
          <a:spcPct val="0"/>
        </a:spcBef>
        <a:spcAft>
          <a:spcPct val="0"/>
        </a:spcAft>
        <a:defRPr sz="2400" b="1">
          <a:solidFill>
            <a:srgbClr val="990000"/>
          </a:solidFill>
          <a:latin typeface="FrutigerNext LT Medium" pitchFamily="34" charset="0"/>
          <a:ea typeface="黑体" pitchFamily="2" charset="-122"/>
          <a:cs typeface="宋体" charset="-122"/>
        </a:defRPr>
      </a:lvl4pPr>
      <a:lvl5pPr algn="l" rtl="0" eaLnBrk="1" fontAlgn="base" hangingPunct="1">
        <a:spcBef>
          <a:spcPct val="0"/>
        </a:spcBef>
        <a:spcAft>
          <a:spcPct val="0"/>
        </a:spcAft>
        <a:defRPr sz="2400" b="1">
          <a:solidFill>
            <a:srgbClr val="990000"/>
          </a:solidFill>
          <a:latin typeface="FrutigerNext LT Medium" pitchFamily="34" charset="0"/>
          <a:ea typeface="黑体" pitchFamily="2" charset="-122"/>
          <a:cs typeface="宋体" charset="-122"/>
        </a:defRPr>
      </a:lvl5pPr>
      <a:lvl6pPr marL="342809" algn="l" rtl="0" eaLnBrk="1" fontAlgn="base" hangingPunct="1">
        <a:spcBef>
          <a:spcPct val="0"/>
        </a:spcBef>
        <a:spcAft>
          <a:spcPct val="0"/>
        </a:spcAft>
        <a:defRPr sz="2400" b="1">
          <a:solidFill>
            <a:srgbClr val="990000"/>
          </a:solidFill>
          <a:latin typeface="FrutigerNext LT Medium" pitchFamily="34" charset="0"/>
          <a:ea typeface="黑体" pitchFamily="2" charset="-122"/>
          <a:cs typeface="宋体" charset="-122"/>
        </a:defRPr>
      </a:lvl6pPr>
      <a:lvl7pPr marL="685617" algn="l" rtl="0" eaLnBrk="1" fontAlgn="base" hangingPunct="1">
        <a:spcBef>
          <a:spcPct val="0"/>
        </a:spcBef>
        <a:spcAft>
          <a:spcPct val="0"/>
        </a:spcAft>
        <a:defRPr sz="2400" b="1">
          <a:solidFill>
            <a:srgbClr val="990000"/>
          </a:solidFill>
          <a:latin typeface="FrutigerNext LT Medium" pitchFamily="34" charset="0"/>
          <a:ea typeface="黑体" pitchFamily="2" charset="-122"/>
          <a:cs typeface="宋体" charset="-122"/>
        </a:defRPr>
      </a:lvl7pPr>
      <a:lvl8pPr marL="1028426" algn="l" rtl="0" eaLnBrk="1" fontAlgn="base" hangingPunct="1">
        <a:spcBef>
          <a:spcPct val="0"/>
        </a:spcBef>
        <a:spcAft>
          <a:spcPct val="0"/>
        </a:spcAft>
        <a:defRPr sz="2400" b="1">
          <a:solidFill>
            <a:srgbClr val="990000"/>
          </a:solidFill>
          <a:latin typeface="FrutigerNext LT Medium" pitchFamily="34" charset="0"/>
          <a:ea typeface="黑体" pitchFamily="2" charset="-122"/>
          <a:cs typeface="宋体" charset="-122"/>
        </a:defRPr>
      </a:lvl8pPr>
      <a:lvl9pPr marL="1371234" algn="l" rtl="0" eaLnBrk="1" fontAlgn="base" hangingPunct="1">
        <a:spcBef>
          <a:spcPct val="0"/>
        </a:spcBef>
        <a:spcAft>
          <a:spcPct val="0"/>
        </a:spcAft>
        <a:defRPr sz="2400" b="1">
          <a:solidFill>
            <a:srgbClr val="990000"/>
          </a:solidFill>
          <a:latin typeface="FrutigerNext LT Medium" pitchFamily="34" charset="0"/>
          <a:ea typeface="黑体" pitchFamily="2" charset="-122"/>
          <a:cs typeface="宋体" charset="-122"/>
        </a:defRPr>
      </a:lvl9pPr>
    </p:titleStyle>
    <p:bodyStyle>
      <a:lvl1pPr marL="257106" indent="-257106" algn="l" rtl="0" eaLnBrk="1" fontAlgn="base" hangingPunct="1">
        <a:spcBef>
          <a:spcPct val="20000"/>
        </a:spcBef>
        <a:spcAft>
          <a:spcPct val="0"/>
        </a:spcAft>
        <a:buClr>
          <a:srgbClr val="990000"/>
        </a:buClr>
        <a:buChar char="•"/>
        <a:defRPr sz="1800" b="1">
          <a:solidFill>
            <a:schemeClr val="tx1"/>
          </a:solidFill>
          <a:latin typeface="微软雅黑" pitchFamily="34" charset="-122"/>
          <a:ea typeface="微软雅黑" pitchFamily="34" charset="-122"/>
          <a:cs typeface="+mn-cs"/>
        </a:defRPr>
      </a:lvl1pPr>
      <a:lvl2pPr marL="557064" indent="-214255" algn="l" rtl="0" eaLnBrk="1" fontAlgn="base" hangingPunct="1">
        <a:spcBef>
          <a:spcPct val="20000"/>
        </a:spcBef>
        <a:spcAft>
          <a:spcPct val="0"/>
        </a:spcAft>
        <a:buFont typeface="Arial" charset="0"/>
        <a:buChar char="›"/>
        <a:defRPr sz="1500">
          <a:solidFill>
            <a:schemeClr val="tx1"/>
          </a:solidFill>
          <a:latin typeface="微软雅黑" pitchFamily="34" charset="-122"/>
          <a:ea typeface="微软雅黑" pitchFamily="34" charset="-122"/>
          <a:cs typeface="+mn-cs"/>
        </a:defRPr>
      </a:lvl2pPr>
      <a:lvl3pPr marL="857021" indent="-171404" algn="l" rtl="0" eaLnBrk="1" fontAlgn="base" hangingPunct="1">
        <a:spcBef>
          <a:spcPct val="20000"/>
        </a:spcBef>
        <a:spcAft>
          <a:spcPct val="0"/>
        </a:spcAft>
        <a:buFont typeface="FrutigerNext LT Medium" pitchFamily="34" charset="0"/>
        <a:buChar char="»"/>
        <a:defRPr>
          <a:solidFill>
            <a:schemeClr val="tx1"/>
          </a:solidFill>
          <a:latin typeface="微软雅黑" pitchFamily="34" charset="-122"/>
          <a:ea typeface="微软雅黑" pitchFamily="34" charset="-122"/>
          <a:cs typeface="+mn-cs"/>
        </a:defRPr>
      </a:lvl3pPr>
      <a:lvl4pPr marL="1199830" indent="-171404" algn="l" rtl="0" eaLnBrk="1" fontAlgn="base" hangingPunct="1">
        <a:spcBef>
          <a:spcPct val="20000"/>
        </a:spcBef>
        <a:spcAft>
          <a:spcPct val="0"/>
        </a:spcAft>
        <a:buChar char="–"/>
        <a:defRPr sz="1200">
          <a:solidFill>
            <a:schemeClr val="tx1"/>
          </a:solidFill>
          <a:latin typeface="微软雅黑" pitchFamily="34" charset="-122"/>
          <a:ea typeface="微软雅黑" pitchFamily="34" charset="-122"/>
          <a:cs typeface="+mn-cs"/>
        </a:defRPr>
      </a:lvl4pPr>
      <a:lvl5pPr marL="1542639" indent="-171404" algn="l" rtl="0" eaLnBrk="1" fontAlgn="base" hangingPunct="1">
        <a:spcBef>
          <a:spcPct val="20000"/>
        </a:spcBef>
        <a:spcAft>
          <a:spcPct val="0"/>
        </a:spcAft>
        <a:buFont typeface="Arial" charset="0"/>
        <a:buChar char="~"/>
        <a:defRPr sz="1200">
          <a:solidFill>
            <a:schemeClr val="tx1"/>
          </a:solidFill>
          <a:latin typeface="微软雅黑" pitchFamily="34" charset="-122"/>
          <a:ea typeface="微软雅黑" pitchFamily="34" charset="-122"/>
          <a:cs typeface="+mn-cs"/>
        </a:defRPr>
      </a:lvl5pPr>
      <a:lvl6pPr marL="1885447" indent="-171404" algn="l" rtl="0" eaLnBrk="1" fontAlgn="base" hangingPunct="1">
        <a:spcBef>
          <a:spcPct val="20000"/>
        </a:spcBef>
        <a:spcAft>
          <a:spcPct val="0"/>
        </a:spcAft>
        <a:buFont typeface="Arial" charset="0"/>
        <a:buChar char="~"/>
        <a:defRPr sz="1200">
          <a:solidFill>
            <a:schemeClr val="tx1"/>
          </a:solidFill>
          <a:latin typeface="+mn-lt"/>
          <a:ea typeface="+mn-ea"/>
          <a:cs typeface="+mn-cs"/>
        </a:defRPr>
      </a:lvl6pPr>
      <a:lvl7pPr marL="2228256" indent="-171404" algn="l" rtl="0" eaLnBrk="1" fontAlgn="base" hangingPunct="1">
        <a:spcBef>
          <a:spcPct val="20000"/>
        </a:spcBef>
        <a:spcAft>
          <a:spcPct val="0"/>
        </a:spcAft>
        <a:buFont typeface="Arial" charset="0"/>
        <a:buChar char="~"/>
        <a:defRPr sz="1200">
          <a:solidFill>
            <a:schemeClr val="tx1"/>
          </a:solidFill>
          <a:latin typeface="+mn-lt"/>
          <a:ea typeface="+mn-ea"/>
          <a:cs typeface="+mn-cs"/>
        </a:defRPr>
      </a:lvl7pPr>
      <a:lvl8pPr marL="2571064" indent="-171404" algn="l" rtl="0" eaLnBrk="1" fontAlgn="base" hangingPunct="1">
        <a:spcBef>
          <a:spcPct val="20000"/>
        </a:spcBef>
        <a:spcAft>
          <a:spcPct val="0"/>
        </a:spcAft>
        <a:buFont typeface="Arial" charset="0"/>
        <a:buChar char="~"/>
        <a:defRPr sz="1200">
          <a:solidFill>
            <a:schemeClr val="tx1"/>
          </a:solidFill>
          <a:latin typeface="+mn-lt"/>
          <a:ea typeface="+mn-ea"/>
          <a:cs typeface="+mn-cs"/>
        </a:defRPr>
      </a:lvl8pPr>
      <a:lvl9pPr marL="2913873" indent="-171404" algn="l" rtl="0" eaLnBrk="1" fontAlgn="base" hangingPunct="1">
        <a:spcBef>
          <a:spcPct val="20000"/>
        </a:spcBef>
        <a:spcAft>
          <a:spcPct val="0"/>
        </a:spcAft>
        <a:buFont typeface="Arial" charset="0"/>
        <a:buChar char="~"/>
        <a:defRPr sz="1200">
          <a:solidFill>
            <a:schemeClr val="tx1"/>
          </a:solidFill>
          <a:latin typeface="+mn-lt"/>
          <a:ea typeface="+mn-ea"/>
          <a:cs typeface="+mn-cs"/>
        </a:defRPr>
      </a:lvl9pPr>
    </p:bodyStyle>
    <p:otherStyle>
      <a:defPPr>
        <a:defRPr lang="zh-CN"/>
      </a:defPPr>
      <a:lvl1pPr marL="0" algn="l" defTabSz="685617" rtl="0" eaLnBrk="1" latinLnBrk="0" hangingPunct="1">
        <a:defRPr sz="1300" kern="1200">
          <a:solidFill>
            <a:schemeClr val="tx1"/>
          </a:solidFill>
          <a:latin typeface="+mn-lt"/>
          <a:ea typeface="+mn-ea"/>
          <a:cs typeface="+mn-cs"/>
        </a:defRPr>
      </a:lvl1pPr>
      <a:lvl2pPr marL="342809" algn="l" defTabSz="685617" rtl="0" eaLnBrk="1" latinLnBrk="0" hangingPunct="1">
        <a:defRPr sz="1300" kern="1200">
          <a:solidFill>
            <a:schemeClr val="tx1"/>
          </a:solidFill>
          <a:latin typeface="+mn-lt"/>
          <a:ea typeface="+mn-ea"/>
          <a:cs typeface="+mn-cs"/>
        </a:defRPr>
      </a:lvl2pPr>
      <a:lvl3pPr marL="685617" algn="l" defTabSz="685617" rtl="0" eaLnBrk="1" latinLnBrk="0" hangingPunct="1">
        <a:defRPr sz="1300" kern="1200">
          <a:solidFill>
            <a:schemeClr val="tx1"/>
          </a:solidFill>
          <a:latin typeface="+mn-lt"/>
          <a:ea typeface="+mn-ea"/>
          <a:cs typeface="+mn-cs"/>
        </a:defRPr>
      </a:lvl3pPr>
      <a:lvl4pPr marL="1028426" algn="l" defTabSz="685617" rtl="0" eaLnBrk="1" latinLnBrk="0" hangingPunct="1">
        <a:defRPr sz="1300" kern="1200">
          <a:solidFill>
            <a:schemeClr val="tx1"/>
          </a:solidFill>
          <a:latin typeface="+mn-lt"/>
          <a:ea typeface="+mn-ea"/>
          <a:cs typeface="+mn-cs"/>
        </a:defRPr>
      </a:lvl4pPr>
      <a:lvl5pPr marL="1371234" algn="l" defTabSz="685617" rtl="0" eaLnBrk="1" latinLnBrk="0" hangingPunct="1">
        <a:defRPr sz="1300" kern="1200">
          <a:solidFill>
            <a:schemeClr val="tx1"/>
          </a:solidFill>
          <a:latin typeface="+mn-lt"/>
          <a:ea typeface="+mn-ea"/>
          <a:cs typeface="+mn-cs"/>
        </a:defRPr>
      </a:lvl5pPr>
      <a:lvl6pPr marL="1714043" algn="l" defTabSz="685617" rtl="0" eaLnBrk="1" latinLnBrk="0" hangingPunct="1">
        <a:defRPr sz="1300" kern="1200">
          <a:solidFill>
            <a:schemeClr val="tx1"/>
          </a:solidFill>
          <a:latin typeface="+mn-lt"/>
          <a:ea typeface="+mn-ea"/>
          <a:cs typeface="+mn-cs"/>
        </a:defRPr>
      </a:lvl6pPr>
      <a:lvl7pPr marL="2056851" algn="l" defTabSz="685617" rtl="0" eaLnBrk="1" latinLnBrk="0" hangingPunct="1">
        <a:defRPr sz="1300" kern="1200">
          <a:solidFill>
            <a:schemeClr val="tx1"/>
          </a:solidFill>
          <a:latin typeface="+mn-lt"/>
          <a:ea typeface="+mn-ea"/>
          <a:cs typeface="+mn-cs"/>
        </a:defRPr>
      </a:lvl7pPr>
      <a:lvl8pPr marL="2399660" algn="l" defTabSz="685617" rtl="0" eaLnBrk="1" latinLnBrk="0" hangingPunct="1">
        <a:defRPr sz="1300" kern="1200">
          <a:solidFill>
            <a:schemeClr val="tx1"/>
          </a:solidFill>
          <a:latin typeface="+mn-lt"/>
          <a:ea typeface="+mn-ea"/>
          <a:cs typeface="+mn-cs"/>
        </a:defRPr>
      </a:lvl8pPr>
      <a:lvl9pPr marL="2742468" algn="l" defTabSz="685617" rtl="0" eaLnBrk="1" latinLnBrk="0" hangingPunct="1">
        <a:defRPr sz="13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42" name="Picture 79" descr="dd"/>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 y="4668444"/>
            <a:ext cx="9150350" cy="477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 name="Text Box 8"/>
          <p:cNvSpPr txBox="1">
            <a:spLocks noChangeArrowheads="1"/>
          </p:cNvSpPr>
          <p:nvPr/>
        </p:nvSpPr>
        <p:spPr bwMode="auto">
          <a:xfrm>
            <a:off x="755651" y="4838701"/>
            <a:ext cx="1918537" cy="138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60069" bIns="0">
            <a:spAutoFit/>
          </a:bodyPr>
          <a:lstStyle>
            <a:lvl1pPr defTabSz="801688" eaLnBrk="0" hangingPunct="0">
              <a:defRPr>
                <a:solidFill>
                  <a:schemeClr val="tx1"/>
                </a:solidFill>
                <a:latin typeface="Calibri" pitchFamily="34" charset="0"/>
                <a:ea typeface="宋体" pitchFamily="2" charset="-122"/>
              </a:defRPr>
            </a:lvl1pPr>
            <a:lvl2pPr marL="742950" indent="-285750" defTabSz="801688" eaLnBrk="0" hangingPunct="0">
              <a:defRPr>
                <a:solidFill>
                  <a:schemeClr val="tx1"/>
                </a:solidFill>
                <a:latin typeface="Calibri" pitchFamily="34" charset="0"/>
                <a:ea typeface="宋体" pitchFamily="2" charset="-122"/>
              </a:defRPr>
            </a:lvl2pPr>
            <a:lvl3pPr marL="1143000" indent="-228600" defTabSz="801688" eaLnBrk="0" hangingPunct="0">
              <a:defRPr>
                <a:solidFill>
                  <a:schemeClr val="tx1"/>
                </a:solidFill>
                <a:latin typeface="Calibri" pitchFamily="34" charset="0"/>
                <a:ea typeface="宋体" pitchFamily="2" charset="-122"/>
              </a:defRPr>
            </a:lvl3pPr>
            <a:lvl4pPr marL="1600200" indent="-228600" defTabSz="801688" eaLnBrk="0" hangingPunct="0">
              <a:defRPr>
                <a:solidFill>
                  <a:schemeClr val="tx1"/>
                </a:solidFill>
                <a:latin typeface="Calibri" pitchFamily="34" charset="0"/>
                <a:ea typeface="宋体" pitchFamily="2" charset="-122"/>
              </a:defRPr>
            </a:lvl4pPr>
            <a:lvl5pPr marL="2057400" indent="-228600" defTabSz="801688" eaLnBrk="0" hangingPunct="0">
              <a:defRPr>
                <a:solidFill>
                  <a:schemeClr val="tx1"/>
                </a:solidFill>
                <a:latin typeface="Calibri"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900" smtClean="0">
                <a:solidFill>
                  <a:srgbClr val="000000"/>
                </a:solidFill>
                <a:latin typeface="FrutigerNext LT Bold" pitchFamily="34" charset="0"/>
                <a:ea typeface="MS PGothic" pitchFamily="34" charset="-128"/>
              </a:rPr>
              <a:t>HUAWEI TECHNOLOGIES CO., LTD.</a:t>
            </a:r>
          </a:p>
        </p:txBody>
      </p:sp>
      <p:pic>
        <p:nvPicPr>
          <p:cNvPr id="10244" name="Picture 9" descr="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08876" y="4789887"/>
            <a:ext cx="1311275" cy="234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Rectangle 13"/>
          <p:cNvSpPr>
            <a:spLocks noGrp="1" noChangeArrowheads="1"/>
          </p:cNvSpPr>
          <p:nvPr>
            <p:ph type="title"/>
          </p:nvPr>
        </p:nvSpPr>
        <p:spPr bwMode="auto">
          <a:xfrm>
            <a:off x="755650" y="244080"/>
            <a:ext cx="7632700" cy="653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0040" rIns="60081" bIns="30040" numCol="1" anchor="ctr" anchorCtr="0" compatLnSpc="1">
            <a:prstTxWarp prst="textNoShape">
              <a:avLst/>
            </a:prstTxWarp>
          </a:bodyPr>
          <a:lstStyle/>
          <a:p>
            <a:pPr lvl="0"/>
            <a:r>
              <a:rPr lang="zh-CN" altLang="en-US" dirty="0" smtClean="0"/>
              <a:t>单击此处编辑母版标题样式</a:t>
            </a:r>
          </a:p>
        </p:txBody>
      </p:sp>
      <p:sp>
        <p:nvSpPr>
          <p:cNvPr id="10248" name="Rectangle 68"/>
          <p:cNvSpPr>
            <a:spLocks noGrp="1" noChangeArrowheads="1"/>
          </p:cNvSpPr>
          <p:nvPr>
            <p:ph type="body" idx="1"/>
          </p:nvPr>
        </p:nvSpPr>
        <p:spPr bwMode="auto">
          <a:xfrm>
            <a:off x="755650" y="1221584"/>
            <a:ext cx="7632700" cy="3145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0090" tIns="30044" rIns="60090" bIns="30044" numCol="1" anchor="t" anchorCtr="0" compatLnSpc="1">
            <a:prstTxWarp prst="textNoShape">
              <a:avLst/>
            </a:prstTxWarp>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p:txBody>
      </p:sp>
      <p:sp>
        <p:nvSpPr>
          <p:cNvPr id="10249" name="Rectangle 15"/>
          <p:cNvSpPr>
            <a:spLocks noChangeArrowheads="1"/>
          </p:cNvSpPr>
          <p:nvPr/>
        </p:nvSpPr>
        <p:spPr bwMode="auto">
          <a:xfrm>
            <a:off x="-1952623" y="519112"/>
            <a:ext cx="1844675" cy="4018671"/>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0077" tIns="30039" rIns="60077" bIns="30039">
            <a:spAutoFit/>
          </a:bodyPr>
          <a:lstStyle/>
          <a:p>
            <a:pPr marL="257106" indent="-257106" algn="r">
              <a:lnSpc>
                <a:spcPct val="125000"/>
              </a:lnSpc>
              <a:spcBef>
                <a:spcPct val="20000"/>
              </a:spcBef>
              <a:buFont typeface="Arial" pitchFamily="34" charset="0"/>
              <a:buNone/>
            </a:pPr>
            <a:r>
              <a:rPr lang="zh-CN" altLang="en-US" sz="800">
                <a:solidFill>
                  <a:srgbClr val="FFFFFF"/>
                </a:solidFill>
                <a:latin typeface="Calibri" pitchFamily="34" charset="0"/>
                <a:ea typeface="宋体" pitchFamily="2" charset="-122"/>
              </a:rPr>
              <a:t>英文标题</a:t>
            </a:r>
            <a:r>
              <a:rPr lang="en-US" altLang="zh-CN" sz="800">
                <a:solidFill>
                  <a:srgbClr val="FFFFFF"/>
                </a:solidFill>
                <a:latin typeface="Calibri" pitchFamily="34" charset="0"/>
                <a:ea typeface="宋体" pitchFamily="2" charset="-122"/>
              </a:rPr>
              <a:t>:32-35pt  </a:t>
            </a:r>
            <a:endParaRPr lang="zh-CN" altLang="en-US" sz="800">
              <a:solidFill>
                <a:srgbClr val="FFFFFF"/>
              </a:solidFill>
              <a:latin typeface="Calibri" pitchFamily="34" charset="0"/>
              <a:ea typeface="宋体" pitchFamily="2" charset="-122"/>
            </a:endParaRPr>
          </a:p>
          <a:p>
            <a:pPr marL="257106" indent="-257106" algn="r">
              <a:lnSpc>
                <a:spcPct val="125000"/>
              </a:lnSpc>
              <a:spcBef>
                <a:spcPct val="20000"/>
              </a:spcBef>
              <a:buFont typeface="Arial" pitchFamily="34" charset="0"/>
              <a:buNone/>
            </a:pPr>
            <a:r>
              <a:rPr lang="zh-CN" altLang="en-US" sz="800">
                <a:solidFill>
                  <a:srgbClr val="FFFFFF"/>
                </a:solidFill>
                <a:latin typeface="Calibri" pitchFamily="34" charset="0"/>
                <a:ea typeface="宋体" pitchFamily="2" charset="-122"/>
              </a:rPr>
              <a:t>颜色</a:t>
            </a:r>
            <a:r>
              <a:rPr lang="en-US" altLang="zh-CN" sz="800">
                <a:solidFill>
                  <a:srgbClr val="FFFFFF"/>
                </a:solidFill>
                <a:latin typeface="Calibri" pitchFamily="34" charset="0"/>
                <a:ea typeface="宋体" pitchFamily="2" charset="-122"/>
              </a:rPr>
              <a:t>: R153 G0 B0</a:t>
            </a:r>
          </a:p>
          <a:p>
            <a:pPr marL="257106" indent="-257106" algn="r">
              <a:lnSpc>
                <a:spcPct val="125000"/>
              </a:lnSpc>
              <a:spcBef>
                <a:spcPct val="20000"/>
              </a:spcBef>
              <a:buFont typeface="Arial" pitchFamily="34" charset="0"/>
              <a:buNone/>
            </a:pPr>
            <a:r>
              <a:rPr lang="zh-CN" altLang="en-US" sz="800">
                <a:solidFill>
                  <a:srgbClr val="FFFFFF"/>
                </a:solidFill>
                <a:latin typeface="Calibri" pitchFamily="34" charset="0"/>
                <a:ea typeface="宋体" pitchFamily="2" charset="-122"/>
              </a:rPr>
              <a:t>内部使用字体 </a:t>
            </a:r>
            <a:r>
              <a:rPr lang="en-US" altLang="zh-CN" sz="800">
                <a:solidFill>
                  <a:srgbClr val="FFFFFF"/>
                </a:solidFill>
                <a:latin typeface="Calibri" pitchFamily="34" charset="0"/>
                <a:ea typeface="宋体" pitchFamily="2" charset="-122"/>
              </a:rPr>
              <a:t>:</a:t>
            </a:r>
          </a:p>
          <a:p>
            <a:pPr marL="257106" indent="-257106" algn="r">
              <a:lnSpc>
                <a:spcPct val="125000"/>
              </a:lnSpc>
              <a:spcBef>
                <a:spcPct val="20000"/>
              </a:spcBef>
              <a:buFont typeface="Arial" pitchFamily="34" charset="0"/>
              <a:buNone/>
            </a:pPr>
            <a:r>
              <a:rPr lang="en-US" altLang="zh-CN" sz="800">
                <a:solidFill>
                  <a:srgbClr val="FFFFFF"/>
                </a:solidFill>
                <a:latin typeface="Calibri" pitchFamily="34" charset="0"/>
                <a:ea typeface="宋体" pitchFamily="2" charset="-122"/>
              </a:rPr>
              <a:t>FrutigerNext LT Medium</a:t>
            </a:r>
          </a:p>
          <a:p>
            <a:pPr marL="257106" indent="-257106" algn="r">
              <a:lnSpc>
                <a:spcPct val="125000"/>
              </a:lnSpc>
              <a:spcBef>
                <a:spcPct val="20000"/>
              </a:spcBef>
              <a:buFont typeface="Arial" pitchFamily="34" charset="0"/>
              <a:buNone/>
            </a:pPr>
            <a:r>
              <a:rPr lang="zh-CN" altLang="en-US" sz="800">
                <a:solidFill>
                  <a:srgbClr val="FFFFFF"/>
                </a:solidFill>
                <a:latin typeface="Calibri" pitchFamily="34" charset="0"/>
                <a:ea typeface="宋体" pitchFamily="2" charset="-122"/>
              </a:rPr>
              <a:t>外部使用字体 </a:t>
            </a:r>
            <a:r>
              <a:rPr lang="en-US" altLang="zh-CN" sz="800">
                <a:solidFill>
                  <a:srgbClr val="FFFFFF"/>
                </a:solidFill>
                <a:latin typeface="Calibri" pitchFamily="34" charset="0"/>
                <a:ea typeface="宋体" pitchFamily="2" charset="-122"/>
              </a:rPr>
              <a:t>: Arial</a:t>
            </a:r>
          </a:p>
          <a:p>
            <a:pPr marL="257106" indent="-257106" algn="r">
              <a:lnSpc>
                <a:spcPct val="75000"/>
              </a:lnSpc>
              <a:spcBef>
                <a:spcPct val="20000"/>
              </a:spcBef>
              <a:buFont typeface="Arial" pitchFamily="34" charset="0"/>
              <a:buNone/>
            </a:pPr>
            <a:endParaRPr lang="en-US" altLang="zh-CN" sz="800">
              <a:solidFill>
                <a:srgbClr val="FFFFFF"/>
              </a:solidFill>
              <a:latin typeface="Calibri" pitchFamily="34" charset="0"/>
              <a:ea typeface="宋体" pitchFamily="2" charset="-122"/>
            </a:endParaRPr>
          </a:p>
          <a:p>
            <a:pPr marL="257106" indent="-257106" algn="r">
              <a:lnSpc>
                <a:spcPct val="125000"/>
              </a:lnSpc>
              <a:spcBef>
                <a:spcPct val="20000"/>
              </a:spcBef>
              <a:buFont typeface="Arial" pitchFamily="34" charset="0"/>
              <a:buNone/>
            </a:pPr>
            <a:r>
              <a:rPr lang="zh-CN" altLang="en-US" sz="800">
                <a:solidFill>
                  <a:srgbClr val="FFFFFF"/>
                </a:solidFill>
                <a:latin typeface="Calibri" pitchFamily="34" charset="0"/>
                <a:ea typeface="宋体" pitchFamily="2" charset="-122"/>
              </a:rPr>
              <a:t>中文标题</a:t>
            </a:r>
            <a:r>
              <a:rPr lang="en-US" altLang="zh-CN" sz="800">
                <a:solidFill>
                  <a:srgbClr val="FFFFFF"/>
                </a:solidFill>
                <a:latin typeface="Calibri" pitchFamily="34" charset="0"/>
                <a:ea typeface="宋体" pitchFamily="2" charset="-122"/>
              </a:rPr>
              <a:t>:30-32pt  </a:t>
            </a:r>
            <a:endParaRPr lang="zh-CN" altLang="en-US" sz="800">
              <a:solidFill>
                <a:srgbClr val="FFFFFF"/>
              </a:solidFill>
              <a:latin typeface="Calibri" pitchFamily="34" charset="0"/>
              <a:ea typeface="宋体" pitchFamily="2" charset="-122"/>
            </a:endParaRPr>
          </a:p>
          <a:p>
            <a:pPr marL="257106" indent="-257106" algn="r">
              <a:lnSpc>
                <a:spcPct val="125000"/>
              </a:lnSpc>
              <a:spcBef>
                <a:spcPct val="20000"/>
              </a:spcBef>
              <a:buFont typeface="Arial" pitchFamily="34" charset="0"/>
              <a:buNone/>
            </a:pPr>
            <a:r>
              <a:rPr lang="zh-CN" altLang="en-US" sz="800">
                <a:solidFill>
                  <a:srgbClr val="FFFFFF"/>
                </a:solidFill>
                <a:latin typeface="Calibri" pitchFamily="34" charset="0"/>
                <a:ea typeface="宋体" pitchFamily="2" charset="-122"/>
              </a:rPr>
              <a:t>颜色</a:t>
            </a:r>
            <a:r>
              <a:rPr lang="en-US" altLang="zh-CN" sz="800">
                <a:solidFill>
                  <a:srgbClr val="FFFFFF"/>
                </a:solidFill>
                <a:latin typeface="Calibri" pitchFamily="34" charset="0"/>
                <a:ea typeface="宋体" pitchFamily="2" charset="-122"/>
              </a:rPr>
              <a:t>: R153 G0 B0</a:t>
            </a:r>
          </a:p>
          <a:p>
            <a:pPr marL="257106" indent="-257106" algn="r">
              <a:lnSpc>
                <a:spcPct val="125000"/>
              </a:lnSpc>
              <a:spcBef>
                <a:spcPct val="20000"/>
              </a:spcBef>
              <a:buFont typeface="Arial" pitchFamily="34" charset="0"/>
              <a:buNone/>
            </a:pPr>
            <a:r>
              <a:rPr lang="zh-CN" altLang="en-US" sz="800">
                <a:solidFill>
                  <a:srgbClr val="FFFFFF"/>
                </a:solidFill>
                <a:latin typeface="Calibri" pitchFamily="34" charset="0"/>
                <a:ea typeface="宋体" pitchFamily="2" charset="-122"/>
              </a:rPr>
              <a:t>字体</a:t>
            </a:r>
            <a:r>
              <a:rPr lang="en-US" altLang="zh-CN" sz="800">
                <a:solidFill>
                  <a:srgbClr val="FFFFFF"/>
                </a:solidFill>
                <a:latin typeface="Calibri" pitchFamily="34" charset="0"/>
                <a:ea typeface="宋体" pitchFamily="2" charset="-122"/>
              </a:rPr>
              <a:t>:</a:t>
            </a:r>
            <a:r>
              <a:rPr lang="zh-CN" altLang="en-US" sz="800">
                <a:solidFill>
                  <a:srgbClr val="FFFFFF"/>
                </a:solidFill>
                <a:latin typeface="Calibri" pitchFamily="34" charset="0"/>
                <a:ea typeface="宋体" pitchFamily="2" charset="-122"/>
              </a:rPr>
              <a:t>黑体</a:t>
            </a:r>
          </a:p>
          <a:p>
            <a:pPr marL="257106" indent="-257106" algn="r">
              <a:lnSpc>
                <a:spcPct val="125000"/>
              </a:lnSpc>
              <a:spcBef>
                <a:spcPct val="20000"/>
              </a:spcBef>
              <a:buFont typeface="Arial" pitchFamily="34" charset="0"/>
              <a:buNone/>
            </a:pPr>
            <a:endParaRPr lang="zh-CN" altLang="en-US" sz="800">
              <a:solidFill>
                <a:srgbClr val="FFFFFF"/>
              </a:solidFill>
              <a:latin typeface="Calibri" pitchFamily="34" charset="0"/>
              <a:ea typeface="宋体" pitchFamily="2" charset="-122"/>
            </a:endParaRPr>
          </a:p>
          <a:p>
            <a:pPr marL="257106" indent="-257106" algn="r">
              <a:lnSpc>
                <a:spcPct val="125000"/>
              </a:lnSpc>
              <a:spcBef>
                <a:spcPct val="20000"/>
              </a:spcBef>
              <a:buFont typeface="Arial" pitchFamily="34" charset="0"/>
              <a:buNone/>
            </a:pPr>
            <a:endParaRPr lang="zh-CN" altLang="en-US" sz="800">
              <a:solidFill>
                <a:srgbClr val="FFFFFF"/>
              </a:solidFill>
              <a:latin typeface="Calibri" pitchFamily="34" charset="0"/>
              <a:ea typeface="宋体" pitchFamily="2" charset="-122"/>
            </a:endParaRPr>
          </a:p>
          <a:p>
            <a:pPr marL="257106" indent="-257106" algn="r">
              <a:lnSpc>
                <a:spcPct val="125000"/>
              </a:lnSpc>
              <a:spcBef>
                <a:spcPct val="20000"/>
              </a:spcBef>
              <a:buFont typeface="Arial" pitchFamily="34" charset="0"/>
              <a:buNone/>
            </a:pPr>
            <a:endParaRPr lang="zh-CN" altLang="en-US" sz="800">
              <a:solidFill>
                <a:srgbClr val="FFFFFF"/>
              </a:solidFill>
              <a:latin typeface="Calibri" pitchFamily="34" charset="0"/>
              <a:ea typeface="宋体" pitchFamily="2" charset="-122"/>
            </a:endParaRPr>
          </a:p>
          <a:p>
            <a:pPr marL="257106" indent="-257106" algn="r">
              <a:lnSpc>
                <a:spcPct val="125000"/>
              </a:lnSpc>
              <a:spcBef>
                <a:spcPct val="20000"/>
              </a:spcBef>
              <a:buFont typeface="Arial" pitchFamily="34" charset="0"/>
              <a:buNone/>
            </a:pPr>
            <a:r>
              <a:rPr lang="zh-CN" altLang="en-US" sz="800">
                <a:solidFill>
                  <a:srgbClr val="FFFFFF"/>
                </a:solidFill>
                <a:latin typeface="Calibri" pitchFamily="34" charset="0"/>
                <a:ea typeface="宋体" pitchFamily="2" charset="-122"/>
              </a:rPr>
              <a:t>英文正文</a:t>
            </a:r>
            <a:r>
              <a:rPr lang="en-US" altLang="zh-CN" sz="800">
                <a:solidFill>
                  <a:srgbClr val="FFFFFF"/>
                </a:solidFill>
                <a:latin typeface="Calibri" pitchFamily="34" charset="0"/>
                <a:ea typeface="宋体" pitchFamily="2" charset="-122"/>
              </a:rPr>
              <a:t>:20-22pt</a:t>
            </a:r>
          </a:p>
          <a:p>
            <a:pPr marL="257106" indent="-257106" algn="r">
              <a:lnSpc>
                <a:spcPct val="125000"/>
              </a:lnSpc>
              <a:spcBef>
                <a:spcPct val="20000"/>
              </a:spcBef>
              <a:buFont typeface="Arial" pitchFamily="34" charset="0"/>
              <a:buNone/>
            </a:pPr>
            <a:r>
              <a:rPr lang="zh-CN" altLang="en-US" sz="800">
                <a:solidFill>
                  <a:srgbClr val="FFFFFF"/>
                </a:solidFill>
                <a:latin typeface="Calibri" pitchFamily="34" charset="0"/>
                <a:ea typeface="宋体" pitchFamily="2" charset="-122"/>
              </a:rPr>
              <a:t>子目录 </a:t>
            </a:r>
            <a:r>
              <a:rPr lang="en-US" altLang="zh-CN" sz="800">
                <a:solidFill>
                  <a:srgbClr val="FFFFFF"/>
                </a:solidFill>
                <a:latin typeface="Calibri" pitchFamily="34" charset="0"/>
                <a:ea typeface="宋体" pitchFamily="2" charset="-122"/>
              </a:rPr>
              <a:t>(2-5</a:t>
            </a:r>
            <a:r>
              <a:rPr lang="zh-CN" altLang="en-US" sz="800">
                <a:solidFill>
                  <a:srgbClr val="FFFFFF"/>
                </a:solidFill>
                <a:latin typeface="Calibri" pitchFamily="34" charset="0"/>
                <a:ea typeface="宋体" pitchFamily="2" charset="-122"/>
              </a:rPr>
              <a:t>级</a:t>
            </a:r>
            <a:r>
              <a:rPr lang="en-US" altLang="zh-CN" sz="800">
                <a:solidFill>
                  <a:srgbClr val="FFFFFF"/>
                </a:solidFill>
                <a:latin typeface="Calibri" pitchFamily="34" charset="0"/>
                <a:ea typeface="宋体" pitchFamily="2" charset="-122"/>
              </a:rPr>
              <a:t>) :18pt  </a:t>
            </a:r>
          </a:p>
          <a:p>
            <a:pPr marL="257106" indent="-257106" algn="r">
              <a:lnSpc>
                <a:spcPct val="125000"/>
              </a:lnSpc>
              <a:spcBef>
                <a:spcPct val="20000"/>
              </a:spcBef>
              <a:buFont typeface="Arial" pitchFamily="34" charset="0"/>
              <a:buNone/>
            </a:pPr>
            <a:r>
              <a:rPr lang="zh-CN" altLang="en-US" sz="800">
                <a:solidFill>
                  <a:srgbClr val="FFFFFF"/>
                </a:solidFill>
                <a:latin typeface="Calibri" pitchFamily="34" charset="0"/>
                <a:ea typeface="宋体" pitchFamily="2" charset="-122"/>
              </a:rPr>
              <a:t>颜色</a:t>
            </a:r>
            <a:r>
              <a:rPr lang="en-US" altLang="zh-CN" sz="800">
                <a:solidFill>
                  <a:srgbClr val="FFFFFF"/>
                </a:solidFill>
                <a:latin typeface="Calibri" pitchFamily="34" charset="0"/>
                <a:ea typeface="宋体" pitchFamily="2" charset="-122"/>
              </a:rPr>
              <a:t>:</a:t>
            </a:r>
            <a:r>
              <a:rPr lang="zh-CN" altLang="en-US" sz="800">
                <a:solidFill>
                  <a:srgbClr val="FFFFFF"/>
                </a:solidFill>
                <a:latin typeface="Calibri" pitchFamily="34" charset="0"/>
                <a:ea typeface="宋体" pitchFamily="2" charset="-122"/>
              </a:rPr>
              <a:t>黑色</a:t>
            </a:r>
          </a:p>
          <a:p>
            <a:pPr marL="257106" indent="-257106" algn="r">
              <a:lnSpc>
                <a:spcPct val="125000"/>
              </a:lnSpc>
              <a:spcBef>
                <a:spcPct val="20000"/>
              </a:spcBef>
              <a:buFont typeface="Arial" pitchFamily="34" charset="0"/>
              <a:buNone/>
            </a:pPr>
            <a:r>
              <a:rPr lang="zh-CN" altLang="en-US" sz="800">
                <a:solidFill>
                  <a:srgbClr val="FFFFFF"/>
                </a:solidFill>
                <a:latin typeface="Calibri" pitchFamily="34" charset="0"/>
                <a:ea typeface="宋体" pitchFamily="2" charset="-122"/>
              </a:rPr>
              <a:t>内部使用字体 </a:t>
            </a:r>
            <a:r>
              <a:rPr lang="en-US" altLang="zh-CN" sz="800">
                <a:solidFill>
                  <a:srgbClr val="FFFFFF"/>
                </a:solidFill>
                <a:latin typeface="Calibri" pitchFamily="34" charset="0"/>
                <a:ea typeface="宋体" pitchFamily="2" charset="-122"/>
              </a:rPr>
              <a:t>:</a:t>
            </a:r>
          </a:p>
          <a:p>
            <a:pPr marL="257106" indent="-257106" algn="r">
              <a:lnSpc>
                <a:spcPct val="125000"/>
              </a:lnSpc>
              <a:spcBef>
                <a:spcPct val="20000"/>
              </a:spcBef>
              <a:buFont typeface="Arial" pitchFamily="34" charset="0"/>
              <a:buNone/>
            </a:pPr>
            <a:r>
              <a:rPr lang="en-US" altLang="zh-CN" sz="800">
                <a:solidFill>
                  <a:srgbClr val="FFFFFF"/>
                </a:solidFill>
                <a:latin typeface="Calibri" pitchFamily="34" charset="0"/>
                <a:ea typeface="宋体" pitchFamily="2" charset="-122"/>
              </a:rPr>
              <a:t>FrutigerNext LT Regular</a:t>
            </a:r>
          </a:p>
          <a:p>
            <a:pPr marL="257106" indent="-257106" algn="r">
              <a:lnSpc>
                <a:spcPct val="125000"/>
              </a:lnSpc>
              <a:spcBef>
                <a:spcPct val="20000"/>
              </a:spcBef>
              <a:buFont typeface="Arial" pitchFamily="34" charset="0"/>
              <a:buNone/>
            </a:pPr>
            <a:r>
              <a:rPr lang="zh-CN" altLang="en-US" sz="800">
                <a:solidFill>
                  <a:srgbClr val="FFFFFF"/>
                </a:solidFill>
                <a:latin typeface="Calibri" pitchFamily="34" charset="0"/>
                <a:ea typeface="宋体" pitchFamily="2" charset="-122"/>
              </a:rPr>
              <a:t>外部使用字体 </a:t>
            </a:r>
            <a:r>
              <a:rPr lang="en-US" altLang="zh-CN" sz="800">
                <a:solidFill>
                  <a:srgbClr val="FFFFFF"/>
                </a:solidFill>
                <a:latin typeface="Calibri" pitchFamily="34" charset="0"/>
                <a:ea typeface="宋体" pitchFamily="2" charset="-122"/>
              </a:rPr>
              <a:t>: Arial</a:t>
            </a:r>
          </a:p>
          <a:p>
            <a:pPr marL="257106" indent="-257106" algn="r">
              <a:lnSpc>
                <a:spcPct val="75000"/>
              </a:lnSpc>
              <a:spcBef>
                <a:spcPct val="20000"/>
              </a:spcBef>
              <a:buFont typeface="Arial" pitchFamily="34" charset="0"/>
              <a:buNone/>
            </a:pPr>
            <a:endParaRPr lang="en-US" altLang="zh-CN" sz="800">
              <a:solidFill>
                <a:srgbClr val="FFFFFF"/>
              </a:solidFill>
              <a:latin typeface="Calibri" pitchFamily="34" charset="0"/>
              <a:ea typeface="宋体" pitchFamily="2" charset="-122"/>
            </a:endParaRPr>
          </a:p>
          <a:p>
            <a:pPr marL="257106" indent="-257106" algn="r">
              <a:lnSpc>
                <a:spcPct val="125000"/>
              </a:lnSpc>
              <a:spcBef>
                <a:spcPct val="20000"/>
              </a:spcBef>
              <a:buFont typeface="Arial" pitchFamily="34" charset="0"/>
              <a:buNone/>
            </a:pPr>
            <a:r>
              <a:rPr lang="zh-CN" altLang="en-US" sz="800">
                <a:solidFill>
                  <a:srgbClr val="FFFFFF"/>
                </a:solidFill>
                <a:latin typeface="Calibri" pitchFamily="34" charset="0"/>
                <a:ea typeface="宋体" pitchFamily="2" charset="-122"/>
              </a:rPr>
              <a:t>中文正文</a:t>
            </a:r>
            <a:r>
              <a:rPr lang="en-US" altLang="zh-CN" sz="800">
                <a:solidFill>
                  <a:srgbClr val="FFFFFF"/>
                </a:solidFill>
                <a:latin typeface="Calibri" pitchFamily="34" charset="0"/>
                <a:ea typeface="宋体" pitchFamily="2" charset="-122"/>
              </a:rPr>
              <a:t>:18-20pt</a:t>
            </a:r>
          </a:p>
          <a:p>
            <a:pPr marL="257106" indent="-257106" algn="r">
              <a:lnSpc>
                <a:spcPct val="125000"/>
              </a:lnSpc>
              <a:spcBef>
                <a:spcPct val="20000"/>
              </a:spcBef>
              <a:buFont typeface="Arial" pitchFamily="34" charset="0"/>
              <a:buNone/>
            </a:pPr>
            <a:r>
              <a:rPr lang="zh-CN" altLang="en-US" sz="800">
                <a:solidFill>
                  <a:srgbClr val="FFFFFF"/>
                </a:solidFill>
                <a:latin typeface="Calibri" pitchFamily="34" charset="0"/>
                <a:ea typeface="宋体" pitchFamily="2" charset="-122"/>
              </a:rPr>
              <a:t>子目录</a:t>
            </a:r>
            <a:r>
              <a:rPr lang="en-US" altLang="zh-CN" sz="800">
                <a:solidFill>
                  <a:srgbClr val="FFFFFF"/>
                </a:solidFill>
                <a:latin typeface="Calibri" pitchFamily="34" charset="0"/>
                <a:ea typeface="宋体" pitchFamily="2" charset="-122"/>
              </a:rPr>
              <a:t>(2-5</a:t>
            </a:r>
            <a:r>
              <a:rPr lang="zh-CN" altLang="en-US" sz="800">
                <a:solidFill>
                  <a:srgbClr val="FFFFFF"/>
                </a:solidFill>
                <a:latin typeface="Calibri" pitchFamily="34" charset="0"/>
                <a:ea typeface="宋体" pitchFamily="2" charset="-122"/>
              </a:rPr>
              <a:t>级</a:t>
            </a:r>
            <a:r>
              <a:rPr lang="en-US" altLang="zh-CN" sz="800">
                <a:solidFill>
                  <a:srgbClr val="FFFFFF"/>
                </a:solidFill>
                <a:latin typeface="Calibri" pitchFamily="34" charset="0"/>
                <a:ea typeface="宋体" pitchFamily="2" charset="-122"/>
              </a:rPr>
              <a:t>):18pt </a:t>
            </a:r>
            <a:endParaRPr lang="zh-CN" altLang="en-US" sz="800">
              <a:solidFill>
                <a:srgbClr val="FFFFFF"/>
              </a:solidFill>
              <a:latin typeface="Calibri" pitchFamily="34" charset="0"/>
              <a:ea typeface="宋体" pitchFamily="2" charset="-122"/>
            </a:endParaRPr>
          </a:p>
          <a:p>
            <a:pPr marL="257106" indent="-257106" algn="r">
              <a:lnSpc>
                <a:spcPct val="125000"/>
              </a:lnSpc>
              <a:spcBef>
                <a:spcPct val="20000"/>
              </a:spcBef>
              <a:buFont typeface="Arial" pitchFamily="34" charset="0"/>
              <a:buNone/>
            </a:pPr>
            <a:r>
              <a:rPr lang="zh-CN" altLang="en-US" sz="800">
                <a:solidFill>
                  <a:srgbClr val="FFFFFF"/>
                </a:solidFill>
                <a:latin typeface="Calibri" pitchFamily="34" charset="0"/>
                <a:ea typeface="宋体" pitchFamily="2" charset="-122"/>
              </a:rPr>
              <a:t>颜色</a:t>
            </a:r>
            <a:r>
              <a:rPr lang="en-US" altLang="zh-CN" sz="800">
                <a:solidFill>
                  <a:srgbClr val="FFFFFF"/>
                </a:solidFill>
                <a:latin typeface="Calibri" pitchFamily="34" charset="0"/>
                <a:ea typeface="宋体" pitchFamily="2" charset="-122"/>
              </a:rPr>
              <a:t>:</a:t>
            </a:r>
            <a:r>
              <a:rPr lang="zh-CN" altLang="en-US" sz="800">
                <a:solidFill>
                  <a:srgbClr val="FFFFFF"/>
                </a:solidFill>
                <a:latin typeface="Calibri" pitchFamily="34" charset="0"/>
                <a:ea typeface="宋体" pitchFamily="2" charset="-122"/>
              </a:rPr>
              <a:t>黑色</a:t>
            </a:r>
          </a:p>
          <a:p>
            <a:pPr marL="257106" indent="-257106" algn="r">
              <a:lnSpc>
                <a:spcPct val="125000"/>
              </a:lnSpc>
              <a:spcBef>
                <a:spcPct val="20000"/>
              </a:spcBef>
              <a:buFont typeface="Arial" pitchFamily="34" charset="0"/>
              <a:buNone/>
            </a:pPr>
            <a:r>
              <a:rPr lang="zh-CN" altLang="en-US" sz="800">
                <a:solidFill>
                  <a:srgbClr val="FFFFFF"/>
                </a:solidFill>
                <a:latin typeface="Calibri" pitchFamily="34" charset="0"/>
                <a:ea typeface="宋体" pitchFamily="2" charset="-122"/>
              </a:rPr>
              <a:t>字体</a:t>
            </a:r>
            <a:r>
              <a:rPr lang="en-US" altLang="zh-CN" sz="800">
                <a:solidFill>
                  <a:srgbClr val="FFFFFF"/>
                </a:solidFill>
                <a:latin typeface="Calibri" pitchFamily="34" charset="0"/>
                <a:ea typeface="宋体" pitchFamily="2" charset="-122"/>
              </a:rPr>
              <a:t>:</a:t>
            </a:r>
            <a:r>
              <a:rPr lang="zh-CN" altLang="en-US" sz="800">
                <a:solidFill>
                  <a:srgbClr val="FFFFFF"/>
                </a:solidFill>
                <a:latin typeface="Calibri" pitchFamily="34" charset="0"/>
                <a:ea typeface="宋体" pitchFamily="2" charset="-122"/>
              </a:rPr>
              <a:t>细黑体</a:t>
            </a:r>
            <a:r>
              <a:rPr lang="zh-CN" altLang="en-US" sz="800" b="1">
                <a:solidFill>
                  <a:srgbClr val="FFFFFF"/>
                </a:solidFill>
                <a:latin typeface="Arial" pitchFamily="34" charset="0"/>
                <a:ea typeface="华文细黑" pitchFamily="2" charset="-122"/>
              </a:rPr>
              <a:t> </a:t>
            </a:r>
          </a:p>
        </p:txBody>
      </p:sp>
      <p:grpSp>
        <p:nvGrpSpPr>
          <p:cNvPr id="2" name="Group 16"/>
          <p:cNvGrpSpPr>
            <a:grpSpLocks/>
          </p:cNvGrpSpPr>
          <p:nvPr/>
        </p:nvGrpSpPr>
        <p:grpSpPr bwMode="auto">
          <a:xfrm>
            <a:off x="9324975" y="2633663"/>
            <a:ext cx="919163" cy="2418159"/>
            <a:chOff x="5839" y="2251"/>
            <a:chExt cx="579" cy="2031"/>
          </a:xfrm>
        </p:grpSpPr>
        <p:sp>
          <p:nvSpPr>
            <p:cNvPr id="10253" name="Rectangle 17"/>
            <p:cNvSpPr>
              <a:spLocks noChangeArrowheads="1"/>
            </p:cNvSpPr>
            <p:nvPr userDrawn="1"/>
          </p:nvSpPr>
          <p:spPr bwMode="auto">
            <a:xfrm>
              <a:off x="5839" y="3104"/>
              <a:ext cx="579" cy="31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5" tIns="45712" rIns="91425" bIns="45712" anchor="ctr">
              <a:spAutoFit/>
            </a:bodyPr>
            <a:lstStyle/>
            <a:p>
              <a:pPr eaLnBrk="1" hangingPunct="1"/>
              <a:endParaRPr lang="zh-CN" altLang="en-US" sz="1800">
                <a:solidFill>
                  <a:srgbClr val="000000"/>
                </a:solidFill>
                <a:latin typeface="Calibri" pitchFamily="34" charset="0"/>
                <a:ea typeface="宋体" pitchFamily="2" charset="-122"/>
              </a:endParaRPr>
            </a:p>
          </p:txBody>
        </p:sp>
        <p:grpSp>
          <p:nvGrpSpPr>
            <p:cNvPr id="3" name="Group 18"/>
            <p:cNvGrpSpPr>
              <a:grpSpLocks/>
            </p:cNvGrpSpPr>
            <p:nvPr userDrawn="1"/>
          </p:nvGrpSpPr>
          <p:grpSpPr bwMode="auto">
            <a:xfrm>
              <a:off x="5893" y="2387"/>
              <a:ext cx="466" cy="115"/>
              <a:chOff x="5893" y="2387"/>
              <a:chExt cx="466" cy="115"/>
            </a:xfrm>
          </p:grpSpPr>
          <p:sp>
            <p:nvSpPr>
              <p:cNvPr id="10315" name="Rectangle 19"/>
              <p:cNvSpPr>
                <a:spLocks noChangeArrowheads="1"/>
              </p:cNvSpPr>
              <p:nvPr userDrawn="1"/>
            </p:nvSpPr>
            <p:spPr bwMode="auto">
              <a:xfrm flipV="1">
                <a:off x="6010" y="2387"/>
                <a:ext cx="116"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sz="1800">
                  <a:solidFill>
                    <a:srgbClr val="000000"/>
                  </a:solidFill>
                  <a:latin typeface="Calibri" pitchFamily="34" charset="0"/>
                  <a:ea typeface="宋体" pitchFamily="2" charset="-122"/>
                </a:endParaRPr>
              </a:p>
            </p:txBody>
          </p:sp>
          <p:sp>
            <p:nvSpPr>
              <p:cNvPr id="10316" name="Rectangle 20"/>
              <p:cNvSpPr>
                <a:spLocks noChangeArrowheads="1"/>
              </p:cNvSpPr>
              <p:nvPr userDrawn="1"/>
            </p:nvSpPr>
            <p:spPr bwMode="auto">
              <a:xfrm flipV="1">
                <a:off x="6126" y="2387"/>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sz="1800">
                  <a:solidFill>
                    <a:srgbClr val="000000"/>
                  </a:solidFill>
                  <a:latin typeface="Calibri" pitchFamily="34" charset="0"/>
                  <a:ea typeface="宋体" pitchFamily="2" charset="-122"/>
                </a:endParaRPr>
              </a:p>
            </p:txBody>
          </p:sp>
          <p:sp>
            <p:nvSpPr>
              <p:cNvPr id="10317" name="Rectangle 21"/>
              <p:cNvSpPr>
                <a:spLocks noChangeArrowheads="1"/>
              </p:cNvSpPr>
              <p:nvPr userDrawn="1"/>
            </p:nvSpPr>
            <p:spPr bwMode="auto">
              <a:xfrm flipV="1">
                <a:off x="6242" y="2387"/>
                <a:ext cx="117" cy="115"/>
              </a:xfrm>
              <a:prstGeom prst="rect">
                <a:avLst/>
              </a:prstGeom>
              <a:solidFill>
                <a:srgbClr val="99660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sz="1800">
                  <a:solidFill>
                    <a:srgbClr val="000000"/>
                  </a:solidFill>
                  <a:latin typeface="Calibri" pitchFamily="34" charset="0"/>
                  <a:ea typeface="宋体" pitchFamily="2" charset="-122"/>
                </a:endParaRPr>
              </a:p>
            </p:txBody>
          </p:sp>
          <p:sp>
            <p:nvSpPr>
              <p:cNvPr id="10318" name="Rectangle 22"/>
              <p:cNvSpPr>
                <a:spLocks noChangeArrowheads="1"/>
              </p:cNvSpPr>
              <p:nvPr userDrawn="1"/>
            </p:nvSpPr>
            <p:spPr bwMode="auto">
              <a:xfrm flipV="1">
                <a:off x="5893" y="2387"/>
                <a:ext cx="117"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sz="1800">
                  <a:solidFill>
                    <a:srgbClr val="000000"/>
                  </a:solidFill>
                  <a:latin typeface="Calibri" pitchFamily="34" charset="0"/>
                  <a:ea typeface="宋体" pitchFamily="2" charset="-122"/>
                </a:endParaRPr>
              </a:p>
            </p:txBody>
          </p:sp>
        </p:grpSp>
        <p:grpSp>
          <p:nvGrpSpPr>
            <p:cNvPr id="4" name="Group 23"/>
            <p:cNvGrpSpPr>
              <a:grpSpLocks/>
            </p:cNvGrpSpPr>
            <p:nvPr userDrawn="1"/>
          </p:nvGrpSpPr>
          <p:grpSpPr bwMode="auto">
            <a:xfrm>
              <a:off x="5893" y="2523"/>
              <a:ext cx="466" cy="115"/>
              <a:chOff x="5893" y="2523"/>
              <a:chExt cx="466" cy="115"/>
            </a:xfrm>
          </p:grpSpPr>
          <p:sp>
            <p:nvSpPr>
              <p:cNvPr id="10311" name="Rectangle 24"/>
              <p:cNvSpPr>
                <a:spLocks noChangeArrowheads="1"/>
              </p:cNvSpPr>
              <p:nvPr userDrawn="1"/>
            </p:nvSpPr>
            <p:spPr bwMode="auto">
              <a:xfrm flipV="1">
                <a:off x="6010" y="2523"/>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sz="1800">
                  <a:solidFill>
                    <a:srgbClr val="000000"/>
                  </a:solidFill>
                  <a:latin typeface="Calibri" pitchFamily="34" charset="0"/>
                  <a:ea typeface="宋体" pitchFamily="2" charset="-122"/>
                </a:endParaRPr>
              </a:p>
            </p:txBody>
          </p:sp>
          <p:sp>
            <p:nvSpPr>
              <p:cNvPr id="10312" name="Rectangle 25"/>
              <p:cNvSpPr>
                <a:spLocks noChangeArrowheads="1"/>
              </p:cNvSpPr>
              <p:nvPr userDrawn="1"/>
            </p:nvSpPr>
            <p:spPr bwMode="auto">
              <a:xfrm flipV="1">
                <a:off x="6126" y="2523"/>
                <a:ext cx="116"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sz="1800">
                  <a:solidFill>
                    <a:srgbClr val="000000"/>
                  </a:solidFill>
                  <a:latin typeface="Calibri" pitchFamily="34" charset="0"/>
                  <a:ea typeface="宋体" pitchFamily="2" charset="-122"/>
                </a:endParaRPr>
              </a:p>
            </p:txBody>
          </p:sp>
          <p:sp>
            <p:nvSpPr>
              <p:cNvPr id="10313" name="Rectangle 26"/>
              <p:cNvSpPr>
                <a:spLocks noChangeArrowheads="1"/>
              </p:cNvSpPr>
              <p:nvPr userDrawn="1"/>
            </p:nvSpPr>
            <p:spPr bwMode="auto">
              <a:xfrm flipV="1">
                <a:off x="6242" y="2523"/>
                <a:ext cx="117" cy="115"/>
              </a:xfrm>
              <a:prstGeom prst="rect">
                <a:avLst/>
              </a:prstGeom>
              <a:solidFill>
                <a:srgbClr val="00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sz="1800">
                  <a:solidFill>
                    <a:srgbClr val="000000"/>
                  </a:solidFill>
                  <a:latin typeface="Calibri" pitchFamily="34" charset="0"/>
                  <a:ea typeface="宋体" pitchFamily="2" charset="-122"/>
                </a:endParaRPr>
              </a:p>
            </p:txBody>
          </p:sp>
          <p:sp>
            <p:nvSpPr>
              <p:cNvPr id="10314" name="Rectangle 27"/>
              <p:cNvSpPr>
                <a:spLocks noChangeArrowheads="1"/>
              </p:cNvSpPr>
              <p:nvPr userDrawn="1"/>
            </p:nvSpPr>
            <p:spPr bwMode="auto">
              <a:xfrm flipV="1">
                <a:off x="5893" y="2523"/>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sz="1800">
                  <a:solidFill>
                    <a:srgbClr val="000000"/>
                  </a:solidFill>
                  <a:latin typeface="Calibri" pitchFamily="34" charset="0"/>
                  <a:ea typeface="宋体" pitchFamily="2" charset="-122"/>
                </a:endParaRPr>
              </a:p>
            </p:txBody>
          </p:sp>
        </p:grpSp>
        <p:grpSp>
          <p:nvGrpSpPr>
            <p:cNvPr id="5" name="Group 28"/>
            <p:cNvGrpSpPr>
              <a:grpSpLocks/>
            </p:cNvGrpSpPr>
            <p:nvPr userDrawn="1"/>
          </p:nvGrpSpPr>
          <p:grpSpPr bwMode="auto">
            <a:xfrm>
              <a:off x="5893" y="2659"/>
              <a:ext cx="466" cy="115"/>
              <a:chOff x="5893" y="2659"/>
              <a:chExt cx="466" cy="115"/>
            </a:xfrm>
          </p:grpSpPr>
          <p:sp>
            <p:nvSpPr>
              <p:cNvPr id="10307" name="Rectangle 29"/>
              <p:cNvSpPr>
                <a:spLocks noChangeArrowheads="1"/>
              </p:cNvSpPr>
              <p:nvPr userDrawn="1"/>
            </p:nvSpPr>
            <p:spPr bwMode="auto">
              <a:xfrm flipV="1">
                <a:off x="6010" y="2659"/>
                <a:ext cx="116"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sz="1800">
                  <a:solidFill>
                    <a:srgbClr val="000000"/>
                  </a:solidFill>
                  <a:latin typeface="Calibri" pitchFamily="34" charset="0"/>
                  <a:ea typeface="宋体" pitchFamily="2" charset="-122"/>
                </a:endParaRPr>
              </a:p>
            </p:txBody>
          </p:sp>
          <p:sp>
            <p:nvSpPr>
              <p:cNvPr id="10308" name="Rectangle 30"/>
              <p:cNvSpPr>
                <a:spLocks noChangeArrowheads="1"/>
              </p:cNvSpPr>
              <p:nvPr userDrawn="1"/>
            </p:nvSpPr>
            <p:spPr bwMode="auto">
              <a:xfrm flipV="1">
                <a:off x="6126" y="2659"/>
                <a:ext cx="116" cy="115"/>
              </a:xfrm>
              <a:prstGeom prst="rect">
                <a:avLst/>
              </a:prstGeom>
              <a:solidFill>
                <a:srgbClr val="0099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sz="1800">
                  <a:solidFill>
                    <a:srgbClr val="000000"/>
                  </a:solidFill>
                  <a:latin typeface="Calibri" pitchFamily="34" charset="0"/>
                  <a:ea typeface="宋体" pitchFamily="2" charset="-122"/>
                </a:endParaRPr>
              </a:p>
            </p:txBody>
          </p:sp>
          <p:sp>
            <p:nvSpPr>
              <p:cNvPr id="10309" name="Rectangle 31"/>
              <p:cNvSpPr>
                <a:spLocks noChangeArrowheads="1"/>
              </p:cNvSpPr>
              <p:nvPr userDrawn="1"/>
            </p:nvSpPr>
            <p:spPr bwMode="auto">
              <a:xfrm flipV="1">
                <a:off x="6242" y="2659"/>
                <a:ext cx="117"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sz="1800">
                  <a:solidFill>
                    <a:srgbClr val="000000"/>
                  </a:solidFill>
                  <a:latin typeface="Calibri" pitchFamily="34" charset="0"/>
                  <a:ea typeface="宋体" pitchFamily="2" charset="-122"/>
                </a:endParaRPr>
              </a:p>
            </p:txBody>
          </p:sp>
          <p:sp>
            <p:nvSpPr>
              <p:cNvPr id="10310" name="Rectangle 32"/>
              <p:cNvSpPr>
                <a:spLocks noChangeArrowheads="1"/>
              </p:cNvSpPr>
              <p:nvPr userDrawn="1"/>
            </p:nvSpPr>
            <p:spPr bwMode="auto">
              <a:xfrm flipV="1">
                <a:off x="5893" y="2659"/>
                <a:ext cx="117" cy="11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sz="1800">
                  <a:solidFill>
                    <a:srgbClr val="000000"/>
                  </a:solidFill>
                  <a:latin typeface="Calibri" pitchFamily="34" charset="0"/>
                  <a:ea typeface="宋体" pitchFamily="2" charset="-122"/>
                </a:endParaRPr>
              </a:p>
            </p:txBody>
          </p:sp>
        </p:grpSp>
        <p:grpSp>
          <p:nvGrpSpPr>
            <p:cNvPr id="6" name="Group 33"/>
            <p:cNvGrpSpPr>
              <a:grpSpLocks/>
            </p:cNvGrpSpPr>
            <p:nvPr userDrawn="1"/>
          </p:nvGrpSpPr>
          <p:grpSpPr bwMode="auto">
            <a:xfrm>
              <a:off x="5893" y="2251"/>
              <a:ext cx="466" cy="119"/>
              <a:chOff x="5893" y="2251"/>
              <a:chExt cx="466" cy="119"/>
            </a:xfrm>
          </p:grpSpPr>
          <p:sp>
            <p:nvSpPr>
              <p:cNvPr id="10303" name="Rectangle 34"/>
              <p:cNvSpPr>
                <a:spLocks noChangeArrowheads="1"/>
              </p:cNvSpPr>
              <p:nvPr userDrawn="1"/>
            </p:nvSpPr>
            <p:spPr bwMode="auto">
              <a:xfrm flipV="1">
                <a:off x="6126" y="2251"/>
                <a:ext cx="116" cy="119"/>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sz="1800">
                  <a:solidFill>
                    <a:srgbClr val="000000"/>
                  </a:solidFill>
                  <a:latin typeface="Calibri" pitchFamily="34" charset="0"/>
                  <a:ea typeface="宋体" pitchFamily="2" charset="-122"/>
                </a:endParaRPr>
              </a:p>
            </p:txBody>
          </p:sp>
          <p:sp>
            <p:nvSpPr>
              <p:cNvPr id="10304" name="Rectangle 35"/>
              <p:cNvSpPr>
                <a:spLocks noChangeArrowheads="1"/>
              </p:cNvSpPr>
              <p:nvPr userDrawn="1"/>
            </p:nvSpPr>
            <p:spPr bwMode="auto">
              <a:xfrm flipV="1">
                <a:off x="6242" y="2251"/>
                <a:ext cx="117" cy="119"/>
              </a:xfrm>
              <a:prstGeom prst="rect">
                <a:avLst/>
              </a:prstGeom>
              <a:solidFill>
                <a:srgbClr val="CC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sz="1800">
                  <a:solidFill>
                    <a:srgbClr val="000000"/>
                  </a:solidFill>
                  <a:latin typeface="Calibri" pitchFamily="34" charset="0"/>
                  <a:ea typeface="宋体" pitchFamily="2" charset="-122"/>
                </a:endParaRPr>
              </a:p>
            </p:txBody>
          </p:sp>
          <p:sp>
            <p:nvSpPr>
              <p:cNvPr id="10305" name="Rectangle 36"/>
              <p:cNvSpPr>
                <a:spLocks noChangeArrowheads="1"/>
              </p:cNvSpPr>
              <p:nvPr userDrawn="1"/>
            </p:nvSpPr>
            <p:spPr bwMode="auto">
              <a:xfrm flipV="1">
                <a:off x="5893" y="2251"/>
                <a:ext cx="117" cy="119"/>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sz="1800">
                  <a:solidFill>
                    <a:srgbClr val="000000"/>
                  </a:solidFill>
                  <a:latin typeface="Calibri" pitchFamily="34" charset="0"/>
                  <a:ea typeface="宋体" pitchFamily="2" charset="-122"/>
                </a:endParaRPr>
              </a:p>
            </p:txBody>
          </p:sp>
          <p:sp>
            <p:nvSpPr>
              <p:cNvPr id="10306" name="Rectangle 37"/>
              <p:cNvSpPr>
                <a:spLocks noChangeArrowheads="1"/>
              </p:cNvSpPr>
              <p:nvPr userDrawn="1"/>
            </p:nvSpPr>
            <p:spPr bwMode="auto">
              <a:xfrm flipV="1">
                <a:off x="6010" y="2251"/>
                <a:ext cx="116" cy="119"/>
              </a:xfrm>
              <a:prstGeom prst="rect">
                <a:avLst/>
              </a:prstGeom>
              <a:solidFill>
                <a:srgbClr val="66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sz="1800">
                  <a:solidFill>
                    <a:srgbClr val="000000"/>
                  </a:solidFill>
                  <a:latin typeface="Calibri" pitchFamily="34" charset="0"/>
                  <a:ea typeface="宋体" pitchFamily="2" charset="-122"/>
                </a:endParaRPr>
              </a:p>
            </p:txBody>
          </p:sp>
        </p:grpSp>
        <p:grpSp>
          <p:nvGrpSpPr>
            <p:cNvPr id="7" name="Group 38"/>
            <p:cNvGrpSpPr>
              <a:grpSpLocks/>
            </p:cNvGrpSpPr>
            <p:nvPr userDrawn="1"/>
          </p:nvGrpSpPr>
          <p:grpSpPr bwMode="auto">
            <a:xfrm>
              <a:off x="5893" y="2886"/>
              <a:ext cx="466" cy="115"/>
              <a:chOff x="5893" y="2886"/>
              <a:chExt cx="466" cy="115"/>
            </a:xfrm>
          </p:grpSpPr>
          <p:sp>
            <p:nvSpPr>
              <p:cNvPr id="10299" name="Rectangle 39"/>
              <p:cNvSpPr>
                <a:spLocks noChangeArrowheads="1"/>
              </p:cNvSpPr>
              <p:nvPr userDrawn="1"/>
            </p:nvSpPr>
            <p:spPr bwMode="auto">
              <a:xfrm flipV="1">
                <a:off x="6010" y="2886"/>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sz="1800">
                  <a:solidFill>
                    <a:srgbClr val="000000"/>
                  </a:solidFill>
                  <a:latin typeface="Calibri" pitchFamily="34" charset="0"/>
                  <a:ea typeface="宋体" pitchFamily="2" charset="-122"/>
                </a:endParaRPr>
              </a:p>
            </p:txBody>
          </p:sp>
          <p:sp>
            <p:nvSpPr>
              <p:cNvPr id="10300" name="Rectangle 40"/>
              <p:cNvSpPr>
                <a:spLocks noChangeArrowheads="1"/>
              </p:cNvSpPr>
              <p:nvPr userDrawn="1"/>
            </p:nvSpPr>
            <p:spPr bwMode="auto">
              <a:xfrm flipV="1">
                <a:off x="6126" y="2886"/>
                <a:ext cx="116"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sz="1800">
                  <a:solidFill>
                    <a:srgbClr val="000000"/>
                  </a:solidFill>
                  <a:latin typeface="Calibri" pitchFamily="34" charset="0"/>
                  <a:ea typeface="宋体" pitchFamily="2" charset="-122"/>
                </a:endParaRPr>
              </a:p>
            </p:txBody>
          </p:sp>
          <p:sp>
            <p:nvSpPr>
              <p:cNvPr id="10301" name="Rectangle 41"/>
              <p:cNvSpPr>
                <a:spLocks noChangeArrowheads="1"/>
              </p:cNvSpPr>
              <p:nvPr userDrawn="1"/>
            </p:nvSpPr>
            <p:spPr bwMode="auto">
              <a:xfrm flipV="1">
                <a:off x="6242" y="2886"/>
                <a:ext cx="117"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sz="1800">
                  <a:solidFill>
                    <a:srgbClr val="000000"/>
                  </a:solidFill>
                  <a:latin typeface="Calibri" pitchFamily="34" charset="0"/>
                  <a:ea typeface="宋体" pitchFamily="2" charset="-122"/>
                </a:endParaRPr>
              </a:p>
            </p:txBody>
          </p:sp>
          <p:sp>
            <p:nvSpPr>
              <p:cNvPr id="10302" name="Rectangle 42"/>
              <p:cNvSpPr>
                <a:spLocks noChangeArrowheads="1"/>
              </p:cNvSpPr>
              <p:nvPr userDrawn="1"/>
            </p:nvSpPr>
            <p:spPr bwMode="auto">
              <a:xfrm flipV="1">
                <a:off x="5893" y="2886"/>
                <a:ext cx="117" cy="11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sz="1800">
                  <a:solidFill>
                    <a:srgbClr val="000000"/>
                  </a:solidFill>
                  <a:latin typeface="Calibri" pitchFamily="34" charset="0"/>
                  <a:ea typeface="宋体" pitchFamily="2" charset="-122"/>
                </a:endParaRPr>
              </a:p>
            </p:txBody>
          </p:sp>
        </p:grpSp>
        <p:grpSp>
          <p:nvGrpSpPr>
            <p:cNvPr id="8" name="Group 43"/>
            <p:cNvGrpSpPr>
              <a:grpSpLocks/>
            </p:cNvGrpSpPr>
            <p:nvPr userDrawn="1"/>
          </p:nvGrpSpPr>
          <p:grpSpPr bwMode="auto">
            <a:xfrm>
              <a:off x="5893" y="3022"/>
              <a:ext cx="466" cy="115"/>
              <a:chOff x="5893" y="3022"/>
              <a:chExt cx="466" cy="115"/>
            </a:xfrm>
          </p:grpSpPr>
          <p:sp>
            <p:nvSpPr>
              <p:cNvPr id="10295" name="Rectangle 44"/>
              <p:cNvSpPr>
                <a:spLocks noChangeArrowheads="1"/>
              </p:cNvSpPr>
              <p:nvPr userDrawn="1"/>
            </p:nvSpPr>
            <p:spPr bwMode="auto">
              <a:xfrm flipV="1">
                <a:off x="6010" y="3022"/>
                <a:ext cx="116"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sz="1800">
                  <a:solidFill>
                    <a:srgbClr val="000000"/>
                  </a:solidFill>
                  <a:latin typeface="Calibri" pitchFamily="34" charset="0"/>
                  <a:ea typeface="宋体" pitchFamily="2" charset="-122"/>
                </a:endParaRPr>
              </a:p>
            </p:txBody>
          </p:sp>
          <p:sp>
            <p:nvSpPr>
              <p:cNvPr id="10296" name="Rectangle 45"/>
              <p:cNvSpPr>
                <a:spLocks noChangeArrowheads="1"/>
              </p:cNvSpPr>
              <p:nvPr userDrawn="1"/>
            </p:nvSpPr>
            <p:spPr bwMode="auto">
              <a:xfrm flipV="1">
                <a:off x="6126" y="3022"/>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sz="1800">
                  <a:solidFill>
                    <a:srgbClr val="000000"/>
                  </a:solidFill>
                  <a:latin typeface="Calibri" pitchFamily="34" charset="0"/>
                  <a:ea typeface="宋体" pitchFamily="2" charset="-122"/>
                </a:endParaRPr>
              </a:p>
            </p:txBody>
          </p:sp>
          <p:sp>
            <p:nvSpPr>
              <p:cNvPr id="10297" name="Rectangle 46"/>
              <p:cNvSpPr>
                <a:spLocks noChangeArrowheads="1"/>
              </p:cNvSpPr>
              <p:nvPr userDrawn="1"/>
            </p:nvSpPr>
            <p:spPr bwMode="auto">
              <a:xfrm flipV="1">
                <a:off x="6242" y="3022"/>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sz="1800">
                  <a:solidFill>
                    <a:srgbClr val="000000"/>
                  </a:solidFill>
                  <a:latin typeface="Calibri" pitchFamily="34" charset="0"/>
                  <a:ea typeface="宋体" pitchFamily="2" charset="-122"/>
                </a:endParaRPr>
              </a:p>
            </p:txBody>
          </p:sp>
          <p:sp>
            <p:nvSpPr>
              <p:cNvPr id="10298" name="Rectangle 47"/>
              <p:cNvSpPr>
                <a:spLocks noChangeArrowheads="1"/>
              </p:cNvSpPr>
              <p:nvPr userDrawn="1"/>
            </p:nvSpPr>
            <p:spPr bwMode="auto">
              <a:xfrm flipV="1">
                <a:off x="5893" y="3022"/>
                <a:ext cx="117" cy="115"/>
              </a:xfrm>
              <a:prstGeom prst="rect">
                <a:avLst/>
              </a:prstGeom>
              <a:solidFill>
                <a:srgbClr val="99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sz="1800">
                  <a:solidFill>
                    <a:srgbClr val="000000"/>
                  </a:solidFill>
                  <a:latin typeface="Calibri" pitchFamily="34" charset="0"/>
                  <a:ea typeface="宋体" pitchFamily="2" charset="-122"/>
                </a:endParaRPr>
              </a:p>
            </p:txBody>
          </p:sp>
        </p:grpSp>
        <p:grpSp>
          <p:nvGrpSpPr>
            <p:cNvPr id="9" name="Group 48"/>
            <p:cNvGrpSpPr>
              <a:grpSpLocks/>
            </p:cNvGrpSpPr>
            <p:nvPr userDrawn="1"/>
          </p:nvGrpSpPr>
          <p:grpSpPr bwMode="auto">
            <a:xfrm>
              <a:off x="5893" y="3158"/>
              <a:ext cx="466" cy="115"/>
              <a:chOff x="5893" y="3158"/>
              <a:chExt cx="466" cy="115"/>
            </a:xfrm>
          </p:grpSpPr>
          <p:sp>
            <p:nvSpPr>
              <p:cNvPr id="10291" name="Rectangle 49"/>
              <p:cNvSpPr>
                <a:spLocks noChangeArrowheads="1"/>
              </p:cNvSpPr>
              <p:nvPr userDrawn="1"/>
            </p:nvSpPr>
            <p:spPr bwMode="auto">
              <a:xfrm flipV="1">
                <a:off x="6010" y="3158"/>
                <a:ext cx="116" cy="115"/>
              </a:xfrm>
              <a:prstGeom prst="rect">
                <a:avLst/>
              </a:prstGeom>
              <a:solidFill>
                <a:srgbClr val="00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sz="1800">
                  <a:solidFill>
                    <a:srgbClr val="000000"/>
                  </a:solidFill>
                  <a:latin typeface="Calibri" pitchFamily="34" charset="0"/>
                  <a:ea typeface="宋体" pitchFamily="2" charset="-122"/>
                </a:endParaRPr>
              </a:p>
            </p:txBody>
          </p:sp>
          <p:sp>
            <p:nvSpPr>
              <p:cNvPr id="10292" name="Rectangle 50"/>
              <p:cNvSpPr>
                <a:spLocks noChangeArrowheads="1"/>
              </p:cNvSpPr>
              <p:nvPr userDrawn="1"/>
            </p:nvSpPr>
            <p:spPr bwMode="auto">
              <a:xfrm flipV="1">
                <a:off x="6126" y="3158"/>
                <a:ext cx="116" cy="11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sz="1800">
                  <a:solidFill>
                    <a:srgbClr val="000000"/>
                  </a:solidFill>
                  <a:latin typeface="Calibri" pitchFamily="34" charset="0"/>
                  <a:ea typeface="宋体" pitchFamily="2" charset="-122"/>
                </a:endParaRPr>
              </a:p>
            </p:txBody>
          </p:sp>
          <p:sp>
            <p:nvSpPr>
              <p:cNvPr id="10293" name="Rectangle 51"/>
              <p:cNvSpPr>
                <a:spLocks noChangeArrowheads="1"/>
              </p:cNvSpPr>
              <p:nvPr userDrawn="1"/>
            </p:nvSpPr>
            <p:spPr bwMode="auto">
              <a:xfrm flipV="1">
                <a:off x="6242" y="3158"/>
                <a:ext cx="117"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sz="1800">
                  <a:solidFill>
                    <a:srgbClr val="000000"/>
                  </a:solidFill>
                  <a:latin typeface="Calibri" pitchFamily="34" charset="0"/>
                  <a:ea typeface="宋体" pitchFamily="2" charset="-122"/>
                </a:endParaRPr>
              </a:p>
            </p:txBody>
          </p:sp>
          <p:sp>
            <p:nvSpPr>
              <p:cNvPr id="10294" name="Rectangle 52"/>
              <p:cNvSpPr>
                <a:spLocks noChangeArrowheads="1"/>
              </p:cNvSpPr>
              <p:nvPr userDrawn="1"/>
            </p:nvSpPr>
            <p:spPr bwMode="auto">
              <a:xfrm flipV="1">
                <a:off x="5893" y="3158"/>
                <a:ext cx="117" cy="115"/>
              </a:xfrm>
              <a:prstGeom prst="rect">
                <a:avLst/>
              </a:prstGeom>
              <a:solidFill>
                <a:srgbClr val="99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sz="1800">
                  <a:solidFill>
                    <a:srgbClr val="000000"/>
                  </a:solidFill>
                  <a:latin typeface="Calibri" pitchFamily="34" charset="0"/>
                  <a:ea typeface="宋体" pitchFamily="2" charset="-122"/>
                </a:endParaRPr>
              </a:p>
            </p:txBody>
          </p:sp>
        </p:grpSp>
        <p:grpSp>
          <p:nvGrpSpPr>
            <p:cNvPr id="10" name="Group 53"/>
            <p:cNvGrpSpPr>
              <a:grpSpLocks/>
            </p:cNvGrpSpPr>
            <p:nvPr userDrawn="1"/>
          </p:nvGrpSpPr>
          <p:grpSpPr bwMode="auto">
            <a:xfrm>
              <a:off x="5893" y="3385"/>
              <a:ext cx="466" cy="115"/>
              <a:chOff x="5893" y="3385"/>
              <a:chExt cx="466" cy="115"/>
            </a:xfrm>
          </p:grpSpPr>
          <p:sp>
            <p:nvSpPr>
              <p:cNvPr id="10287" name="Rectangle 54"/>
              <p:cNvSpPr>
                <a:spLocks noChangeArrowheads="1"/>
              </p:cNvSpPr>
              <p:nvPr userDrawn="1"/>
            </p:nvSpPr>
            <p:spPr bwMode="auto">
              <a:xfrm flipV="1">
                <a:off x="6010" y="3385"/>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sz="1800">
                  <a:solidFill>
                    <a:srgbClr val="000000"/>
                  </a:solidFill>
                  <a:latin typeface="Calibri" pitchFamily="34" charset="0"/>
                  <a:ea typeface="宋体" pitchFamily="2" charset="-122"/>
                </a:endParaRPr>
              </a:p>
            </p:txBody>
          </p:sp>
          <p:sp>
            <p:nvSpPr>
              <p:cNvPr id="10288" name="Rectangle 55"/>
              <p:cNvSpPr>
                <a:spLocks noChangeArrowheads="1"/>
              </p:cNvSpPr>
              <p:nvPr userDrawn="1"/>
            </p:nvSpPr>
            <p:spPr bwMode="auto">
              <a:xfrm flipV="1">
                <a:off x="6126" y="3385"/>
                <a:ext cx="116"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sz="1800">
                  <a:solidFill>
                    <a:srgbClr val="000000"/>
                  </a:solidFill>
                  <a:latin typeface="Calibri" pitchFamily="34" charset="0"/>
                  <a:ea typeface="宋体" pitchFamily="2" charset="-122"/>
                </a:endParaRPr>
              </a:p>
            </p:txBody>
          </p:sp>
          <p:sp>
            <p:nvSpPr>
              <p:cNvPr id="10289" name="Rectangle 56"/>
              <p:cNvSpPr>
                <a:spLocks noChangeArrowheads="1"/>
              </p:cNvSpPr>
              <p:nvPr userDrawn="1"/>
            </p:nvSpPr>
            <p:spPr bwMode="auto">
              <a:xfrm flipV="1">
                <a:off x="6242" y="3385"/>
                <a:ext cx="117"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sz="1800">
                  <a:solidFill>
                    <a:srgbClr val="000000"/>
                  </a:solidFill>
                  <a:latin typeface="Calibri" pitchFamily="34" charset="0"/>
                  <a:ea typeface="宋体" pitchFamily="2" charset="-122"/>
                </a:endParaRPr>
              </a:p>
            </p:txBody>
          </p:sp>
          <p:sp>
            <p:nvSpPr>
              <p:cNvPr id="10290" name="Rectangle 57"/>
              <p:cNvSpPr>
                <a:spLocks noChangeArrowheads="1"/>
              </p:cNvSpPr>
              <p:nvPr userDrawn="1"/>
            </p:nvSpPr>
            <p:spPr bwMode="auto">
              <a:xfrm flipV="1">
                <a:off x="5893" y="3385"/>
                <a:ext cx="117" cy="11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sz="1800">
                  <a:solidFill>
                    <a:srgbClr val="000000"/>
                  </a:solidFill>
                  <a:latin typeface="Calibri" pitchFamily="34" charset="0"/>
                  <a:ea typeface="宋体" pitchFamily="2" charset="-122"/>
                </a:endParaRPr>
              </a:p>
            </p:txBody>
          </p:sp>
        </p:grpSp>
        <p:grpSp>
          <p:nvGrpSpPr>
            <p:cNvPr id="11" name="Group 58"/>
            <p:cNvGrpSpPr>
              <a:grpSpLocks/>
            </p:cNvGrpSpPr>
            <p:nvPr userDrawn="1"/>
          </p:nvGrpSpPr>
          <p:grpSpPr bwMode="auto">
            <a:xfrm>
              <a:off x="5893" y="3521"/>
              <a:ext cx="466" cy="115"/>
              <a:chOff x="5893" y="3521"/>
              <a:chExt cx="466" cy="115"/>
            </a:xfrm>
          </p:grpSpPr>
          <p:sp>
            <p:nvSpPr>
              <p:cNvPr id="10283" name="Rectangle 59"/>
              <p:cNvSpPr>
                <a:spLocks noChangeArrowheads="1"/>
              </p:cNvSpPr>
              <p:nvPr userDrawn="1"/>
            </p:nvSpPr>
            <p:spPr bwMode="auto">
              <a:xfrm flipV="1">
                <a:off x="6010" y="3521"/>
                <a:ext cx="116"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sz="1800">
                  <a:solidFill>
                    <a:srgbClr val="000000"/>
                  </a:solidFill>
                  <a:latin typeface="Calibri" pitchFamily="34" charset="0"/>
                  <a:ea typeface="宋体" pitchFamily="2" charset="-122"/>
                </a:endParaRPr>
              </a:p>
            </p:txBody>
          </p:sp>
          <p:sp>
            <p:nvSpPr>
              <p:cNvPr id="10284" name="Rectangle 60"/>
              <p:cNvSpPr>
                <a:spLocks noChangeArrowheads="1"/>
              </p:cNvSpPr>
              <p:nvPr userDrawn="1"/>
            </p:nvSpPr>
            <p:spPr bwMode="auto">
              <a:xfrm flipV="1">
                <a:off x="6126" y="3521"/>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sz="1800">
                  <a:solidFill>
                    <a:srgbClr val="000000"/>
                  </a:solidFill>
                  <a:latin typeface="Calibri" pitchFamily="34" charset="0"/>
                  <a:ea typeface="宋体" pitchFamily="2" charset="-122"/>
                </a:endParaRPr>
              </a:p>
            </p:txBody>
          </p:sp>
          <p:sp>
            <p:nvSpPr>
              <p:cNvPr id="10285" name="Rectangle 61"/>
              <p:cNvSpPr>
                <a:spLocks noChangeArrowheads="1"/>
              </p:cNvSpPr>
              <p:nvPr userDrawn="1"/>
            </p:nvSpPr>
            <p:spPr bwMode="auto">
              <a:xfrm flipV="1">
                <a:off x="6242" y="3521"/>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sz="1800">
                  <a:solidFill>
                    <a:srgbClr val="000000"/>
                  </a:solidFill>
                  <a:latin typeface="Calibri" pitchFamily="34" charset="0"/>
                  <a:ea typeface="宋体" pitchFamily="2" charset="-122"/>
                </a:endParaRPr>
              </a:p>
            </p:txBody>
          </p:sp>
          <p:sp>
            <p:nvSpPr>
              <p:cNvPr id="10286" name="Rectangle 62"/>
              <p:cNvSpPr>
                <a:spLocks noChangeArrowheads="1"/>
              </p:cNvSpPr>
              <p:nvPr userDrawn="1"/>
            </p:nvSpPr>
            <p:spPr bwMode="auto">
              <a:xfrm flipV="1">
                <a:off x="5893" y="3521"/>
                <a:ext cx="117" cy="11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sz="1800">
                  <a:solidFill>
                    <a:srgbClr val="000000"/>
                  </a:solidFill>
                  <a:latin typeface="Calibri" pitchFamily="34" charset="0"/>
                  <a:ea typeface="宋体" pitchFamily="2" charset="-122"/>
                </a:endParaRPr>
              </a:p>
            </p:txBody>
          </p:sp>
        </p:grpSp>
        <p:grpSp>
          <p:nvGrpSpPr>
            <p:cNvPr id="12" name="Group 63"/>
            <p:cNvGrpSpPr>
              <a:grpSpLocks/>
            </p:cNvGrpSpPr>
            <p:nvPr userDrawn="1"/>
          </p:nvGrpSpPr>
          <p:grpSpPr bwMode="auto">
            <a:xfrm>
              <a:off x="5893" y="3657"/>
              <a:ext cx="466" cy="115"/>
              <a:chOff x="5893" y="3657"/>
              <a:chExt cx="466" cy="115"/>
            </a:xfrm>
          </p:grpSpPr>
          <p:sp>
            <p:nvSpPr>
              <p:cNvPr id="10279" name="Rectangle 64"/>
              <p:cNvSpPr>
                <a:spLocks noChangeArrowheads="1"/>
              </p:cNvSpPr>
              <p:nvPr userDrawn="1"/>
            </p:nvSpPr>
            <p:spPr bwMode="auto">
              <a:xfrm flipV="1">
                <a:off x="6010" y="3657"/>
                <a:ext cx="116" cy="115"/>
              </a:xfrm>
              <a:prstGeom prst="rect">
                <a:avLst/>
              </a:prstGeom>
              <a:solidFill>
                <a:srgbClr val="00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sz="1800">
                  <a:solidFill>
                    <a:srgbClr val="000000"/>
                  </a:solidFill>
                  <a:latin typeface="Calibri" pitchFamily="34" charset="0"/>
                  <a:ea typeface="宋体" pitchFamily="2" charset="-122"/>
                </a:endParaRPr>
              </a:p>
            </p:txBody>
          </p:sp>
          <p:sp>
            <p:nvSpPr>
              <p:cNvPr id="10280" name="Rectangle 65"/>
              <p:cNvSpPr>
                <a:spLocks noChangeArrowheads="1"/>
              </p:cNvSpPr>
              <p:nvPr userDrawn="1"/>
            </p:nvSpPr>
            <p:spPr bwMode="auto">
              <a:xfrm flipV="1">
                <a:off x="6126" y="3657"/>
                <a:ext cx="116" cy="11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sz="1800">
                  <a:solidFill>
                    <a:srgbClr val="000000"/>
                  </a:solidFill>
                  <a:latin typeface="Calibri" pitchFamily="34" charset="0"/>
                  <a:ea typeface="宋体" pitchFamily="2" charset="-122"/>
                </a:endParaRPr>
              </a:p>
            </p:txBody>
          </p:sp>
          <p:sp>
            <p:nvSpPr>
              <p:cNvPr id="10281" name="Rectangle 66"/>
              <p:cNvSpPr>
                <a:spLocks noChangeArrowheads="1"/>
              </p:cNvSpPr>
              <p:nvPr userDrawn="1"/>
            </p:nvSpPr>
            <p:spPr bwMode="auto">
              <a:xfrm flipV="1">
                <a:off x="6242" y="3657"/>
                <a:ext cx="117"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sz="1800">
                  <a:solidFill>
                    <a:srgbClr val="000000"/>
                  </a:solidFill>
                  <a:latin typeface="Calibri" pitchFamily="34" charset="0"/>
                  <a:ea typeface="宋体" pitchFamily="2" charset="-122"/>
                </a:endParaRPr>
              </a:p>
            </p:txBody>
          </p:sp>
          <p:sp>
            <p:nvSpPr>
              <p:cNvPr id="10282" name="Rectangle 67"/>
              <p:cNvSpPr>
                <a:spLocks noChangeArrowheads="1"/>
              </p:cNvSpPr>
              <p:nvPr userDrawn="1"/>
            </p:nvSpPr>
            <p:spPr bwMode="auto">
              <a:xfrm flipV="1">
                <a:off x="5893" y="3657"/>
                <a:ext cx="117" cy="11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sz="1800">
                  <a:solidFill>
                    <a:srgbClr val="000000"/>
                  </a:solidFill>
                  <a:latin typeface="Calibri" pitchFamily="34" charset="0"/>
                  <a:ea typeface="宋体" pitchFamily="2" charset="-122"/>
                </a:endParaRPr>
              </a:p>
            </p:txBody>
          </p:sp>
        </p:grpSp>
        <p:grpSp>
          <p:nvGrpSpPr>
            <p:cNvPr id="13" name="Group 68"/>
            <p:cNvGrpSpPr>
              <a:grpSpLocks/>
            </p:cNvGrpSpPr>
            <p:nvPr userDrawn="1"/>
          </p:nvGrpSpPr>
          <p:grpSpPr bwMode="auto">
            <a:xfrm>
              <a:off x="5893" y="3884"/>
              <a:ext cx="466" cy="115"/>
              <a:chOff x="5893" y="3884"/>
              <a:chExt cx="466" cy="115"/>
            </a:xfrm>
          </p:grpSpPr>
          <p:sp>
            <p:nvSpPr>
              <p:cNvPr id="10275" name="Rectangle 69"/>
              <p:cNvSpPr>
                <a:spLocks noChangeArrowheads="1"/>
              </p:cNvSpPr>
              <p:nvPr userDrawn="1"/>
            </p:nvSpPr>
            <p:spPr bwMode="auto">
              <a:xfrm flipV="1">
                <a:off x="6010" y="3884"/>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sz="1800">
                  <a:solidFill>
                    <a:srgbClr val="000000"/>
                  </a:solidFill>
                  <a:latin typeface="Calibri" pitchFamily="34" charset="0"/>
                  <a:ea typeface="宋体" pitchFamily="2" charset="-122"/>
                </a:endParaRPr>
              </a:p>
            </p:txBody>
          </p:sp>
          <p:sp>
            <p:nvSpPr>
              <p:cNvPr id="10276" name="Rectangle 70"/>
              <p:cNvSpPr>
                <a:spLocks noChangeArrowheads="1"/>
              </p:cNvSpPr>
              <p:nvPr userDrawn="1"/>
            </p:nvSpPr>
            <p:spPr bwMode="auto">
              <a:xfrm flipV="1">
                <a:off x="6126" y="3884"/>
                <a:ext cx="116"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sz="1800">
                  <a:solidFill>
                    <a:srgbClr val="000000"/>
                  </a:solidFill>
                  <a:latin typeface="Calibri" pitchFamily="34" charset="0"/>
                  <a:ea typeface="宋体" pitchFamily="2" charset="-122"/>
                </a:endParaRPr>
              </a:p>
            </p:txBody>
          </p:sp>
          <p:sp>
            <p:nvSpPr>
              <p:cNvPr id="10277" name="Rectangle 71"/>
              <p:cNvSpPr>
                <a:spLocks noChangeArrowheads="1"/>
              </p:cNvSpPr>
              <p:nvPr userDrawn="1"/>
            </p:nvSpPr>
            <p:spPr bwMode="auto">
              <a:xfrm flipV="1">
                <a:off x="6242" y="3884"/>
                <a:ext cx="117"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sz="1800">
                  <a:solidFill>
                    <a:srgbClr val="000000"/>
                  </a:solidFill>
                  <a:latin typeface="Calibri" pitchFamily="34" charset="0"/>
                  <a:ea typeface="宋体" pitchFamily="2" charset="-122"/>
                </a:endParaRPr>
              </a:p>
            </p:txBody>
          </p:sp>
          <p:sp>
            <p:nvSpPr>
              <p:cNvPr id="10278" name="Rectangle 72"/>
              <p:cNvSpPr>
                <a:spLocks noChangeArrowheads="1"/>
              </p:cNvSpPr>
              <p:nvPr userDrawn="1"/>
            </p:nvSpPr>
            <p:spPr bwMode="auto">
              <a:xfrm flipV="1">
                <a:off x="5893" y="3884"/>
                <a:ext cx="117" cy="11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sz="1800">
                  <a:solidFill>
                    <a:srgbClr val="000000"/>
                  </a:solidFill>
                  <a:latin typeface="Calibri" pitchFamily="34" charset="0"/>
                  <a:ea typeface="宋体" pitchFamily="2" charset="-122"/>
                </a:endParaRPr>
              </a:p>
            </p:txBody>
          </p:sp>
        </p:grpSp>
        <p:grpSp>
          <p:nvGrpSpPr>
            <p:cNvPr id="14" name="Group 73"/>
            <p:cNvGrpSpPr>
              <a:grpSpLocks/>
            </p:cNvGrpSpPr>
            <p:nvPr userDrawn="1"/>
          </p:nvGrpSpPr>
          <p:grpSpPr bwMode="auto">
            <a:xfrm>
              <a:off x="5893" y="4026"/>
              <a:ext cx="466" cy="115"/>
              <a:chOff x="5893" y="4026"/>
              <a:chExt cx="466" cy="115"/>
            </a:xfrm>
          </p:grpSpPr>
          <p:sp>
            <p:nvSpPr>
              <p:cNvPr id="10271" name="Rectangle 74"/>
              <p:cNvSpPr>
                <a:spLocks noChangeArrowheads="1"/>
              </p:cNvSpPr>
              <p:nvPr userDrawn="1"/>
            </p:nvSpPr>
            <p:spPr bwMode="auto">
              <a:xfrm flipV="1">
                <a:off x="6010" y="4026"/>
                <a:ext cx="116"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sz="1800">
                  <a:solidFill>
                    <a:srgbClr val="000000"/>
                  </a:solidFill>
                  <a:latin typeface="Calibri" pitchFamily="34" charset="0"/>
                  <a:ea typeface="宋体" pitchFamily="2" charset="-122"/>
                </a:endParaRPr>
              </a:p>
            </p:txBody>
          </p:sp>
          <p:sp>
            <p:nvSpPr>
              <p:cNvPr id="10272" name="Rectangle 75"/>
              <p:cNvSpPr>
                <a:spLocks noChangeArrowheads="1"/>
              </p:cNvSpPr>
              <p:nvPr userDrawn="1"/>
            </p:nvSpPr>
            <p:spPr bwMode="auto">
              <a:xfrm flipV="1">
                <a:off x="6126" y="4026"/>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sz="1800">
                  <a:solidFill>
                    <a:srgbClr val="000000"/>
                  </a:solidFill>
                  <a:latin typeface="Calibri" pitchFamily="34" charset="0"/>
                  <a:ea typeface="宋体" pitchFamily="2" charset="-122"/>
                </a:endParaRPr>
              </a:p>
            </p:txBody>
          </p:sp>
          <p:sp>
            <p:nvSpPr>
              <p:cNvPr id="10273" name="Rectangle 76"/>
              <p:cNvSpPr>
                <a:spLocks noChangeArrowheads="1"/>
              </p:cNvSpPr>
              <p:nvPr userDrawn="1"/>
            </p:nvSpPr>
            <p:spPr bwMode="auto">
              <a:xfrm flipV="1">
                <a:off x="6242" y="4026"/>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sz="1800">
                  <a:solidFill>
                    <a:srgbClr val="000000"/>
                  </a:solidFill>
                  <a:latin typeface="Calibri" pitchFamily="34" charset="0"/>
                  <a:ea typeface="宋体" pitchFamily="2" charset="-122"/>
                </a:endParaRPr>
              </a:p>
            </p:txBody>
          </p:sp>
          <p:sp>
            <p:nvSpPr>
              <p:cNvPr id="10274" name="Rectangle 77"/>
              <p:cNvSpPr>
                <a:spLocks noChangeArrowheads="1"/>
              </p:cNvSpPr>
              <p:nvPr userDrawn="1"/>
            </p:nvSpPr>
            <p:spPr bwMode="auto">
              <a:xfrm flipV="1">
                <a:off x="5893" y="4026"/>
                <a:ext cx="117" cy="11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sz="1800">
                  <a:solidFill>
                    <a:srgbClr val="000000"/>
                  </a:solidFill>
                  <a:latin typeface="Calibri" pitchFamily="34" charset="0"/>
                  <a:ea typeface="宋体" pitchFamily="2" charset="-122"/>
                </a:endParaRPr>
              </a:p>
            </p:txBody>
          </p:sp>
        </p:grpSp>
        <p:grpSp>
          <p:nvGrpSpPr>
            <p:cNvPr id="15" name="Group 78"/>
            <p:cNvGrpSpPr>
              <a:grpSpLocks/>
            </p:cNvGrpSpPr>
            <p:nvPr userDrawn="1"/>
          </p:nvGrpSpPr>
          <p:grpSpPr bwMode="auto">
            <a:xfrm>
              <a:off x="5893" y="4167"/>
              <a:ext cx="466" cy="115"/>
              <a:chOff x="5893" y="4167"/>
              <a:chExt cx="466" cy="115"/>
            </a:xfrm>
          </p:grpSpPr>
          <p:sp>
            <p:nvSpPr>
              <p:cNvPr id="10267" name="Rectangle 79"/>
              <p:cNvSpPr>
                <a:spLocks noChangeArrowheads="1"/>
              </p:cNvSpPr>
              <p:nvPr userDrawn="1"/>
            </p:nvSpPr>
            <p:spPr bwMode="auto">
              <a:xfrm flipV="1">
                <a:off x="6010" y="4167"/>
                <a:ext cx="116" cy="115"/>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sz="1800">
                  <a:solidFill>
                    <a:srgbClr val="000000"/>
                  </a:solidFill>
                  <a:latin typeface="Calibri" pitchFamily="34" charset="0"/>
                  <a:ea typeface="宋体" pitchFamily="2" charset="-122"/>
                </a:endParaRPr>
              </a:p>
            </p:txBody>
          </p:sp>
          <p:sp>
            <p:nvSpPr>
              <p:cNvPr id="10268" name="Rectangle 80"/>
              <p:cNvSpPr>
                <a:spLocks noChangeArrowheads="1"/>
              </p:cNvSpPr>
              <p:nvPr userDrawn="1"/>
            </p:nvSpPr>
            <p:spPr bwMode="auto">
              <a:xfrm flipV="1">
                <a:off x="6126" y="4167"/>
                <a:ext cx="116" cy="11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sz="1800">
                  <a:solidFill>
                    <a:srgbClr val="000000"/>
                  </a:solidFill>
                  <a:latin typeface="Calibri" pitchFamily="34" charset="0"/>
                  <a:ea typeface="宋体" pitchFamily="2" charset="-122"/>
                </a:endParaRPr>
              </a:p>
            </p:txBody>
          </p:sp>
          <p:sp>
            <p:nvSpPr>
              <p:cNvPr id="10269" name="Rectangle 81"/>
              <p:cNvSpPr>
                <a:spLocks noChangeArrowheads="1"/>
              </p:cNvSpPr>
              <p:nvPr userDrawn="1"/>
            </p:nvSpPr>
            <p:spPr bwMode="auto">
              <a:xfrm flipV="1">
                <a:off x="6242" y="4167"/>
                <a:ext cx="117" cy="11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sz="1800">
                  <a:solidFill>
                    <a:srgbClr val="000000"/>
                  </a:solidFill>
                  <a:latin typeface="Calibri" pitchFamily="34" charset="0"/>
                  <a:ea typeface="宋体" pitchFamily="2" charset="-122"/>
                </a:endParaRPr>
              </a:p>
            </p:txBody>
          </p:sp>
          <p:sp>
            <p:nvSpPr>
              <p:cNvPr id="10270" name="Rectangle 82"/>
              <p:cNvSpPr>
                <a:spLocks noChangeArrowheads="1"/>
              </p:cNvSpPr>
              <p:nvPr userDrawn="1"/>
            </p:nvSpPr>
            <p:spPr bwMode="auto">
              <a:xfrm flipV="1">
                <a:off x="5893" y="4167"/>
                <a:ext cx="117" cy="11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sz="1800">
                  <a:solidFill>
                    <a:srgbClr val="000000"/>
                  </a:solidFill>
                  <a:latin typeface="Calibri" pitchFamily="34" charset="0"/>
                  <a:ea typeface="宋体" pitchFamily="2" charset="-122"/>
                </a:endParaRPr>
              </a:p>
            </p:txBody>
          </p:sp>
        </p:grpSp>
      </p:grpSp>
      <p:sp>
        <p:nvSpPr>
          <p:cNvPr id="10251" name="Rectangle 83"/>
          <p:cNvSpPr>
            <a:spLocks noChangeArrowheads="1"/>
          </p:cNvSpPr>
          <p:nvPr/>
        </p:nvSpPr>
        <p:spPr bwMode="auto">
          <a:xfrm>
            <a:off x="9251952" y="1006080"/>
            <a:ext cx="1192213" cy="971683"/>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0077" tIns="30039" rIns="60077" bIns="30039">
            <a:spAutoFit/>
          </a:bodyPr>
          <a:lstStyle/>
          <a:p>
            <a:pPr>
              <a:lnSpc>
                <a:spcPct val="120000"/>
              </a:lnSpc>
              <a:spcBef>
                <a:spcPct val="20000"/>
              </a:spcBef>
              <a:buFont typeface="Arial" pitchFamily="34" charset="0"/>
              <a:buNone/>
            </a:pPr>
            <a:r>
              <a:rPr lang="zh-CN" altLang="en-US" sz="800">
                <a:solidFill>
                  <a:srgbClr val="FFFFFF"/>
                </a:solidFill>
                <a:latin typeface="Calibri" pitchFamily="34" charset="0"/>
                <a:ea typeface="宋体" pitchFamily="2" charset="-122"/>
              </a:rPr>
              <a:t>配色参考方案：</a:t>
            </a:r>
          </a:p>
          <a:p>
            <a:pPr>
              <a:lnSpc>
                <a:spcPct val="120000"/>
              </a:lnSpc>
              <a:spcBef>
                <a:spcPct val="20000"/>
              </a:spcBef>
              <a:buFont typeface="Arial" pitchFamily="34" charset="0"/>
              <a:buNone/>
            </a:pPr>
            <a:r>
              <a:rPr lang="zh-CN" altLang="en-US" sz="800">
                <a:solidFill>
                  <a:srgbClr val="FFFFFF"/>
                </a:solidFill>
                <a:latin typeface="Calibri" pitchFamily="34" charset="0"/>
                <a:ea typeface="宋体" pitchFamily="2" charset="-122"/>
              </a:rPr>
              <a:t>建议同一页面内不超过四种颜色，以下是</a:t>
            </a:r>
            <a:r>
              <a:rPr lang="en-US" altLang="zh-CN" sz="800">
                <a:solidFill>
                  <a:srgbClr val="FFFFFF"/>
                </a:solidFill>
                <a:latin typeface="Calibri" pitchFamily="34" charset="0"/>
                <a:ea typeface="宋体" pitchFamily="2" charset="-122"/>
              </a:rPr>
              <a:t>13</a:t>
            </a:r>
            <a:r>
              <a:rPr lang="zh-CN" altLang="en-US" sz="800">
                <a:solidFill>
                  <a:srgbClr val="FFFFFF"/>
                </a:solidFill>
                <a:latin typeface="Calibri" pitchFamily="34" charset="0"/>
                <a:ea typeface="宋体" pitchFamily="2" charset="-122"/>
              </a:rPr>
              <a:t>组配色方案，同一页面内只选择一组使用。（仅供参考）</a:t>
            </a:r>
          </a:p>
        </p:txBody>
      </p:sp>
      <p:sp>
        <p:nvSpPr>
          <p:cNvPr id="10252" name="Rectangle 84"/>
          <p:cNvSpPr>
            <a:spLocks noChangeArrowheads="1"/>
          </p:cNvSpPr>
          <p:nvPr/>
        </p:nvSpPr>
        <p:spPr bwMode="auto">
          <a:xfrm>
            <a:off x="9251950" y="5953"/>
            <a:ext cx="1120775" cy="356130"/>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0077" tIns="30039" rIns="60077" bIns="30039">
            <a:spAutoFit/>
          </a:bodyPr>
          <a:lstStyle/>
          <a:p>
            <a:pPr eaLnBrk="1" hangingPunct="1">
              <a:lnSpc>
                <a:spcPct val="120000"/>
              </a:lnSpc>
              <a:buClr>
                <a:srgbClr val="777777"/>
              </a:buClr>
              <a:buSzPct val="60000"/>
              <a:buFont typeface="Wingdings" pitchFamily="2" charset="2"/>
              <a:buNone/>
            </a:pPr>
            <a:r>
              <a:rPr lang="zh-CN" altLang="en-US" sz="800">
                <a:solidFill>
                  <a:srgbClr val="FFFFFF"/>
                </a:solidFill>
                <a:latin typeface="Calibri" pitchFamily="34" charset="0"/>
                <a:ea typeface="宋体" pitchFamily="2" charset="-122"/>
              </a:rPr>
              <a:t>客户或者合作伙伴的标志放在右上角</a:t>
            </a:r>
            <a:r>
              <a:rPr lang="en-US" altLang="zh-CN" sz="800">
                <a:solidFill>
                  <a:srgbClr val="FFFFFF"/>
                </a:solidFill>
                <a:latin typeface="Calibri" pitchFamily="34" charset="0"/>
                <a:ea typeface="宋体" pitchFamily="2" charset="-122"/>
              </a:rPr>
              <a:t>.</a:t>
            </a:r>
            <a:endParaRPr lang="zh-CN" altLang="en-US" sz="800">
              <a:solidFill>
                <a:srgbClr val="FFFFFF"/>
              </a:solidFill>
              <a:latin typeface="Calibri" pitchFamily="34" charset="0"/>
              <a:ea typeface="宋体" pitchFamily="2" charset="-122"/>
            </a:endParaRPr>
          </a:p>
        </p:txBody>
      </p:sp>
      <p:sp>
        <p:nvSpPr>
          <p:cNvPr id="79" name="Rectangle 21"/>
          <p:cNvSpPr>
            <a:spLocks noChangeArrowheads="1"/>
          </p:cNvSpPr>
          <p:nvPr/>
        </p:nvSpPr>
        <p:spPr bwMode="auto">
          <a:xfrm>
            <a:off x="3785716" y="4849453"/>
            <a:ext cx="1236040" cy="138500"/>
          </a:xfrm>
          <a:prstGeom prst="rect">
            <a:avLst/>
          </a:prstGeom>
          <a:noFill/>
          <a:ln w="9525" algn="ctr">
            <a:noFill/>
            <a:miter lim="800000"/>
            <a:headEnd/>
            <a:tailEnd/>
          </a:ln>
          <a:effectLst/>
        </p:spPr>
        <p:txBody>
          <a:bodyPr wrap="none" lIns="60045" tIns="0" rIns="60045" bIns="0">
            <a:spAutoFit/>
          </a:bodyPr>
          <a:lstStyle/>
          <a:p>
            <a:pPr defTabSz="601106">
              <a:defRPr/>
            </a:pPr>
            <a:r>
              <a:rPr lang="en-US" altLang="zh-CN" sz="900" dirty="0" smtClean="0">
                <a:solidFill>
                  <a:srgbClr val="000000"/>
                </a:solidFill>
                <a:latin typeface="FrutigerNext LT Medium"/>
                <a:ea typeface="华文细黑"/>
              </a:rPr>
              <a:t>Huawei Confidential</a:t>
            </a:r>
            <a:endParaRPr lang="en-US" altLang="zh-CN" sz="900" dirty="0">
              <a:solidFill>
                <a:srgbClr val="000000"/>
              </a:solidFill>
              <a:latin typeface="FrutigerNext LT Medium"/>
              <a:ea typeface="华文细黑"/>
            </a:endParaRPr>
          </a:p>
        </p:txBody>
      </p:sp>
      <p:sp>
        <p:nvSpPr>
          <p:cNvPr id="81" name="Rectangle 5"/>
          <p:cNvSpPr>
            <a:spLocks noChangeArrowheads="1"/>
          </p:cNvSpPr>
          <p:nvPr/>
        </p:nvSpPr>
        <p:spPr bwMode="auto">
          <a:xfrm>
            <a:off x="6361113" y="4867276"/>
            <a:ext cx="1803399"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nSpc>
                <a:spcPct val="85000"/>
              </a:lnSpc>
            </a:pPr>
            <a:r>
              <a:rPr lang="de-DE" altLang="zh-CN" sz="900" dirty="0" smtClean="0">
                <a:solidFill>
                  <a:srgbClr val="000000"/>
                </a:solidFill>
                <a:latin typeface="FrutigerNext LT Bold" pitchFamily="34" charset="0"/>
              </a:rPr>
              <a:t> </a:t>
            </a:r>
            <a:fld id="{A4C34F22-587E-473D-9099-376F4F013A30}" type="slidenum">
              <a:rPr lang="de-DE" altLang="zh-CN" sz="900">
                <a:solidFill>
                  <a:srgbClr val="000000"/>
                </a:solidFill>
                <a:latin typeface="FrutigerNext LT Bold" pitchFamily="34" charset="0"/>
              </a:rPr>
              <a:pPr>
                <a:lnSpc>
                  <a:spcPct val="85000"/>
                </a:lnSpc>
              </a:pPr>
              <a:t>‹#›</a:t>
            </a:fld>
            <a:endParaRPr lang="en-GB" altLang="zh-CN" sz="900" dirty="0">
              <a:solidFill>
                <a:srgbClr val="000000"/>
              </a:solidFill>
              <a:latin typeface="FrutigerNext LT Bold" pitchFamily="34" charset="0"/>
            </a:endParaRPr>
          </a:p>
        </p:txBody>
      </p:sp>
    </p:spTree>
  </p:cSld>
  <p:clrMap bg1="lt1" tx1="dk1" bg2="lt2" tx2="dk2" accent1="accent1" accent2="accent2" accent3="accent3" accent4="accent4" accent5="accent5" accent6="accent6" hlink="hlink" folHlink="folHlink"/>
  <p:sldLayoutIdLst>
    <p:sldLayoutId id="2147485131" r:id="rId1"/>
  </p:sldLayoutIdLst>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2400" b="1">
          <a:solidFill>
            <a:srgbClr val="990000"/>
          </a:solidFill>
          <a:latin typeface="Arial" pitchFamily="34" charset="0"/>
          <a:ea typeface="黑体" pitchFamily="49" charset="-122"/>
          <a:cs typeface="Arial" pitchFamily="34" charset="0"/>
        </a:defRPr>
      </a:lvl1pPr>
      <a:lvl2pPr algn="l" rtl="0" eaLnBrk="0" fontAlgn="base" hangingPunct="0">
        <a:spcBef>
          <a:spcPct val="0"/>
        </a:spcBef>
        <a:spcAft>
          <a:spcPct val="0"/>
        </a:spcAft>
        <a:defRPr sz="2400" b="1">
          <a:solidFill>
            <a:srgbClr val="990000"/>
          </a:solidFill>
          <a:latin typeface="黑体" pitchFamily="49" charset="-122"/>
          <a:ea typeface="黑体" pitchFamily="49" charset="-122"/>
          <a:cs typeface="宋体" charset="-122"/>
        </a:defRPr>
      </a:lvl2pPr>
      <a:lvl3pPr algn="l" rtl="0" eaLnBrk="0" fontAlgn="base" hangingPunct="0">
        <a:spcBef>
          <a:spcPct val="0"/>
        </a:spcBef>
        <a:spcAft>
          <a:spcPct val="0"/>
        </a:spcAft>
        <a:defRPr sz="2400" b="1">
          <a:solidFill>
            <a:srgbClr val="990000"/>
          </a:solidFill>
          <a:latin typeface="黑体" pitchFamily="49" charset="-122"/>
          <a:ea typeface="黑体" pitchFamily="49" charset="-122"/>
          <a:cs typeface="宋体" charset="-122"/>
        </a:defRPr>
      </a:lvl3pPr>
      <a:lvl4pPr algn="l" rtl="0" eaLnBrk="0" fontAlgn="base" hangingPunct="0">
        <a:spcBef>
          <a:spcPct val="0"/>
        </a:spcBef>
        <a:spcAft>
          <a:spcPct val="0"/>
        </a:spcAft>
        <a:defRPr sz="2400" b="1">
          <a:solidFill>
            <a:srgbClr val="990000"/>
          </a:solidFill>
          <a:latin typeface="黑体" pitchFamily="49" charset="-122"/>
          <a:ea typeface="黑体" pitchFamily="49" charset="-122"/>
          <a:cs typeface="宋体" charset="-122"/>
        </a:defRPr>
      </a:lvl4pPr>
      <a:lvl5pPr algn="l" rtl="0" eaLnBrk="0" fontAlgn="base" hangingPunct="0">
        <a:spcBef>
          <a:spcPct val="0"/>
        </a:spcBef>
        <a:spcAft>
          <a:spcPct val="0"/>
        </a:spcAft>
        <a:defRPr sz="2400" b="1">
          <a:solidFill>
            <a:srgbClr val="990000"/>
          </a:solidFill>
          <a:latin typeface="黑体" pitchFamily="49" charset="-122"/>
          <a:ea typeface="黑体" pitchFamily="49" charset="-122"/>
          <a:cs typeface="宋体" charset="-122"/>
        </a:defRPr>
      </a:lvl5pPr>
      <a:lvl6pPr marL="342809" algn="l" rtl="0" eaLnBrk="1" fontAlgn="base" hangingPunct="1">
        <a:spcBef>
          <a:spcPct val="0"/>
        </a:spcBef>
        <a:spcAft>
          <a:spcPct val="0"/>
        </a:spcAft>
        <a:defRPr sz="2400" b="1">
          <a:solidFill>
            <a:srgbClr val="990000"/>
          </a:solidFill>
          <a:latin typeface="FrutigerNext LT Medium" pitchFamily="34" charset="0"/>
          <a:ea typeface="华文细黑" pitchFamily="2" charset="-122"/>
          <a:cs typeface="宋体" charset="-122"/>
        </a:defRPr>
      </a:lvl6pPr>
      <a:lvl7pPr marL="685617" algn="l" rtl="0" eaLnBrk="1" fontAlgn="base" hangingPunct="1">
        <a:spcBef>
          <a:spcPct val="0"/>
        </a:spcBef>
        <a:spcAft>
          <a:spcPct val="0"/>
        </a:spcAft>
        <a:defRPr sz="2400" b="1">
          <a:solidFill>
            <a:srgbClr val="990000"/>
          </a:solidFill>
          <a:latin typeface="FrutigerNext LT Medium" pitchFamily="34" charset="0"/>
          <a:ea typeface="华文细黑" pitchFamily="2" charset="-122"/>
          <a:cs typeface="宋体" charset="-122"/>
        </a:defRPr>
      </a:lvl7pPr>
      <a:lvl8pPr marL="1028426" algn="l" rtl="0" eaLnBrk="1" fontAlgn="base" hangingPunct="1">
        <a:spcBef>
          <a:spcPct val="0"/>
        </a:spcBef>
        <a:spcAft>
          <a:spcPct val="0"/>
        </a:spcAft>
        <a:defRPr sz="2400" b="1">
          <a:solidFill>
            <a:srgbClr val="990000"/>
          </a:solidFill>
          <a:latin typeface="FrutigerNext LT Medium" pitchFamily="34" charset="0"/>
          <a:ea typeface="华文细黑" pitchFamily="2" charset="-122"/>
          <a:cs typeface="宋体" charset="-122"/>
        </a:defRPr>
      </a:lvl8pPr>
      <a:lvl9pPr marL="1371234" algn="l" rtl="0" eaLnBrk="1" fontAlgn="base" hangingPunct="1">
        <a:spcBef>
          <a:spcPct val="0"/>
        </a:spcBef>
        <a:spcAft>
          <a:spcPct val="0"/>
        </a:spcAft>
        <a:defRPr sz="2400" b="1">
          <a:solidFill>
            <a:srgbClr val="990000"/>
          </a:solidFill>
          <a:latin typeface="FrutigerNext LT Medium" pitchFamily="34" charset="0"/>
          <a:ea typeface="华文细黑" pitchFamily="2" charset="-122"/>
          <a:cs typeface="宋体" charset="-122"/>
        </a:defRPr>
      </a:lvl9pPr>
    </p:titleStyle>
    <p:bodyStyle>
      <a:lvl1pPr marL="257106" indent="-257106" algn="l" rtl="0" eaLnBrk="0" fontAlgn="base" hangingPunct="0">
        <a:lnSpc>
          <a:spcPct val="140000"/>
        </a:lnSpc>
        <a:spcBef>
          <a:spcPct val="0"/>
        </a:spcBef>
        <a:spcAft>
          <a:spcPct val="0"/>
        </a:spcAft>
        <a:buClr>
          <a:srgbClr val="777777"/>
        </a:buClr>
        <a:buSzPct val="60000"/>
        <a:buFont typeface="Wingdings" pitchFamily="2" charset="2"/>
        <a:buChar char="l"/>
        <a:defRPr sz="1500">
          <a:solidFill>
            <a:schemeClr val="tx1"/>
          </a:solidFill>
          <a:latin typeface="+mn-lt"/>
          <a:ea typeface="黑体" pitchFamily="49" charset="-122"/>
          <a:cs typeface="+mn-cs"/>
        </a:defRPr>
      </a:lvl1pPr>
      <a:lvl2pPr marL="557064" indent="-214255" algn="l" rtl="0" eaLnBrk="0" fontAlgn="base" hangingPunct="0">
        <a:lnSpc>
          <a:spcPct val="140000"/>
        </a:lnSpc>
        <a:spcBef>
          <a:spcPct val="0"/>
        </a:spcBef>
        <a:spcAft>
          <a:spcPct val="0"/>
        </a:spcAft>
        <a:buSzPct val="50000"/>
        <a:buFont typeface="Wingdings" pitchFamily="2" charset="2"/>
        <a:buChar char="p"/>
        <a:defRPr>
          <a:solidFill>
            <a:schemeClr val="tx1"/>
          </a:solidFill>
          <a:latin typeface="+mn-lt"/>
          <a:ea typeface="+mn-ea"/>
          <a:cs typeface="+mn-cs"/>
        </a:defRPr>
      </a:lvl2pPr>
      <a:lvl3pPr marL="857021" indent="-171404" algn="l" rtl="0" eaLnBrk="0" fontAlgn="base" hangingPunct="0">
        <a:lnSpc>
          <a:spcPct val="140000"/>
        </a:lnSpc>
        <a:spcBef>
          <a:spcPct val="0"/>
        </a:spcBef>
        <a:spcAft>
          <a:spcPct val="0"/>
        </a:spcAft>
        <a:buSzPct val="50000"/>
        <a:buFont typeface="Wingdings" pitchFamily="2" charset="2"/>
        <a:buChar char="n"/>
        <a:defRPr sz="1200">
          <a:solidFill>
            <a:schemeClr val="tx1"/>
          </a:solidFill>
          <a:latin typeface="+mn-lt"/>
          <a:ea typeface="+mn-ea"/>
          <a:cs typeface="+mn-cs"/>
        </a:defRPr>
      </a:lvl3pPr>
      <a:lvl4pPr marL="1199830" indent="-171404" algn="l" rtl="0" eaLnBrk="0" fontAlgn="base" hangingPunct="0">
        <a:lnSpc>
          <a:spcPct val="140000"/>
        </a:lnSpc>
        <a:spcBef>
          <a:spcPct val="0"/>
        </a:spcBef>
        <a:spcAft>
          <a:spcPct val="0"/>
        </a:spcAft>
        <a:buChar char="–"/>
        <a:defRPr sz="1000">
          <a:solidFill>
            <a:schemeClr val="tx1"/>
          </a:solidFill>
          <a:latin typeface="+mn-lt"/>
          <a:ea typeface="+mn-ea"/>
          <a:cs typeface="+mn-cs"/>
        </a:defRPr>
      </a:lvl4pPr>
      <a:lvl5pPr marL="1542639" indent="-171404" algn="l" rtl="0" eaLnBrk="0" fontAlgn="base" hangingPunct="0">
        <a:lnSpc>
          <a:spcPct val="140000"/>
        </a:lnSpc>
        <a:spcBef>
          <a:spcPct val="0"/>
        </a:spcBef>
        <a:spcAft>
          <a:spcPct val="0"/>
        </a:spcAft>
        <a:buFont typeface="Arial" pitchFamily="34" charset="0"/>
        <a:buChar char="~"/>
        <a:defRPr sz="900">
          <a:solidFill>
            <a:schemeClr val="tx1"/>
          </a:solidFill>
          <a:latin typeface="+mn-lt"/>
          <a:ea typeface="+mn-ea"/>
          <a:cs typeface="+mn-cs"/>
        </a:defRPr>
      </a:lvl5pPr>
      <a:lvl6pPr marL="1885447" indent="-171404" algn="l" rtl="0" eaLnBrk="1" fontAlgn="base" hangingPunct="1">
        <a:spcBef>
          <a:spcPct val="20000"/>
        </a:spcBef>
        <a:spcAft>
          <a:spcPct val="0"/>
        </a:spcAft>
        <a:buFont typeface="Arial" charset="0"/>
        <a:buChar char="~"/>
        <a:defRPr sz="1200">
          <a:solidFill>
            <a:schemeClr val="tx1"/>
          </a:solidFill>
          <a:latin typeface="+mn-lt"/>
          <a:ea typeface="+mn-ea"/>
          <a:cs typeface="+mn-cs"/>
        </a:defRPr>
      </a:lvl6pPr>
      <a:lvl7pPr marL="2228256" indent="-171404" algn="l" rtl="0" eaLnBrk="1" fontAlgn="base" hangingPunct="1">
        <a:spcBef>
          <a:spcPct val="20000"/>
        </a:spcBef>
        <a:spcAft>
          <a:spcPct val="0"/>
        </a:spcAft>
        <a:buFont typeface="Arial" charset="0"/>
        <a:buChar char="~"/>
        <a:defRPr sz="1200">
          <a:solidFill>
            <a:schemeClr val="tx1"/>
          </a:solidFill>
          <a:latin typeface="+mn-lt"/>
          <a:ea typeface="+mn-ea"/>
          <a:cs typeface="+mn-cs"/>
        </a:defRPr>
      </a:lvl7pPr>
      <a:lvl8pPr marL="2571064" indent="-171404" algn="l" rtl="0" eaLnBrk="1" fontAlgn="base" hangingPunct="1">
        <a:spcBef>
          <a:spcPct val="20000"/>
        </a:spcBef>
        <a:spcAft>
          <a:spcPct val="0"/>
        </a:spcAft>
        <a:buFont typeface="Arial" charset="0"/>
        <a:buChar char="~"/>
        <a:defRPr sz="1200">
          <a:solidFill>
            <a:schemeClr val="tx1"/>
          </a:solidFill>
          <a:latin typeface="+mn-lt"/>
          <a:ea typeface="+mn-ea"/>
          <a:cs typeface="+mn-cs"/>
        </a:defRPr>
      </a:lvl8pPr>
      <a:lvl9pPr marL="2913873" indent="-171404" algn="l" rtl="0" eaLnBrk="1" fontAlgn="base" hangingPunct="1">
        <a:spcBef>
          <a:spcPct val="20000"/>
        </a:spcBef>
        <a:spcAft>
          <a:spcPct val="0"/>
        </a:spcAft>
        <a:buFont typeface="Arial" charset="0"/>
        <a:buChar char="~"/>
        <a:defRPr sz="1200">
          <a:solidFill>
            <a:schemeClr val="tx1"/>
          </a:solidFill>
          <a:latin typeface="+mn-lt"/>
          <a:ea typeface="+mn-ea"/>
          <a:cs typeface="+mn-cs"/>
        </a:defRPr>
      </a:lvl9pPr>
    </p:bodyStyle>
    <p:otherStyle>
      <a:defPPr>
        <a:defRPr lang="zh-CN"/>
      </a:defPPr>
      <a:lvl1pPr marL="0" algn="l" defTabSz="685617" rtl="0" eaLnBrk="1" latinLnBrk="0" hangingPunct="1">
        <a:defRPr sz="1300" kern="1200">
          <a:solidFill>
            <a:schemeClr val="tx1"/>
          </a:solidFill>
          <a:latin typeface="+mn-lt"/>
          <a:ea typeface="+mn-ea"/>
          <a:cs typeface="+mn-cs"/>
        </a:defRPr>
      </a:lvl1pPr>
      <a:lvl2pPr marL="342809" algn="l" defTabSz="685617" rtl="0" eaLnBrk="1" latinLnBrk="0" hangingPunct="1">
        <a:defRPr sz="1300" kern="1200">
          <a:solidFill>
            <a:schemeClr val="tx1"/>
          </a:solidFill>
          <a:latin typeface="+mn-lt"/>
          <a:ea typeface="+mn-ea"/>
          <a:cs typeface="+mn-cs"/>
        </a:defRPr>
      </a:lvl2pPr>
      <a:lvl3pPr marL="685617" algn="l" defTabSz="685617" rtl="0" eaLnBrk="1" latinLnBrk="0" hangingPunct="1">
        <a:defRPr sz="1300" kern="1200">
          <a:solidFill>
            <a:schemeClr val="tx1"/>
          </a:solidFill>
          <a:latin typeface="+mn-lt"/>
          <a:ea typeface="+mn-ea"/>
          <a:cs typeface="+mn-cs"/>
        </a:defRPr>
      </a:lvl3pPr>
      <a:lvl4pPr marL="1028426" algn="l" defTabSz="685617" rtl="0" eaLnBrk="1" latinLnBrk="0" hangingPunct="1">
        <a:defRPr sz="1300" kern="1200">
          <a:solidFill>
            <a:schemeClr val="tx1"/>
          </a:solidFill>
          <a:latin typeface="+mn-lt"/>
          <a:ea typeface="+mn-ea"/>
          <a:cs typeface="+mn-cs"/>
        </a:defRPr>
      </a:lvl4pPr>
      <a:lvl5pPr marL="1371234" algn="l" defTabSz="685617" rtl="0" eaLnBrk="1" latinLnBrk="0" hangingPunct="1">
        <a:defRPr sz="1300" kern="1200">
          <a:solidFill>
            <a:schemeClr val="tx1"/>
          </a:solidFill>
          <a:latin typeface="+mn-lt"/>
          <a:ea typeface="+mn-ea"/>
          <a:cs typeface="+mn-cs"/>
        </a:defRPr>
      </a:lvl5pPr>
      <a:lvl6pPr marL="1714043" algn="l" defTabSz="685617" rtl="0" eaLnBrk="1" latinLnBrk="0" hangingPunct="1">
        <a:defRPr sz="1300" kern="1200">
          <a:solidFill>
            <a:schemeClr val="tx1"/>
          </a:solidFill>
          <a:latin typeface="+mn-lt"/>
          <a:ea typeface="+mn-ea"/>
          <a:cs typeface="+mn-cs"/>
        </a:defRPr>
      </a:lvl6pPr>
      <a:lvl7pPr marL="2056851" algn="l" defTabSz="685617" rtl="0" eaLnBrk="1" latinLnBrk="0" hangingPunct="1">
        <a:defRPr sz="1300" kern="1200">
          <a:solidFill>
            <a:schemeClr val="tx1"/>
          </a:solidFill>
          <a:latin typeface="+mn-lt"/>
          <a:ea typeface="+mn-ea"/>
          <a:cs typeface="+mn-cs"/>
        </a:defRPr>
      </a:lvl7pPr>
      <a:lvl8pPr marL="2399660" algn="l" defTabSz="685617" rtl="0" eaLnBrk="1" latinLnBrk="0" hangingPunct="1">
        <a:defRPr sz="1300" kern="1200">
          <a:solidFill>
            <a:schemeClr val="tx1"/>
          </a:solidFill>
          <a:latin typeface="+mn-lt"/>
          <a:ea typeface="+mn-ea"/>
          <a:cs typeface="+mn-cs"/>
        </a:defRPr>
      </a:lvl8pPr>
      <a:lvl9pPr marL="2742468" algn="l" defTabSz="685617" rtl="0" eaLnBrk="1" latinLnBrk="0" hangingPunct="1">
        <a:defRPr sz="13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9" name="Picture 104" descr="PPT胶片内页元素-16比9-内页灰条"/>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4668441"/>
            <a:ext cx="9140429" cy="475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Picture 101" descr="图片3副本"/>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34681" y="4790484"/>
            <a:ext cx="971297" cy="230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 name="Text Box 8"/>
          <p:cNvSpPr txBox="1">
            <a:spLocks noChangeArrowheads="1"/>
          </p:cNvSpPr>
          <p:nvPr/>
        </p:nvSpPr>
        <p:spPr bwMode="auto">
          <a:xfrm>
            <a:off x="657056" y="4859597"/>
            <a:ext cx="2022731" cy="138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60069" bIns="0">
            <a:spAutoFit/>
          </a:bodyPr>
          <a:lstStyle>
            <a:lvl1pPr defTabSz="801688" eaLnBrk="0" hangingPunct="0">
              <a:defRPr>
                <a:solidFill>
                  <a:schemeClr val="tx1"/>
                </a:solidFill>
                <a:latin typeface="Calibri" pitchFamily="34" charset="0"/>
                <a:ea typeface="宋体" pitchFamily="2" charset="-122"/>
              </a:defRPr>
            </a:lvl1pPr>
            <a:lvl2pPr marL="742950" indent="-285750" defTabSz="801688" eaLnBrk="0" hangingPunct="0">
              <a:defRPr>
                <a:solidFill>
                  <a:schemeClr val="tx1"/>
                </a:solidFill>
                <a:latin typeface="Calibri" pitchFamily="34" charset="0"/>
                <a:ea typeface="宋体" pitchFamily="2" charset="-122"/>
              </a:defRPr>
            </a:lvl2pPr>
            <a:lvl3pPr marL="1143000" indent="-228600" defTabSz="801688" eaLnBrk="0" hangingPunct="0">
              <a:defRPr>
                <a:solidFill>
                  <a:schemeClr val="tx1"/>
                </a:solidFill>
                <a:latin typeface="Calibri" pitchFamily="34" charset="0"/>
                <a:ea typeface="宋体" pitchFamily="2" charset="-122"/>
              </a:defRPr>
            </a:lvl3pPr>
            <a:lvl4pPr marL="1600200" indent="-228600" defTabSz="801688" eaLnBrk="0" hangingPunct="0">
              <a:defRPr>
                <a:solidFill>
                  <a:schemeClr val="tx1"/>
                </a:solidFill>
                <a:latin typeface="Calibri" pitchFamily="34" charset="0"/>
                <a:ea typeface="宋体" pitchFamily="2" charset="-122"/>
              </a:defRPr>
            </a:lvl4pPr>
            <a:lvl5pPr marL="2057400" indent="-228600" defTabSz="801688" eaLnBrk="0" hangingPunct="0">
              <a:defRPr>
                <a:solidFill>
                  <a:schemeClr val="tx1"/>
                </a:solidFill>
                <a:latin typeface="Calibri"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900" dirty="0" smtClean="0">
                <a:solidFill>
                  <a:srgbClr val="000000"/>
                </a:solidFill>
                <a:latin typeface="FrutigerNext LT Bold" pitchFamily="34" charset="0"/>
                <a:ea typeface="MS PGothic" pitchFamily="34" charset="-128"/>
              </a:rPr>
              <a:t>HUAWEI TECHNOLOGIES CO., LTD.</a:t>
            </a:r>
          </a:p>
        </p:txBody>
      </p:sp>
      <p:sp>
        <p:nvSpPr>
          <p:cNvPr id="8197" name="Rectangle 13"/>
          <p:cNvSpPr>
            <a:spLocks noGrp="1" noChangeArrowheads="1"/>
          </p:cNvSpPr>
          <p:nvPr>
            <p:ph type="title"/>
          </p:nvPr>
        </p:nvSpPr>
        <p:spPr bwMode="auto">
          <a:xfrm>
            <a:off x="658244" y="244080"/>
            <a:ext cx="7827512" cy="653653"/>
          </a:xfrm>
          <a:prstGeom prst="rect">
            <a:avLst/>
          </a:prstGeom>
          <a:noFill/>
          <a:ln w="9525">
            <a:noFill/>
            <a:miter lim="800000"/>
            <a:headEnd/>
            <a:tailEnd/>
          </a:ln>
        </p:spPr>
        <p:txBody>
          <a:bodyPr vert="horz" wrap="square" lIns="0" tIns="30040" rIns="60081" bIns="30040" numCol="1" anchor="ctr" anchorCtr="0" compatLnSpc="1">
            <a:prstTxWarp prst="textNoShape">
              <a:avLst/>
            </a:prstTxWarp>
          </a:bodyPr>
          <a:lstStyle/>
          <a:p>
            <a:pPr lvl="0"/>
            <a:r>
              <a:rPr lang="zh-CN" altLang="en-US" dirty="0" smtClean="0"/>
              <a:t>单击此处编辑母版标题样式</a:t>
            </a:r>
          </a:p>
        </p:txBody>
      </p:sp>
      <p:sp>
        <p:nvSpPr>
          <p:cNvPr id="10247" name="Rectangle 21"/>
          <p:cNvSpPr>
            <a:spLocks noChangeArrowheads="1"/>
          </p:cNvSpPr>
          <p:nvPr/>
        </p:nvSpPr>
        <p:spPr bwMode="auto">
          <a:xfrm>
            <a:off x="3680135" y="4870349"/>
            <a:ext cx="1467785" cy="107722"/>
          </a:xfrm>
          <a:prstGeom prst="rect">
            <a:avLst/>
          </a:prstGeom>
          <a:noFill/>
          <a:ln w="9525" algn="ctr">
            <a:noFill/>
            <a:miter lim="800000"/>
            <a:headEnd/>
            <a:tailEnd/>
          </a:ln>
          <a:effectLst/>
        </p:spPr>
        <p:txBody>
          <a:bodyPr wrap="none" lIns="60045" tIns="0" rIns="60045" bIns="0">
            <a:spAutoFit/>
          </a:bodyPr>
          <a:lstStyle/>
          <a:p>
            <a:pPr defTabSz="601106">
              <a:defRPr/>
            </a:pPr>
            <a:r>
              <a:rPr lang="zh-CN" altLang="en-US" sz="700" dirty="0" smtClean="0">
                <a:solidFill>
                  <a:srgbClr val="000000"/>
                </a:solidFill>
                <a:latin typeface="微软雅黑"/>
                <a:ea typeface="微软雅黑"/>
              </a:rPr>
              <a:t>华为保密信息，未经授权禁止扩散</a:t>
            </a:r>
            <a:endParaRPr lang="en-US" altLang="zh-CN" sz="700" dirty="0">
              <a:solidFill>
                <a:srgbClr val="000000"/>
              </a:solidFill>
              <a:latin typeface="微软雅黑"/>
              <a:ea typeface="微软雅黑"/>
            </a:endParaRPr>
          </a:p>
        </p:txBody>
      </p:sp>
      <p:sp>
        <p:nvSpPr>
          <p:cNvPr id="8199" name="Rectangle 68"/>
          <p:cNvSpPr>
            <a:spLocks noGrp="1" noChangeArrowheads="1"/>
          </p:cNvSpPr>
          <p:nvPr>
            <p:ph type="body" idx="1"/>
          </p:nvPr>
        </p:nvSpPr>
        <p:spPr bwMode="auto">
          <a:xfrm>
            <a:off x="658244" y="1221585"/>
            <a:ext cx="7827512" cy="3145631"/>
          </a:xfrm>
          <a:prstGeom prst="rect">
            <a:avLst/>
          </a:prstGeom>
          <a:noFill/>
          <a:ln w="9525">
            <a:noFill/>
            <a:miter lim="800000"/>
            <a:headEnd/>
            <a:tailEnd/>
          </a:ln>
        </p:spPr>
        <p:txBody>
          <a:bodyPr vert="horz" wrap="square" lIns="60090" tIns="30044" rIns="60090" bIns="30044" numCol="1" anchor="t" anchorCtr="0" compatLnSpc="1">
            <a:prstTxWarp prst="textNoShape">
              <a:avLst/>
            </a:prstTxWarp>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p:txBody>
      </p:sp>
      <p:sp>
        <p:nvSpPr>
          <p:cNvPr id="10249" name="Rectangle 15"/>
          <p:cNvSpPr>
            <a:spLocks noChangeArrowheads="1"/>
          </p:cNvSpPr>
          <p:nvPr/>
        </p:nvSpPr>
        <p:spPr bwMode="auto">
          <a:xfrm>
            <a:off x="-1952622" y="519112"/>
            <a:ext cx="1844675" cy="4018671"/>
          </a:xfrm>
          <a:prstGeom prst="rect">
            <a:avLst/>
          </a:prstGeom>
          <a:noFill/>
          <a:ln w="9525">
            <a:noFill/>
            <a:miter lim="800000"/>
            <a:headEnd/>
            <a:tailEnd/>
          </a:ln>
          <a:effectLst/>
        </p:spPr>
        <p:txBody>
          <a:bodyPr lIns="60077" tIns="30039" rIns="60077" bIns="30039">
            <a:spAutoFit/>
          </a:bodyPr>
          <a:lstStyle/>
          <a:p>
            <a:pPr marL="257106" indent="-257106" algn="r">
              <a:lnSpc>
                <a:spcPct val="125000"/>
              </a:lnSpc>
              <a:spcBef>
                <a:spcPct val="20000"/>
              </a:spcBef>
              <a:buFont typeface="Arial" charset="0"/>
              <a:buNone/>
              <a:defRPr/>
            </a:pPr>
            <a:r>
              <a:rPr lang="zh-CN" altLang="en-US" sz="800" dirty="0">
                <a:solidFill>
                  <a:srgbClr val="FFFFFF"/>
                </a:solidFill>
                <a:latin typeface="Calibri" pitchFamily="34" charset="0"/>
                <a:ea typeface="宋体" charset="-122"/>
              </a:rPr>
              <a:t>英文标题</a:t>
            </a:r>
            <a:r>
              <a:rPr lang="en-US" altLang="zh-CN" sz="800" dirty="0">
                <a:solidFill>
                  <a:srgbClr val="FFFFFF"/>
                </a:solidFill>
                <a:latin typeface="Calibri" pitchFamily="34" charset="0"/>
                <a:ea typeface="宋体" charset="-122"/>
              </a:rPr>
              <a:t>:32-35pt  </a:t>
            </a:r>
            <a:endParaRPr lang="zh-CN" altLang="en-US" sz="800" dirty="0">
              <a:solidFill>
                <a:srgbClr val="FFFFFF"/>
              </a:solidFill>
              <a:latin typeface="Calibri" pitchFamily="34" charset="0"/>
              <a:ea typeface="宋体" charset="-122"/>
            </a:endParaRPr>
          </a:p>
          <a:p>
            <a:pPr marL="257106" indent="-257106" algn="r">
              <a:lnSpc>
                <a:spcPct val="125000"/>
              </a:lnSpc>
              <a:spcBef>
                <a:spcPct val="20000"/>
              </a:spcBef>
              <a:buFont typeface="Arial" charset="0"/>
              <a:buNone/>
              <a:defRPr/>
            </a:pPr>
            <a:r>
              <a:rPr lang="zh-CN" altLang="en-US" sz="800" dirty="0">
                <a:solidFill>
                  <a:srgbClr val="FFFFFF"/>
                </a:solidFill>
                <a:latin typeface="Calibri" pitchFamily="34" charset="0"/>
                <a:ea typeface="宋体" charset="-122"/>
              </a:rPr>
              <a:t>颜色</a:t>
            </a:r>
            <a:r>
              <a:rPr lang="en-US" altLang="zh-CN" sz="800" dirty="0">
                <a:solidFill>
                  <a:srgbClr val="FFFFFF"/>
                </a:solidFill>
                <a:latin typeface="Calibri" pitchFamily="34" charset="0"/>
                <a:ea typeface="宋体" charset="-122"/>
              </a:rPr>
              <a:t>: R153 G0 B0</a:t>
            </a:r>
          </a:p>
          <a:p>
            <a:pPr marL="257106" indent="-257106" algn="r">
              <a:lnSpc>
                <a:spcPct val="125000"/>
              </a:lnSpc>
              <a:spcBef>
                <a:spcPct val="20000"/>
              </a:spcBef>
              <a:buFont typeface="Arial" charset="0"/>
              <a:buNone/>
              <a:defRPr/>
            </a:pPr>
            <a:r>
              <a:rPr lang="zh-CN" altLang="en-US" sz="800" dirty="0">
                <a:solidFill>
                  <a:srgbClr val="FFFFFF"/>
                </a:solidFill>
                <a:latin typeface="Calibri" pitchFamily="34" charset="0"/>
                <a:ea typeface="宋体" charset="-122"/>
              </a:rPr>
              <a:t>内部使用字体 </a:t>
            </a:r>
            <a:r>
              <a:rPr lang="en-US" altLang="zh-CN" sz="800" dirty="0">
                <a:solidFill>
                  <a:srgbClr val="FFFFFF"/>
                </a:solidFill>
                <a:latin typeface="Calibri" pitchFamily="34" charset="0"/>
                <a:ea typeface="宋体" charset="-122"/>
              </a:rPr>
              <a:t>:</a:t>
            </a:r>
          </a:p>
          <a:p>
            <a:pPr marL="257106" indent="-257106" algn="r">
              <a:lnSpc>
                <a:spcPct val="125000"/>
              </a:lnSpc>
              <a:spcBef>
                <a:spcPct val="20000"/>
              </a:spcBef>
              <a:buFont typeface="Arial" charset="0"/>
              <a:buNone/>
              <a:defRPr/>
            </a:pPr>
            <a:r>
              <a:rPr lang="en-US" altLang="zh-CN" sz="800" dirty="0">
                <a:solidFill>
                  <a:srgbClr val="FFFFFF"/>
                </a:solidFill>
                <a:latin typeface="Calibri" pitchFamily="34" charset="0"/>
                <a:ea typeface="宋体" charset="-122"/>
              </a:rPr>
              <a:t>FrutigerNext LT Medium</a:t>
            </a:r>
          </a:p>
          <a:p>
            <a:pPr marL="257106" indent="-257106" algn="r">
              <a:lnSpc>
                <a:spcPct val="125000"/>
              </a:lnSpc>
              <a:spcBef>
                <a:spcPct val="20000"/>
              </a:spcBef>
              <a:buFont typeface="Arial" charset="0"/>
              <a:buNone/>
              <a:defRPr/>
            </a:pPr>
            <a:r>
              <a:rPr lang="zh-CN" altLang="en-US" sz="800" dirty="0">
                <a:solidFill>
                  <a:srgbClr val="FFFFFF"/>
                </a:solidFill>
                <a:latin typeface="Calibri" pitchFamily="34" charset="0"/>
                <a:ea typeface="宋体" charset="-122"/>
              </a:rPr>
              <a:t>外部使用字体 </a:t>
            </a:r>
            <a:r>
              <a:rPr lang="en-US" altLang="zh-CN" sz="800" dirty="0">
                <a:solidFill>
                  <a:srgbClr val="FFFFFF"/>
                </a:solidFill>
                <a:latin typeface="Calibri" pitchFamily="34" charset="0"/>
                <a:ea typeface="宋体" charset="-122"/>
              </a:rPr>
              <a:t>: Arial</a:t>
            </a:r>
          </a:p>
          <a:p>
            <a:pPr marL="257106" indent="-257106" algn="r">
              <a:lnSpc>
                <a:spcPct val="75000"/>
              </a:lnSpc>
              <a:spcBef>
                <a:spcPct val="20000"/>
              </a:spcBef>
              <a:buFont typeface="Arial" charset="0"/>
              <a:buNone/>
              <a:defRPr/>
            </a:pPr>
            <a:endParaRPr lang="en-US" altLang="zh-CN" sz="800" dirty="0">
              <a:solidFill>
                <a:srgbClr val="FFFFFF"/>
              </a:solidFill>
              <a:latin typeface="Calibri" pitchFamily="34" charset="0"/>
              <a:ea typeface="宋体" charset="-122"/>
            </a:endParaRPr>
          </a:p>
          <a:p>
            <a:pPr marL="257106" indent="-257106" algn="r">
              <a:lnSpc>
                <a:spcPct val="125000"/>
              </a:lnSpc>
              <a:spcBef>
                <a:spcPct val="20000"/>
              </a:spcBef>
              <a:buFont typeface="Arial" charset="0"/>
              <a:buNone/>
              <a:defRPr/>
            </a:pPr>
            <a:r>
              <a:rPr lang="zh-CN" altLang="en-US" sz="800" dirty="0">
                <a:solidFill>
                  <a:srgbClr val="FFFFFF"/>
                </a:solidFill>
                <a:latin typeface="Calibri" pitchFamily="34" charset="0"/>
                <a:ea typeface="宋体" charset="-122"/>
              </a:rPr>
              <a:t>中文标题</a:t>
            </a:r>
            <a:r>
              <a:rPr lang="en-US" altLang="zh-CN" sz="800" dirty="0">
                <a:solidFill>
                  <a:srgbClr val="FFFFFF"/>
                </a:solidFill>
                <a:latin typeface="Calibri" pitchFamily="34" charset="0"/>
                <a:ea typeface="宋体" charset="-122"/>
              </a:rPr>
              <a:t>:30-32pt  </a:t>
            </a:r>
            <a:endParaRPr lang="zh-CN" altLang="en-US" sz="800" dirty="0">
              <a:solidFill>
                <a:srgbClr val="FFFFFF"/>
              </a:solidFill>
              <a:latin typeface="Calibri" pitchFamily="34" charset="0"/>
              <a:ea typeface="宋体" charset="-122"/>
            </a:endParaRPr>
          </a:p>
          <a:p>
            <a:pPr marL="257106" indent="-257106" algn="r">
              <a:lnSpc>
                <a:spcPct val="125000"/>
              </a:lnSpc>
              <a:spcBef>
                <a:spcPct val="20000"/>
              </a:spcBef>
              <a:buFont typeface="Arial" charset="0"/>
              <a:buNone/>
              <a:defRPr/>
            </a:pPr>
            <a:r>
              <a:rPr lang="zh-CN" altLang="en-US" sz="800" dirty="0">
                <a:solidFill>
                  <a:srgbClr val="FFFFFF"/>
                </a:solidFill>
                <a:latin typeface="Calibri" pitchFamily="34" charset="0"/>
                <a:ea typeface="宋体" charset="-122"/>
              </a:rPr>
              <a:t>颜色</a:t>
            </a:r>
            <a:r>
              <a:rPr lang="en-US" altLang="zh-CN" sz="800" dirty="0">
                <a:solidFill>
                  <a:srgbClr val="FFFFFF"/>
                </a:solidFill>
                <a:latin typeface="Calibri" pitchFamily="34" charset="0"/>
                <a:ea typeface="宋体" charset="-122"/>
              </a:rPr>
              <a:t>: R153 G0 B0</a:t>
            </a:r>
          </a:p>
          <a:p>
            <a:pPr marL="257106" indent="-257106" algn="r">
              <a:lnSpc>
                <a:spcPct val="125000"/>
              </a:lnSpc>
              <a:spcBef>
                <a:spcPct val="20000"/>
              </a:spcBef>
              <a:buFont typeface="Arial" charset="0"/>
              <a:buNone/>
              <a:defRPr/>
            </a:pPr>
            <a:r>
              <a:rPr lang="zh-CN" altLang="en-US" sz="800" dirty="0">
                <a:solidFill>
                  <a:srgbClr val="FFFFFF"/>
                </a:solidFill>
                <a:latin typeface="Calibri" pitchFamily="34" charset="0"/>
                <a:ea typeface="宋体" charset="-122"/>
              </a:rPr>
              <a:t>字体</a:t>
            </a:r>
            <a:r>
              <a:rPr lang="en-US" altLang="zh-CN" sz="800" dirty="0">
                <a:solidFill>
                  <a:srgbClr val="FFFFFF"/>
                </a:solidFill>
                <a:latin typeface="Calibri" pitchFamily="34" charset="0"/>
                <a:ea typeface="宋体" charset="-122"/>
              </a:rPr>
              <a:t>:</a:t>
            </a:r>
            <a:r>
              <a:rPr lang="zh-CN" altLang="en-US" sz="800" dirty="0">
                <a:solidFill>
                  <a:srgbClr val="FFFFFF"/>
                </a:solidFill>
                <a:latin typeface="Calibri" pitchFamily="34" charset="0"/>
                <a:ea typeface="宋体" charset="-122"/>
              </a:rPr>
              <a:t>黑体</a:t>
            </a:r>
          </a:p>
          <a:p>
            <a:pPr marL="257106" indent="-257106" algn="r">
              <a:lnSpc>
                <a:spcPct val="125000"/>
              </a:lnSpc>
              <a:spcBef>
                <a:spcPct val="20000"/>
              </a:spcBef>
              <a:buFont typeface="Arial" charset="0"/>
              <a:buNone/>
              <a:defRPr/>
            </a:pPr>
            <a:endParaRPr lang="zh-CN" altLang="en-US" sz="800" dirty="0">
              <a:solidFill>
                <a:srgbClr val="FFFFFF"/>
              </a:solidFill>
              <a:latin typeface="Calibri" pitchFamily="34" charset="0"/>
              <a:ea typeface="宋体" charset="-122"/>
            </a:endParaRPr>
          </a:p>
          <a:p>
            <a:pPr marL="257106" indent="-257106" algn="r">
              <a:lnSpc>
                <a:spcPct val="125000"/>
              </a:lnSpc>
              <a:spcBef>
                <a:spcPct val="20000"/>
              </a:spcBef>
              <a:buFont typeface="Arial" charset="0"/>
              <a:buNone/>
              <a:defRPr/>
            </a:pPr>
            <a:endParaRPr lang="zh-CN" altLang="en-US" sz="800" dirty="0">
              <a:solidFill>
                <a:srgbClr val="FFFFFF"/>
              </a:solidFill>
              <a:latin typeface="Calibri" pitchFamily="34" charset="0"/>
              <a:ea typeface="宋体" charset="-122"/>
            </a:endParaRPr>
          </a:p>
          <a:p>
            <a:pPr marL="257106" indent="-257106" algn="r">
              <a:lnSpc>
                <a:spcPct val="125000"/>
              </a:lnSpc>
              <a:spcBef>
                <a:spcPct val="20000"/>
              </a:spcBef>
              <a:buFont typeface="Arial" charset="0"/>
              <a:buNone/>
              <a:defRPr/>
            </a:pPr>
            <a:endParaRPr lang="zh-CN" altLang="en-US" sz="800" dirty="0">
              <a:solidFill>
                <a:srgbClr val="FFFFFF"/>
              </a:solidFill>
              <a:latin typeface="Calibri" pitchFamily="34" charset="0"/>
              <a:ea typeface="宋体" charset="-122"/>
            </a:endParaRPr>
          </a:p>
          <a:p>
            <a:pPr marL="257106" indent="-257106" algn="r">
              <a:lnSpc>
                <a:spcPct val="125000"/>
              </a:lnSpc>
              <a:spcBef>
                <a:spcPct val="20000"/>
              </a:spcBef>
              <a:buFont typeface="Arial" charset="0"/>
              <a:buNone/>
              <a:defRPr/>
            </a:pPr>
            <a:r>
              <a:rPr lang="zh-CN" altLang="en-US" sz="800" dirty="0">
                <a:solidFill>
                  <a:srgbClr val="FFFFFF"/>
                </a:solidFill>
                <a:latin typeface="Calibri" pitchFamily="34" charset="0"/>
                <a:ea typeface="宋体" charset="-122"/>
              </a:rPr>
              <a:t>英文正文</a:t>
            </a:r>
            <a:r>
              <a:rPr lang="en-US" altLang="zh-CN" sz="800" dirty="0">
                <a:solidFill>
                  <a:srgbClr val="FFFFFF"/>
                </a:solidFill>
                <a:latin typeface="Calibri" pitchFamily="34" charset="0"/>
                <a:ea typeface="宋体" charset="-122"/>
              </a:rPr>
              <a:t>:20-22pt</a:t>
            </a:r>
          </a:p>
          <a:p>
            <a:pPr marL="257106" indent="-257106" algn="r">
              <a:lnSpc>
                <a:spcPct val="125000"/>
              </a:lnSpc>
              <a:spcBef>
                <a:spcPct val="20000"/>
              </a:spcBef>
              <a:buFont typeface="Arial" charset="0"/>
              <a:buNone/>
              <a:defRPr/>
            </a:pPr>
            <a:r>
              <a:rPr lang="zh-CN" altLang="en-US" sz="800" dirty="0">
                <a:solidFill>
                  <a:srgbClr val="FFFFFF"/>
                </a:solidFill>
                <a:latin typeface="Calibri" pitchFamily="34" charset="0"/>
                <a:ea typeface="宋体" charset="-122"/>
              </a:rPr>
              <a:t>子目录 </a:t>
            </a:r>
            <a:r>
              <a:rPr lang="en-US" altLang="zh-CN" sz="800" dirty="0">
                <a:solidFill>
                  <a:srgbClr val="FFFFFF"/>
                </a:solidFill>
                <a:latin typeface="Calibri" pitchFamily="34" charset="0"/>
                <a:ea typeface="宋体" charset="-122"/>
              </a:rPr>
              <a:t>(2-5</a:t>
            </a:r>
            <a:r>
              <a:rPr lang="zh-CN" altLang="en-US" sz="800" dirty="0">
                <a:solidFill>
                  <a:srgbClr val="FFFFFF"/>
                </a:solidFill>
                <a:latin typeface="Calibri" pitchFamily="34" charset="0"/>
                <a:ea typeface="宋体" charset="-122"/>
              </a:rPr>
              <a:t>级</a:t>
            </a:r>
            <a:r>
              <a:rPr lang="en-US" altLang="zh-CN" sz="800" dirty="0">
                <a:solidFill>
                  <a:srgbClr val="FFFFFF"/>
                </a:solidFill>
                <a:latin typeface="Calibri" pitchFamily="34" charset="0"/>
                <a:ea typeface="宋体" charset="-122"/>
              </a:rPr>
              <a:t>) :18pt  </a:t>
            </a:r>
          </a:p>
          <a:p>
            <a:pPr marL="257106" indent="-257106" algn="r">
              <a:lnSpc>
                <a:spcPct val="125000"/>
              </a:lnSpc>
              <a:spcBef>
                <a:spcPct val="20000"/>
              </a:spcBef>
              <a:buFont typeface="Arial" charset="0"/>
              <a:buNone/>
              <a:defRPr/>
            </a:pPr>
            <a:r>
              <a:rPr lang="zh-CN" altLang="en-US" sz="800" dirty="0">
                <a:solidFill>
                  <a:srgbClr val="FFFFFF"/>
                </a:solidFill>
                <a:latin typeface="Calibri" pitchFamily="34" charset="0"/>
                <a:ea typeface="宋体" charset="-122"/>
              </a:rPr>
              <a:t>颜色</a:t>
            </a:r>
            <a:r>
              <a:rPr lang="en-US" altLang="zh-CN" sz="800" dirty="0">
                <a:solidFill>
                  <a:srgbClr val="FFFFFF"/>
                </a:solidFill>
                <a:latin typeface="Calibri" pitchFamily="34" charset="0"/>
                <a:ea typeface="宋体" charset="-122"/>
              </a:rPr>
              <a:t>:</a:t>
            </a:r>
            <a:r>
              <a:rPr lang="zh-CN" altLang="en-US" sz="800" dirty="0">
                <a:solidFill>
                  <a:srgbClr val="FFFFFF"/>
                </a:solidFill>
                <a:latin typeface="Calibri" pitchFamily="34" charset="0"/>
                <a:ea typeface="宋体" charset="-122"/>
              </a:rPr>
              <a:t>黑色</a:t>
            </a:r>
          </a:p>
          <a:p>
            <a:pPr marL="257106" indent="-257106" algn="r">
              <a:lnSpc>
                <a:spcPct val="125000"/>
              </a:lnSpc>
              <a:spcBef>
                <a:spcPct val="20000"/>
              </a:spcBef>
              <a:buFont typeface="Arial" charset="0"/>
              <a:buNone/>
              <a:defRPr/>
            </a:pPr>
            <a:r>
              <a:rPr lang="zh-CN" altLang="en-US" sz="800" dirty="0">
                <a:solidFill>
                  <a:srgbClr val="FFFFFF"/>
                </a:solidFill>
                <a:latin typeface="Calibri" pitchFamily="34" charset="0"/>
                <a:ea typeface="宋体" charset="-122"/>
              </a:rPr>
              <a:t>内部使用字体 </a:t>
            </a:r>
            <a:r>
              <a:rPr lang="en-US" altLang="zh-CN" sz="800" dirty="0">
                <a:solidFill>
                  <a:srgbClr val="FFFFFF"/>
                </a:solidFill>
                <a:latin typeface="Calibri" pitchFamily="34" charset="0"/>
                <a:ea typeface="宋体" charset="-122"/>
              </a:rPr>
              <a:t>:</a:t>
            </a:r>
          </a:p>
          <a:p>
            <a:pPr marL="257106" indent="-257106" algn="r">
              <a:lnSpc>
                <a:spcPct val="125000"/>
              </a:lnSpc>
              <a:spcBef>
                <a:spcPct val="20000"/>
              </a:spcBef>
              <a:buFont typeface="Arial" charset="0"/>
              <a:buNone/>
              <a:defRPr/>
            </a:pPr>
            <a:r>
              <a:rPr lang="en-US" altLang="zh-CN" sz="800" dirty="0">
                <a:solidFill>
                  <a:srgbClr val="FFFFFF"/>
                </a:solidFill>
                <a:latin typeface="Calibri" pitchFamily="34" charset="0"/>
                <a:ea typeface="宋体" charset="-122"/>
              </a:rPr>
              <a:t>FrutigerNext LT Regular</a:t>
            </a:r>
          </a:p>
          <a:p>
            <a:pPr marL="257106" indent="-257106" algn="r">
              <a:lnSpc>
                <a:spcPct val="125000"/>
              </a:lnSpc>
              <a:spcBef>
                <a:spcPct val="20000"/>
              </a:spcBef>
              <a:buFont typeface="Arial" charset="0"/>
              <a:buNone/>
              <a:defRPr/>
            </a:pPr>
            <a:r>
              <a:rPr lang="zh-CN" altLang="en-US" sz="800" dirty="0">
                <a:solidFill>
                  <a:srgbClr val="FFFFFF"/>
                </a:solidFill>
                <a:latin typeface="Calibri" pitchFamily="34" charset="0"/>
                <a:ea typeface="宋体" charset="-122"/>
              </a:rPr>
              <a:t>外部使用字体 </a:t>
            </a:r>
            <a:r>
              <a:rPr lang="en-US" altLang="zh-CN" sz="800" dirty="0">
                <a:solidFill>
                  <a:srgbClr val="FFFFFF"/>
                </a:solidFill>
                <a:latin typeface="Calibri" pitchFamily="34" charset="0"/>
                <a:ea typeface="宋体" charset="-122"/>
              </a:rPr>
              <a:t>: Arial</a:t>
            </a:r>
          </a:p>
          <a:p>
            <a:pPr marL="257106" indent="-257106" algn="r">
              <a:lnSpc>
                <a:spcPct val="75000"/>
              </a:lnSpc>
              <a:spcBef>
                <a:spcPct val="20000"/>
              </a:spcBef>
              <a:buFont typeface="Arial" charset="0"/>
              <a:buNone/>
              <a:defRPr/>
            </a:pPr>
            <a:endParaRPr lang="en-US" altLang="zh-CN" sz="800" dirty="0">
              <a:solidFill>
                <a:srgbClr val="FFFFFF"/>
              </a:solidFill>
              <a:latin typeface="Calibri" pitchFamily="34" charset="0"/>
              <a:ea typeface="宋体" charset="-122"/>
            </a:endParaRPr>
          </a:p>
          <a:p>
            <a:pPr marL="257106" indent="-257106" algn="r">
              <a:lnSpc>
                <a:spcPct val="125000"/>
              </a:lnSpc>
              <a:spcBef>
                <a:spcPct val="20000"/>
              </a:spcBef>
              <a:buFont typeface="Arial" charset="0"/>
              <a:buNone/>
              <a:defRPr/>
            </a:pPr>
            <a:r>
              <a:rPr lang="zh-CN" altLang="en-US" sz="800" dirty="0">
                <a:solidFill>
                  <a:srgbClr val="FFFFFF"/>
                </a:solidFill>
                <a:latin typeface="Calibri" pitchFamily="34" charset="0"/>
                <a:ea typeface="宋体" charset="-122"/>
              </a:rPr>
              <a:t>中文正文</a:t>
            </a:r>
            <a:r>
              <a:rPr lang="en-US" altLang="zh-CN" sz="800" dirty="0">
                <a:solidFill>
                  <a:srgbClr val="FFFFFF"/>
                </a:solidFill>
                <a:latin typeface="Calibri" pitchFamily="34" charset="0"/>
                <a:ea typeface="宋体" charset="-122"/>
              </a:rPr>
              <a:t>:18-20pt</a:t>
            </a:r>
          </a:p>
          <a:p>
            <a:pPr marL="257106" indent="-257106" algn="r">
              <a:lnSpc>
                <a:spcPct val="125000"/>
              </a:lnSpc>
              <a:spcBef>
                <a:spcPct val="20000"/>
              </a:spcBef>
              <a:buFont typeface="Arial" charset="0"/>
              <a:buNone/>
              <a:defRPr/>
            </a:pPr>
            <a:r>
              <a:rPr lang="zh-CN" altLang="en-US" sz="800" dirty="0">
                <a:solidFill>
                  <a:srgbClr val="FFFFFF"/>
                </a:solidFill>
                <a:latin typeface="Calibri" pitchFamily="34" charset="0"/>
                <a:ea typeface="宋体" charset="-122"/>
              </a:rPr>
              <a:t>子目录</a:t>
            </a:r>
            <a:r>
              <a:rPr lang="en-US" altLang="zh-CN" sz="800" dirty="0">
                <a:solidFill>
                  <a:srgbClr val="FFFFFF"/>
                </a:solidFill>
                <a:latin typeface="Calibri" pitchFamily="34" charset="0"/>
                <a:ea typeface="宋体" charset="-122"/>
              </a:rPr>
              <a:t>(2-5</a:t>
            </a:r>
            <a:r>
              <a:rPr lang="zh-CN" altLang="en-US" sz="800" dirty="0">
                <a:solidFill>
                  <a:srgbClr val="FFFFFF"/>
                </a:solidFill>
                <a:latin typeface="Calibri" pitchFamily="34" charset="0"/>
                <a:ea typeface="宋体" charset="-122"/>
              </a:rPr>
              <a:t>级</a:t>
            </a:r>
            <a:r>
              <a:rPr lang="en-US" altLang="zh-CN" sz="800" dirty="0">
                <a:solidFill>
                  <a:srgbClr val="FFFFFF"/>
                </a:solidFill>
                <a:latin typeface="Calibri" pitchFamily="34" charset="0"/>
                <a:ea typeface="宋体" charset="-122"/>
              </a:rPr>
              <a:t>):18pt </a:t>
            </a:r>
            <a:endParaRPr lang="zh-CN" altLang="en-US" sz="800" dirty="0">
              <a:solidFill>
                <a:srgbClr val="FFFFFF"/>
              </a:solidFill>
              <a:latin typeface="Calibri" pitchFamily="34" charset="0"/>
              <a:ea typeface="宋体" charset="-122"/>
            </a:endParaRPr>
          </a:p>
          <a:p>
            <a:pPr marL="257106" indent="-257106" algn="r">
              <a:lnSpc>
                <a:spcPct val="125000"/>
              </a:lnSpc>
              <a:spcBef>
                <a:spcPct val="20000"/>
              </a:spcBef>
              <a:buFont typeface="Arial" charset="0"/>
              <a:buNone/>
              <a:defRPr/>
            </a:pPr>
            <a:r>
              <a:rPr lang="zh-CN" altLang="en-US" sz="800" dirty="0">
                <a:solidFill>
                  <a:srgbClr val="FFFFFF"/>
                </a:solidFill>
                <a:latin typeface="Calibri" pitchFamily="34" charset="0"/>
                <a:ea typeface="宋体" charset="-122"/>
              </a:rPr>
              <a:t>颜色</a:t>
            </a:r>
            <a:r>
              <a:rPr lang="en-US" altLang="zh-CN" sz="800" dirty="0">
                <a:solidFill>
                  <a:srgbClr val="FFFFFF"/>
                </a:solidFill>
                <a:latin typeface="Calibri" pitchFamily="34" charset="0"/>
                <a:ea typeface="宋体" charset="-122"/>
              </a:rPr>
              <a:t>:</a:t>
            </a:r>
            <a:r>
              <a:rPr lang="zh-CN" altLang="en-US" sz="800" dirty="0">
                <a:solidFill>
                  <a:srgbClr val="FFFFFF"/>
                </a:solidFill>
                <a:latin typeface="Calibri" pitchFamily="34" charset="0"/>
                <a:ea typeface="宋体" charset="-122"/>
              </a:rPr>
              <a:t>黑色</a:t>
            </a:r>
          </a:p>
          <a:p>
            <a:pPr marL="257106" indent="-257106" algn="r">
              <a:lnSpc>
                <a:spcPct val="125000"/>
              </a:lnSpc>
              <a:spcBef>
                <a:spcPct val="20000"/>
              </a:spcBef>
              <a:buFont typeface="Arial" charset="0"/>
              <a:buNone/>
              <a:defRPr/>
            </a:pPr>
            <a:r>
              <a:rPr lang="zh-CN" altLang="en-US" sz="800" dirty="0">
                <a:solidFill>
                  <a:srgbClr val="FFFFFF"/>
                </a:solidFill>
                <a:latin typeface="Calibri" pitchFamily="34" charset="0"/>
                <a:ea typeface="宋体" charset="-122"/>
              </a:rPr>
              <a:t>字体</a:t>
            </a:r>
            <a:r>
              <a:rPr lang="en-US" altLang="zh-CN" sz="800" dirty="0">
                <a:solidFill>
                  <a:srgbClr val="FFFFFF"/>
                </a:solidFill>
                <a:latin typeface="Calibri" pitchFamily="34" charset="0"/>
                <a:ea typeface="宋体" charset="-122"/>
              </a:rPr>
              <a:t>:</a:t>
            </a:r>
            <a:r>
              <a:rPr lang="zh-CN" altLang="en-US" sz="800" dirty="0">
                <a:solidFill>
                  <a:srgbClr val="FFFFFF"/>
                </a:solidFill>
                <a:latin typeface="Calibri" pitchFamily="34" charset="0"/>
                <a:ea typeface="宋体" charset="-122"/>
              </a:rPr>
              <a:t>细黑体</a:t>
            </a:r>
            <a:r>
              <a:rPr lang="zh-CN" altLang="en-US" sz="800" b="1" dirty="0">
                <a:solidFill>
                  <a:srgbClr val="FFFFFF"/>
                </a:solidFill>
                <a:latin typeface="Arial" charset="0"/>
                <a:ea typeface="华文细黑" pitchFamily="2" charset="-122"/>
              </a:rPr>
              <a:t> </a:t>
            </a:r>
          </a:p>
        </p:txBody>
      </p:sp>
      <p:sp>
        <p:nvSpPr>
          <p:cNvPr id="10251" name="Rectangle 83"/>
          <p:cNvSpPr>
            <a:spLocks noChangeArrowheads="1"/>
          </p:cNvSpPr>
          <p:nvPr/>
        </p:nvSpPr>
        <p:spPr bwMode="auto">
          <a:xfrm>
            <a:off x="9251953" y="1006080"/>
            <a:ext cx="1192213" cy="971683"/>
          </a:xfrm>
          <a:prstGeom prst="rect">
            <a:avLst/>
          </a:prstGeom>
          <a:noFill/>
          <a:ln w="9525">
            <a:noFill/>
            <a:miter lim="800000"/>
            <a:headEnd/>
            <a:tailEnd/>
          </a:ln>
          <a:effectLst/>
        </p:spPr>
        <p:txBody>
          <a:bodyPr lIns="60077" tIns="30039" rIns="60077" bIns="30039">
            <a:spAutoFit/>
          </a:bodyPr>
          <a:lstStyle/>
          <a:p>
            <a:pPr>
              <a:lnSpc>
                <a:spcPct val="120000"/>
              </a:lnSpc>
              <a:spcBef>
                <a:spcPct val="20000"/>
              </a:spcBef>
              <a:buFont typeface="Arial" charset="0"/>
              <a:buNone/>
              <a:defRPr/>
            </a:pPr>
            <a:r>
              <a:rPr lang="zh-CN" altLang="en-US" sz="800">
                <a:solidFill>
                  <a:srgbClr val="FFFFFF"/>
                </a:solidFill>
                <a:latin typeface="Calibri" pitchFamily="34" charset="0"/>
                <a:ea typeface="宋体" charset="-122"/>
              </a:rPr>
              <a:t>配色参考方案：</a:t>
            </a:r>
          </a:p>
          <a:p>
            <a:pPr>
              <a:lnSpc>
                <a:spcPct val="120000"/>
              </a:lnSpc>
              <a:spcBef>
                <a:spcPct val="20000"/>
              </a:spcBef>
              <a:buFont typeface="Arial" charset="0"/>
              <a:buNone/>
              <a:defRPr/>
            </a:pPr>
            <a:r>
              <a:rPr lang="zh-CN" altLang="en-US" sz="800">
                <a:solidFill>
                  <a:srgbClr val="FFFFFF"/>
                </a:solidFill>
                <a:latin typeface="Calibri" pitchFamily="34" charset="0"/>
                <a:ea typeface="宋体" charset="-122"/>
              </a:rPr>
              <a:t>建议同一页面内不超过四种颜色，以下是</a:t>
            </a:r>
            <a:r>
              <a:rPr lang="en-US" altLang="zh-CN" sz="800" dirty="0">
                <a:solidFill>
                  <a:srgbClr val="FFFFFF"/>
                </a:solidFill>
                <a:latin typeface="Calibri" pitchFamily="34" charset="0"/>
                <a:ea typeface="宋体" charset="-122"/>
              </a:rPr>
              <a:t>13</a:t>
            </a:r>
            <a:r>
              <a:rPr lang="zh-CN" altLang="en-US" sz="800">
                <a:solidFill>
                  <a:srgbClr val="FFFFFF"/>
                </a:solidFill>
                <a:latin typeface="Calibri" pitchFamily="34" charset="0"/>
                <a:ea typeface="宋体" charset="-122"/>
              </a:rPr>
              <a:t>组配色方案，同一页面内只选择一组使用。（仅供参考）</a:t>
            </a:r>
          </a:p>
        </p:txBody>
      </p:sp>
      <p:sp>
        <p:nvSpPr>
          <p:cNvPr id="10252" name="Rectangle 84"/>
          <p:cNvSpPr>
            <a:spLocks noChangeArrowheads="1"/>
          </p:cNvSpPr>
          <p:nvPr/>
        </p:nvSpPr>
        <p:spPr bwMode="auto">
          <a:xfrm>
            <a:off x="9251950" y="5953"/>
            <a:ext cx="1120775" cy="356130"/>
          </a:xfrm>
          <a:prstGeom prst="rect">
            <a:avLst/>
          </a:prstGeom>
          <a:noFill/>
          <a:ln w="9525">
            <a:noFill/>
            <a:miter lim="800000"/>
            <a:headEnd/>
            <a:tailEnd/>
          </a:ln>
          <a:effectLst/>
        </p:spPr>
        <p:txBody>
          <a:bodyPr lIns="60077" tIns="30039" rIns="60077" bIns="30039">
            <a:spAutoFit/>
          </a:bodyPr>
          <a:lstStyle/>
          <a:p>
            <a:pPr eaLnBrk="1" hangingPunct="1">
              <a:lnSpc>
                <a:spcPct val="120000"/>
              </a:lnSpc>
              <a:buClr>
                <a:srgbClr val="777777"/>
              </a:buClr>
              <a:buSzPct val="60000"/>
              <a:buFont typeface="Wingdings" pitchFamily="2" charset="2"/>
              <a:buNone/>
              <a:defRPr/>
            </a:pPr>
            <a:r>
              <a:rPr lang="zh-CN" altLang="en-US" sz="800">
                <a:solidFill>
                  <a:srgbClr val="FFFFFF"/>
                </a:solidFill>
                <a:latin typeface="Calibri" pitchFamily="34" charset="0"/>
                <a:ea typeface="宋体" charset="-122"/>
              </a:rPr>
              <a:t>客户或者合作伙伴的标志放在右上角</a:t>
            </a:r>
            <a:r>
              <a:rPr lang="en-US" altLang="zh-CN" sz="800" dirty="0">
                <a:solidFill>
                  <a:srgbClr val="FFFFFF"/>
                </a:solidFill>
                <a:latin typeface="Calibri" pitchFamily="34" charset="0"/>
                <a:ea typeface="宋体" charset="-122"/>
              </a:rPr>
              <a:t>.</a:t>
            </a:r>
            <a:endParaRPr lang="zh-CN" altLang="en-US" sz="800">
              <a:solidFill>
                <a:srgbClr val="FFFFFF"/>
              </a:solidFill>
              <a:latin typeface="Calibri" pitchFamily="34" charset="0"/>
              <a:ea typeface="宋体" charset="-122"/>
            </a:endParaRPr>
          </a:p>
        </p:txBody>
      </p:sp>
      <p:sp>
        <p:nvSpPr>
          <p:cNvPr id="6149" name="Rectangle 5"/>
          <p:cNvSpPr>
            <a:spLocks noChangeArrowheads="1"/>
          </p:cNvSpPr>
          <p:nvPr/>
        </p:nvSpPr>
        <p:spPr bwMode="auto">
          <a:xfrm>
            <a:off x="6361113" y="4859600"/>
            <a:ext cx="2097087" cy="341710"/>
          </a:xfrm>
          <a:prstGeom prst="rect">
            <a:avLst/>
          </a:prstGeom>
          <a:noFill/>
          <a:ln w="9525">
            <a:noFill/>
            <a:miter lim="800000"/>
            <a:headEnd/>
            <a:tailEnd/>
          </a:ln>
        </p:spPr>
        <p:txBody>
          <a:bodyPr lIns="0" tIns="0" rIns="0" bIns="0"/>
          <a:lstStyle/>
          <a:p>
            <a:pPr>
              <a:lnSpc>
                <a:spcPct val="85000"/>
              </a:lnSpc>
              <a:defRPr/>
            </a:pPr>
            <a:r>
              <a:rPr lang="de-DE" altLang="zh-CN" sz="900">
                <a:solidFill>
                  <a:srgbClr val="000000"/>
                </a:solidFill>
                <a:latin typeface="FrutigerNext LT Bold" pitchFamily="34" charset="0"/>
                <a:ea typeface="ＭＳ Ｐゴシック" pitchFamily="34" charset="-128"/>
              </a:rPr>
              <a:t>Page </a:t>
            </a:r>
            <a:fld id="{52A5D625-72FF-4364-B088-B7F11232586A}" type="slidenum">
              <a:rPr lang="de-DE" altLang="zh-CN" sz="900">
                <a:solidFill>
                  <a:srgbClr val="000000"/>
                </a:solidFill>
                <a:latin typeface="FrutigerNext LT Bold" pitchFamily="34" charset="0"/>
                <a:ea typeface="ＭＳ Ｐゴシック" pitchFamily="34" charset="-128"/>
              </a:rPr>
              <a:pPr>
                <a:lnSpc>
                  <a:spcPct val="85000"/>
                </a:lnSpc>
                <a:defRPr/>
              </a:pPr>
              <a:t>‹#›</a:t>
            </a:fld>
            <a:endParaRPr lang="en-GB" altLang="zh-CN" sz="900" dirty="0">
              <a:solidFill>
                <a:srgbClr val="000000"/>
              </a:solidFill>
              <a:latin typeface="FrutigerNext LT Bold" pitchFamily="34" charset="0"/>
              <a:ea typeface="ＭＳ Ｐゴシック" pitchFamily="34" charset="-128"/>
            </a:endParaRPr>
          </a:p>
        </p:txBody>
      </p:sp>
      <p:grpSp>
        <p:nvGrpSpPr>
          <p:cNvPr id="2" name="Group 148"/>
          <p:cNvGrpSpPr>
            <a:grpSpLocks/>
          </p:cNvGrpSpPr>
          <p:nvPr/>
        </p:nvGrpSpPr>
        <p:grpSpPr bwMode="auto">
          <a:xfrm>
            <a:off x="9324975" y="2633675"/>
            <a:ext cx="919163" cy="2418160"/>
            <a:chOff x="5839" y="2251"/>
            <a:chExt cx="579" cy="2031"/>
          </a:xfrm>
        </p:grpSpPr>
        <p:sp>
          <p:nvSpPr>
            <p:cNvPr id="83" name="Rectangle 149"/>
            <p:cNvSpPr>
              <a:spLocks noChangeArrowheads="1"/>
            </p:cNvSpPr>
            <p:nvPr userDrawn="1"/>
          </p:nvSpPr>
          <p:spPr bwMode="auto">
            <a:xfrm>
              <a:off x="5839" y="3110"/>
              <a:ext cx="579" cy="310"/>
            </a:xfrm>
            <a:prstGeom prst="rect">
              <a:avLst/>
            </a:prstGeom>
            <a:solidFill>
              <a:srgbClr val="FFFFFF"/>
            </a:solidFill>
            <a:ln w="9525" algn="ctr">
              <a:noFill/>
              <a:miter lim="800000"/>
              <a:headEnd/>
              <a:tailEnd/>
            </a:ln>
            <a:effectLst/>
          </p:spPr>
          <p:txBody>
            <a:bodyPr lIns="91425" tIns="45712" rIns="91425" bIns="45712" anchor="ctr">
              <a:spAutoFit/>
            </a:bodyPr>
            <a:lstStyle/>
            <a:p>
              <a:pPr eaLnBrk="1" hangingPunct="1">
                <a:defRPr/>
              </a:pPr>
              <a:endParaRPr lang="zh-CN" altLang="en-US" sz="1800">
                <a:solidFill>
                  <a:srgbClr val="000000"/>
                </a:solidFill>
                <a:latin typeface="Calibri" pitchFamily="34" charset="0"/>
                <a:ea typeface="宋体" charset="-122"/>
              </a:endParaRPr>
            </a:p>
          </p:txBody>
        </p:sp>
        <p:grpSp>
          <p:nvGrpSpPr>
            <p:cNvPr id="3" name="Group 150"/>
            <p:cNvGrpSpPr>
              <a:grpSpLocks/>
            </p:cNvGrpSpPr>
            <p:nvPr userDrawn="1"/>
          </p:nvGrpSpPr>
          <p:grpSpPr bwMode="auto">
            <a:xfrm>
              <a:off x="5893" y="2387"/>
              <a:ext cx="466" cy="115"/>
              <a:chOff x="5893" y="2387"/>
              <a:chExt cx="466" cy="115"/>
            </a:xfrm>
          </p:grpSpPr>
          <p:sp>
            <p:nvSpPr>
              <p:cNvPr id="145" name="Rectangle 151"/>
              <p:cNvSpPr>
                <a:spLocks noChangeArrowheads="1"/>
              </p:cNvSpPr>
              <p:nvPr userDrawn="1"/>
            </p:nvSpPr>
            <p:spPr bwMode="auto">
              <a:xfrm flipV="1">
                <a:off x="6010" y="2387"/>
                <a:ext cx="116" cy="115"/>
              </a:xfrm>
              <a:prstGeom prst="rect">
                <a:avLst/>
              </a:prstGeom>
              <a:solidFill>
                <a:srgbClr val="FFCC66"/>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sp>
            <p:nvSpPr>
              <p:cNvPr id="146" name="Rectangle 152"/>
              <p:cNvSpPr>
                <a:spLocks noChangeArrowheads="1"/>
              </p:cNvSpPr>
              <p:nvPr userDrawn="1"/>
            </p:nvSpPr>
            <p:spPr bwMode="auto">
              <a:xfrm flipV="1">
                <a:off x="6126" y="2387"/>
                <a:ext cx="116" cy="115"/>
              </a:xfrm>
              <a:prstGeom prst="rect">
                <a:avLst/>
              </a:prstGeom>
              <a:solidFill>
                <a:srgbClr val="FF9900"/>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sp>
            <p:nvSpPr>
              <p:cNvPr id="147" name="Rectangle 153"/>
              <p:cNvSpPr>
                <a:spLocks noChangeArrowheads="1"/>
              </p:cNvSpPr>
              <p:nvPr userDrawn="1"/>
            </p:nvSpPr>
            <p:spPr bwMode="auto">
              <a:xfrm flipV="1">
                <a:off x="6242" y="2387"/>
                <a:ext cx="117" cy="115"/>
              </a:xfrm>
              <a:prstGeom prst="rect">
                <a:avLst/>
              </a:prstGeom>
              <a:solidFill>
                <a:srgbClr val="99660A"/>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sp>
            <p:nvSpPr>
              <p:cNvPr id="148" name="Rectangle 154"/>
              <p:cNvSpPr>
                <a:spLocks noChangeArrowheads="1"/>
              </p:cNvSpPr>
              <p:nvPr userDrawn="1"/>
            </p:nvSpPr>
            <p:spPr bwMode="auto">
              <a:xfrm flipV="1">
                <a:off x="5893" y="2387"/>
                <a:ext cx="117" cy="115"/>
              </a:xfrm>
              <a:prstGeom prst="rect">
                <a:avLst/>
              </a:prstGeom>
              <a:solidFill>
                <a:srgbClr val="FFCC99"/>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grpSp>
        <p:grpSp>
          <p:nvGrpSpPr>
            <p:cNvPr id="4" name="Group 155"/>
            <p:cNvGrpSpPr>
              <a:grpSpLocks/>
            </p:cNvGrpSpPr>
            <p:nvPr userDrawn="1"/>
          </p:nvGrpSpPr>
          <p:grpSpPr bwMode="auto">
            <a:xfrm>
              <a:off x="5893" y="2523"/>
              <a:ext cx="466" cy="115"/>
              <a:chOff x="5893" y="2523"/>
              <a:chExt cx="466" cy="115"/>
            </a:xfrm>
          </p:grpSpPr>
          <p:sp>
            <p:nvSpPr>
              <p:cNvPr id="141" name="Rectangle 156"/>
              <p:cNvSpPr>
                <a:spLocks noChangeArrowheads="1"/>
              </p:cNvSpPr>
              <p:nvPr userDrawn="1"/>
            </p:nvSpPr>
            <p:spPr bwMode="auto">
              <a:xfrm flipV="1">
                <a:off x="6010" y="2523"/>
                <a:ext cx="116" cy="115"/>
              </a:xfrm>
              <a:prstGeom prst="rect">
                <a:avLst/>
              </a:prstGeom>
              <a:solidFill>
                <a:srgbClr val="99CCFF"/>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sp>
            <p:nvSpPr>
              <p:cNvPr id="142" name="Rectangle 157"/>
              <p:cNvSpPr>
                <a:spLocks noChangeArrowheads="1"/>
              </p:cNvSpPr>
              <p:nvPr userDrawn="1"/>
            </p:nvSpPr>
            <p:spPr bwMode="auto">
              <a:xfrm flipV="1">
                <a:off x="6126" y="2523"/>
                <a:ext cx="116" cy="115"/>
              </a:xfrm>
              <a:prstGeom prst="rect">
                <a:avLst/>
              </a:prstGeom>
              <a:solidFill>
                <a:srgbClr val="99CCCC"/>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sp>
            <p:nvSpPr>
              <p:cNvPr id="143" name="Rectangle 158"/>
              <p:cNvSpPr>
                <a:spLocks noChangeArrowheads="1"/>
              </p:cNvSpPr>
              <p:nvPr userDrawn="1"/>
            </p:nvSpPr>
            <p:spPr bwMode="auto">
              <a:xfrm flipV="1">
                <a:off x="6242" y="2523"/>
                <a:ext cx="117" cy="115"/>
              </a:xfrm>
              <a:prstGeom prst="rect">
                <a:avLst/>
              </a:prstGeom>
              <a:solidFill>
                <a:srgbClr val="009999"/>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sp>
            <p:nvSpPr>
              <p:cNvPr id="144" name="Rectangle 159"/>
              <p:cNvSpPr>
                <a:spLocks noChangeArrowheads="1"/>
              </p:cNvSpPr>
              <p:nvPr userDrawn="1"/>
            </p:nvSpPr>
            <p:spPr bwMode="auto">
              <a:xfrm flipV="1">
                <a:off x="5893" y="2523"/>
                <a:ext cx="117" cy="115"/>
              </a:xfrm>
              <a:prstGeom prst="rect">
                <a:avLst/>
              </a:prstGeom>
              <a:solidFill>
                <a:srgbClr val="CCCCFF"/>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grpSp>
        <p:grpSp>
          <p:nvGrpSpPr>
            <p:cNvPr id="5" name="Group 160"/>
            <p:cNvGrpSpPr>
              <a:grpSpLocks/>
            </p:cNvGrpSpPr>
            <p:nvPr userDrawn="1"/>
          </p:nvGrpSpPr>
          <p:grpSpPr bwMode="auto">
            <a:xfrm>
              <a:off x="5893" y="2659"/>
              <a:ext cx="466" cy="115"/>
              <a:chOff x="5893" y="2659"/>
              <a:chExt cx="466" cy="115"/>
            </a:xfrm>
          </p:grpSpPr>
          <p:sp>
            <p:nvSpPr>
              <p:cNvPr id="137" name="Rectangle 161"/>
              <p:cNvSpPr>
                <a:spLocks noChangeArrowheads="1"/>
              </p:cNvSpPr>
              <p:nvPr userDrawn="1"/>
            </p:nvSpPr>
            <p:spPr bwMode="auto">
              <a:xfrm flipV="1">
                <a:off x="6010" y="2659"/>
                <a:ext cx="116" cy="115"/>
              </a:xfrm>
              <a:prstGeom prst="rect">
                <a:avLst/>
              </a:prstGeom>
              <a:solidFill>
                <a:srgbClr val="99CCCC"/>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sp>
            <p:nvSpPr>
              <p:cNvPr id="138" name="Rectangle 162"/>
              <p:cNvSpPr>
                <a:spLocks noChangeArrowheads="1"/>
              </p:cNvSpPr>
              <p:nvPr userDrawn="1"/>
            </p:nvSpPr>
            <p:spPr bwMode="auto">
              <a:xfrm flipV="1">
                <a:off x="6126" y="2659"/>
                <a:ext cx="116" cy="115"/>
              </a:xfrm>
              <a:prstGeom prst="rect">
                <a:avLst/>
              </a:prstGeom>
              <a:solidFill>
                <a:srgbClr val="0099CC"/>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sp>
            <p:nvSpPr>
              <p:cNvPr id="139" name="Rectangle 163"/>
              <p:cNvSpPr>
                <a:spLocks noChangeArrowheads="1"/>
              </p:cNvSpPr>
              <p:nvPr userDrawn="1"/>
            </p:nvSpPr>
            <p:spPr bwMode="auto">
              <a:xfrm flipV="1">
                <a:off x="6242" y="2659"/>
                <a:ext cx="117" cy="115"/>
              </a:xfrm>
              <a:prstGeom prst="rect">
                <a:avLst/>
              </a:prstGeom>
              <a:solidFill>
                <a:srgbClr val="006699"/>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sp>
            <p:nvSpPr>
              <p:cNvPr id="140" name="Rectangle 164"/>
              <p:cNvSpPr>
                <a:spLocks noChangeArrowheads="1"/>
              </p:cNvSpPr>
              <p:nvPr userDrawn="1"/>
            </p:nvSpPr>
            <p:spPr bwMode="auto">
              <a:xfrm flipV="1">
                <a:off x="5893" y="2659"/>
                <a:ext cx="117" cy="115"/>
              </a:xfrm>
              <a:prstGeom prst="rect">
                <a:avLst/>
              </a:prstGeom>
              <a:solidFill>
                <a:srgbClr val="CCFF99"/>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grpSp>
        <p:grpSp>
          <p:nvGrpSpPr>
            <p:cNvPr id="6" name="Group 165"/>
            <p:cNvGrpSpPr>
              <a:grpSpLocks/>
            </p:cNvGrpSpPr>
            <p:nvPr userDrawn="1"/>
          </p:nvGrpSpPr>
          <p:grpSpPr bwMode="auto">
            <a:xfrm>
              <a:off x="5893" y="2251"/>
              <a:ext cx="466" cy="119"/>
              <a:chOff x="5893" y="2251"/>
              <a:chExt cx="466" cy="119"/>
            </a:xfrm>
          </p:grpSpPr>
          <p:sp>
            <p:nvSpPr>
              <p:cNvPr id="133" name="Rectangle 166"/>
              <p:cNvSpPr>
                <a:spLocks noChangeArrowheads="1"/>
              </p:cNvSpPr>
              <p:nvPr userDrawn="1"/>
            </p:nvSpPr>
            <p:spPr bwMode="auto">
              <a:xfrm flipV="1">
                <a:off x="6126" y="2251"/>
                <a:ext cx="116" cy="119"/>
              </a:xfrm>
              <a:prstGeom prst="rect">
                <a:avLst/>
              </a:prstGeom>
              <a:solidFill>
                <a:srgbClr val="FF9900"/>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sp>
            <p:nvSpPr>
              <p:cNvPr id="134" name="Rectangle 167"/>
              <p:cNvSpPr>
                <a:spLocks noChangeArrowheads="1"/>
              </p:cNvSpPr>
              <p:nvPr userDrawn="1"/>
            </p:nvSpPr>
            <p:spPr bwMode="auto">
              <a:xfrm flipV="1">
                <a:off x="6242" y="2251"/>
                <a:ext cx="117" cy="119"/>
              </a:xfrm>
              <a:prstGeom prst="rect">
                <a:avLst/>
              </a:prstGeom>
              <a:solidFill>
                <a:srgbClr val="CCCCCC"/>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sp>
            <p:nvSpPr>
              <p:cNvPr id="135" name="Rectangle 168"/>
              <p:cNvSpPr>
                <a:spLocks noChangeArrowheads="1"/>
              </p:cNvSpPr>
              <p:nvPr userDrawn="1"/>
            </p:nvSpPr>
            <p:spPr bwMode="auto">
              <a:xfrm flipV="1">
                <a:off x="5893" y="2251"/>
                <a:ext cx="117" cy="119"/>
              </a:xfrm>
              <a:prstGeom prst="rect">
                <a:avLst/>
              </a:prstGeom>
              <a:solidFill>
                <a:srgbClr val="99CCFF"/>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sp>
            <p:nvSpPr>
              <p:cNvPr id="136" name="Rectangle 169"/>
              <p:cNvSpPr>
                <a:spLocks noChangeArrowheads="1"/>
              </p:cNvSpPr>
              <p:nvPr userDrawn="1"/>
            </p:nvSpPr>
            <p:spPr bwMode="auto">
              <a:xfrm flipV="1">
                <a:off x="6010" y="2251"/>
                <a:ext cx="116" cy="119"/>
              </a:xfrm>
              <a:prstGeom prst="rect">
                <a:avLst/>
              </a:prstGeom>
              <a:solidFill>
                <a:srgbClr val="669900"/>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grpSp>
        <p:grpSp>
          <p:nvGrpSpPr>
            <p:cNvPr id="7" name="Group 170"/>
            <p:cNvGrpSpPr>
              <a:grpSpLocks/>
            </p:cNvGrpSpPr>
            <p:nvPr userDrawn="1"/>
          </p:nvGrpSpPr>
          <p:grpSpPr bwMode="auto">
            <a:xfrm>
              <a:off x="5893" y="2886"/>
              <a:ext cx="466" cy="115"/>
              <a:chOff x="5893" y="2886"/>
              <a:chExt cx="466" cy="115"/>
            </a:xfrm>
          </p:grpSpPr>
          <p:sp>
            <p:nvSpPr>
              <p:cNvPr id="129" name="Rectangle 171"/>
              <p:cNvSpPr>
                <a:spLocks noChangeArrowheads="1"/>
              </p:cNvSpPr>
              <p:nvPr userDrawn="1"/>
            </p:nvSpPr>
            <p:spPr bwMode="auto">
              <a:xfrm flipV="1">
                <a:off x="6010" y="2886"/>
                <a:ext cx="116" cy="115"/>
              </a:xfrm>
              <a:prstGeom prst="rect">
                <a:avLst/>
              </a:prstGeom>
              <a:solidFill>
                <a:srgbClr val="FF9900"/>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sp>
            <p:nvSpPr>
              <p:cNvPr id="130" name="Rectangle 172"/>
              <p:cNvSpPr>
                <a:spLocks noChangeArrowheads="1"/>
              </p:cNvSpPr>
              <p:nvPr userDrawn="1"/>
            </p:nvSpPr>
            <p:spPr bwMode="auto">
              <a:xfrm flipV="1">
                <a:off x="6126" y="2886"/>
                <a:ext cx="116" cy="115"/>
              </a:xfrm>
              <a:prstGeom prst="rect">
                <a:avLst/>
              </a:prstGeom>
              <a:solidFill>
                <a:srgbClr val="FFCC99"/>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sp>
            <p:nvSpPr>
              <p:cNvPr id="131" name="Rectangle 173"/>
              <p:cNvSpPr>
                <a:spLocks noChangeArrowheads="1"/>
              </p:cNvSpPr>
              <p:nvPr userDrawn="1"/>
            </p:nvSpPr>
            <p:spPr bwMode="auto">
              <a:xfrm flipV="1">
                <a:off x="6242" y="2886"/>
                <a:ext cx="117" cy="115"/>
              </a:xfrm>
              <a:prstGeom prst="rect">
                <a:avLst/>
              </a:prstGeom>
              <a:solidFill>
                <a:srgbClr val="FFCC66"/>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sp>
            <p:nvSpPr>
              <p:cNvPr id="132" name="Rectangle 174"/>
              <p:cNvSpPr>
                <a:spLocks noChangeArrowheads="1"/>
              </p:cNvSpPr>
              <p:nvPr userDrawn="1"/>
            </p:nvSpPr>
            <p:spPr bwMode="auto">
              <a:xfrm flipV="1">
                <a:off x="5893" y="2886"/>
                <a:ext cx="117" cy="115"/>
              </a:xfrm>
              <a:prstGeom prst="rect">
                <a:avLst/>
              </a:prstGeom>
              <a:solidFill>
                <a:srgbClr val="000000"/>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grpSp>
        <p:grpSp>
          <p:nvGrpSpPr>
            <p:cNvPr id="8" name="Group 175"/>
            <p:cNvGrpSpPr>
              <a:grpSpLocks/>
            </p:cNvGrpSpPr>
            <p:nvPr userDrawn="1"/>
          </p:nvGrpSpPr>
          <p:grpSpPr bwMode="auto">
            <a:xfrm>
              <a:off x="5893" y="3022"/>
              <a:ext cx="466" cy="115"/>
              <a:chOff x="5893" y="3022"/>
              <a:chExt cx="466" cy="115"/>
            </a:xfrm>
          </p:grpSpPr>
          <p:sp>
            <p:nvSpPr>
              <p:cNvPr id="125" name="Rectangle 176"/>
              <p:cNvSpPr>
                <a:spLocks noChangeArrowheads="1"/>
              </p:cNvSpPr>
              <p:nvPr userDrawn="1"/>
            </p:nvSpPr>
            <p:spPr bwMode="auto">
              <a:xfrm flipV="1">
                <a:off x="6010" y="3022"/>
                <a:ext cx="116" cy="115"/>
              </a:xfrm>
              <a:prstGeom prst="rect">
                <a:avLst/>
              </a:prstGeom>
              <a:solidFill>
                <a:srgbClr val="006699"/>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sp>
            <p:nvSpPr>
              <p:cNvPr id="126" name="Rectangle 177"/>
              <p:cNvSpPr>
                <a:spLocks noChangeArrowheads="1"/>
              </p:cNvSpPr>
              <p:nvPr userDrawn="1"/>
            </p:nvSpPr>
            <p:spPr bwMode="auto">
              <a:xfrm flipV="1">
                <a:off x="6126" y="3022"/>
                <a:ext cx="116" cy="115"/>
              </a:xfrm>
              <a:prstGeom prst="rect">
                <a:avLst/>
              </a:prstGeom>
              <a:solidFill>
                <a:srgbClr val="99CCFF"/>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sp>
            <p:nvSpPr>
              <p:cNvPr id="127" name="Rectangle 178"/>
              <p:cNvSpPr>
                <a:spLocks noChangeArrowheads="1"/>
              </p:cNvSpPr>
              <p:nvPr userDrawn="1"/>
            </p:nvSpPr>
            <p:spPr bwMode="auto">
              <a:xfrm flipV="1">
                <a:off x="6242" y="3022"/>
                <a:ext cx="117" cy="115"/>
              </a:xfrm>
              <a:prstGeom prst="rect">
                <a:avLst/>
              </a:prstGeom>
              <a:solidFill>
                <a:srgbClr val="CCCCFF"/>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sp>
            <p:nvSpPr>
              <p:cNvPr id="128" name="Rectangle 179"/>
              <p:cNvSpPr>
                <a:spLocks noChangeArrowheads="1"/>
              </p:cNvSpPr>
              <p:nvPr userDrawn="1"/>
            </p:nvSpPr>
            <p:spPr bwMode="auto">
              <a:xfrm flipV="1">
                <a:off x="5893" y="3022"/>
                <a:ext cx="117" cy="115"/>
              </a:xfrm>
              <a:prstGeom prst="rect">
                <a:avLst/>
              </a:prstGeom>
              <a:solidFill>
                <a:srgbClr val="990000"/>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grpSp>
        <p:grpSp>
          <p:nvGrpSpPr>
            <p:cNvPr id="9" name="Group 180"/>
            <p:cNvGrpSpPr>
              <a:grpSpLocks/>
            </p:cNvGrpSpPr>
            <p:nvPr userDrawn="1"/>
          </p:nvGrpSpPr>
          <p:grpSpPr bwMode="auto">
            <a:xfrm>
              <a:off x="5893" y="3158"/>
              <a:ext cx="466" cy="115"/>
              <a:chOff x="5893" y="3158"/>
              <a:chExt cx="466" cy="115"/>
            </a:xfrm>
          </p:grpSpPr>
          <p:sp>
            <p:nvSpPr>
              <p:cNvPr id="121" name="Rectangle 181"/>
              <p:cNvSpPr>
                <a:spLocks noChangeArrowheads="1"/>
              </p:cNvSpPr>
              <p:nvPr userDrawn="1"/>
            </p:nvSpPr>
            <p:spPr bwMode="auto">
              <a:xfrm flipV="1">
                <a:off x="6010" y="3158"/>
                <a:ext cx="116" cy="115"/>
              </a:xfrm>
              <a:prstGeom prst="rect">
                <a:avLst/>
              </a:prstGeom>
              <a:solidFill>
                <a:srgbClr val="009999"/>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sp>
            <p:nvSpPr>
              <p:cNvPr id="122" name="Rectangle 182"/>
              <p:cNvSpPr>
                <a:spLocks noChangeArrowheads="1"/>
              </p:cNvSpPr>
              <p:nvPr userDrawn="1"/>
            </p:nvSpPr>
            <p:spPr bwMode="auto">
              <a:xfrm flipV="1">
                <a:off x="6126" y="3158"/>
                <a:ext cx="116" cy="115"/>
              </a:xfrm>
              <a:prstGeom prst="rect">
                <a:avLst/>
              </a:prstGeom>
              <a:solidFill>
                <a:srgbClr val="CCFF99"/>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sp>
            <p:nvSpPr>
              <p:cNvPr id="123" name="Rectangle 183"/>
              <p:cNvSpPr>
                <a:spLocks noChangeArrowheads="1"/>
              </p:cNvSpPr>
              <p:nvPr userDrawn="1"/>
            </p:nvSpPr>
            <p:spPr bwMode="auto">
              <a:xfrm flipV="1">
                <a:off x="6242" y="3158"/>
                <a:ext cx="117" cy="115"/>
              </a:xfrm>
              <a:prstGeom prst="rect">
                <a:avLst/>
              </a:prstGeom>
              <a:solidFill>
                <a:srgbClr val="99CCCC"/>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sp>
            <p:nvSpPr>
              <p:cNvPr id="124" name="Rectangle 184"/>
              <p:cNvSpPr>
                <a:spLocks noChangeArrowheads="1"/>
              </p:cNvSpPr>
              <p:nvPr userDrawn="1"/>
            </p:nvSpPr>
            <p:spPr bwMode="auto">
              <a:xfrm flipV="1">
                <a:off x="5893" y="3158"/>
                <a:ext cx="117" cy="115"/>
              </a:xfrm>
              <a:prstGeom prst="rect">
                <a:avLst/>
              </a:prstGeom>
              <a:solidFill>
                <a:srgbClr val="990000"/>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grpSp>
        <p:grpSp>
          <p:nvGrpSpPr>
            <p:cNvPr id="10" name="Group 185"/>
            <p:cNvGrpSpPr>
              <a:grpSpLocks/>
            </p:cNvGrpSpPr>
            <p:nvPr userDrawn="1"/>
          </p:nvGrpSpPr>
          <p:grpSpPr bwMode="auto">
            <a:xfrm>
              <a:off x="5893" y="3385"/>
              <a:ext cx="466" cy="115"/>
              <a:chOff x="5893" y="3385"/>
              <a:chExt cx="466" cy="115"/>
            </a:xfrm>
          </p:grpSpPr>
          <p:sp>
            <p:nvSpPr>
              <p:cNvPr id="117" name="Rectangle 186"/>
              <p:cNvSpPr>
                <a:spLocks noChangeArrowheads="1"/>
              </p:cNvSpPr>
              <p:nvPr userDrawn="1"/>
            </p:nvSpPr>
            <p:spPr bwMode="auto">
              <a:xfrm flipV="1">
                <a:off x="6010" y="3385"/>
                <a:ext cx="116" cy="115"/>
              </a:xfrm>
              <a:prstGeom prst="rect">
                <a:avLst/>
              </a:prstGeom>
              <a:solidFill>
                <a:srgbClr val="FF9900"/>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sp>
            <p:nvSpPr>
              <p:cNvPr id="118" name="Rectangle 187"/>
              <p:cNvSpPr>
                <a:spLocks noChangeArrowheads="1"/>
              </p:cNvSpPr>
              <p:nvPr userDrawn="1"/>
            </p:nvSpPr>
            <p:spPr bwMode="auto">
              <a:xfrm flipV="1">
                <a:off x="6126" y="3385"/>
                <a:ext cx="116" cy="115"/>
              </a:xfrm>
              <a:prstGeom prst="rect">
                <a:avLst/>
              </a:prstGeom>
              <a:solidFill>
                <a:srgbClr val="FFCC99"/>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sp>
            <p:nvSpPr>
              <p:cNvPr id="119" name="Rectangle 188"/>
              <p:cNvSpPr>
                <a:spLocks noChangeArrowheads="1"/>
              </p:cNvSpPr>
              <p:nvPr userDrawn="1"/>
            </p:nvSpPr>
            <p:spPr bwMode="auto">
              <a:xfrm flipV="1">
                <a:off x="6242" y="3385"/>
                <a:ext cx="117" cy="115"/>
              </a:xfrm>
              <a:prstGeom prst="rect">
                <a:avLst/>
              </a:prstGeom>
              <a:solidFill>
                <a:srgbClr val="FFCC66"/>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sp>
            <p:nvSpPr>
              <p:cNvPr id="120" name="Rectangle 189"/>
              <p:cNvSpPr>
                <a:spLocks noChangeArrowheads="1"/>
              </p:cNvSpPr>
              <p:nvPr userDrawn="1"/>
            </p:nvSpPr>
            <p:spPr bwMode="auto">
              <a:xfrm flipV="1">
                <a:off x="5893" y="3385"/>
                <a:ext cx="117" cy="115"/>
              </a:xfrm>
              <a:prstGeom prst="rect">
                <a:avLst/>
              </a:prstGeom>
              <a:solidFill>
                <a:srgbClr val="000000"/>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grpSp>
        <p:grpSp>
          <p:nvGrpSpPr>
            <p:cNvPr id="11" name="Group 190"/>
            <p:cNvGrpSpPr>
              <a:grpSpLocks/>
            </p:cNvGrpSpPr>
            <p:nvPr userDrawn="1"/>
          </p:nvGrpSpPr>
          <p:grpSpPr bwMode="auto">
            <a:xfrm>
              <a:off x="5893" y="3521"/>
              <a:ext cx="466" cy="115"/>
              <a:chOff x="5893" y="3521"/>
              <a:chExt cx="466" cy="115"/>
            </a:xfrm>
          </p:grpSpPr>
          <p:sp>
            <p:nvSpPr>
              <p:cNvPr id="113" name="Rectangle 191"/>
              <p:cNvSpPr>
                <a:spLocks noChangeArrowheads="1"/>
              </p:cNvSpPr>
              <p:nvPr userDrawn="1"/>
            </p:nvSpPr>
            <p:spPr bwMode="auto">
              <a:xfrm flipV="1">
                <a:off x="6010" y="3521"/>
                <a:ext cx="116" cy="115"/>
              </a:xfrm>
              <a:prstGeom prst="rect">
                <a:avLst/>
              </a:prstGeom>
              <a:solidFill>
                <a:srgbClr val="006699"/>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sp>
            <p:nvSpPr>
              <p:cNvPr id="114" name="Rectangle 192"/>
              <p:cNvSpPr>
                <a:spLocks noChangeArrowheads="1"/>
              </p:cNvSpPr>
              <p:nvPr userDrawn="1"/>
            </p:nvSpPr>
            <p:spPr bwMode="auto">
              <a:xfrm flipV="1">
                <a:off x="6126" y="3521"/>
                <a:ext cx="116" cy="115"/>
              </a:xfrm>
              <a:prstGeom prst="rect">
                <a:avLst/>
              </a:prstGeom>
              <a:solidFill>
                <a:srgbClr val="99CCFF"/>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sp>
            <p:nvSpPr>
              <p:cNvPr id="115" name="Rectangle 193"/>
              <p:cNvSpPr>
                <a:spLocks noChangeArrowheads="1"/>
              </p:cNvSpPr>
              <p:nvPr userDrawn="1"/>
            </p:nvSpPr>
            <p:spPr bwMode="auto">
              <a:xfrm flipV="1">
                <a:off x="6242" y="3521"/>
                <a:ext cx="117" cy="115"/>
              </a:xfrm>
              <a:prstGeom prst="rect">
                <a:avLst/>
              </a:prstGeom>
              <a:solidFill>
                <a:srgbClr val="CCCCFF"/>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sp>
            <p:nvSpPr>
              <p:cNvPr id="116" name="Rectangle 194"/>
              <p:cNvSpPr>
                <a:spLocks noChangeArrowheads="1"/>
              </p:cNvSpPr>
              <p:nvPr userDrawn="1"/>
            </p:nvSpPr>
            <p:spPr bwMode="auto">
              <a:xfrm flipV="1">
                <a:off x="5893" y="3521"/>
                <a:ext cx="117" cy="115"/>
              </a:xfrm>
              <a:prstGeom prst="rect">
                <a:avLst/>
              </a:prstGeom>
              <a:solidFill>
                <a:srgbClr val="000000"/>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grpSp>
        <p:grpSp>
          <p:nvGrpSpPr>
            <p:cNvPr id="12" name="Group 195"/>
            <p:cNvGrpSpPr>
              <a:grpSpLocks/>
            </p:cNvGrpSpPr>
            <p:nvPr userDrawn="1"/>
          </p:nvGrpSpPr>
          <p:grpSpPr bwMode="auto">
            <a:xfrm>
              <a:off x="5893" y="3657"/>
              <a:ext cx="466" cy="115"/>
              <a:chOff x="5893" y="3657"/>
              <a:chExt cx="466" cy="115"/>
            </a:xfrm>
          </p:grpSpPr>
          <p:sp>
            <p:nvSpPr>
              <p:cNvPr id="109" name="Rectangle 196"/>
              <p:cNvSpPr>
                <a:spLocks noChangeArrowheads="1"/>
              </p:cNvSpPr>
              <p:nvPr userDrawn="1"/>
            </p:nvSpPr>
            <p:spPr bwMode="auto">
              <a:xfrm flipV="1">
                <a:off x="6010" y="3657"/>
                <a:ext cx="116" cy="115"/>
              </a:xfrm>
              <a:prstGeom prst="rect">
                <a:avLst/>
              </a:prstGeom>
              <a:solidFill>
                <a:srgbClr val="009999"/>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sp>
            <p:nvSpPr>
              <p:cNvPr id="110" name="Rectangle 197"/>
              <p:cNvSpPr>
                <a:spLocks noChangeArrowheads="1"/>
              </p:cNvSpPr>
              <p:nvPr userDrawn="1"/>
            </p:nvSpPr>
            <p:spPr bwMode="auto">
              <a:xfrm flipV="1">
                <a:off x="6126" y="3657"/>
                <a:ext cx="116" cy="115"/>
              </a:xfrm>
              <a:prstGeom prst="rect">
                <a:avLst/>
              </a:prstGeom>
              <a:solidFill>
                <a:srgbClr val="CCFF99"/>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sp>
            <p:nvSpPr>
              <p:cNvPr id="111" name="Rectangle 198"/>
              <p:cNvSpPr>
                <a:spLocks noChangeArrowheads="1"/>
              </p:cNvSpPr>
              <p:nvPr userDrawn="1"/>
            </p:nvSpPr>
            <p:spPr bwMode="auto">
              <a:xfrm flipV="1">
                <a:off x="6242" y="3657"/>
                <a:ext cx="117" cy="115"/>
              </a:xfrm>
              <a:prstGeom prst="rect">
                <a:avLst/>
              </a:prstGeom>
              <a:solidFill>
                <a:srgbClr val="99CCCC"/>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sp>
            <p:nvSpPr>
              <p:cNvPr id="112" name="Rectangle 199"/>
              <p:cNvSpPr>
                <a:spLocks noChangeArrowheads="1"/>
              </p:cNvSpPr>
              <p:nvPr userDrawn="1"/>
            </p:nvSpPr>
            <p:spPr bwMode="auto">
              <a:xfrm flipV="1">
                <a:off x="5893" y="3657"/>
                <a:ext cx="117" cy="115"/>
              </a:xfrm>
              <a:prstGeom prst="rect">
                <a:avLst/>
              </a:prstGeom>
              <a:solidFill>
                <a:srgbClr val="000000"/>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grpSp>
        <p:grpSp>
          <p:nvGrpSpPr>
            <p:cNvPr id="13" name="Group 200"/>
            <p:cNvGrpSpPr>
              <a:grpSpLocks/>
            </p:cNvGrpSpPr>
            <p:nvPr userDrawn="1"/>
          </p:nvGrpSpPr>
          <p:grpSpPr bwMode="auto">
            <a:xfrm>
              <a:off x="5893" y="3884"/>
              <a:ext cx="466" cy="115"/>
              <a:chOff x="5893" y="3884"/>
              <a:chExt cx="466" cy="115"/>
            </a:xfrm>
          </p:grpSpPr>
          <p:sp>
            <p:nvSpPr>
              <p:cNvPr id="105" name="Rectangle 201"/>
              <p:cNvSpPr>
                <a:spLocks noChangeArrowheads="1"/>
              </p:cNvSpPr>
              <p:nvPr userDrawn="1"/>
            </p:nvSpPr>
            <p:spPr bwMode="auto">
              <a:xfrm flipV="1">
                <a:off x="6010" y="3884"/>
                <a:ext cx="116" cy="115"/>
              </a:xfrm>
              <a:prstGeom prst="rect">
                <a:avLst/>
              </a:prstGeom>
              <a:solidFill>
                <a:srgbClr val="FF9900"/>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sp>
            <p:nvSpPr>
              <p:cNvPr id="106" name="Rectangle 202"/>
              <p:cNvSpPr>
                <a:spLocks noChangeArrowheads="1"/>
              </p:cNvSpPr>
              <p:nvPr userDrawn="1"/>
            </p:nvSpPr>
            <p:spPr bwMode="auto">
              <a:xfrm flipV="1">
                <a:off x="6126" y="3884"/>
                <a:ext cx="116" cy="115"/>
              </a:xfrm>
              <a:prstGeom prst="rect">
                <a:avLst/>
              </a:prstGeom>
              <a:solidFill>
                <a:srgbClr val="FFCC99"/>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sp>
            <p:nvSpPr>
              <p:cNvPr id="107" name="Rectangle 203"/>
              <p:cNvSpPr>
                <a:spLocks noChangeArrowheads="1"/>
              </p:cNvSpPr>
              <p:nvPr userDrawn="1"/>
            </p:nvSpPr>
            <p:spPr bwMode="auto">
              <a:xfrm flipV="1">
                <a:off x="6242" y="3884"/>
                <a:ext cx="117" cy="115"/>
              </a:xfrm>
              <a:prstGeom prst="rect">
                <a:avLst/>
              </a:prstGeom>
              <a:solidFill>
                <a:srgbClr val="FFCC66"/>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sp>
            <p:nvSpPr>
              <p:cNvPr id="108" name="Rectangle 204"/>
              <p:cNvSpPr>
                <a:spLocks noChangeArrowheads="1"/>
              </p:cNvSpPr>
              <p:nvPr userDrawn="1"/>
            </p:nvSpPr>
            <p:spPr bwMode="auto">
              <a:xfrm flipV="1">
                <a:off x="5893" y="3884"/>
                <a:ext cx="117" cy="115"/>
              </a:xfrm>
              <a:prstGeom prst="rect">
                <a:avLst/>
              </a:prstGeom>
              <a:solidFill>
                <a:srgbClr val="808080"/>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grpSp>
        <p:grpSp>
          <p:nvGrpSpPr>
            <p:cNvPr id="14" name="Group 205"/>
            <p:cNvGrpSpPr>
              <a:grpSpLocks/>
            </p:cNvGrpSpPr>
            <p:nvPr userDrawn="1"/>
          </p:nvGrpSpPr>
          <p:grpSpPr bwMode="auto">
            <a:xfrm>
              <a:off x="5893" y="4026"/>
              <a:ext cx="466" cy="115"/>
              <a:chOff x="5893" y="4026"/>
              <a:chExt cx="466" cy="115"/>
            </a:xfrm>
          </p:grpSpPr>
          <p:sp>
            <p:nvSpPr>
              <p:cNvPr id="101" name="Rectangle 206"/>
              <p:cNvSpPr>
                <a:spLocks noChangeArrowheads="1"/>
              </p:cNvSpPr>
              <p:nvPr userDrawn="1"/>
            </p:nvSpPr>
            <p:spPr bwMode="auto">
              <a:xfrm flipV="1">
                <a:off x="6010" y="4026"/>
                <a:ext cx="116" cy="115"/>
              </a:xfrm>
              <a:prstGeom prst="rect">
                <a:avLst/>
              </a:prstGeom>
              <a:solidFill>
                <a:srgbClr val="006699"/>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sp>
            <p:nvSpPr>
              <p:cNvPr id="102" name="Rectangle 207"/>
              <p:cNvSpPr>
                <a:spLocks noChangeArrowheads="1"/>
              </p:cNvSpPr>
              <p:nvPr userDrawn="1"/>
            </p:nvSpPr>
            <p:spPr bwMode="auto">
              <a:xfrm flipV="1">
                <a:off x="6126" y="4026"/>
                <a:ext cx="116" cy="115"/>
              </a:xfrm>
              <a:prstGeom prst="rect">
                <a:avLst/>
              </a:prstGeom>
              <a:solidFill>
                <a:srgbClr val="99CCFF"/>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sp>
            <p:nvSpPr>
              <p:cNvPr id="103" name="Rectangle 208"/>
              <p:cNvSpPr>
                <a:spLocks noChangeArrowheads="1"/>
              </p:cNvSpPr>
              <p:nvPr userDrawn="1"/>
            </p:nvSpPr>
            <p:spPr bwMode="auto">
              <a:xfrm flipV="1">
                <a:off x="6242" y="4026"/>
                <a:ext cx="117" cy="115"/>
              </a:xfrm>
              <a:prstGeom prst="rect">
                <a:avLst/>
              </a:prstGeom>
              <a:solidFill>
                <a:srgbClr val="CCCCFF"/>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sp>
            <p:nvSpPr>
              <p:cNvPr id="104" name="Rectangle 209"/>
              <p:cNvSpPr>
                <a:spLocks noChangeArrowheads="1"/>
              </p:cNvSpPr>
              <p:nvPr userDrawn="1"/>
            </p:nvSpPr>
            <p:spPr bwMode="auto">
              <a:xfrm flipV="1">
                <a:off x="5893" y="4026"/>
                <a:ext cx="117" cy="115"/>
              </a:xfrm>
              <a:prstGeom prst="rect">
                <a:avLst/>
              </a:prstGeom>
              <a:solidFill>
                <a:srgbClr val="808080"/>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grpSp>
        <p:grpSp>
          <p:nvGrpSpPr>
            <p:cNvPr id="15" name="Group 210"/>
            <p:cNvGrpSpPr>
              <a:grpSpLocks/>
            </p:cNvGrpSpPr>
            <p:nvPr userDrawn="1"/>
          </p:nvGrpSpPr>
          <p:grpSpPr bwMode="auto">
            <a:xfrm>
              <a:off x="5893" y="4167"/>
              <a:ext cx="466" cy="115"/>
              <a:chOff x="5893" y="4167"/>
              <a:chExt cx="466" cy="115"/>
            </a:xfrm>
          </p:grpSpPr>
          <p:sp>
            <p:nvSpPr>
              <p:cNvPr id="97" name="Rectangle 211"/>
              <p:cNvSpPr>
                <a:spLocks noChangeArrowheads="1"/>
              </p:cNvSpPr>
              <p:nvPr userDrawn="1"/>
            </p:nvSpPr>
            <p:spPr bwMode="auto">
              <a:xfrm flipV="1">
                <a:off x="6010" y="4167"/>
                <a:ext cx="116" cy="115"/>
              </a:xfrm>
              <a:prstGeom prst="rect">
                <a:avLst/>
              </a:prstGeom>
              <a:solidFill>
                <a:srgbClr val="009999"/>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sp>
            <p:nvSpPr>
              <p:cNvPr id="98" name="Rectangle 212"/>
              <p:cNvSpPr>
                <a:spLocks noChangeArrowheads="1"/>
              </p:cNvSpPr>
              <p:nvPr userDrawn="1"/>
            </p:nvSpPr>
            <p:spPr bwMode="auto">
              <a:xfrm flipV="1">
                <a:off x="6126" y="4167"/>
                <a:ext cx="116" cy="115"/>
              </a:xfrm>
              <a:prstGeom prst="rect">
                <a:avLst/>
              </a:prstGeom>
              <a:solidFill>
                <a:srgbClr val="333399"/>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sp>
            <p:nvSpPr>
              <p:cNvPr id="99" name="Rectangle 213"/>
              <p:cNvSpPr>
                <a:spLocks noChangeArrowheads="1"/>
              </p:cNvSpPr>
              <p:nvPr userDrawn="1"/>
            </p:nvSpPr>
            <p:spPr bwMode="auto">
              <a:xfrm flipV="1">
                <a:off x="6242" y="4167"/>
                <a:ext cx="117" cy="115"/>
              </a:xfrm>
              <a:prstGeom prst="rect">
                <a:avLst/>
              </a:prstGeom>
              <a:solidFill>
                <a:srgbClr val="BBE0E3"/>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sp>
            <p:nvSpPr>
              <p:cNvPr id="100" name="Rectangle 214"/>
              <p:cNvSpPr>
                <a:spLocks noChangeArrowheads="1"/>
              </p:cNvSpPr>
              <p:nvPr userDrawn="1"/>
            </p:nvSpPr>
            <p:spPr bwMode="auto">
              <a:xfrm flipV="1">
                <a:off x="5893" y="4167"/>
                <a:ext cx="117" cy="115"/>
              </a:xfrm>
              <a:prstGeom prst="rect">
                <a:avLst/>
              </a:prstGeom>
              <a:solidFill>
                <a:srgbClr val="808080"/>
              </a:solidFill>
              <a:ln w="9525">
                <a:noFill/>
                <a:miter lim="800000"/>
                <a:headEnd/>
                <a:tailEnd/>
              </a:ln>
              <a:effectLst/>
            </p:spPr>
            <p:txBody>
              <a:bodyPr wrap="none" anchor="ctr"/>
              <a:lstStyle/>
              <a:p>
                <a:pPr eaLnBrk="1" hangingPunct="1">
                  <a:defRPr/>
                </a:pPr>
                <a:endParaRPr lang="zh-CN" altLang="en-US" sz="1800">
                  <a:solidFill>
                    <a:srgbClr val="000000"/>
                  </a:solidFill>
                  <a:latin typeface="Calibri" pitchFamily="34" charset="0"/>
                  <a:ea typeface="宋体" charset="-122"/>
                </a:endParaRPr>
              </a:p>
            </p:txBody>
          </p:sp>
        </p:grpSp>
      </p:grpSp>
    </p:spTree>
  </p:cSld>
  <p:clrMap bg1="lt1" tx1="dk1" bg2="lt2" tx2="dk2" accent1="accent1" accent2="accent2" accent3="accent3" accent4="accent4" accent5="accent5" accent6="accent6" hlink="hlink" folHlink="folHlink"/>
  <p:sldLayoutIdLst>
    <p:sldLayoutId id="2147485134" r:id="rId1"/>
    <p:sldLayoutId id="2147485135" r:id="rId2"/>
  </p:sldLayoutIdLst>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2400" b="1">
          <a:solidFill>
            <a:srgbClr val="990000"/>
          </a:solidFill>
          <a:latin typeface="黑体" pitchFamily="49" charset="-122"/>
          <a:ea typeface="黑体" pitchFamily="49" charset="-122"/>
          <a:cs typeface="+mj-cs"/>
        </a:defRPr>
      </a:lvl1pPr>
      <a:lvl2pPr algn="l" rtl="0" eaLnBrk="0" fontAlgn="base" hangingPunct="0">
        <a:spcBef>
          <a:spcPct val="0"/>
        </a:spcBef>
        <a:spcAft>
          <a:spcPct val="0"/>
        </a:spcAft>
        <a:defRPr sz="2400" b="1">
          <a:solidFill>
            <a:srgbClr val="990000"/>
          </a:solidFill>
          <a:latin typeface="黑体" pitchFamily="49" charset="-122"/>
          <a:ea typeface="黑体" pitchFamily="49" charset="-122"/>
          <a:cs typeface="宋体" charset="-122"/>
        </a:defRPr>
      </a:lvl2pPr>
      <a:lvl3pPr algn="l" rtl="0" eaLnBrk="0" fontAlgn="base" hangingPunct="0">
        <a:spcBef>
          <a:spcPct val="0"/>
        </a:spcBef>
        <a:spcAft>
          <a:spcPct val="0"/>
        </a:spcAft>
        <a:defRPr sz="2400" b="1">
          <a:solidFill>
            <a:srgbClr val="990000"/>
          </a:solidFill>
          <a:latin typeface="黑体" pitchFamily="49" charset="-122"/>
          <a:ea typeface="黑体" pitchFamily="49" charset="-122"/>
          <a:cs typeface="宋体" charset="-122"/>
        </a:defRPr>
      </a:lvl3pPr>
      <a:lvl4pPr algn="l" rtl="0" eaLnBrk="0" fontAlgn="base" hangingPunct="0">
        <a:spcBef>
          <a:spcPct val="0"/>
        </a:spcBef>
        <a:spcAft>
          <a:spcPct val="0"/>
        </a:spcAft>
        <a:defRPr sz="2400" b="1">
          <a:solidFill>
            <a:srgbClr val="990000"/>
          </a:solidFill>
          <a:latin typeface="黑体" pitchFamily="49" charset="-122"/>
          <a:ea typeface="黑体" pitchFamily="49" charset="-122"/>
          <a:cs typeface="宋体" charset="-122"/>
        </a:defRPr>
      </a:lvl4pPr>
      <a:lvl5pPr algn="l" rtl="0" eaLnBrk="0" fontAlgn="base" hangingPunct="0">
        <a:spcBef>
          <a:spcPct val="0"/>
        </a:spcBef>
        <a:spcAft>
          <a:spcPct val="0"/>
        </a:spcAft>
        <a:defRPr sz="2400" b="1">
          <a:solidFill>
            <a:srgbClr val="990000"/>
          </a:solidFill>
          <a:latin typeface="黑体" pitchFamily="49" charset="-122"/>
          <a:ea typeface="黑体" pitchFamily="49" charset="-122"/>
          <a:cs typeface="宋体" charset="-122"/>
        </a:defRPr>
      </a:lvl5pPr>
      <a:lvl6pPr marL="342809" algn="l" rtl="0" eaLnBrk="1" fontAlgn="base" hangingPunct="1">
        <a:spcBef>
          <a:spcPct val="0"/>
        </a:spcBef>
        <a:spcAft>
          <a:spcPct val="0"/>
        </a:spcAft>
        <a:defRPr sz="2400" b="1">
          <a:solidFill>
            <a:srgbClr val="990000"/>
          </a:solidFill>
          <a:latin typeface="FrutigerNext LT Medium" pitchFamily="34" charset="0"/>
          <a:ea typeface="华文细黑" pitchFamily="2" charset="-122"/>
          <a:cs typeface="宋体" charset="-122"/>
        </a:defRPr>
      </a:lvl6pPr>
      <a:lvl7pPr marL="685617" algn="l" rtl="0" eaLnBrk="1" fontAlgn="base" hangingPunct="1">
        <a:spcBef>
          <a:spcPct val="0"/>
        </a:spcBef>
        <a:spcAft>
          <a:spcPct val="0"/>
        </a:spcAft>
        <a:defRPr sz="2400" b="1">
          <a:solidFill>
            <a:srgbClr val="990000"/>
          </a:solidFill>
          <a:latin typeface="FrutigerNext LT Medium" pitchFamily="34" charset="0"/>
          <a:ea typeface="华文细黑" pitchFamily="2" charset="-122"/>
          <a:cs typeface="宋体" charset="-122"/>
        </a:defRPr>
      </a:lvl7pPr>
      <a:lvl8pPr marL="1028426" algn="l" rtl="0" eaLnBrk="1" fontAlgn="base" hangingPunct="1">
        <a:spcBef>
          <a:spcPct val="0"/>
        </a:spcBef>
        <a:spcAft>
          <a:spcPct val="0"/>
        </a:spcAft>
        <a:defRPr sz="2400" b="1">
          <a:solidFill>
            <a:srgbClr val="990000"/>
          </a:solidFill>
          <a:latin typeface="FrutigerNext LT Medium" pitchFamily="34" charset="0"/>
          <a:ea typeface="华文细黑" pitchFamily="2" charset="-122"/>
          <a:cs typeface="宋体" charset="-122"/>
        </a:defRPr>
      </a:lvl8pPr>
      <a:lvl9pPr marL="1371234" algn="l" rtl="0" eaLnBrk="1" fontAlgn="base" hangingPunct="1">
        <a:spcBef>
          <a:spcPct val="0"/>
        </a:spcBef>
        <a:spcAft>
          <a:spcPct val="0"/>
        </a:spcAft>
        <a:defRPr sz="2400" b="1">
          <a:solidFill>
            <a:srgbClr val="990000"/>
          </a:solidFill>
          <a:latin typeface="FrutigerNext LT Medium" pitchFamily="34" charset="0"/>
          <a:ea typeface="华文细黑" pitchFamily="2" charset="-122"/>
          <a:cs typeface="宋体" charset="-122"/>
        </a:defRPr>
      </a:lvl9pPr>
    </p:titleStyle>
    <p:bodyStyle>
      <a:lvl1pPr marL="257106" indent="-257106" algn="l" rtl="0" eaLnBrk="0" fontAlgn="base" hangingPunct="0">
        <a:lnSpc>
          <a:spcPct val="140000"/>
        </a:lnSpc>
        <a:spcBef>
          <a:spcPct val="0"/>
        </a:spcBef>
        <a:spcAft>
          <a:spcPct val="0"/>
        </a:spcAft>
        <a:buClr>
          <a:srgbClr val="777777"/>
        </a:buClr>
        <a:buSzPct val="60000"/>
        <a:buFont typeface="Wingdings" pitchFamily="2" charset="2"/>
        <a:buChar char="l"/>
        <a:defRPr sz="1500">
          <a:solidFill>
            <a:schemeClr val="tx1"/>
          </a:solidFill>
          <a:latin typeface="+mn-ea"/>
          <a:ea typeface="+mn-ea"/>
          <a:cs typeface="+mn-cs"/>
        </a:defRPr>
      </a:lvl1pPr>
      <a:lvl2pPr marL="557064" indent="-214255" algn="l" rtl="0" eaLnBrk="0" fontAlgn="base" hangingPunct="0">
        <a:lnSpc>
          <a:spcPct val="140000"/>
        </a:lnSpc>
        <a:spcBef>
          <a:spcPct val="0"/>
        </a:spcBef>
        <a:spcAft>
          <a:spcPct val="0"/>
        </a:spcAft>
        <a:buSzPct val="50000"/>
        <a:buFont typeface="Wingdings" pitchFamily="2" charset="2"/>
        <a:buChar char="p"/>
        <a:defRPr>
          <a:solidFill>
            <a:schemeClr val="tx1"/>
          </a:solidFill>
          <a:latin typeface="+mn-ea"/>
          <a:ea typeface="+mn-ea"/>
          <a:cs typeface="+mn-cs"/>
        </a:defRPr>
      </a:lvl2pPr>
      <a:lvl3pPr marL="857021" indent="-171404" algn="l" rtl="0" eaLnBrk="0" fontAlgn="base" hangingPunct="0">
        <a:lnSpc>
          <a:spcPct val="140000"/>
        </a:lnSpc>
        <a:spcBef>
          <a:spcPct val="0"/>
        </a:spcBef>
        <a:spcAft>
          <a:spcPct val="0"/>
        </a:spcAft>
        <a:buSzPct val="50000"/>
        <a:buFont typeface="Wingdings" pitchFamily="2" charset="2"/>
        <a:buChar char="n"/>
        <a:defRPr sz="1200">
          <a:solidFill>
            <a:schemeClr val="tx1"/>
          </a:solidFill>
          <a:latin typeface="+mn-ea"/>
          <a:ea typeface="+mn-ea"/>
          <a:cs typeface="+mn-cs"/>
        </a:defRPr>
      </a:lvl3pPr>
      <a:lvl4pPr marL="1199830" indent="-171404" algn="l" rtl="0" eaLnBrk="0" fontAlgn="base" hangingPunct="0">
        <a:lnSpc>
          <a:spcPct val="140000"/>
        </a:lnSpc>
        <a:spcBef>
          <a:spcPct val="0"/>
        </a:spcBef>
        <a:spcAft>
          <a:spcPct val="0"/>
        </a:spcAft>
        <a:buChar char="–"/>
        <a:defRPr sz="1000">
          <a:solidFill>
            <a:schemeClr val="tx1"/>
          </a:solidFill>
          <a:latin typeface="+mn-ea"/>
          <a:ea typeface="+mn-ea"/>
          <a:cs typeface="+mn-cs"/>
        </a:defRPr>
      </a:lvl4pPr>
      <a:lvl5pPr marL="1542639" indent="-171404" algn="l" rtl="0" eaLnBrk="0" fontAlgn="base" hangingPunct="0">
        <a:lnSpc>
          <a:spcPct val="140000"/>
        </a:lnSpc>
        <a:spcBef>
          <a:spcPct val="0"/>
        </a:spcBef>
        <a:spcAft>
          <a:spcPct val="0"/>
        </a:spcAft>
        <a:buFont typeface="Arial" charset="0"/>
        <a:buChar char="~"/>
        <a:defRPr sz="900">
          <a:solidFill>
            <a:schemeClr val="tx1"/>
          </a:solidFill>
          <a:latin typeface="+mn-ea"/>
          <a:ea typeface="+mn-ea"/>
          <a:cs typeface="+mn-cs"/>
        </a:defRPr>
      </a:lvl5pPr>
      <a:lvl6pPr marL="1885447" indent="-171404" algn="l" rtl="0" eaLnBrk="1" fontAlgn="base" hangingPunct="1">
        <a:spcBef>
          <a:spcPct val="20000"/>
        </a:spcBef>
        <a:spcAft>
          <a:spcPct val="0"/>
        </a:spcAft>
        <a:buFont typeface="Arial" charset="0"/>
        <a:buChar char="~"/>
        <a:defRPr sz="1200">
          <a:solidFill>
            <a:schemeClr val="tx1"/>
          </a:solidFill>
          <a:latin typeface="+mn-lt"/>
          <a:ea typeface="+mn-ea"/>
          <a:cs typeface="+mn-cs"/>
        </a:defRPr>
      </a:lvl6pPr>
      <a:lvl7pPr marL="2228256" indent="-171404" algn="l" rtl="0" eaLnBrk="1" fontAlgn="base" hangingPunct="1">
        <a:spcBef>
          <a:spcPct val="20000"/>
        </a:spcBef>
        <a:spcAft>
          <a:spcPct val="0"/>
        </a:spcAft>
        <a:buFont typeface="Arial" charset="0"/>
        <a:buChar char="~"/>
        <a:defRPr sz="1200">
          <a:solidFill>
            <a:schemeClr val="tx1"/>
          </a:solidFill>
          <a:latin typeface="+mn-lt"/>
          <a:ea typeface="+mn-ea"/>
          <a:cs typeface="+mn-cs"/>
        </a:defRPr>
      </a:lvl7pPr>
      <a:lvl8pPr marL="2571064" indent="-171404" algn="l" rtl="0" eaLnBrk="1" fontAlgn="base" hangingPunct="1">
        <a:spcBef>
          <a:spcPct val="20000"/>
        </a:spcBef>
        <a:spcAft>
          <a:spcPct val="0"/>
        </a:spcAft>
        <a:buFont typeface="Arial" charset="0"/>
        <a:buChar char="~"/>
        <a:defRPr sz="1200">
          <a:solidFill>
            <a:schemeClr val="tx1"/>
          </a:solidFill>
          <a:latin typeface="+mn-lt"/>
          <a:ea typeface="+mn-ea"/>
          <a:cs typeface="+mn-cs"/>
        </a:defRPr>
      </a:lvl8pPr>
      <a:lvl9pPr marL="2913873" indent="-171404" algn="l" rtl="0" eaLnBrk="1" fontAlgn="base" hangingPunct="1">
        <a:spcBef>
          <a:spcPct val="20000"/>
        </a:spcBef>
        <a:spcAft>
          <a:spcPct val="0"/>
        </a:spcAft>
        <a:buFont typeface="Arial" charset="0"/>
        <a:buChar char="~"/>
        <a:defRPr sz="1200">
          <a:solidFill>
            <a:schemeClr val="tx1"/>
          </a:solidFill>
          <a:latin typeface="+mn-lt"/>
          <a:ea typeface="+mn-ea"/>
          <a:cs typeface="+mn-cs"/>
        </a:defRPr>
      </a:lvl9pPr>
    </p:bodyStyle>
    <p:otherStyle>
      <a:defPPr>
        <a:defRPr lang="zh-CN"/>
      </a:defPPr>
      <a:lvl1pPr marL="0" algn="l" defTabSz="685617" rtl="0" eaLnBrk="1" latinLnBrk="0" hangingPunct="1">
        <a:defRPr sz="1300" kern="1200">
          <a:solidFill>
            <a:schemeClr val="tx1"/>
          </a:solidFill>
          <a:latin typeface="+mn-lt"/>
          <a:ea typeface="+mn-ea"/>
          <a:cs typeface="+mn-cs"/>
        </a:defRPr>
      </a:lvl1pPr>
      <a:lvl2pPr marL="342809" algn="l" defTabSz="685617" rtl="0" eaLnBrk="1" latinLnBrk="0" hangingPunct="1">
        <a:defRPr sz="1300" kern="1200">
          <a:solidFill>
            <a:schemeClr val="tx1"/>
          </a:solidFill>
          <a:latin typeface="+mn-lt"/>
          <a:ea typeface="+mn-ea"/>
          <a:cs typeface="+mn-cs"/>
        </a:defRPr>
      </a:lvl2pPr>
      <a:lvl3pPr marL="685617" algn="l" defTabSz="685617" rtl="0" eaLnBrk="1" latinLnBrk="0" hangingPunct="1">
        <a:defRPr sz="1300" kern="1200">
          <a:solidFill>
            <a:schemeClr val="tx1"/>
          </a:solidFill>
          <a:latin typeface="+mn-lt"/>
          <a:ea typeface="+mn-ea"/>
          <a:cs typeface="+mn-cs"/>
        </a:defRPr>
      </a:lvl3pPr>
      <a:lvl4pPr marL="1028426" algn="l" defTabSz="685617" rtl="0" eaLnBrk="1" latinLnBrk="0" hangingPunct="1">
        <a:defRPr sz="1300" kern="1200">
          <a:solidFill>
            <a:schemeClr val="tx1"/>
          </a:solidFill>
          <a:latin typeface="+mn-lt"/>
          <a:ea typeface="+mn-ea"/>
          <a:cs typeface="+mn-cs"/>
        </a:defRPr>
      </a:lvl4pPr>
      <a:lvl5pPr marL="1371234" algn="l" defTabSz="685617" rtl="0" eaLnBrk="1" latinLnBrk="0" hangingPunct="1">
        <a:defRPr sz="1300" kern="1200">
          <a:solidFill>
            <a:schemeClr val="tx1"/>
          </a:solidFill>
          <a:latin typeface="+mn-lt"/>
          <a:ea typeface="+mn-ea"/>
          <a:cs typeface="+mn-cs"/>
        </a:defRPr>
      </a:lvl5pPr>
      <a:lvl6pPr marL="1714043" algn="l" defTabSz="685617" rtl="0" eaLnBrk="1" latinLnBrk="0" hangingPunct="1">
        <a:defRPr sz="1300" kern="1200">
          <a:solidFill>
            <a:schemeClr val="tx1"/>
          </a:solidFill>
          <a:latin typeface="+mn-lt"/>
          <a:ea typeface="+mn-ea"/>
          <a:cs typeface="+mn-cs"/>
        </a:defRPr>
      </a:lvl6pPr>
      <a:lvl7pPr marL="2056851" algn="l" defTabSz="685617" rtl="0" eaLnBrk="1" latinLnBrk="0" hangingPunct="1">
        <a:defRPr sz="1300" kern="1200">
          <a:solidFill>
            <a:schemeClr val="tx1"/>
          </a:solidFill>
          <a:latin typeface="+mn-lt"/>
          <a:ea typeface="+mn-ea"/>
          <a:cs typeface="+mn-cs"/>
        </a:defRPr>
      </a:lvl7pPr>
      <a:lvl8pPr marL="2399660" algn="l" defTabSz="685617" rtl="0" eaLnBrk="1" latinLnBrk="0" hangingPunct="1">
        <a:defRPr sz="1300" kern="1200">
          <a:solidFill>
            <a:schemeClr val="tx1"/>
          </a:solidFill>
          <a:latin typeface="+mn-lt"/>
          <a:ea typeface="+mn-ea"/>
          <a:cs typeface="+mn-cs"/>
        </a:defRPr>
      </a:lvl8pPr>
      <a:lvl9pPr marL="2742468" algn="l" defTabSz="685617" rtl="0" eaLnBrk="1" latinLnBrk="0" hangingPunct="1">
        <a:defRPr sz="13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descr="长条"/>
          <p:cNvPicPr>
            <a:picLocks noChangeAspect="1" noChangeArrowheads="1"/>
          </p:cNvPicPr>
          <p:nvPr/>
        </p:nvPicPr>
        <p:blipFill>
          <a:blip r:embed="rId14" cstate="print">
            <a:lum contrast="6000"/>
          </a:blip>
          <a:srcRect l="10040" r="1920" b="5365"/>
          <a:stretch>
            <a:fillRect/>
          </a:stretch>
        </p:blipFill>
        <p:spPr bwMode="auto">
          <a:xfrm>
            <a:off x="1" y="4678144"/>
            <a:ext cx="9144000" cy="464344"/>
          </a:xfrm>
          <a:prstGeom prst="rect">
            <a:avLst/>
          </a:prstGeom>
          <a:noFill/>
          <a:ln w="9525">
            <a:noFill/>
            <a:miter lim="800000"/>
            <a:headEnd/>
            <a:tailEnd/>
          </a:ln>
        </p:spPr>
      </p:pic>
      <p:sp>
        <p:nvSpPr>
          <p:cNvPr id="54275" name="Rectangle 3"/>
          <p:cNvSpPr>
            <a:spLocks noChangeArrowheads="1"/>
          </p:cNvSpPr>
          <p:nvPr/>
        </p:nvSpPr>
        <p:spPr bwMode="auto">
          <a:xfrm>
            <a:off x="-1844580" y="396988"/>
            <a:ext cx="1844580" cy="3980090"/>
          </a:xfrm>
          <a:prstGeom prst="rect">
            <a:avLst/>
          </a:prstGeom>
          <a:noFill/>
          <a:ln w="9525">
            <a:noFill/>
            <a:miter lim="800000"/>
            <a:headEnd/>
            <a:tailEnd/>
          </a:ln>
          <a:effectLst/>
        </p:spPr>
        <p:txBody>
          <a:bodyPr lIns="64397" tIns="32200" rIns="64397" bIns="32200"/>
          <a:lstStyle/>
          <a:p>
            <a:pPr algn="r" defTabSz="643957" eaLnBrk="1" hangingPunct="1">
              <a:lnSpc>
                <a:spcPct val="125000"/>
              </a:lnSpc>
              <a:buClr>
                <a:srgbClr val="FF9900"/>
              </a:buClr>
              <a:buSzPct val="75000"/>
              <a:buFont typeface="Wingdings" pitchFamily="2" charset="2"/>
              <a:buNone/>
              <a:defRPr/>
            </a:pPr>
            <a:r>
              <a:rPr lang="zh-CN" altLang="en-US" sz="900" dirty="0">
                <a:solidFill>
                  <a:srgbClr val="F8F8F8"/>
                </a:solidFill>
                <a:latin typeface="Arial" charset="0"/>
                <a:ea typeface="宋体" charset="-122"/>
              </a:rPr>
              <a:t>英文标题</a:t>
            </a:r>
            <a:r>
              <a:rPr lang="en-US" altLang="zh-CN" sz="900" dirty="0">
                <a:solidFill>
                  <a:srgbClr val="F8F8F8"/>
                </a:solidFill>
                <a:latin typeface="Arial" charset="0"/>
                <a:ea typeface="宋体" charset="-122"/>
              </a:rPr>
              <a:t>:32-35pt  </a:t>
            </a:r>
          </a:p>
          <a:p>
            <a:pPr algn="r" defTabSz="643957" eaLnBrk="1" hangingPunct="1">
              <a:lnSpc>
                <a:spcPct val="125000"/>
              </a:lnSpc>
              <a:buClr>
                <a:srgbClr val="FF9900"/>
              </a:buClr>
              <a:buSzPct val="75000"/>
              <a:buFont typeface="Wingdings" pitchFamily="2" charset="2"/>
              <a:buNone/>
              <a:defRPr/>
            </a:pPr>
            <a:r>
              <a:rPr lang="zh-CN" altLang="en-US" sz="900" dirty="0">
                <a:solidFill>
                  <a:srgbClr val="F8F8F8"/>
                </a:solidFill>
                <a:latin typeface="Arial" charset="0"/>
                <a:ea typeface="宋体" charset="-122"/>
              </a:rPr>
              <a:t>颜色</a:t>
            </a:r>
            <a:r>
              <a:rPr lang="en-US" altLang="zh-CN" sz="900" dirty="0">
                <a:solidFill>
                  <a:srgbClr val="F8F8F8"/>
                </a:solidFill>
                <a:latin typeface="Arial" charset="0"/>
                <a:ea typeface="宋体" charset="-122"/>
              </a:rPr>
              <a:t>: R153 G0 B0</a:t>
            </a:r>
          </a:p>
          <a:p>
            <a:pPr algn="r" defTabSz="643957" eaLnBrk="1" hangingPunct="1">
              <a:lnSpc>
                <a:spcPct val="125000"/>
              </a:lnSpc>
              <a:buClr>
                <a:srgbClr val="FF9900"/>
              </a:buClr>
              <a:buSzPct val="75000"/>
              <a:buFont typeface="Wingdings" pitchFamily="2" charset="2"/>
              <a:buNone/>
              <a:defRPr/>
            </a:pPr>
            <a:r>
              <a:rPr lang="zh-CN" altLang="en-US" sz="900" dirty="0">
                <a:solidFill>
                  <a:srgbClr val="F8F8F8"/>
                </a:solidFill>
                <a:latin typeface="FrutigerNext LT Regular" pitchFamily="34" charset="0"/>
                <a:ea typeface="宋体" charset="-122"/>
              </a:rPr>
              <a:t>内部使用字体 </a:t>
            </a:r>
            <a:r>
              <a:rPr lang="en-US" altLang="zh-CN" sz="900" dirty="0">
                <a:solidFill>
                  <a:srgbClr val="F8F8F8"/>
                </a:solidFill>
                <a:latin typeface="FrutigerNext LT Regular" pitchFamily="34" charset="0"/>
                <a:ea typeface="宋体" charset="-122"/>
              </a:rPr>
              <a:t>:</a:t>
            </a:r>
          </a:p>
          <a:p>
            <a:pPr algn="r" defTabSz="643957" eaLnBrk="1" hangingPunct="1">
              <a:lnSpc>
                <a:spcPct val="125000"/>
              </a:lnSpc>
              <a:buClr>
                <a:srgbClr val="FF9900"/>
              </a:buClr>
              <a:buSzPct val="75000"/>
              <a:buFont typeface="Wingdings" pitchFamily="2" charset="2"/>
              <a:buNone/>
              <a:defRPr/>
            </a:pPr>
            <a:r>
              <a:rPr lang="en-US" altLang="zh-CN" sz="900" dirty="0">
                <a:solidFill>
                  <a:srgbClr val="F8F8F8"/>
                </a:solidFill>
                <a:latin typeface="FrutigerNext LT Regular" pitchFamily="34" charset="0"/>
                <a:ea typeface="宋体" charset="-122"/>
              </a:rPr>
              <a:t>FrutigerNext LT Medium</a:t>
            </a:r>
          </a:p>
          <a:p>
            <a:pPr algn="r" defTabSz="643957" eaLnBrk="1" hangingPunct="1">
              <a:lnSpc>
                <a:spcPct val="125000"/>
              </a:lnSpc>
              <a:buClr>
                <a:srgbClr val="FF9900"/>
              </a:buClr>
              <a:buSzPct val="75000"/>
              <a:buFont typeface="Wingdings" pitchFamily="2" charset="2"/>
              <a:buNone/>
              <a:defRPr/>
            </a:pPr>
            <a:r>
              <a:rPr lang="zh-CN" altLang="en-US" sz="900" dirty="0">
                <a:solidFill>
                  <a:srgbClr val="F8F8F8"/>
                </a:solidFill>
                <a:latin typeface="FrutigerNext LT Regular" pitchFamily="34" charset="0"/>
                <a:ea typeface="宋体" charset="-122"/>
              </a:rPr>
              <a:t>外部使用字体 </a:t>
            </a:r>
            <a:r>
              <a:rPr lang="en-US" altLang="zh-CN" sz="900" dirty="0">
                <a:solidFill>
                  <a:srgbClr val="F8F8F8"/>
                </a:solidFill>
                <a:latin typeface="FrutigerNext LT Regular" pitchFamily="34" charset="0"/>
                <a:ea typeface="宋体" charset="-122"/>
              </a:rPr>
              <a:t>: Arial</a:t>
            </a:r>
          </a:p>
          <a:p>
            <a:pPr algn="r" defTabSz="643957" eaLnBrk="1" hangingPunct="1">
              <a:lnSpc>
                <a:spcPct val="75000"/>
              </a:lnSpc>
              <a:buClr>
                <a:srgbClr val="FF9900"/>
              </a:buClr>
              <a:buSzPct val="75000"/>
              <a:buFont typeface="Wingdings" pitchFamily="2" charset="2"/>
              <a:buNone/>
              <a:defRPr/>
            </a:pPr>
            <a:endParaRPr lang="en-US" altLang="zh-CN" sz="900" dirty="0">
              <a:solidFill>
                <a:srgbClr val="F8F8F8"/>
              </a:solidFill>
              <a:latin typeface="Arial" charset="0"/>
              <a:ea typeface="宋体" charset="-122"/>
            </a:endParaRPr>
          </a:p>
          <a:p>
            <a:pPr algn="r" defTabSz="643957" eaLnBrk="1" hangingPunct="1">
              <a:lnSpc>
                <a:spcPct val="125000"/>
              </a:lnSpc>
              <a:buClr>
                <a:srgbClr val="FF9900"/>
              </a:buClr>
              <a:buSzPct val="75000"/>
              <a:buFont typeface="Wingdings" pitchFamily="2" charset="2"/>
              <a:buNone/>
              <a:defRPr/>
            </a:pPr>
            <a:r>
              <a:rPr lang="zh-CN" altLang="en-US" sz="900" dirty="0">
                <a:solidFill>
                  <a:srgbClr val="F8F8F8"/>
                </a:solidFill>
                <a:latin typeface="Arial" charset="0"/>
                <a:ea typeface="宋体" charset="-122"/>
              </a:rPr>
              <a:t>中文标题</a:t>
            </a:r>
            <a:r>
              <a:rPr lang="en-US" altLang="zh-CN" sz="900" dirty="0">
                <a:solidFill>
                  <a:srgbClr val="F8F8F8"/>
                </a:solidFill>
                <a:latin typeface="Arial" charset="0"/>
                <a:ea typeface="宋体" charset="-122"/>
              </a:rPr>
              <a:t>:30-32pt  </a:t>
            </a:r>
          </a:p>
          <a:p>
            <a:pPr algn="r" defTabSz="643957" eaLnBrk="1" hangingPunct="1">
              <a:lnSpc>
                <a:spcPct val="125000"/>
              </a:lnSpc>
              <a:buClr>
                <a:srgbClr val="FF9900"/>
              </a:buClr>
              <a:buSzPct val="75000"/>
              <a:buFont typeface="Wingdings" pitchFamily="2" charset="2"/>
              <a:buNone/>
              <a:defRPr/>
            </a:pPr>
            <a:r>
              <a:rPr lang="zh-CN" altLang="en-US" sz="900" dirty="0">
                <a:solidFill>
                  <a:srgbClr val="F8F8F8"/>
                </a:solidFill>
                <a:latin typeface="Arial" charset="0"/>
                <a:ea typeface="宋体" charset="-122"/>
              </a:rPr>
              <a:t>颜色</a:t>
            </a:r>
            <a:r>
              <a:rPr lang="en-US" altLang="zh-CN" sz="900" dirty="0">
                <a:solidFill>
                  <a:srgbClr val="F8F8F8"/>
                </a:solidFill>
                <a:latin typeface="Arial" charset="0"/>
                <a:ea typeface="宋体" charset="-122"/>
              </a:rPr>
              <a:t>: R153 G0 B0</a:t>
            </a:r>
          </a:p>
          <a:p>
            <a:pPr algn="r" defTabSz="643957" eaLnBrk="1" hangingPunct="1">
              <a:lnSpc>
                <a:spcPct val="125000"/>
              </a:lnSpc>
              <a:buClr>
                <a:srgbClr val="FF9900"/>
              </a:buClr>
              <a:buSzPct val="75000"/>
              <a:buFont typeface="Wingdings" pitchFamily="2" charset="2"/>
              <a:buNone/>
              <a:defRPr/>
            </a:pPr>
            <a:r>
              <a:rPr lang="zh-CN" altLang="en-US" sz="900" dirty="0">
                <a:solidFill>
                  <a:srgbClr val="F8F8F8"/>
                </a:solidFill>
                <a:latin typeface="Arial" charset="0"/>
                <a:ea typeface="宋体" charset="-122"/>
              </a:rPr>
              <a:t>字体</a:t>
            </a:r>
            <a:r>
              <a:rPr lang="en-US" altLang="zh-CN" sz="900" dirty="0">
                <a:solidFill>
                  <a:srgbClr val="F8F8F8"/>
                </a:solidFill>
                <a:latin typeface="Arial" charset="0"/>
                <a:ea typeface="宋体" charset="-122"/>
              </a:rPr>
              <a:t>:</a:t>
            </a:r>
            <a:r>
              <a:rPr lang="zh-CN" altLang="en-US" sz="900" dirty="0">
                <a:solidFill>
                  <a:srgbClr val="F8F8F8"/>
                </a:solidFill>
                <a:latin typeface="Arial" charset="0"/>
                <a:ea typeface="宋体" charset="-122"/>
              </a:rPr>
              <a:t>黑体</a:t>
            </a:r>
          </a:p>
          <a:p>
            <a:pPr algn="r" defTabSz="643957" eaLnBrk="1" hangingPunct="1">
              <a:lnSpc>
                <a:spcPct val="125000"/>
              </a:lnSpc>
              <a:buClr>
                <a:srgbClr val="FF9900"/>
              </a:buClr>
              <a:buSzPct val="75000"/>
              <a:buFont typeface="Wingdings" pitchFamily="2" charset="2"/>
              <a:buNone/>
              <a:defRPr/>
            </a:pPr>
            <a:endParaRPr lang="zh-CN" altLang="en-US" sz="900" dirty="0">
              <a:solidFill>
                <a:srgbClr val="F8F8F8"/>
              </a:solidFill>
              <a:latin typeface="Arial" charset="0"/>
              <a:ea typeface="宋体" charset="-122"/>
            </a:endParaRPr>
          </a:p>
          <a:p>
            <a:pPr algn="r" defTabSz="643957" eaLnBrk="1" hangingPunct="1">
              <a:lnSpc>
                <a:spcPct val="125000"/>
              </a:lnSpc>
              <a:buClr>
                <a:srgbClr val="FF9900"/>
              </a:buClr>
              <a:buSzPct val="75000"/>
              <a:buFont typeface="Wingdings" pitchFamily="2" charset="2"/>
              <a:buNone/>
              <a:defRPr/>
            </a:pPr>
            <a:endParaRPr lang="zh-CN" altLang="en-US" sz="900" dirty="0">
              <a:solidFill>
                <a:srgbClr val="F8F8F8"/>
              </a:solidFill>
              <a:latin typeface="Arial" charset="0"/>
              <a:ea typeface="宋体" charset="-122"/>
            </a:endParaRPr>
          </a:p>
          <a:p>
            <a:pPr algn="r" defTabSz="643957" eaLnBrk="1" hangingPunct="1">
              <a:lnSpc>
                <a:spcPct val="125000"/>
              </a:lnSpc>
              <a:buClr>
                <a:srgbClr val="FF9900"/>
              </a:buClr>
              <a:buSzPct val="75000"/>
              <a:buFont typeface="Wingdings" pitchFamily="2" charset="2"/>
              <a:buNone/>
              <a:defRPr/>
            </a:pPr>
            <a:endParaRPr lang="zh-CN" altLang="en-US" sz="900" dirty="0">
              <a:solidFill>
                <a:srgbClr val="F8F8F8"/>
              </a:solidFill>
              <a:latin typeface="Arial" charset="0"/>
              <a:ea typeface="宋体" charset="-122"/>
            </a:endParaRPr>
          </a:p>
          <a:p>
            <a:pPr algn="r" defTabSz="643957" eaLnBrk="1" hangingPunct="1">
              <a:lnSpc>
                <a:spcPct val="125000"/>
              </a:lnSpc>
              <a:buClr>
                <a:srgbClr val="FF9900"/>
              </a:buClr>
              <a:buSzPct val="75000"/>
              <a:buFont typeface="Wingdings" pitchFamily="2" charset="2"/>
              <a:buNone/>
              <a:defRPr/>
            </a:pPr>
            <a:r>
              <a:rPr lang="zh-CN" altLang="en-US" sz="900" dirty="0">
                <a:solidFill>
                  <a:srgbClr val="F8F8F8"/>
                </a:solidFill>
                <a:latin typeface="Arial" charset="0"/>
                <a:ea typeface="宋体" charset="-122"/>
              </a:rPr>
              <a:t>英文正文</a:t>
            </a:r>
            <a:r>
              <a:rPr lang="en-US" altLang="zh-CN" sz="900" dirty="0">
                <a:solidFill>
                  <a:srgbClr val="F8F8F8"/>
                </a:solidFill>
                <a:latin typeface="Arial" charset="0"/>
                <a:ea typeface="宋体" charset="-122"/>
              </a:rPr>
              <a:t>:20-22pt</a:t>
            </a:r>
          </a:p>
          <a:p>
            <a:pPr algn="r" defTabSz="643957" eaLnBrk="1" hangingPunct="1">
              <a:lnSpc>
                <a:spcPct val="125000"/>
              </a:lnSpc>
              <a:buClr>
                <a:srgbClr val="FF9900"/>
              </a:buClr>
              <a:buSzPct val="75000"/>
              <a:buFont typeface="Wingdings" pitchFamily="2" charset="2"/>
              <a:buNone/>
              <a:defRPr/>
            </a:pPr>
            <a:r>
              <a:rPr lang="zh-CN" altLang="en-US" sz="900" dirty="0">
                <a:solidFill>
                  <a:srgbClr val="F8F8F8"/>
                </a:solidFill>
                <a:latin typeface="Arial" charset="0"/>
                <a:ea typeface="宋体" charset="-122"/>
              </a:rPr>
              <a:t>子目录 </a:t>
            </a:r>
            <a:r>
              <a:rPr lang="en-US" altLang="zh-CN" sz="900" dirty="0">
                <a:solidFill>
                  <a:srgbClr val="F8F8F8"/>
                </a:solidFill>
                <a:latin typeface="Arial" charset="0"/>
                <a:ea typeface="宋体" charset="-122"/>
              </a:rPr>
              <a:t>(2-5</a:t>
            </a:r>
            <a:r>
              <a:rPr lang="zh-CN" altLang="en-US" sz="900" dirty="0">
                <a:solidFill>
                  <a:srgbClr val="F8F8F8"/>
                </a:solidFill>
                <a:latin typeface="Arial" charset="0"/>
                <a:ea typeface="宋体" charset="-122"/>
              </a:rPr>
              <a:t>级</a:t>
            </a:r>
            <a:r>
              <a:rPr lang="en-US" altLang="zh-CN" sz="900" dirty="0">
                <a:solidFill>
                  <a:srgbClr val="F8F8F8"/>
                </a:solidFill>
                <a:latin typeface="Arial" charset="0"/>
                <a:ea typeface="宋体" charset="-122"/>
              </a:rPr>
              <a:t>) :18pt  </a:t>
            </a:r>
          </a:p>
          <a:p>
            <a:pPr algn="r" defTabSz="643957" eaLnBrk="1" hangingPunct="1">
              <a:lnSpc>
                <a:spcPct val="125000"/>
              </a:lnSpc>
              <a:buClr>
                <a:srgbClr val="FF9900"/>
              </a:buClr>
              <a:buSzPct val="75000"/>
              <a:buFont typeface="Wingdings" pitchFamily="2" charset="2"/>
              <a:buNone/>
              <a:defRPr/>
            </a:pPr>
            <a:r>
              <a:rPr lang="zh-CN" altLang="en-US" sz="900" dirty="0">
                <a:solidFill>
                  <a:srgbClr val="F8F8F8"/>
                </a:solidFill>
                <a:latin typeface="Arial" charset="0"/>
                <a:ea typeface="宋体" charset="-122"/>
              </a:rPr>
              <a:t>颜色</a:t>
            </a:r>
            <a:r>
              <a:rPr lang="en-US" altLang="zh-CN" sz="900" dirty="0">
                <a:solidFill>
                  <a:srgbClr val="F8F8F8"/>
                </a:solidFill>
                <a:latin typeface="Arial" charset="0"/>
                <a:ea typeface="宋体" charset="-122"/>
              </a:rPr>
              <a:t>:</a:t>
            </a:r>
            <a:r>
              <a:rPr lang="zh-CN" altLang="en-US" sz="900" dirty="0">
                <a:solidFill>
                  <a:srgbClr val="F8F8F8"/>
                </a:solidFill>
                <a:latin typeface="Arial" charset="0"/>
                <a:ea typeface="宋体" charset="-122"/>
              </a:rPr>
              <a:t>黑色</a:t>
            </a:r>
          </a:p>
          <a:p>
            <a:pPr algn="r" defTabSz="643957" eaLnBrk="1" hangingPunct="1">
              <a:lnSpc>
                <a:spcPct val="125000"/>
              </a:lnSpc>
              <a:buClr>
                <a:srgbClr val="FF9900"/>
              </a:buClr>
              <a:buSzPct val="75000"/>
              <a:buFont typeface="Wingdings" pitchFamily="2" charset="2"/>
              <a:buNone/>
              <a:defRPr/>
            </a:pPr>
            <a:r>
              <a:rPr lang="zh-CN" altLang="en-US" sz="900" dirty="0">
                <a:solidFill>
                  <a:srgbClr val="F8F8F8"/>
                </a:solidFill>
                <a:latin typeface="FrutigerNext LT Regular" pitchFamily="34" charset="0"/>
                <a:ea typeface="宋体" charset="-122"/>
              </a:rPr>
              <a:t>内部使用字体 </a:t>
            </a:r>
            <a:r>
              <a:rPr lang="en-US" altLang="zh-CN" sz="900" dirty="0">
                <a:solidFill>
                  <a:srgbClr val="F8F8F8"/>
                </a:solidFill>
                <a:latin typeface="FrutigerNext LT Regular" pitchFamily="34" charset="0"/>
                <a:ea typeface="宋体" charset="-122"/>
              </a:rPr>
              <a:t>:</a:t>
            </a:r>
          </a:p>
          <a:p>
            <a:pPr algn="r" defTabSz="643957" eaLnBrk="1" hangingPunct="1">
              <a:lnSpc>
                <a:spcPct val="125000"/>
              </a:lnSpc>
              <a:buClr>
                <a:srgbClr val="FF9900"/>
              </a:buClr>
              <a:buSzPct val="75000"/>
              <a:buFont typeface="Wingdings" pitchFamily="2" charset="2"/>
              <a:buNone/>
              <a:defRPr/>
            </a:pPr>
            <a:r>
              <a:rPr lang="en-US" altLang="zh-CN" sz="900" dirty="0">
                <a:solidFill>
                  <a:srgbClr val="F8F8F8"/>
                </a:solidFill>
                <a:latin typeface="FrutigerNext LT Regular" pitchFamily="34" charset="0"/>
                <a:ea typeface="宋体" charset="-122"/>
              </a:rPr>
              <a:t>FrutigerNext LT Regular</a:t>
            </a:r>
          </a:p>
          <a:p>
            <a:pPr algn="r" defTabSz="643957" eaLnBrk="1" hangingPunct="1">
              <a:lnSpc>
                <a:spcPct val="125000"/>
              </a:lnSpc>
              <a:buClr>
                <a:srgbClr val="FF9900"/>
              </a:buClr>
              <a:buSzPct val="75000"/>
              <a:buFont typeface="Wingdings" pitchFamily="2" charset="2"/>
              <a:buNone/>
              <a:defRPr/>
            </a:pPr>
            <a:r>
              <a:rPr lang="zh-CN" altLang="en-US" sz="900" dirty="0">
                <a:solidFill>
                  <a:srgbClr val="F8F8F8"/>
                </a:solidFill>
                <a:latin typeface="FrutigerNext LT Regular" pitchFamily="34" charset="0"/>
                <a:ea typeface="宋体" charset="-122"/>
              </a:rPr>
              <a:t>外部使用字体 </a:t>
            </a:r>
            <a:r>
              <a:rPr lang="en-US" altLang="zh-CN" sz="900" dirty="0">
                <a:solidFill>
                  <a:srgbClr val="F8F8F8"/>
                </a:solidFill>
                <a:latin typeface="FrutigerNext LT Regular" pitchFamily="34" charset="0"/>
                <a:ea typeface="宋体" charset="-122"/>
              </a:rPr>
              <a:t>: Arial</a:t>
            </a:r>
          </a:p>
          <a:p>
            <a:pPr algn="r" defTabSz="643957" eaLnBrk="1" hangingPunct="1">
              <a:lnSpc>
                <a:spcPct val="75000"/>
              </a:lnSpc>
              <a:buClr>
                <a:srgbClr val="FF9900"/>
              </a:buClr>
              <a:buSzPct val="75000"/>
              <a:buFont typeface="Wingdings" pitchFamily="2" charset="2"/>
              <a:buNone/>
              <a:defRPr/>
            </a:pPr>
            <a:endParaRPr lang="en-US" altLang="zh-CN" sz="900" dirty="0">
              <a:solidFill>
                <a:srgbClr val="F8F8F8"/>
              </a:solidFill>
              <a:latin typeface="Arial" charset="0"/>
              <a:ea typeface="宋体" charset="-122"/>
            </a:endParaRPr>
          </a:p>
          <a:p>
            <a:pPr algn="r" defTabSz="643957" eaLnBrk="1" hangingPunct="1">
              <a:lnSpc>
                <a:spcPct val="125000"/>
              </a:lnSpc>
              <a:buClr>
                <a:srgbClr val="FF9900"/>
              </a:buClr>
              <a:buSzPct val="75000"/>
              <a:buFont typeface="Wingdings" pitchFamily="2" charset="2"/>
              <a:buNone/>
              <a:defRPr/>
            </a:pPr>
            <a:r>
              <a:rPr lang="zh-CN" altLang="en-US" sz="900" dirty="0">
                <a:solidFill>
                  <a:srgbClr val="F8F8F8"/>
                </a:solidFill>
                <a:latin typeface="Arial" charset="0"/>
                <a:ea typeface="宋体" charset="-122"/>
              </a:rPr>
              <a:t>中文正文</a:t>
            </a:r>
            <a:r>
              <a:rPr lang="en-US" altLang="zh-CN" sz="900" dirty="0">
                <a:solidFill>
                  <a:srgbClr val="F8F8F8"/>
                </a:solidFill>
                <a:latin typeface="Arial" charset="0"/>
                <a:ea typeface="宋体" charset="-122"/>
              </a:rPr>
              <a:t>:18-20pt</a:t>
            </a:r>
          </a:p>
          <a:p>
            <a:pPr algn="r" defTabSz="643957" eaLnBrk="1" hangingPunct="1">
              <a:lnSpc>
                <a:spcPct val="125000"/>
              </a:lnSpc>
              <a:buClr>
                <a:srgbClr val="FF9900"/>
              </a:buClr>
              <a:buSzPct val="75000"/>
              <a:buFont typeface="Wingdings" pitchFamily="2" charset="2"/>
              <a:buNone/>
              <a:defRPr/>
            </a:pPr>
            <a:r>
              <a:rPr lang="zh-CN" altLang="en-US" sz="900" dirty="0">
                <a:solidFill>
                  <a:srgbClr val="F8F8F8"/>
                </a:solidFill>
                <a:latin typeface="Arial" charset="0"/>
                <a:ea typeface="宋体" charset="-122"/>
              </a:rPr>
              <a:t>子目录</a:t>
            </a:r>
            <a:r>
              <a:rPr lang="en-US" altLang="zh-CN" sz="900" dirty="0">
                <a:solidFill>
                  <a:srgbClr val="F8F8F8"/>
                </a:solidFill>
                <a:latin typeface="Arial" charset="0"/>
                <a:ea typeface="宋体" charset="-122"/>
              </a:rPr>
              <a:t>(2-5</a:t>
            </a:r>
            <a:r>
              <a:rPr lang="zh-CN" altLang="en-US" sz="900" dirty="0">
                <a:solidFill>
                  <a:srgbClr val="F8F8F8"/>
                </a:solidFill>
                <a:latin typeface="Arial" charset="0"/>
                <a:ea typeface="宋体" charset="-122"/>
              </a:rPr>
              <a:t>级</a:t>
            </a:r>
            <a:r>
              <a:rPr lang="en-US" altLang="zh-CN" sz="900" dirty="0">
                <a:solidFill>
                  <a:srgbClr val="F8F8F8"/>
                </a:solidFill>
                <a:latin typeface="Arial" charset="0"/>
                <a:ea typeface="宋体" charset="-122"/>
              </a:rPr>
              <a:t>):18pt </a:t>
            </a:r>
          </a:p>
          <a:p>
            <a:pPr algn="r" defTabSz="643957" eaLnBrk="1" hangingPunct="1">
              <a:lnSpc>
                <a:spcPct val="125000"/>
              </a:lnSpc>
              <a:buClr>
                <a:srgbClr val="FF9900"/>
              </a:buClr>
              <a:buSzPct val="75000"/>
              <a:buFont typeface="Wingdings" pitchFamily="2" charset="2"/>
              <a:buNone/>
              <a:defRPr/>
            </a:pPr>
            <a:r>
              <a:rPr lang="zh-CN" altLang="en-US" sz="900" dirty="0">
                <a:solidFill>
                  <a:srgbClr val="F8F8F8"/>
                </a:solidFill>
                <a:latin typeface="Arial" charset="0"/>
                <a:ea typeface="宋体" charset="-122"/>
              </a:rPr>
              <a:t>颜色</a:t>
            </a:r>
            <a:r>
              <a:rPr lang="en-US" altLang="zh-CN" sz="900" dirty="0">
                <a:solidFill>
                  <a:srgbClr val="F8F8F8"/>
                </a:solidFill>
                <a:latin typeface="Arial" charset="0"/>
                <a:ea typeface="宋体" charset="-122"/>
              </a:rPr>
              <a:t>:</a:t>
            </a:r>
            <a:r>
              <a:rPr lang="zh-CN" altLang="en-US" sz="900" dirty="0">
                <a:solidFill>
                  <a:srgbClr val="F8F8F8"/>
                </a:solidFill>
                <a:latin typeface="Arial" charset="0"/>
                <a:ea typeface="宋体" charset="-122"/>
              </a:rPr>
              <a:t>黑色</a:t>
            </a:r>
          </a:p>
          <a:p>
            <a:pPr algn="r" defTabSz="643957" eaLnBrk="1" hangingPunct="1">
              <a:lnSpc>
                <a:spcPct val="125000"/>
              </a:lnSpc>
              <a:buClr>
                <a:srgbClr val="FF9900"/>
              </a:buClr>
              <a:buSzPct val="75000"/>
              <a:buFont typeface="Wingdings" pitchFamily="2" charset="2"/>
              <a:buNone/>
              <a:defRPr/>
            </a:pPr>
            <a:r>
              <a:rPr lang="zh-CN" altLang="en-US" sz="900" dirty="0">
                <a:solidFill>
                  <a:srgbClr val="F8F8F8"/>
                </a:solidFill>
                <a:latin typeface="Arial" charset="0"/>
                <a:ea typeface="宋体" charset="-122"/>
              </a:rPr>
              <a:t>字体</a:t>
            </a:r>
            <a:r>
              <a:rPr lang="en-US" altLang="zh-CN" sz="900" dirty="0">
                <a:solidFill>
                  <a:srgbClr val="F8F8F8"/>
                </a:solidFill>
                <a:latin typeface="Arial" charset="0"/>
                <a:ea typeface="宋体" charset="-122"/>
              </a:rPr>
              <a:t>:</a:t>
            </a:r>
            <a:r>
              <a:rPr lang="zh-CN" altLang="en-US" sz="900" dirty="0">
                <a:solidFill>
                  <a:srgbClr val="F8F8F8"/>
                </a:solidFill>
                <a:latin typeface="Arial" charset="0"/>
                <a:ea typeface="宋体" charset="-122"/>
              </a:rPr>
              <a:t>细黑体 </a:t>
            </a:r>
          </a:p>
          <a:p>
            <a:pPr algn="r" defTabSz="643957" eaLnBrk="1" hangingPunct="1">
              <a:lnSpc>
                <a:spcPct val="125000"/>
              </a:lnSpc>
              <a:buClr>
                <a:srgbClr val="FF9900"/>
              </a:buClr>
              <a:buSzPct val="75000"/>
              <a:buFont typeface="Wingdings" pitchFamily="2" charset="2"/>
              <a:buNone/>
              <a:defRPr/>
            </a:pPr>
            <a:endParaRPr lang="zh-CN" altLang="en-US" sz="900" dirty="0">
              <a:solidFill>
                <a:srgbClr val="F8F8F8"/>
              </a:solidFill>
              <a:latin typeface="Arial" charset="0"/>
              <a:ea typeface="宋体" charset="-122"/>
            </a:endParaRPr>
          </a:p>
          <a:p>
            <a:pPr algn="r" defTabSz="643957" eaLnBrk="1" hangingPunct="1">
              <a:lnSpc>
                <a:spcPct val="125000"/>
              </a:lnSpc>
              <a:buClr>
                <a:srgbClr val="FF9900"/>
              </a:buClr>
              <a:buSzPct val="75000"/>
              <a:buFont typeface="Wingdings" pitchFamily="2" charset="2"/>
              <a:buNone/>
              <a:defRPr/>
            </a:pPr>
            <a:endParaRPr lang="zh-CN" altLang="en-US" sz="900" dirty="0">
              <a:solidFill>
                <a:srgbClr val="F8F8F8"/>
              </a:solidFill>
              <a:latin typeface="Arial" charset="0"/>
              <a:ea typeface="宋体" charset="-122"/>
            </a:endParaRPr>
          </a:p>
          <a:p>
            <a:pPr algn="r" defTabSz="643957" eaLnBrk="1" hangingPunct="1">
              <a:lnSpc>
                <a:spcPct val="125000"/>
              </a:lnSpc>
              <a:buClr>
                <a:srgbClr val="FF9900"/>
              </a:buClr>
              <a:buSzPct val="75000"/>
              <a:buFont typeface="Wingdings" pitchFamily="2" charset="2"/>
              <a:buNone/>
              <a:defRPr/>
            </a:pPr>
            <a:endParaRPr lang="zh-CN" altLang="en-US" sz="900" dirty="0">
              <a:solidFill>
                <a:srgbClr val="F8F8F8"/>
              </a:solidFill>
              <a:latin typeface="Arial" charset="0"/>
              <a:ea typeface="宋体" charset="-122"/>
            </a:endParaRPr>
          </a:p>
          <a:p>
            <a:pPr algn="r" defTabSz="643957" eaLnBrk="1" hangingPunct="1">
              <a:lnSpc>
                <a:spcPct val="125000"/>
              </a:lnSpc>
              <a:buClr>
                <a:srgbClr val="FF9900"/>
              </a:buClr>
              <a:buSzPct val="75000"/>
              <a:buFont typeface="Wingdings" pitchFamily="2" charset="2"/>
              <a:buNone/>
              <a:defRPr/>
            </a:pPr>
            <a:endParaRPr lang="zh-CN" altLang="en-US" sz="900" dirty="0">
              <a:solidFill>
                <a:srgbClr val="F8F8F8"/>
              </a:solidFill>
              <a:latin typeface="Arial" charset="0"/>
              <a:ea typeface="宋体" charset="-122"/>
            </a:endParaRPr>
          </a:p>
          <a:p>
            <a:pPr algn="r" defTabSz="643957" eaLnBrk="1" hangingPunct="1">
              <a:lnSpc>
                <a:spcPct val="125000"/>
              </a:lnSpc>
              <a:buClr>
                <a:srgbClr val="FF9900"/>
              </a:buClr>
              <a:buSzPct val="75000"/>
              <a:buFont typeface="Wingdings" pitchFamily="2" charset="2"/>
              <a:buNone/>
              <a:defRPr/>
            </a:pPr>
            <a:endParaRPr lang="zh-CN" altLang="en-US" sz="900" dirty="0">
              <a:solidFill>
                <a:srgbClr val="080808"/>
              </a:solidFill>
              <a:latin typeface="Arial" charset="0"/>
              <a:ea typeface="宋体" charset="-122"/>
            </a:endParaRPr>
          </a:p>
        </p:txBody>
      </p:sp>
      <p:sp>
        <p:nvSpPr>
          <p:cNvPr id="54276" name="Rectangle 4"/>
          <p:cNvSpPr>
            <a:spLocks noChangeArrowheads="1"/>
          </p:cNvSpPr>
          <p:nvPr/>
        </p:nvSpPr>
        <p:spPr bwMode="auto">
          <a:xfrm>
            <a:off x="9269148" y="4024314"/>
            <a:ext cx="919570" cy="361607"/>
          </a:xfrm>
          <a:prstGeom prst="rect">
            <a:avLst/>
          </a:prstGeom>
          <a:solidFill>
            <a:schemeClr val="bg1"/>
          </a:solidFill>
          <a:ln w="9525" algn="ctr">
            <a:noFill/>
            <a:miter lim="800000"/>
            <a:headEnd/>
            <a:tailEnd/>
          </a:ln>
          <a:effectLst/>
        </p:spPr>
        <p:txBody>
          <a:bodyPr lIns="68550" tIns="34275" rIns="68550" bIns="34275" anchor="ctr">
            <a:spAutoFit/>
          </a:bodyPr>
          <a:lstStyle/>
          <a:p>
            <a:pPr>
              <a:defRPr/>
            </a:pPr>
            <a:endParaRPr lang="zh-CN" altLang="en-US">
              <a:solidFill>
                <a:srgbClr val="080808"/>
              </a:solidFill>
              <a:latin typeface="Arial" pitchFamily="34" charset="0"/>
            </a:endParaRPr>
          </a:p>
        </p:txBody>
      </p:sp>
      <p:grpSp>
        <p:nvGrpSpPr>
          <p:cNvPr id="2" name="Group 5"/>
          <p:cNvGrpSpPr>
            <a:grpSpLocks/>
          </p:cNvGrpSpPr>
          <p:nvPr/>
        </p:nvGrpSpPr>
        <p:grpSpPr bwMode="auto">
          <a:xfrm>
            <a:off x="9352129" y="3958658"/>
            <a:ext cx="741368" cy="137772"/>
            <a:chOff x="6657" y="3492"/>
            <a:chExt cx="527" cy="121"/>
          </a:xfrm>
        </p:grpSpPr>
        <p:sp>
          <p:nvSpPr>
            <p:cNvPr id="54278" name="Rectangle 6"/>
            <p:cNvSpPr>
              <a:spLocks noChangeArrowheads="1"/>
            </p:cNvSpPr>
            <p:nvPr/>
          </p:nvSpPr>
          <p:spPr bwMode="auto">
            <a:xfrm flipV="1">
              <a:off x="6789" y="3492"/>
              <a:ext cx="132" cy="121"/>
            </a:xfrm>
            <a:prstGeom prst="rect">
              <a:avLst/>
            </a:prstGeom>
            <a:solidFill>
              <a:srgbClr val="FFCC66"/>
            </a:solidFill>
            <a:ln w="9525">
              <a:noFill/>
              <a:miter lim="800000"/>
              <a:headEnd/>
              <a:tailEnd/>
            </a:ln>
            <a:effectLst/>
          </p:spPr>
          <p:txBody>
            <a:bodyPr wrap="none" anchor="ctr"/>
            <a:lstStyle/>
            <a:p>
              <a:pPr>
                <a:defRPr/>
              </a:pPr>
              <a:endParaRPr lang="zh-CN" altLang="en-US">
                <a:solidFill>
                  <a:srgbClr val="080808"/>
                </a:solidFill>
                <a:latin typeface="Arial" pitchFamily="34" charset="0"/>
              </a:endParaRPr>
            </a:p>
          </p:txBody>
        </p:sp>
        <p:sp>
          <p:nvSpPr>
            <p:cNvPr id="54279" name="Rectangle 7"/>
            <p:cNvSpPr>
              <a:spLocks noChangeArrowheads="1"/>
            </p:cNvSpPr>
            <p:nvPr/>
          </p:nvSpPr>
          <p:spPr bwMode="auto">
            <a:xfrm flipV="1">
              <a:off x="6921" y="3492"/>
              <a:ext cx="131" cy="121"/>
            </a:xfrm>
            <a:prstGeom prst="rect">
              <a:avLst/>
            </a:prstGeom>
            <a:solidFill>
              <a:srgbClr val="FF9900"/>
            </a:solidFill>
            <a:ln w="9525">
              <a:noFill/>
              <a:miter lim="800000"/>
              <a:headEnd/>
              <a:tailEnd/>
            </a:ln>
            <a:effectLst/>
          </p:spPr>
          <p:txBody>
            <a:bodyPr wrap="none" anchor="ctr"/>
            <a:lstStyle/>
            <a:p>
              <a:pPr>
                <a:defRPr/>
              </a:pPr>
              <a:endParaRPr lang="zh-CN" altLang="en-US">
                <a:solidFill>
                  <a:srgbClr val="080808"/>
                </a:solidFill>
                <a:latin typeface="Arial" pitchFamily="34" charset="0"/>
              </a:endParaRPr>
            </a:p>
          </p:txBody>
        </p:sp>
        <p:sp>
          <p:nvSpPr>
            <p:cNvPr id="54280" name="Rectangle 8"/>
            <p:cNvSpPr>
              <a:spLocks noChangeArrowheads="1"/>
            </p:cNvSpPr>
            <p:nvPr/>
          </p:nvSpPr>
          <p:spPr bwMode="auto">
            <a:xfrm flipV="1">
              <a:off x="7052" y="3492"/>
              <a:ext cx="132" cy="121"/>
            </a:xfrm>
            <a:prstGeom prst="rect">
              <a:avLst/>
            </a:prstGeom>
            <a:solidFill>
              <a:srgbClr val="99660A"/>
            </a:solidFill>
            <a:ln w="9525">
              <a:noFill/>
              <a:miter lim="800000"/>
              <a:headEnd/>
              <a:tailEnd/>
            </a:ln>
            <a:effectLst/>
          </p:spPr>
          <p:txBody>
            <a:bodyPr wrap="none" anchor="ctr"/>
            <a:lstStyle/>
            <a:p>
              <a:pPr>
                <a:defRPr/>
              </a:pPr>
              <a:endParaRPr lang="zh-CN" altLang="en-US">
                <a:solidFill>
                  <a:srgbClr val="080808"/>
                </a:solidFill>
                <a:latin typeface="Arial" pitchFamily="34" charset="0"/>
              </a:endParaRPr>
            </a:p>
          </p:txBody>
        </p:sp>
        <p:sp>
          <p:nvSpPr>
            <p:cNvPr id="54281" name="Rectangle 9"/>
            <p:cNvSpPr>
              <a:spLocks noChangeArrowheads="1"/>
            </p:cNvSpPr>
            <p:nvPr/>
          </p:nvSpPr>
          <p:spPr bwMode="auto">
            <a:xfrm flipV="1">
              <a:off x="6657" y="3492"/>
              <a:ext cx="132" cy="121"/>
            </a:xfrm>
            <a:prstGeom prst="rect">
              <a:avLst/>
            </a:prstGeom>
            <a:solidFill>
              <a:srgbClr val="FFCC99"/>
            </a:solidFill>
            <a:ln w="9525">
              <a:noFill/>
              <a:miter lim="800000"/>
              <a:headEnd/>
              <a:tailEnd/>
            </a:ln>
            <a:effectLst/>
          </p:spPr>
          <p:txBody>
            <a:bodyPr wrap="none" anchor="ctr"/>
            <a:lstStyle/>
            <a:p>
              <a:pPr>
                <a:defRPr/>
              </a:pPr>
              <a:endParaRPr lang="zh-CN" altLang="en-US">
                <a:solidFill>
                  <a:srgbClr val="080808"/>
                </a:solidFill>
                <a:latin typeface="Arial" pitchFamily="34" charset="0"/>
              </a:endParaRPr>
            </a:p>
          </p:txBody>
        </p:sp>
      </p:grpSp>
      <p:grpSp>
        <p:nvGrpSpPr>
          <p:cNvPr id="3" name="Group 10"/>
          <p:cNvGrpSpPr>
            <a:grpSpLocks/>
          </p:cNvGrpSpPr>
          <p:nvPr/>
        </p:nvGrpSpPr>
        <p:grpSpPr bwMode="auto">
          <a:xfrm>
            <a:off x="9352129" y="4652623"/>
            <a:ext cx="741368" cy="137772"/>
            <a:chOff x="6657" y="4103"/>
            <a:chExt cx="527" cy="121"/>
          </a:xfrm>
        </p:grpSpPr>
        <p:sp>
          <p:nvSpPr>
            <p:cNvPr id="54283" name="Rectangle 11"/>
            <p:cNvSpPr>
              <a:spLocks noChangeArrowheads="1"/>
            </p:cNvSpPr>
            <p:nvPr/>
          </p:nvSpPr>
          <p:spPr bwMode="auto">
            <a:xfrm flipV="1">
              <a:off x="6789" y="4103"/>
              <a:ext cx="132" cy="121"/>
            </a:xfrm>
            <a:prstGeom prst="rect">
              <a:avLst/>
            </a:prstGeom>
            <a:solidFill>
              <a:srgbClr val="99CCFF"/>
            </a:solidFill>
            <a:ln w="9525">
              <a:noFill/>
              <a:miter lim="800000"/>
              <a:headEnd/>
              <a:tailEnd/>
            </a:ln>
            <a:effectLst/>
          </p:spPr>
          <p:txBody>
            <a:bodyPr wrap="none" anchor="ctr"/>
            <a:lstStyle/>
            <a:p>
              <a:pPr>
                <a:defRPr/>
              </a:pPr>
              <a:endParaRPr lang="zh-CN" altLang="en-US">
                <a:solidFill>
                  <a:srgbClr val="080808"/>
                </a:solidFill>
                <a:latin typeface="Arial" pitchFamily="34" charset="0"/>
              </a:endParaRPr>
            </a:p>
          </p:txBody>
        </p:sp>
        <p:sp>
          <p:nvSpPr>
            <p:cNvPr id="54284" name="Rectangle 12"/>
            <p:cNvSpPr>
              <a:spLocks noChangeArrowheads="1"/>
            </p:cNvSpPr>
            <p:nvPr/>
          </p:nvSpPr>
          <p:spPr bwMode="auto">
            <a:xfrm flipV="1">
              <a:off x="6921" y="4103"/>
              <a:ext cx="131" cy="121"/>
            </a:xfrm>
            <a:prstGeom prst="rect">
              <a:avLst/>
            </a:prstGeom>
            <a:solidFill>
              <a:srgbClr val="99CCCC"/>
            </a:solidFill>
            <a:ln w="9525">
              <a:noFill/>
              <a:miter lim="800000"/>
              <a:headEnd/>
              <a:tailEnd/>
            </a:ln>
            <a:effectLst/>
          </p:spPr>
          <p:txBody>
            <a:bodyPr wrap="none" anchor="ctr"/>
            <a:lstStyle/>
            <a:p>
              <a:pPr>
                <a:defRPr/>
              </a:pPr>
              <a:endParaRPr lang="zh-CN" altLang="en-US">
                <a:solidFill>
                  <a:srgbClr val="080808"/>
                </a:solidFill>
                <a:latin typeface="Arial" pitchFamily="34" charset="0"/>
              </a:endParaRPr>
            </a:p>
          </p:txBody>
        </p:sp>
        <p:sp>
          <p:nvSpPr>
            <p:cNvPr id="54285" name="Rectangle 13"/>
            <p:cNvSpPr>
              <a:spLocks noChangeArrowheads="1"/>
            </p:cNvSpPr>
            <p:nvPr/>
          </p:nvSpPr>
          <p:spPr bwMode="auto">
            <a:xfrm flipV="1">
              <a:off x="7052" y="4103"/>
              <a:ext cx="132" cy="121"/>
            </a:xfrm>
            <a:prstGeom prst="rect">
              <a:avLst/>
            </a:prstGeom>
            <a:solidFill>
              <a:srgbClr val="009999"/>
            </a:solidFill>
            <a:ln w="9525">
              <a:noFill/>
              <a:miter lim="800000"/>
              <a:headEnd/>
              <a:tailEnd/>
            </a:ln>
            <a:effectLst/>
          </p:spPr>
          <p:txBody>
            <a:bodyPr wrap="none" anchor="ctr"/>
            <a:lstStyle/>
            <a:p>
              <a:pPr>
                <a:defRPr/>
              </a:pPr>
              <a:endParaRPr lang="zh-CN" altLang="en-US">
                <a:solidFill>
                  <a:srgbClr val="080808"/>
                </a:solidFill>
                <a:latin typeface="Arial" pitchFamily="34" charset="0"/>
              </a:endParaRPr>
            </a:p>
          </p:txBody>
        </p:sp>
        <p:sp>
          <p:nvSpPr>
            <p:cNvPr id="54286" name="Rectangle 14"/>
            <p:cNvSpPr>
              <a:spLocks noChangeArrowheads="1"/>
            </p:cNvSpPr>
            <p:nvPr/>
          </p:nvSpPr>
          <p:spPr bwMode="auto">
            <a:xfrm flipV="1">
              <a:off x="6657" y="4103"/>
              <a:ext cx="132" cy="121"/>
            </a:xfrm>
            <a:prstGeom prst="rect">
              <a:avLst/>
            </a:prstGeom>
            <a:solidFill>
              <a:srgbClr val="CCCCFF"/>
            </a:solidFill>
            <a:ln w="9525">
              <a:noFill/>
              <a:miter lim="800000"/>
              <a:headEnd/>
              <a:tailEnd/>
            </a:ln>
            <a:effectLst/>
          </p:spPr>
          <p:txBody>
            <a:bodyPr wrap="none" anchor="ctr"/>
            <a:lstStyle/>
            <a:p>
              <a:pPr>
                <a:defRPr/>
              </a:pPr>
              <a:endParaRPr lang="zh-CN" altLang="en-US">
                <a:solidFill>
                  <a:srgbClr val="080808"/>
                </a:solidFill>
                <a:latin typeface="Arial" pitchFamily="34" charset="0"/>
              </a:endParaRPr>
            </a:p>
          </p:txBody>
        </p:sp>
      </p:grpSp>
      <p:grpSp>
        <p:nvGrpSpPr>
          <p:cNvPr id="4" name="Group 15"/>
          <p:cNvGrpSpPr>
            <a:grpSpLocks/>
          </p:cNvGrpSpPr>
          <p:nvPr/>
        </p:nvGrpSpPr>
        <p:grpSpPr bwMode="auto">
          <a:xfrm>
            <a:off x="9352129" y="4837340"/>
            <a:ext cx="741368" cy="136752"/>
            <a:chOff x="6657" y="4266"/>
            <a:chExt cx="527" cy="121"/>
          </a:xfrm>
        </p:grpSpPr>
        <p:sp>
          <p:nvSpPr>
            <p:cNvPr id="54288" name="Rectangle 16"/>
            <p:cNvSpPr>
              <a:spLocks noChangeArrowheads="1"/>
            </p:cNvSpPr>
            <p:nvPr/>
          </p:nvSpPr>
          <p:spPr bwMode="auto">
            <a:xfrm flipV="1">
              <a:off x="6789" y="4266"/>
              <a:ext cx="132" cy="121"/>
            </a:xfrm>
            <a:prstGeom prst="rect">
              <a:avLst/>
            </a:prstGeom>
            <a:solidFill>
              <a:srgbClr val="99CCCC"/>
            </a:solidFill>
            <a:ln w="9525">
              <a:noFill/>
              <a:miter lim="800000"/>
              <a:headEnd/>
              <a:tailEnd/>
            </a:ln>
            <a:effectLst/>
          </p:spPr>
          <p:txBody>
            <a:bodyPr wrap="none" anchor="ctr"/>
            <a:lstStyle/>
            <a:p>
              <a:pPr>
                <a:defRPr/>
              </a:pPr>
              <a:endParaRPr lang="zh-CN" altLang="en-US">
                <a:solidFill>
                  <a:srgbClr val="080808"/>
                </a:solidFill>
                <a:latin typeface="Arial" pitchFamily="34" charset="0"/>
              </a:endParaRPr>
            </a:p>
          </p:txBody>
        </p:sp>
        <p:sp>
          <p:nvSpPr>
            <p:cNvPr id="54289" name="Rectangle 17"/>
            <p:cNvSpPr>
              <a:spLocks noChangeArrowheads="1"/>
            </p:cNvSpPr>
            <p:nvPr/>
          </p:nvSpPr>
          <p:spPr bwMode="auto">
            <a:xfrm flipV="1">
              <a:off x="6921" y="4266"/>
              <a:ext cx="131" cy="121"/>
            </a:xfrm>
            <a:prstGeom prst="rect">
              <a:avLst/>
            </a:prstGeom>
            <a:solidFill>
              <a:srgbClr val="0099CC"/>
            </a:solidFill>
            <a:ln w="9525">
              <a:noFill/>
              <a:miter lim="800000"/>
              <a:headEnd/>
              <a:tailEnd/>
            </a:ln>
            <a:effectLst/>
          </p:spPr>
          <p:txBody>
            <a:bodyPr wrap="none" anchor="ctr"/>
            <a:lstStyle/>
            <a:p>
              <a:pPr>
                <a:defRPr/>
              </a:pPr>
              <a:endParaRPr lang="zh-CN" altLang="en-US">
                <a:solidFill>
                  <a:srgbClr val="080808"/>
                </a:solidFill>
                <a:latin typeface="Arial" pitchFamily="34" charset="0"/>
              </a:endParaRPr>
            </a:p>
          </p:txBody>
        </p:sp>
        <p:sp>
          <p:nvSpPr>
            <p:cNvPr id="54290" name="Rectangle 18"/>
            <p:cNvSpPr>
              <a:spLocks noChangeArrowheads="1"/>
            </p:cNvSpPr>
            <p:nvPr/>
          </p:nvSpPr>
          <p:spPr bwMode="auto">
            <a:xfrm flipV="1">
              <a:off x="7052" y="4266"/>
              <a:ext cx="132" cy="121"/>
            </a:xfrm>
            <a:prstGeom prst="rect">
              <a:avLst/>
            </a:prstGeom>
            <a:solidFill>
              <a:srgbClr val="006699"/>
            </a:solidFill>
            <a:ln w="9525">
              <a:noFill/>
              <a:miter lim="800000"/>
              <a:headEnd/>
              <a:tailEnd/>
            </a:ln>
            <a:effectLst/>
          </p:spPr>
          <p:txBody>
            <a:bodyPr wrap="none" anchor="ctr"/>
            <a:lstStyle/>
            <a:p>
              <a:pPr>
                <a:defRPr/>
              </a:pPr>
              <a:endParaRPr lang="zh-CN" altLang="en-US">
                <a:solidFill>
                  <a:srgbClr val="080808"/>
                </a:solidFill>
                <a:latin typeface="Arial" pitchFamily="34" charset="0"/>
              </a:endParaRPr>
            </a:p>
          </p:txBody>
        </p:sp>
        <p:sp>
          <p:nvSpPr>
            <p:cNvPr id="54291" name="Rectangle 19"/>
            <p:cNvSpPr>
              <a:spLocks noChangeArrowheads="1"/>
            </p:cNvSpPr>
            <p:nvPr/>
          </p:nvSpPr>
          <p:spPr bwMode="auto">
            <a:xfrm flipV="1">
              <a:off x="6657" y="4266"/>
              <a:ext cx="132" cy="121"/>
            </a:xfrm>
            <a:prstGeom prst="rect">
              <a:avLst/>
            </a:prstGeom>
            <a:solidFill>
              <a:srgbClr val="CCFF99"/>
            </a:solidFill>
            <a:ln w="9525">
              <a:noFill/>
              <a:miter lim="800000"/>
              <a:headEnd/>
              <a:tailEnd/>
            </a:ln>
            <a:effectLst/>
          </p:spPr>
          <p:txBody>
            <a:bodyPr wrap="none" anchor="ctr"/>
            <a:lstStyle/>
            <a:p>
              <a:pPr>
                <a:defRPr/>
              </a:pPr>
              <a:endParaRPr lang="zh-CN" altLang="en-US">
                <a:solidFill>
                  <a:srgbClr val="080808"/>
                </a:solidFill>
                <a:latin typeface="Arial" pitchFamily="34" charset="0"/>
              </a:endParaRPr>
            </a:p>
          </p:txBody>
        </p:sp>
      </p:grpSp>
      <p:grpSp>
        <p:nvGrpSpPr>
          <p:cNvPr id="5" name="Group 20"/>
          <p:cNvGrpSpPr>
            <a:grpSpLocks/>
          </p:cNvGrpSpPr>
          <p:nvPr/>
        </p:nvGrpSpPr>
        <p:grpSpPr bwMode="auto">
          <a:xfrm>
            <a:off x="9352129" y="4145424"/>
            <a:ext cx="741368" cy="137773"/>
            <a:chOff x="6657" y="3656"/>
            <a:chExt cx="527" cy="121"/>
          </a:xfrm>
        </p:grpSpPr>
        <p:sp>
          <p:nvSpPr>
            <p:cNvPr id="54293" name="Rectangle 21"/>
            <p:cNvSpPr>
              <a:spLocks noChangeArrowheads="1"/>
            </p:cNvSpPr>
            <p:nvPr/>
          </p:nvSpPr>
          <p:spPr bwMode="auto">
            <a:xfrm flipV="1">
              <a:off x="6657" y="3656"/>
              <a:ext cx="132" cy="121"/>
            </a:xfrm>
            <a:prstGeom prst="rect">
              <a:avLst/>
            </a:prstGeom>
            <a:solidFill>
              <a:srgbClr val="CCCCCC"/>
            </a:solidFill>
            <a:ln w="9525">
              <a:noFill/>
              <a:miter lim="800000"/>
              <a:headEnd/>
              <a:tailEnd/>
            </a:ln>
            <a:effectLst/>
          </p:spPr>
          <p:txBody>
            <a:bodyPr wrap="none" anchor="ctr"/>
            <a:lstStyle/>
            <a:p>
              <a:pPr>
                <a:defRPr/>
              </a:pPr>
              <a:endParaRPr lang="zh-CN" altLang="en-US">
                <a:solidFill>
                  <a:srgbClr val="080808"/>
                </a:solidFill>
                <a:latin typeface="Arial" pitchFamily="34" charset="0"/>
              </a:endParaRPr>
            </a:p>
          </p:txBody>
        </p:sp>
        <p:sp>
          <p:nvSpPr>
            <p:cNvPr id="54294" name="Rectangle 22"/>
            <p:cNvSpPr>
              <a:spLocks noChangeArrowheads="1"/>
            </p:cNvSpPr>
            <p:nvPr/>
          </p:nvSpPr>
          <p:spPr bwMode="auto">
            <a:xfrm flipV="1">
              <a:off x="6789" y="3656"/>
              <a:ext cx="132" cy="121"/>
            </a:xfrm>
            <a:prstGeom prst="rect">
              <a:avLst/>
            </a:prstGeom>
            <a:solidFill>
              <a:srgbClr val="FF9900"/>
            </a:solidFill>
            <a:ln w="9525">
              <a:noFill/>
              <a:miter lim="800000"/>
              <a:headEnd/>
              <a:tailEnd/>
            </a:ln>
            <a:effectLst/>
          </p:spPr>
          <p:txBody>
            <a:bodyPr wrap="none" anchor="ctr"/>
            <a:lstStyle/>
            <a:p>
              <a:pPr>
                <a:defRPr/>
              </a:pPr>
              <a:endParaRPr lang="zh-CN" altLang="en-US">
                <a:solidFill>
                  <a:srgbClr val="080808"/>
                </a:solidFill>
                <a:latin typeface="Arial" pitchFamily="34" charset="0"/>
              </a:endParaRPr>
            </a:p>
          </p:txBody>
        </p:sp>
        <p:sp>
          <p:nvSpPr>
            <p:cNvPr id="54295" name="Rectangle 23"/>
            <p:cNvSpPr>
              <a:spLocks noChangeArrowheads="1"/>
            </p:cNvSpPr>
            <p:nvPr/>
          </p:nvSpPr>
          <p:spPr bwMode="auto">
            <a:xfrm flipV="1">
              <a:off x="6921" y="3656"/>
              <a:ext cx="131" cy="121"/>
            </a:xfrm>
            <a:prstGeom prst="rect">
              <a:avLst/>
            </a:prstGeom>
            <a:solidFill>
              <a:srgbClr val="990000"/>
            </a:solidFill>
            <a:ln w="9525">
              <a:noFill/>
              <a:miter lim="800000"/>
              <a:headEnd/>
              <a:tailEnd/>
            </a:ln>
            <a:effectLst/>
          </p:spPr>
          <p:txBody>
            <a:bodyPr wrap="none" anchor="ctr"/>
            <a:lstStyle/>
            <a:p>
              <a:pPr>
                <a:defRPr/>
              </a:pPr>
              <a:endParaRPr lang="zh-CN" altLang="en-US">
                <a:solidFill>
                  <a:srgbClr val="080808"/>
                </a:solidFill>
                <a:latin typeface="Arial" pitchFamily="34" charset="0"/>
              </a:endParaRPr>
            </a:p>
          </p:txBody>
        </p:sp>
        <p:sp>
          <p:nvSpPr>
            <p:cNvPr id="54296" name="Rectangle 24"/>
            <p:cNvSpPr>
              <a:spLocks noChangeArrowheads="1"/>
            </p:cNvSpPr>
            <p:nvPr/>
          </p:nvSpPr>
          <p:spPr bwMode="auto">
            <a:xfrm flipV="1">
              <a:off x="7052" y="3656"/>
              <a:ext cx="132" cy="121"/>
            </a:xfrm>
            <a:prstGeom prst="rect">
              <a:avLst/>
            </a:prstGeom>
            <a:solidFill>
              <a:schemeClr val="tx1"/>
            </a:solidFill>
            <a:ln w="9525">
              <a:noFill/>
              <a:miter lim="800000"/>
              <a:headEnd/>
              <a:tailEnd/>
            </a:ln>
            <a:effectLst/>
          </p:spPr>
          <p:txBody>
            <a:bodyPr wrap="none" anchor="ctr"/>
            <a:lstStyle/>
            <a:p>
              <a:pPr>
                <a:defRPr/>
              </a:pPr>
              <a:endParaRPr lang="zh-CN" altLang="en-US">
                <a:solidFill>
                  <a:srgbClr val="080808"/>
                </a:solidFill>
                <a:latin typeface="Arial" pitchFamily="34" charset="0"/>
              </a:endParaRPr>
            </a:p>
          </p:txBody>
        </p:sp>
      </p:grpSp>
      <p:grpSp>
        <p:nvGrpSpPr>
          <p:cNvPr id="6" name="Group 25"/>
          <p:cNvGrpSpPr>
            <a:grpSpLocks/>
          </p:cNvGrpSpPr>
          <p:nvPr/>
        </p:nvGrpSpPr>
        <p:grpSpPr bwMode="auto">
          <a:xfrm>
            <a:off x="9352129" y="4468927"/>
            <a:ext cx="741368" cy="136752"/>
            <a:chOff x="6657" y="3941"/>
            <a:chExt cx="527" cy="121"/>
          </a:xfrm>
        </p:grpSpPr>
        <p:sp>
          <p:nvSpPr>
            <p:cNvPr id="54298" name="Rectangle 26"/>
            <p:cNvSpPr>
              <a:spLocks noChangeArrowheads="1"/>
            </p:cNvSpPr>
            <p:nvPr/>
          </p:nvSpPr>
          <p:spPr bwMode="auto">
            <a:xfrm flipV="1">
              <a:off x="6789" y="3941"/>
              <a:ext cx="132" cy="121"/>
            </a:xfrm>
            <a:prstGeom prst="rect">
              <a:avLst/>
            </a:prstGeom>
            <a:solidFill>
              <a:srgbClr val="CCFF99"/>
            </a:solidFill>
            <a:ln w="9525">
              <a:noFill/>
              <a:miter lim="800000"/>
              <a:headEnd/>
              <a:tailEnd/>
            </a:ln>
            <a:effectLst/>
          </p:spPr>
          <p:txBody>
            <a:bodyPr wrap="none" anchor="ctr"/>
            <a:lstStyle/>
            <a:p>
              <a:pPr>
                <a:defRPr/>
              </a:pPr>
              <a:endParaRPr lang="zh-CN" altLang="en-US">
                <a:solidFill>
                  <a:srgbClr val="080808"/>
                </a:solidFill>
                <a:latin typeface="Arial" pitchFamily="34" charset="0"/>
              </a:endParaRPr>
            </a:p>
          </p:txBody>
        </p:sp>
        <p:sp>
          <p:nvSpPr>
            <p:cNvPr id="54299" name="Rectangle 27"/>
            <p:cNvSpPr>
              <a:spLocks noChangeArrowheads="1"/>
            </p:cNvSpPr>
            <p:nvPr/>
          </p:nvSpPr>
          <p:spPr bwMode="auto">
            <a:xfrm flipV="1">
              <a:off x="6921" y="3941"/>
              <a:ext cx="131" cy="121"/>
            </a:xfrm>
            <a:prstGeom prst="rect">
              <a:avLst/>
            </a:prstGeom>
            <a:solidFill>
              <a:srgbClr val="669900"/>
            </a:solidFill>
            <a:ln w="9525">
              <a:noFill/>
              <a:miter lim="800000"/>
              <a:headEnd/>
              <a:tailEnd/>
            </a:ln>
            <a:effectLst/>
          </p:spPr>
          <p:txBody>
            <a:bodyPr wrap="none" anchor="ctr"/>
            <a:lstStyle/>
            <a:p>
              <a:pPr>
                <a:defRPr/>
              </a:pPr>
              <a:endParaRPr lang="zh-CN" altLang="en-US">
                <a:solidFill>
                  <a:srgbClr val="080808"/>
                </a:solidFill>
                <a:latin typeface="Arial" pitchFamily="34" charset="0"/>
              </a:endParaRPr>
            </a:p>
          </p:txBody>
        </p:sp>
        <p:sp>
          <p:nvSpPr>
            <p:cNvPr id="54300" name="Rectangle 28"/>
            <p:cNvSpPr>
              <a:spLocks noChangeArrowheads="1"/>
            </p:cNvSpPr>
            <p:nvPr/>
          </p:nvSpPr>
          <p:spPr bwMode="auto">
            <a:xfrm flipV="1">
              <a:off x="7052" y="3941"/>
              <a:ext cx="132" cy="121"/>
            </a:xfrm>
            <a:prstGeom prst="rect">
              <a:avLst/>
            </a:prstGeom>
            <a:solidFill>
              <a:schemeClr val="tx1"/>
            </a:solidFill>
            <a:ln w="9525">
              <a:noFill/>
              <a:miter lim="800000"/>
              <a:headEnd/>
              <a:tailEnd/>
            </a:ln>
            <a:effectLst/>
          </p:spPr>
          <p:txBody>
            <a:bodyPr wrap="none" anchor="ctr"/>
            <a:lstStyle/>
            <a:p>
              <a:pPr>
                <a:defRPr/>
              </a:pPr>
              <a:endParaRPr lang="zh-CN" altLang="en-US">
                <a:solidFill>
                  <a:srgbClr val="080808"/>
                </a:solidFill>
                <a:latin typeface="Arial" pitchFamily="34" charset="0"/>
              </a:endParaRPr>
            </a:p>
          </p:txBody>
        </p:sp>
        <p:sp>
          <p:nvSpPr>
            <p:cNvPr id="54301" name="Rectangle 29"/>
            <p:cNvSpPr>
              <a:spLocks noChangeArrowheads="1"/>
            </p:cNvSpPr>
            <p:nvPr/>
          </p:nvSpPr>
          <p:spPr bwMode="auto">
            <a:xfrm flipV="1">
              <a:off x="6657" y="3941"/>
              <a:ext cx="132" cy="121"/>
            </a:xfrm>
            <a:prstGeom prst="rect">
              <a:avLst/>
            </a:prstGeom>
            <a:solidFill>
              <a:srgbClr val="CCCCCC"/>
            </a:solidFill>
            <a:ln w="9525">
              <a:noFill/>
              <a:miter lim="800000"/>
              <a:headEnd/>
              <a:tailEnd/>
            </a:ln>
            <a:effectLst/>
          </p:spPr>
          <p:txBody>
            <a:bodyPr wrap="none" anchor="ctr"/>
            <a:lstStyle/>
            <a:p>
              <a:pPr>
                <a:defRPr/>
              </a:pPr>
              <a:endParaRPr lang="zh-CN" altLang="en-US">
                <a:solidFill>
                  <a:srgbClr val="080808"/>
                </a:solidFill>
                <a:latin typeface="Arial" pitchFamily="34" charset="0"/>
              </a:endParaRPr>
            </a:p>
          </p:txBody>
        </p:sp>
      </p:grpSp>
      <p:grpSp>
        <p:nvGrpSpPr>
          <p:cNvPr id="7" name="Group 30"/>
          <p:cNvGrpSpPr>
            <a:grpSpLocks/>
          </p:cNvGrpSpPr>
          <p:nvPr/>
        </p:nvGrpSpPr>
        <p:grpSpPr bwMode="auto">
          <a:xfrm>
            <a:off x="9352129" y="5023077"/>
            <a:ext cx="741368" cy="136752"/>
            <a:chOff x="6657" y="4430"/>
            <a:chExt cx="527" cy="121"/>
          </a:xfrm>
        </p:grpSpPr>
        <p:sp>
          <p:nvSpPr>
            <p:cNvPr id="54303" name="Rectangle 31"/>
            <p:cNvSpPr>
              <a:spLocks noChangeArrowheads="1"/>
            </p:cNvSpPr>
            <p:nvPr/>
          </p:nvSpPr>
          <p:spPr bwMode="auto">
            <a:xfrm flipV="1">
              <a:off x="6789" y="4430"/>
              <a:ext cx="132" cy="121"/>
            </a:xfrm>
            <a:prstGeom prst="rect">
              <a:avLst/>
            </a:prstGeom>
            <a:solidFill>
              <a:schemeClr val="hlink"/>
            </a:solidFill>
            <a:ln w="9525">
              <a:noFill/>
              <a:miter lim="800000"/>
              <a:headEnd/>
              <a:tailEnd/>
            </a:ln>
            <a:effectLst/>
          </p:spPr>
          <p:txBody>
            <a:bodyPr wrap="none" anchor="ctr"/>
            <a:lstStyle/>
            <a:p>
              <a:pPr>
                <a:defRPr/>
              </a:pPr>
              <a:endParaRPr lang="zh-CN" altLang="en-US">
                <a:solidFill>
                  <a:srgbClr val="080808"/>
                </a:solidFill>
                <a:latin typeface="Arial" pitchFamily="34" charset="0"/>
              </a:endParaRPr>
            </a:p>
          </p:txBody>
        </p:sp>
        <p:sp>
          <p:nvSpPr>
            <p:cNvPr id="54304" name="Rectangle 32"/>
            <p:cNvSpPr>
              <a:spLocks noChangeArrowheads="1"/>
            </p:cNvSpPr>
            <p:nvPr/>
          </p:nvSpPr>
          <p:spPr bwMode="auto">
            <a:xfrm flipV="1">
              <a:off x="6921" y="4430"/>
              <a:ext cx="131" cy="121"/>
            </a:xfrm>
            <a:prstGeom prst="rect">
              <a:avLst/>
            </a:prstGeom>
            <a:solidFill>
              <a:srgbClr val="006699"/>
            </a:solidFill>
            <a:ln w="9525">
              <a:noFill/>
              <a:miter lim="800000"/>
              <a:headEnd/>
              <a:tailEnd/>
            </a:ln>
            <a:effectLst/>
          </p:spPr>
          <p:txBody>
            <a:bodyPr wrap="none" anchor="ctr"/>
            <a:lstStyle/>
            <a:p>
              <a:pPr>
                <a:defRPr/>
              </a:pPr>
              <a:endParaRPr lang="zh-CN" altLang="en-US">
                <a:solidFill>
                  <a:srgbClr val="080808"/>
                </a:solidFill>
                <a:latin typeface="Arial" pitchFamily="34" charset="0"/>
              </a:endParaRPr>
            </a:p>
          </p:txBody>
        </p:sp>
        <p:sp>
          <p:nvSpPr>
            <p:cNvPr id="54305" name="Rectangle 33"/>
            <p:cNvSpPr>
              <a:spLocks noChangeArrowheads="1"/>
            </p:cNvSpPr>
            <p:nvPr/>
          </p:nvSpPr>
          <p:spPr bwMode="auto">
            <a:xfrm flipV="1">
              <a:off x="7052" y="4430"/>
              <a:ext cx="132" cy="121"/>
            </a:xfrm>
            <a:prstGeom prst="rect">
              <a:avLst/>
            </a:prstGeom>
            <a:solidFill>
              <a:schemeClr val="tx1"/>
            </a:solidFill>
            <a:ln w="9525">
              <a:noFill/>
              <a:miter lim="800000"/>
              <a:headEnd/>
              <a:tailEnd/>
            </a:ln>
            <a:effectLst/>
          </p:spPr>
          <p:txBody>
            <a:bodyPr wrap="none" anchor="ctr"/>
            <a:lstStyle/>
            <a:p>
              <a:pPr>
                <a:defRPr/>
              </a:pPr>
              <a:endParaRPr lang="zh-CN" altLang="en-US">
                <a:solidFill>
                  <a:srgbClr val="080808"/>
                </a:solidFill>
                <a:latin typeface="Arial" pitchFamily="34" charset="0"/>
              </a:endParaRPr>
            </a:p>
          </p:txBody>
        </p:sp>
        <p:sp>
          <p:nvSpPr>
            <p:cNvPr id="54306" name="Rectangle 34"/>
            <p:cNvSpPr>
              <a:spLocks noChangeArrowheads="1"/>
            </p:cNvSpPr>
            <p:nvPr/>
          </p:nvSpPr>
          <p:spPr bwMode="auto">
            <a:xfrm flipV="1">
              <a:off x="6657" y="4430"/>
              <a:ext cx="132" cy="121"/>
            </a:xfrm>
            <a:prstGeom prst="rect">
              <a:avLst/>
            </a:prstGeom>
            <a:solidFill>
              <a:srgbClr val="99CCFF"/>
            </a:solidFill>
            <a:ln w="9525">
              <a:noFill/>
              <a:miter lim="800000"/>
              <a:headEnd/>
              <a:tailEnd/>
            </a:ln>
            <a:effectLst/>
          </p:spPr>
          <p:txBody>
            <a:bodyPr wrap="none" anchor="ctr"/>
            <a:lstStyle/>
            <a:p>
              <a:pPr>
                <a:defRPr/>
              </a:pPr>
              <a:endParaRPr lang="zh-CN" altLang="en-US">
                <a:solidFill>
                  <a:srgbClr val="080808"/>
                </a:solidFill>
                <a:latin typeface="Arial" pitchFamily="34" charset="0"/>
              </a:endParaRPr>
            </a:p>
          </p:txBody>
        </p:sp>
      </p:grpSp>
      <p:grpSp>
        <p:nvGrpSpPr>
          <p:cNvPr id="8" name="Group 35"/>
          <p:cNvGrpSpPr>
            <a:grpSpLocks/>
          </p:cNvGrpSpPr>
          <p:nvPr/>
        </p:nvGrpSpPr>
        <p:grpSpPr bwMode="auto">
          <a:xfrm>
            <a:off x="9352129" y="3773949"/>
            <a:ext cx="741368" cy="138793"/>
            <a:chOff x="6657" y="3329"/>
            <a:chExt cx="527" cy="122"/>
          </a:xfrm>
        </p:grpSpPr>
        <p:sp>
          <p:nvSpPr>
            <p:cNvPr id="54308" name="Rectangle 36"/>
            <p:cNvSpPr>
              <a:spLocks noChangeArrowheads="1"/>
            </p:cNvSpPr>
            <p:nvPr/>
          </p:nvSpPr>
          <p:spPr bwMode="auto">
            <a:xfrm flipV="1">
              <a:off x="6789" y="3329"/>
              <a:ext cx="132" cy="122"/>
            </a:xfrm>
            <a:prstGeom prst="rect">
              <a:avLst/>
            </a:prstGeom>
            <a:solidFill>
              <a:srgbClr val="FF9900"/>
            </a:solidFill>
            <a:ln w="9525">
              <a:noFill/>
              <a:miter lim="800000"/>
              <a:headEnd/>
              <a:tailEnd/>
            </a:ln>
            <a:effectLst/>
          </p:spPr>
          <p:txBody>
            <a:bodyPr wrap="none" anchor="ctr"/>
            <a:lstStyle/>
            <a:p>
              <a:pPr>
                <a:defRPr/>
              </a:pPr>
              <a:endParaRPr lang="zh-CN" altLang="en-US">
                <a:solidFill>
                  <a:srgbClr val="080808"/>
                </a:solidFill>
                <a:latin typeface="Arial" pitchFamily="34" charset="0"/>
              </a:endParaRPr>
            </a:p>
          </p:txBody>
        </p:sp>
        <p:sp>
          <p:nvSpPr>
            <p:cNvPr id="54309" name="Rectangle 37"/>
            <p:cNvSpPr>
              <a:spLocks noChangeArrowheads="1"/>
            </p:cNvSpPr>
            <p:nvPr/>
          </p:nvSpPr>
          <p:spPr bwMode="auto">
            <a:xfrm flipV="1">
              <a:off x="6921" y="3329"/>
              <a:ext cx="131" cy="122"/>
            </a:xfrm>
            <a:prstGeom prst="rect">
              <a:avLst/>
            </a:prstGeom>
            <a:solidFill>
              <a:srgbClr val="99660A"/>
            </a:solidFill>
            <a:ln w="9525">
              <a:noFill/>
              <a:miter lim="800000"/>
              <a:headEnd/>
              <a:tailEnd/>
            </a:ln>
            <a:effectLst/>
          </p:spPr>
          <p:txBody>
            <a:bodyPr wrap="none" anchor="ctr"/>
            <a:lstStyle/>
            <a:p>
              <a:pPr>
                <a:defRPr/>
              </a:pPr>
              <a:endParaRPr lang="zh-CN" altLang="en-US">
                <a:solidFill>
                  <a:srgbClr val="080808"/>
                </a:solidFill>
                <a:latin typeface="Arial" pitchFamily="34" charset="0"/>
              </a:endParaRPr>
            </a:p>
          </p:txBody>
        </p:sp>
        <p:sp>
          <p:nvSpPr>
            <p:cNvPr id="54310" name="Rectangle 38"/>
            <p:cNvSpPr>
              <a:spLocks noChangeArrowheads="1"/>
            </p:cNvSpPr>
            <p:nvPr/>
          </p:nvSpPr>
          <p:spPr bwMode="auto">
            <a:xfrm flipV="1">
              <a:off x="7052" y="3329"/>
              <a:ext cx="132" cy="122"/>
            </a:xfrm>
            <a:prstGeom prst="rect">
              <a:avLst/>
            </a:prstGeom>
            <a:solidFill>
              <a:srgbClr val="990000"/>
            </a:solidFill>
            <a:ln w="9525">
              <a:noFill/>
              <a:miter lim="800000"/>
              <a:headEnd/>
              <a:tailEnd/>
            </a:ln>
            <a:effectLst/>
          </p:spPr>
          <p:txBody>
            <a:bodyPr wrap="none" anchor="ctr"/>
            <a:lstStyle/>
            <a:p>
              <a:pPr>
                <a:defRPr/>
              </a:pPr>
              <a:endParaRPr lang="zh-CN" altLang="en-US">
                <a:solidFill>
                  <a:srgbClr val="080808"/>
                </a:solidFill>
                <a:latin typeface="Arial" pitchFamily="34" charset="0"/>
              </a:endParaRPr>
            </a:p>
          </p:txBody>
        </p:sp>
        <p:sp>
          <p:nvSpPr>
            <p:cNvPr id="54311" name="Rectangle 39"/>
            <p:cNvSpPr>
              <a:spLocks noChangeArrowheads="1"/>
            </p:cNvSpPr>
            <p:nvPr/>
          </p:nvSpPr>
          <p:spPr bwMode="auto">
            <a:xfrm flipV="1">
              <a:off x="6657" y="3329"/>
              <a:ext cx="132" cy="122"/>
            </a:xfrm>
            <a:prstGeom prst="rect">
              <a:avLst/>
            </a:prstGeom>
            <a:solidFill>
              <a:srgbClr val="FFCC99"/>
            </a:solidFill>
            <a:ln w="9525">
              <a:noFill/>
              <a:miter lim="800000"/>
              <a:headEnd/>
              <a:tailEnd/>
            </a:ln>
            <a:effectLst/>
          </p:spPr>
          <p:txBody>
            <a:bodyPr wrap="none" anchor="ctr"/>
            <a:lstStyle/>
            <a:p>
              <a:pPr>
                <a:defRPr/>
              </a:pPr>
              <a:endParaRPr lang="zh-CN" altLang="en-US">
                <a:solidFill>
                  <a:srgbClr val="080808"/>
                </a:solidFill>
                <a:latin typeface="Arial" pitchFamily="34" charset="0"/>
              </a:endParaRPr>
            </a:p>
          </p:txBody>
        </p:sp>
      </p:grpSp>
      <p:grpSp>
        <p:nvGrpSpPr>
          <p:cNvPr id="9" name="Group 40"/>
          <p:cNvGrpSpPr>
            <a:grpSpLocks/>
          </p:cNvGrpSpPr>
          <p:nvPr/>
        </p:nvGrpSpPr>
        <p:grpSpPr bwMode="auto">
          <a:xfrm>
            <a:off x="9352129" y="3450432"/>
            <a:ext cx="741368" cy="136752"/>
            <a:chOff x="6657" y="3043"/>
            <a:chExt cx="527" cy="121"/>
          </a:xfrm>
        </p:grpSpPr>
        <p:sp>
          <p:nvSpPr>
            <p:cNvPr id="54313" name="Rectangle 41"/>
            <p:cNvSpPr>
              <a:spLocks noChangeArrowheads="1"/>
            </p:cNvSpPr>
            <p:nvPr/>
          </p:nvSpPr>
          <p:spPr bwMode="auto">
            <a:xfrm flipV="1">
              <a:off x="6921" y="3043"/>
              <a:ext cx="131" cy="121"/>
            </a:xfrm>
            <a:prstGeom prst="rect">
              <a:avLst/>
            </a:prstGeom>
            <a:solidFill>
              <a:srgbClr val="FF9900"/>
            </a:solidFill>
            <a:ln w="9525">
              <a:noFill/>
              <a:miter lim="800000"/>
              <a:headEnd/>
              <a:tailEnd/>
            </a:ln>
            <a:effectLst/>
          </p:spPr>
          <p:txBody>
            <a:bodyPr wrap="none" anchor="ctr"/>
            <a:lstStyle/>
            <a:p>
              <a:pPr>
                <a:defRPr/>
              </a:pPr>
              <a:endParaRPr lang="zh-CN" altLang="en-US">
                <a:solidFill>
                  <a:srgbClr val="080808"/>
                </a:solidFill>
                <a:latin typeface="Arial" pitchFamily="34" charset="0"/>
              </a:endParaRPr>
            </a:p>
          </p:txBody>
        </p:sp>
        <p:sp>
          <p:nvSpPr>
            <p:cNvPr id="54314" name="Rectangle 42"/>
            <p:cNvSpPr>
              <a:spLocks noChangeArrowheads="1"/>
            </p:cNvSpPr>
            <p:nvPr/>
          </p:nvSpPr>
          <p:spPr bwMode="auto">
            <a:xfrm flipV="1">
              <a:off x="7052" y="3043"/>
              <a:ext cx="132" cy="121"/>
            </a:xfrm>
            <a:prstGeom prst="rect">
              <a:avLst/>
            </a:prstGeom>
            <a:solidFill>
              <a:srgbClr val="CCCCCC"/>
            </a:solidFill>
            <a:ln w="9525">
              <a:noFill/>
              <a:miter lim="800000"/>
              <a:headEnd/>
              <a:tailEnd/>
            </a:ln>
            <a:effectLst/>
          </p:spPr>
          <p:txBody>
            <a:bodyPr wrap="none" anchor="ctr"/>
            <a:lstStyle/>
            <a:p>
              <a:pPr>
                <a:defRPr/>
              </a:pPr>
              <a:endParaRPr lang="zh-CN" altLang="en-US">
                <a:solidFill>
                  <a:srgbClr val="080808"/>
                </a:solidFill>
                <a:latin typeface="Arial" pitchFamily="34" charset="0"/>
              </a:endParaRPr>
            </a:p>
          </p:txBody>
        </p:sp>
        <p:sp>
          <p:nvSpPr>
            <p:cNvPr id="54315" name="Rectangle 43"/>
            <p:cNvSpPr>
              <a:spLocks noChangeArrowheads="1"/>
            </p:cNvSpPr>
            <p:nvPr/>
          </p:nvSpPr>
          <p:spPr bwMode="auto">
            <a:xfrm flipV="1">
              <a:off x="6657" y="3043"/>
              <a:ext cx="132" cy="121"/>
            </a:xfrm>
            <a:prstGeom prst="rect">
              <a:avLst/>
            </a:prstGeom>
            <a:solidFill>
              <a:srgbClr val="99CCFF"/>
            </a:solidFill>
            <a:ln w="9525">
              <a:noFill/>
              <a:miter lim="800000"/>
              <a:headEnd/>
              <a:tailEnd/>
            </a:ln>
            <a:effectLst/>
          </p:spPr>
          <p:txBody>
            <a:bodyPr wrap="none" anchor="ctr"/>
            <a:lstStyle/>
            <a:p>
              <a:pPr>
                <a:defRPr/>
              </a:pPr>
              <a:endParaRPr lang="zh-CN" altLang="en-US">
                <a:solidFill>
                  <a:srgbClr val="080808"/>
                </a:solidFill>
                <a:latin typeface="Arial" pitchFamily="34" charset="0"/>
              </a:endParaRPr>
            </a:p>
          </p:txBody>
        </p:sp>
        <p:sp>
          <p:nvSpPr>
            <p:cNvPr id="54316" name="Rectangle 44"/>
            <p:cNvSpPr>
              <a:spLocks noChangeArrowheads="1"/>
            </p:cNvSpPr>
            <p:nvPr/>
          </p:nvSpPr>
          <p:spPr bwMode="auto">
            <a:xfrm flipV="1">
              <a:off x="6789" y="3043"/>
              <a:ext cx="132" cy="121"/>
            </a:xfrm>
            <a:prstGeom prst="rect">
              <a:avLst/>
            </a:prstGeom>
            <a:solidFill>
              <a:srgbClr val="669900"/>
            </a:solidFill>
            <a:ln w="9525">
              <a:noFill/>
              <a:miter lim="800000"/>
              <a:headEnd/>
              <a:tailEnd/>
            </a:ln>
            <a:effectLst/>
          </p:spPr>
          <p:txBody>
            <a:bodyPr wrap="none" anchor="ctr"/>
            <a:lstStyle/>
            <a:p>
              <a:pPr>
                <a:defRPr/>
              </a:pPr>
              <a:endParaRPr lang="zh-CN" altLang="en-US">
                <a:solidFill>
                  <a:srgbClr val="080808"/>
                </a:solidFill>
                <a:latin typeface="Arial" pitchFamily="34" charset="0"/>
              </a:endParaRPr>
            </a:p>
          </p:txBody>
        </p:sp>
      </p:grpSp>
      <p:grpSp>
        <p:nvGrpSpPr>
          <p:cNvPr id="10" name="Group 45"/>
          <p:cNvGrpSpPr>
            <a:grpSpLocks/>
          </p:cNvGrpSpPr>
          <p:nvPr/>
        </p:nvGrpSpPr>
        <p:grpSpPr bwMode="auto">
          <a:xfrm>
            <a:off x="9352129" y="3265722"/>
            <a:ext cx="741368" cy="138793"/>
            <a:chOff x="6657" y="2881"/>
            <a:chExt cx="527" cy="121"/>
          </a:xfrm>
        </p:grpSpPr>
        <p:sp>
          <p:nvSpPr>
            <p:cNvPr id="54318" name="Rectangle 46"/>
            <p:cNvSpPr>
              <a:spLocks noChangeArrowheads="1"/>
            </p:cNvSpPr>
            <p:nvPr/>
          </p:nvSpPr>
          <p:spPr bwMode="auto">
            <a:xfrm flipV="1">
              <a:off x="6921" y="2881"/>
              <a:ext cx="131" cy="121"/>
            </a:xfrm>
            <a:prstGeom prst="rect">
              <a:avLst/>
            </a:prstGeom>
            <a:solidFill>
              <a:srgbClr val="B2B2B2"/>
            </a:solidFill>
            <a:ln w="9525">
              <a:noFill/>
              <a:miter lim="800000"/>
              <a:headEnd/>
              <a:tailEnd/>
            </a:ln>
            <a:effectLst/>
          </p:spPr>
          <p:txBody>
            <a:bodyPr wrap="none" anchor="ctr"/>
            <a:lstStyle/>
            <a:p>
              <a:pPr>
                <a:defRPr/>
              </a:pPr>
              <a:endParaRPr lang="zh-CN" altLang="en-US">
                <a:solidFill>
                  <a:srgbClr val="080808"/>
                </a:solidFill>
                <a:latin typeface="Arial" pitchFamily="34" charset="0"/>
              </a:endParaRPr>
            </a:p>
          </p:txBody>
        </p:sp>
        <p:sp>
          <p:nvSpPr>
            <p:cNvPr id="54319" name="Rectangle 47"/>
            <p:cNvSpPr>
              <a:spLocks noChangeArrowheads="1"/>
            </p:cNvSpPr>
            <p:nvPr/>
          </p:nvSpPr>
          <p:spPr bwMode="auto">
            <a:xfrm flipV="1">
              <a:off x="7052" y="2881"/>
              <a:ext cx="132" cy="121"/>
            </a:xfrm>
            <a:prstGeom prst="rect">
              <a:avLst/>
            </a:prstGeom>
            <a:solidFill>
              <a:srgbClr val="EAEAEA"/>
            </a:solidFill>
            <a:ln w="9525">
              <a:noFill/>
              <a:miter lim="800000"/>
              <a:headEnd/>
              <a:tailEnd/>
            </a:ln>
            <a:effectLst/>
          </p:spPr>
          <p:txBody>
            <a:bodyPr wrap="none" anchor="ctr"/>
            <a:lstStyle/>
            <a:p>
              <a:pPr>
                <a:defRPr/>
              </a:pPr>
              <a:endParaRPr lang="zh-CN" altLang="en-US">
                <a:solidFill>
                  <a:srgbClr val="080808"/>
                </a:solidFill>
                <a:latin typeface="Arial" pitchFamily="34" charset="0"/>
              </a:endParaRPr>
            </a:p>
          </p:txBody>
        </p:sp>
        <p:sp>
          <p:nvSpPr>
            <p:cNvPr id="54320" name="Rectangle 48"/>
            <p:cNvSpPr>
              <a:spLocks noChangeArrowheads="1"/>
            </p:cNvSpPr>
            <p:nvPr/>
          </p:nvSpPr>
          <p:spPr bwMode="auto">
            <a:xfrm flipV="1">
              <a:off x="6657" y="2881"/>
              <a:ext cx="132" cy="121"/>
            </a:xfrm>
            <a:prstGeom prst="rect">
              <a:avLst/>
            </a:prstGeom>
            <a:solidFill>
              <a:srgbClr val="990000"/>
            </a:solidFill>
            <a:ln w="9525">
              <a:noFill/>
              <a:miter lim="800000"/>
              <a:headEnd/>
              <a:tailEnd/>
            </a:ln>
            <a:effectLst/>
          </p:spPr>
          <p:txBody>
            <a:bodyPr wrap="none" anchor="ctr"/>
            <a:lstStyle/>
            <a:p>
              <a:pPr>
                <a:defRPr/>
              </a:pPr>
              <a:endParaRPr lang="zh-CN" altLang="en-US">
                <a:solidFill>
                  <a:srgbClr val="080808"/>
                </a:solidFill>
                <a:latin typeface="Arial" pitchFamily="34" charset="0"/>
              </a:endParaRPr>
            </a:p>
          </p:txBody>
        </p:sp>
        <p:sp>
          <p:nvSpPr>
            <p:cNvPr id="54321" name="Rectangle 49"/>
            <p:cNvSpPr>
              <a:spLocks noChangeArrowheads="1"/>
            </p:cNvSpPr>
            <p:nvPr/>
          </p:nvSpPr>
          <p:spPr bwMode="auto">
            <a:xfrm flipV="1">
              <a:off x="6789" y="2881"/>
              <a:ext cx="132" cy="121"/>
            </a:xfrm>
            <a:prstGeom prst="rect">
              <a:avLst/>
            </a:prstGeom>
            <a:solidFill>
              <a:schemeClr val="tx1"/>
            </a:solidFill>
            <a:ln w="9525">
              <a:noFill/>
              <a:miter lim="800000"/>
              <a:headEnd/>
              <a:tailEnd/>
            </a:ln>
            <a:effectLst/>
          </p:spPr>
          <p:txBody>
            <a:bodyPr wrap="none" anchor="ctr"/>
            <a:lstStyle/>
            <a:p>
              <a:pPr>
                <a:defRPr/>
              </a:pPr>
              <a:endParaRPr lang="zh-CN" altLang="en-US">
                <a:solidFill>
                  <a:srgbClr val="080808"/>
                </a:solidFill>
                <a:latin typeface="Arial" pitchFamily="34" charset="0"/>
              </a:endParaRPr>
            </a:p>
          </p:txBody>
        </p:sp>
      </p:grpSp>
      <p:sp>
        <p:nvSpPr>
          <p:cNvPr id="54322" name="Rectangle 50"/>
          <p:cNvSpPr>
            <a:spLocks noChangeArrowheads="1"/>
          </p:cNvSpPr>
          <p:nvPr/>
        </p:nvSpPr>
        <p:spPr bwMode="auto">
          <a:xfrm>
            <a:off x="9199778" y="1698176"/>
            <a:ext cx="1050159" cy="1990045"/>
          </a:xfrm>
          <a:prstGeom prst="rect">
            <a:avLst/>
          </a:prstGeom>
          <a:noFill/>
          <a:ln w="9525">
            <a:noFill/>
            <a:miter lim="800000"/>
            <a:headEnd/>
            <a:tailEnd/>
          </a:ln>
          <a:effectLst/>
        </p:spPr>
        <p:txBody>
          <a:bodyPr lIns="64397" tIns="32200" rIns="64397" bIns="32200"/>
          <a:lstStyle/>
          <a:p>
            <a:pPr defTabSz="643957" eaLnBrk="1" hangingPunct="1">
              <a:lnSpc>
                <a:spcPct val="120000"/>
              </a:lnSpc>
              <a:buClr>
                <a:srgbClr val="FF9900"/>
              </a:buClr>
              <a:buSzPct val="75000"/>
              <a:buFont typeface="Wingdings" pitchFamily="2" charset="2"/>
              <a:buNone/>
              <a:defRPr/>
            </a:pPr>
            <a:r>
              <a:rPr lang="zh-CN" altLang="en-US" sz="900">
                <a:solidFill>
                  <a:srgbClr val="F8F8F8"/>
                </a:solidFill>
                <a:latin typeface="华文细黑" pitchFamily="2" charset="-122"/>
                <a:ea typeface="宋体" charset="-122"/>
              </a:rPr>
              <a:t>配色参考方案：</a:t>
            </a:r>
          </a:p>
          <a:p>
            <a:pPr defTabSz="643957" eaLnBrk="1" hangingPunct="1">
              <a:lnSpc>
                <a:spcPct val="120000"/>
              </a:lnSpc>
              <a:buClr>
                <a:srgbClr val="FF9900"/>
              </a:buClr>
              <a:buSzPct val="75000"/>
              <a:buFont typeface="Wingdings" pitchFamily="2" charset="2"/>
              <a:buNone/>
              <a:defRPr/>
            </a:pPr>
            <a:r>
              <a:rPr lang="zh-CN" altLang="en-US" sz="900">
                <a:solidFill>
                  <a:srgbClr val="F8F8F8"/>
                </a:solidFill>
                <a:latin typeface="华文细黑" pitchFamily="2" charset="-122"/>
                <a:ea typeface="宋体" charset="-122"/>
              </a:rPr>
              <a:t>建议同一页面内不超过四种颜色，以下是９组配色方案，同一页面内只选择一组使用。</a:t>
            </a:r>
          </a:p>
          <a:p>
            <a:pPr defTabSz="643957" eaLnBrk="1" hangingPunct="1">
              <a:lnSpc>
                <a:spcPct val="120000"/>
              </a:lnSpc>
              <a:buClr>
                <a:srgbClr val="FF9900"/>
              </a:buClr>
              <a:buSzPct val="75000"/>
              <a:buFont typeface="Wingdings" pitchFamily="2" charset="2"/>
              <a:buNone/>
              <a:defRPr/>
            </a:pPr>
            <a:r>
              <a:rPr lang="zh-CN" altLang="en-US" sz="900">
                <a:solidFill>
                  <a:srgbClr val="F8F8F8"/>
                </a:solidFill>
                <a:latin typeface="华文细黑" pitchFamily="2" charset="-122"/>
                <a:ea typeface="宋体" charset="-122"/>
              </a:rPr>
              <a:t>（仅供参考）</a:t>
            </a:r>
          </a:p>
          <a:p>
            <a:pPr defTabSz="643957" eaLnBrk="1" hangingPunct="1">
              <a:lnSpc>
                <a:spcPct val="125000"/>
              </a:lnSpc>
              <a:buClr>
                <a:srgbClr val="FF9900"/>
              </a:buClr>
              <a:buSzPct val="75000"/>
              <a:buFont typeface="Wingdings" pitchFamily="2" charset="2"/>
              <a:buNone/>
              <a:defRPr/>
            </a:pPr>
            <a:endParaRPr lang="zh-CN" altLang="en-US" sz="900">
              <a:solidFill>
                <a:srgbClr val="F8F8F8"/>
              </a:solidFill>
              <a:latin typeface="华文细黑" pitchFamily="2" charset="-122"/>
              <a:ea typeface="宋体" charset="-122"/>
            </a:endParaRPr>
          </a:p>
          <a:p>
            <a:pPr defTabSz="643957" eaLnBrk="1" hangingPunct="1">
              <a:lnSpc>
                <a:spcPct val="125000"/>
              </a:lnSpc>
              <a:buClr>
                <a:srgbClr val="FF9900"/>
              </a:buClr>
              <a:buSzPct val="75000"/>
              <a:buFont typeface="Wingdings" pitchFamily="2" charset="2"/>
              <a:buChar char="n"/>
              <a:defRPr/>
            </a:pPr>
            <a:endParaRPr lang="zh-CN" altLang="en-US" sz="900">
              <a:solidFill>
                <a:srgbClr val="F8F8F8"/>
              </a:solidFill>
              <a:latin typeface="华文细黑" pitchFamily="2" charset="-122"/>
              <a:ea typeface="宋体" charset="-122"/>
            </a:endParaRPr>
          </a:p>
          <a:p>
            <a:pPr defTabSz="643957" eaLnBrk="1" hangingPunct="1">
              <a:lnSpc>
                <a:spcPct val="125000"/>
              </a:lnSpc>
              <a:buClr>
                <a:srgbClr val="FF9900"/>
              </a:buClr>
              <a:buSzPct val="75000"/>
              <a:buFont typeface="Wingdings" pitchFamily="2" charset="2"/>
              <a:buChar char="n"/>
              <a:defRPr/>
            </a:pPr>
            <a:endParaRPr lang="zh-CN" altLang="en-US" sz="900">
              <a:solidFill>
                <a:srgbClr val="F8F8F8"/>
              </a:solidFill>
              <a:latin typeface="华文细黑" pitchFamily="2" charset="-122"/>
              <a:ea typeface="宋体" charset="-122"/>
            </a:endParaRPr>
          </a:p>
        </p:txBody>
      </p:sp>
      <p:sp>
        <p:nvSpPr>
          <p:cNvPr id="54323" name="Rectangle 51"/>
          <p:cNvSpPr>
            <a:spLocks noChangeArrowheads="1"/>
          </p:cNvSpPr>
          <p:nvPr/>
        </p:nvSpPr>
        <p:spPr bwMode="auto">
          <a:xfrm>
            <a:off x="9199778" y="-46945"/>
            <a:ext cx="1050159" cy="629671"/>
          </a:xfrm>
          <a:prstGeom prst="rect">
            <a:avLst/>
          </a:prstGeom>
          <a:noFill/>
          <a:ln w="9525">
            <a:noFill/>
            <a:miter lim="800000"/>
            <a:headEnd/>
            <a:tailEnd/>
          </a:ln>
          <a:effectLst/>
        </p:spPr>
        <p:txBody>
          <a:bodyPr lIns="64397" tIns="32200" rIns="64397" bIns="32200"/>
          <a:lstStyle/>
          <a:p>
            <a:pPr defTabSz="643957" eaLnBrk="1" hangingPunct="1">
              <a:lnSpc>
                <a:spcPct val="120000"/>
              </a:lnSpc>
              <a:buClr>
                <a:srgbClr val="FF9900"/>
              </a:buClr>
              <a:buSzPct val="75000"/>
              <a:buFont typeface="Wingdings" pitchFamily="2" charset="2"/>
              <a:buNone/>
              <a:defRPr/>
            </a:pPr>
            <a:r>
              <a:rPr lang="zh-CN" altLang="en-US" sz="900">
                <a:solidFill>
                  <a:srgbClr val="F8F8F8"/>
                </a:solidFill>
                <a:latin typeface="华文细黑" pitchFamily="2" charset="-122"/>
                <a:ea typeface="宋体" charset="-122"/>
              </a:rPr>
              <a:t>客户或者合作伙伴的标志放在右上角</a:t>
            </a:r>
            <a:r>
              <a:rPr lang="en-US" altLang="zh-CN" sz="900" dirty="0">
                <a:solidFill>
                  <a:srgbClr val="F8F8F8"/>
                </a:solidFill>
                <a:latin typeface="华文细黑" pitchFamily="2" charset="-122"/>
                <a:ea typeface="宋体" charset="-122"/>
              </a:rPr>
              <a:t>.</a:t>
            </a:r>
          </a:p>
          <a:p>
            <a:pPr defTabSz="643957" eaLnBrk="1" hangingPunct="1">
              <a:lnSpc>
                <a:spcPct val="125000"/>
              </a:lnSpc>
              <a:buClr>
                <a:srgbClr val="FF9900"/>
              </a:buClr>
              <a:buSzPct val="75000"/>
              <a:buFont typeface="Wingdings" pitchFamily="2" charset="2"/>
              <a:buNone/>
              <a:defRPr/>
            </a:pPr>
            <a:endParaRPr lang="en-US" altLang="zh-CN" sz="900" dirty="0">
              <a:solidFill>
                <a:srgbClr val="F8F8F8"/>
              </a:solidFill>
              <a:latin typeface="华文细黑" pitchFamily="2" charset="-122"/>
              <a:ea typeface="宋体" charset="-122"/>
            </a:endParaRPr>
          </a:p>
          <a:p>
            <a:pPr defTabSz="643957" eaLnBrk="1" hangingPunct="1">
              <a:lnSpc>
                <a:spcPct val="125000"/>
              </a:lnSpc>
              <a:buClr>
                <a:srgbClr val="FF9900"/>
              </a:buClr>
              <a:buSzPct val="75000"/>
              <a:buFont typeface="Wingdings" pitchFamily="2" charset="2"/>
              <a:buChar char="n"/>
              <a:defRPr/>
            </a:pPr>
            <a:endParaRPr lang="en-US" altLang="zh-CN" sz="900" dirty="0">
              <a:solidFill>
                <a:srgbClr val="F8F8F8"/>
              </a:solidFill>
              <a:latin typeface="华文细黑" pitchFamily="2" charset="-122"/>
              <a:ea typeface="宋体" charset="-122"/>
            </a:endParaRPr>
          </a:p>
          <a:p>
            <a:pPr defTabSz="643957" eaLnBrk="1" hangingPunct="1">
              <a:lnSpc>
                <a:spcPct val="125000"/>
              </a:lnSpc>
              <a:buClr>
                <a:srgbClr val="FF9900"/>
              </a:buClr>
              <a:buSzPct val="75000"/>
              <a:buFont typeface="Wingdings" pitchFamily="2" charset="2"/>
              <a:buChar char="n"/>
              <a:defRPr/>
            </a:pPr>
            <a:endParaRPr lang="zh-CN" altLang="en-US" sz="900">
              <a:solidFill>
                <a:srgbClr val="F8F8F8"/>
              </a:solidFill>
              <a:latin typeface="华文细黑" pitchFamily="2" charset="-122"/>
              <a:ea typeface="宋体" charset="-122"/>
            </a:endParaRPr>
          </a:p>
        </p:txBody>
      </p:sp>
      <p:sp>
        <p:nvSpPr>
          <p:cNvPr id="54324" name="Text Box 52"/>
          <p:cNvSpPr txBox="1">
            <a:spLocks noChangeArrowheads="1"/>
          </p:cNvSpPr>
          <p:nvPr/>
        </p:nvSpPr>
        <p:spPr bwMode="auto">
          <a:xfrm>
            <a:off x="629823" y="4842451"/>
            <a:ext cx="2085573" cy="196553"/>
          </a:xfrm>
          <a:prstGeom prst="rect">
            <a:avLst/>
          </a:prstGeom>
          <a:noFill/>
          <a:ln w="9525">
            <a:noFill/>
            <a:miter lim="800000"/>
            <a:headEnd/>
            <a:tailEnd/>
          </a:ln>
        </p:spPr>
        <p:txBody>
          <a:bodyPr wrap="none" lIns="57476" tIns="28738" rIns="57476" bIns="28738">
            <a:spAutoFit/>
          </a:bodyPr>
          <a:lstStyle/>
          <a:p>
            <a:pPr defTabSz="576109">
              <a:defRPr/>
            </a:pPr>
            <a:r>
              <a:rPr lang="en-US" altLang="zh-CN" sz="900" b="1" dirty="0">
                <a:solidFill>
                  <a:srgbClr val="080808"/>
                </a:solidFill>
                <a:latin typeface="Arial" charset="0"/>
              </a:rPr>
              <a:t>HUAWEI TECHNOLOGIES CO., LTD.</a:t>
            </a:r>
          </a:p>
        </p:txBody>
      </p:sp>
      <p:sp>
        <p:nvSpPr>
          <p:cNvPr id="54325" name="Rectangle 53"/>
          <p:cNvSpPr>
            <a:spLocks noChangeArrowheads="1"/>
          </p:cNvSpPr>
          <p:nvPr/>
        </p:nvSpPr>
        <p:spPr bwMode="auto">
          <a:xfrm>
            <a:off x="5930949" y="4795498"/>
            <a:ext cx="1056961" cy="826634"/>
          </a:xfrm>
          <a:prstGeom prst="rect">
            <a:avLst/>
          </a:prstGeom>
          <a:noFill/>
          <a:ln w="9525">
            <a:noFill/>
            <a:miter lim="800000"/>
            <a:headEnd/>
            <a:tailEnd/>
          </a:ln>
          <a:effectLst/>
        </p:spPr>
        <p:txBody>
          <a:bodyPr lIns="0" tIns="0" rIns="0" bIns="0"/>
          <a:lstStyle/>
          <a:p>
            <a:pPr defTabSz="576109">
              <a:lnSpc>
                <a:spcPct val="85000"/>
              </a:lnSpc>
              <a:defRPr/>
            </a:pPr>
            <a:endParaRPr lang="de-DE" altLang="zh-CN" sz="700">
              <a:solidFill>
                <a:srgbClr val="080808"/>
              </a:solidFill>
              <a:latin typeface="Arial" pitchFamily="34" charset="0"/>
            </a:endParaRPr>
          </a:p>
          <a:p>
            <a:pPr defTabSz="576109">
              <a:lnSpc>
                <a:spcPct val="85000"/>
              </a:lnSpc>
              <a:defRPr/>
            </a:pPr>
            <a:r>
              <a:rPr lang="de-DE" altLang="zh-CN" sz="700">
                <a:solidFill>
                  <a:srgbClr val="080808"/>
                </a:solidFill>
                <a:latin typeface="Arial" pitchFamily="34" charset="0"/>
              </a:rPr>
              <a:t>Page </a:t>
            </a:r>
            <a:fld id="{0B866F87-1A8E-42FD-8D44-BCC2B44D027C}" type="slidenum">
              <a:rPr lang="de-DE" altLang="zh-CN" sz="700">
                <a:solidFill>
                  <a:srgbClr val="080808"/>
                </a:solidFill>
                <a:latin typeface="Arial" pitchFamily="34" charset="0"/>
              </a:rPr>
              <a:pPr defTabSz="576109">
                <a:lnSpc>
                  <a:spcPct val="85000"/>
                </a:lnSpc>
                <a:defRPr/>
              </a:pPr>
              <a:t>‹#›</a:t>
            </a:fld>
            <a:endParaRPr lang="en-GB" altLang="zh-CN" sz="700" dirty="0">
              <a:solidFill>
                <a:srgbClr val="080808"/>
              </a:solidFill>
              <a:latin typeface="Arial" pitchFamily="34" charset="0"/>
            </a:endParaRPr>
          </a:p>
        </p:txBody>
      </p:sp>
      <p:pic>
        <p:nvPicPr>
          <p:cNvPr id="2066" name="Picture 54" descr="图片3副本"/>
          <p:cNvPicPr>
            <a:picLocks noChangeAspect="1" noChangeArrowheads="1"/>
          </p:cNvPicPr>
          <p:nvPr/>
        </p:nvPicPr>
        <p:blipFill>
          <a:blip r:embed="rId15" cstate="print"/>
          <a:srcRect/>
          <a:stretch>
            <a:fillRect/>
          </a:stretch>
        </p:blipFill>
        <p:spPr bwMode="auto">
          <a:xfrm>
            <a:off x="7634057" y="4788362"/>
            <a:ext cx="971261" cy="231662"/>
          </a:xfrm>
          <a:prstGeom prst="rect">
            <a:avLst/>
          </a:prstGeom>
          <a:noFill/>
          <a:ln w="9525">
            <a:noFill/>
            <a:miter lim="800000"/>
            <a:headEnd/>
            <a:tailEnd/>
          </a:ln>
        </p:spPr>
      </p:pic>
      <p:sp>
        <p:nvSpPr>
          <p:cNvPr id="2067" name="Rectangle 55"/>
          <p:cNvSpPr>
            <a:spLocks noGrp="1" noChangeArrowheads="1"/>
          </p:cNvSpPr>
          <p:nvPr>
            <p:ph type="title"/>
          </p:nvPr>
        </p:nvSpPr>
        <p:spPr bwMode="auto">
          <a:xfrm>
            <a:off x="606704" y="206148"/>
            <a:ext cx="8231233" cy="857250"/>
          </a:xfrm>
          <a:prstGeom prst="rect">
            <a:avLst/>
          </a:prstGeom>
          <a:noFill/>
          <a:ln w="9525">
            <a:noFill/>
            <a:miter lim="800000"/>
            <a:headEnd/>
            <a:tailEnd/>
          </a:ln>
        </p:spPr>
        <p:txBody>
          <a:bodyPr vert="horz" wrap="square" lIns="67069" tIns="33535" rIns="67069" bIns="33535" numCol="1" anchor="ctr" anchorCtr="0" compatLnSpc="1">
            <a:prstTxWarp prst="textNoShape">
              <a:avLst/>
            </a:prstTxWarp>
          </a:bodyPr>
          <a:lstStyle/>
          <a:p>
            <a:pPr lvl="0"/>
            <a:r>
              <a:rPr lang="zh-CN" altLang="en-US" smtClean="0"/>
              <a:t>单击此处编辑母版标题样式</a:t>
            </a:r>
          </a:p>
        </p:txBody>
      </p:sp>
    </p:spTree>
  </p:cSld>
  <p:clrMap bg1="lt1" tx1="dk1" bg2="lt2" tx2="dk2" accent1="accent1" accent2="accent2" accent3="accent3" accent4="accent4" accent5="accent5" accent6="accent6" hlink="hlink" folHlink="folHlink"/>
  <p:sldLayoutIdLst>
    <p:sldLayoutId id="2147485137" r:id="rId1"/>
    <p:sldLayoutId id="2147485138" r:id="rId2"/>
    <p:sldLayoutId id="2147485139" r:id="rId3"/>
    <p:sldLayoutId id="2147485140" r:id="rId4"/>
    <p:sldLayoutId id="2147485141" r:id="rId5"/>
    <p:sldLayoutId id="2147485142" r:id="rId6"/>
    <p:sldLayoutId id="2147485143" r:id="rId7"/>
    <p:sldLayoutId id="2147485144" r:id="rId8"/>
    <p:sldLayoutId id="2147485145" r:id="rId9"/>
    <p:sldLayoutId id="2147485146" r:id="rId10"/>
    <p:sldLayoutId id="2147485147" r:id="rId11"/>
    <p:sldLayoutId id="2147485148" r:id="rId12"/>
  </p:sldLayoutIdLst>
  <p:txStyles>
    <p:titleStyle>
      <a:lvl1pPr algn="l" defTabSz="643957" rtl="0" eaLnBrk="0" fontAlgn="base" hangingPunct="0">
        <a:spcBef>
          <a:spcPct val="0"/>
        </a:spcBef>
        <a:spcAft>
          <a:spcPct val="0"/>
        </a:spcAft>
        <a:defRPr sz="2500" b="1">
          <a:solidFill>
            <a:srgbClr val="990000"/>
          </a:solidFill>
          <a:latin typeface="+mj-lt"/>
          <a:ea typeface="+mj-ea"/>
          <a:cs typeface="+mj-cs"/>
        </a:defRPr>
      </a:lvl1pPr>
      <a:lvl2pPr algn="l" defTabSz="643957" rtl="0" eaLnBrk="0" fontAlgn="base" hangingPunct="0">
        <a:spcBef>
          <a:spcPct val="0"/>
        </a:spcBef>
        <a:spcAft>
          <a:spcPct val="0"/>
        </a:spcAft>
        <a:defRPr sz="2500" b="1">
          <a:solidFill>
            <a:srgbClr val="990000"/>
          </a:solidFill>
          <a:latin typeface="FrutigerNext LT Medium" pitchFamily="34" charset="0"/>
          <a:ea typeface="黑体" pitchFamily="2" charset="-122"/>
        </a:defRPr>
      </a:lvl2pPr>
      <a:lvl3pPr algn="l" defTabSz="643957" rtl="0" eaLnBrk="0" fontAlgn="base" hangingPunct="0">
        <a:spcBef>
          <a:spcPct val="0"/>
        </a:spcBef>
        <a:spcAft>
          <a:spcPct val="0"/>
        </a:spcAft>
        <a:defRPr sz="2500" b="1">
          <a:solidFill>
            <a:srgbClr val="990000"/>
          </a:solidFill>
          <a:latin typeface="FrutigerNext LT Medium" pitchFamily="34" charset="0"/>
          <a:ea typeface="黑体" pitchFamily="2" charset="-122"/>
        </a:defRPr>
      </a:lvl3pPr>
      <a:lvl4pPr algn="l" defTabSz="643957" rtl="0" eaLnBrk="0" fontAlgn="base" hangingPunct="0">
        <a:spcBef>
          <a:spcPct val="0"/>
        </a:spcBef>
        <a:spcAft>
          <a:spcPct val="0"/>
        </a:spcAft>
        <a:defRPr sz="2500" b="1">
          <a:solidFill>
            <a:srgbClr val="990000"/>
          </a:solidFill>
          <a:latin typeface="FrutigerNext LT Medium" pitchFamily="34" charset="0"/>
          <a:ea typeface="黑体" pitchFamily="2" charset="-122"/>
        </a:defRPr>
      </a:lvl4pPr>
      <a:lvl5pPr algn="l" defTabSz="643957" rtl="0" eaLnBrk="0" fontAlgn="base" hangingPunct="0">
        <a:spcBef>
          <a:spcPct val="0"/>
        </a:spcBef>
        <a:spcAft>
          <a:spcPct val="0"/>
        </a:spcAft>
        <a:defRPr sz="2500" b="1">
          <a:solidFill>
            <a:srgbClr val="990000"/>
          </a:solidFill>
          <a:latin typeface="FrutigerNext LT Medium" pitchFamily="34" charset="0"/>
          <a:ea typeface="黑体" pitchFamily="2" charset="-122"/>
        </a:defRPr>
      </a:lvl5pPr>
      <a:lvl6pPr marL="342809" algn="l" defTabSz="643957" rtl="0" fontAlgn="base">
        <a:spcBef>
          <a:spcPct val="0"/>
        </a:spcBef>
        <a:spcAft>
          <a:spcPct val="0"/>
        </a:spcAft>
        <a:defRPr sz="2500" b="1">
          <a:solidFill>
            <a:srgbClr val="990000"/>
          </a:solidFill>
          <a:latin typeface="FrutigerNext LT Medium" pitchFamily="34" charset="0"/>
          <a:ea typeface="黑体" pitchFamily="2" charset="-122"/>
        </a:defRPr>
      </a:lvl6pPr>
      <a:lvl7pPr marL="685617" algn="l" defTabSz="643957" rtl="0" fontAlgn="base">
        <a:spcBef>
          <a:spcPct val="0"/>
        </a:spcBef>
        <a:spcAft>
          <a:spcPct val="0"/>
        </a:spcAft>
        <a:defRPr sz="2500" b="1">
          <a:solidFill>
            <a:srgbClr val="990000"/>
          </a:solidFill>
          <a:latin typeface="FrutigerNext LT Medium" pitchFamily="34" charset="0"/>
          <a:ea typeface="黑体" pitchFamily="2" charset="-122"/>
        </a:defRPr>
      </a:lvl7pPr>
      <a:lvl8pPr marL="1028426" algn="l" defTabSz="643957" rtl="0" fontAlgn="base">
        <a:spcBef>
          <a:spcPct val="0"/>
        </a:spcBef>
        <a:spcAft>
          <a:spcPct val="0"/>
        </a:spcAft>
        <a:defRPr sz="2500" b="1">
          <a:solidFill>
            <a:srgbClr val="990000"/>
          </a:solidFill>
          <a:latin typeface="FrutigerNext LT Medium" pitchFamily="34" charset="0"/>
          <a:ea typeface="黑体" pitchFamily="2" charset="-122"/>
        </a:defRPr>
      </a:lvl8pPr>
      <a:lvl9pPr marL="1371234" algn="l" defTabSz="643957" rtl="0" fontAlgn="base">
        <a:spcBef>
          <a:spcPct val="0"/>
        </a:spcBef>
        <a:spcAft>
          <a:spcPct val="0"/>
        </a:spcAft>
        <a:defRPr sz="2500" b="1">
          <a:solidFill>
            <a:srgbClr val="990000"/>
          </a:solidFill>
          <a:latin typeface="FrutigerNext LT Medium" pitchFamily="34" charset="0"/>
          <a:ea typeface="黑体" pitchFamily="2" charset="-122"/>
        </a:defRPr>
      </a:lvl9pPr>
    </p:titleStyle>
    <p:bodyStyle>
      <a:lvl1pPr marL="241633" indent="-241633" algn="l" defTabSz="643957" rtl="0" eaLnBrk="0" fontAlgn="base" hangingPunct="0">
        <a:lnSpc>
          <a:spcPct val="140000"/>
        </a:lnSpc>
        <a:spcBef>
          <a:spcPct val="0"/>
        </a:spcBef>
        <a:spcAft>
          <a:spcPct val="0"/>
        </a:spcAft>
        <a:buClr>
          <a:schemeClr val="tx2"/>
        </a:buClr>
        <a:buSzPct val="75000"/>
        <a:buFont typeface="Wingdings" pitchFamily="2" charset="2"/>
        <a:buChar char="n"/>
        <a:defRPr sz="1600" b="1">
          <a:solidFill>
            <a:srgbClr val="080808"/>
          </a:solidFill>
          <a:latin typeface="+mn-lt"/>
          <a:ea typeface="+mn-ea"/>
          <a:cs typeface="+mn-cs"/>
        </a:defRPr>
      </a:lvl1pPr>
      <a:lvl2pPr marL="524926" indent="-201162" algn="l" defTabSz="643957" rtl="0" eaLnBrk="0" fontAlgn="base" hangingPunct="0">
        <a:lnSpc>
          <a:spcPct val="140000"/>
        </a:lnSpc>
        <a:spcBef>
          <a:spcPct val="0"/>
        </a:spcBef>
        <a:spcAft>
          <a:spcPct val="0"/>
        </a:spcAft>
        <a:buClr>
          <a:schemeClr val="tx1"/>
        </a:buClr>
        <a:buFont typeface="FrutigerNext LT Regular"/>
        <a:buChar char="›"/>
        <a:defRPr sz="1200">
          <a:solidFill>
            <a:schemeClr val="tx1"/>
          </a:solidFill>
          <a:latin typeface="+mn-lt"/>
          <a:ea typeface="+mn-ea"/>
        </a:defRPr>
      </a:lvl2pPr>
      <a:lvl3pPr marL="807028" indent="-163073" algn="l" defTabSz="643957" rtl="0" eaLnBrk="0" fontAlgn="base" hangingPunct="0">
        <a:lnSpc>
          <a:spcPct val="140000"/>
        </a:lnSpc>
        <a:spcBef>
          <a:spcPct val="0"/>
        </a:spcBef>
        <a:spcAft>
          <a:spcPct val="0"/>
        </a:spcAft>
        <a:buFont typeface="FrutigerNext LT Light"/>
        <a:buChar char="»"/>
        <a:defRPr sz="1200">
          <a:solidFill>
            <a:schemeClr val="tx1"/>
          </a:solidFill>
          <a:latin typeface="FrutigerNext LT Light" pitchFamily="34" charset="0"/>
          <a:ea typeface="+mn-ea"/>
        </a:defRPr>
      </a:lvl3pPr>
      <a:lvl4pPr marL="1129602" indent="-163073" algn="l" defTabSz="643957" rtl="0" eaLnBrk="0" fontAlgn="base" hangingPunct="0">
        <a:lnSpc>
          <a:spcPct val="140000"/>
        </a:lnSpc>
        <a:spcBef>
          <a:spcPct val="0"/>
        </a:spcBef>
        <a:spcAft>
          <a:spcPct val="0"/>
        </a:spcAft>
        <a:buChar char="–"/>
        <a:defRPr sz="1100">
          <a:solidFill>
            <a:srgbClr val="080808"/>
          </a:solidFill>
          <a:latin typeface="+mj-lt"/>
          <a:ea typeface="+mn-ea"/>
        </a:defRPr>
      </a:lvl4pPr>
      <a:lvl5pPr marL="1450985" indent="-160692" algn="l" defTabSz="643957" rtl="0" eaLnBrk="0" fontAlgn="base" hangingPunct="0">
        <a:lnSpc>
          <a:spcPct val="140000"/>
        </a:lnSpc>
        <a:spcBef>
          <a:spcPct val="0"/>
        </a:spcBef>
        <a:spcAft>
          <a:spcPct val="0"/>
        </a:spcAft>
        <a:buFont typeface="FrutigerNext LT Medium"/>
        <a:buChar char="~"/>
        <a:defRPr sz="1000">
          <a:solidFill>
            <a:srgbClr val="080808"/>
          </a:solidFill>
          <a:latin typeface="+mj-lt"/>
          <a:ea typeface="+mn-ea"/>
        </a:defRPr>
      </a:lvl5pPr>
      <a:lvl6pPr marL="1793794" indent="-160692" algn="l" defTabSz="643957" rtl="0" fontAlgn="base">
        <a:lnSpc>
          <a:spcPct val="140000"/>
        </a:lnSpc>
        <a:spcBef>
          <a:spcPct val="0"/>
        </a:spcBef>
        <a:spcAft>
          <a:spcPct val="0"/>
        </a:spcAft>
        <a:buFont typeface="FrutigerNext LT Medium" pitchFamily="34" charset="0"/>
        <a:buChar char="~"/>
        <a:defRPr sz="1000">
          <a:solidFill>
            <a:srgbClr val="080808"/>
          </a:solidFill>
          <a:latin typeface="+mj-lt"/>
          <a:ea typeface="+mn-ea"/>
        </a:defRPr>
      </a:lvl6pPr>
      <a:lvl7pPr marL="2136602" indent="-160692" algn="l" defTabSz="643957" rtl="0" fontAlgn="base">
        <a:lnSpc>
          <a:spcPct val="140000"/>
        </a:lnSpc>
        <a:spcBef>
          <a:spcPct val="0"/>
        </a:spcBef>
        <a:spcAft>
          <a:spcPct val="0"/>
        </a:spcAft>
        <a:buFont typeface="FrutigerNext LT Medium" pitchFamily="34" charset="0"/>
        <a:buChar char="~"/>
        <a:defRPr sz="1000">
          <a:solidFill>
            <a:srgbClr val="080808"/>
          </a:solidFill>
          <a:latin typeface="+mj-lt"/>
          <a:ea typeface="+mn-ea"/>
        </a:defRPr>
      </a:lvl7pPr>
      <a:lvl8pPr marL="2479411" indent="-160692" algn="l" defTabSz="643957" rtl="0" fontAlgn="base">
        <a:lnSpc>
          <a:spcPct val="140000"/>
        </a:lnSpc>
        <a:spcBef>
          <a:spcPct val="0"/>
        </a:spcBef>
        <a:spcAft>
          <a:spcPct val="0"/>
        </a:spcAft>
        <a:buFont typeface="FrutigerNext LT Medium" pitchFamily="34" charset="0"/>
        <a:buChar char="~"/>
        <a:defRPr sz="1000">
          <a:solidFill>
            <a:srgbClr val="080808"/>
          </a:solidFill>
          <a:latin typeface="+mj-lt"/>
          <a:ea typeface="+mn-ea"/>
        </a:defRPr>
      </a:lvl8pPr>
      <a:lvl9pPr marL="2822219" indent="-160692" algn="l" defTabSz="643957" rtl="0" fontAlgn="base">
        <a:lnSpc>
          <a:spcPct val="140000"/>
        </a:lnSpc>
        <a:spcBef>
          <a:spcPct val="0"/>
        </a:spcBef>
        <a:spcAft>
          <a:spcPct val="0"/>
        </a:spcAft>
        <a:buFont typeface="FrutigerNext LT Medium" pitchFamily="34" charset="0"/>
        <a:buChar char="~"/>
        <a:defRPr sz="1000">
          <a:solidFill>
            <a:srgbClr val="080808"/>
          </a:solidFill>
          <a:latin typeface="+mj-lt"/>
          <a:ea typeface="+mn-ea"/>
        </a:defRPr>
      </a:lvl9pPr>
    </p:bodyStyle>
    <p:otherStyle>
      <a:defPPr>
        <a:defRPr lang="zh-CN"/>
      </a:defPPr>
      <a:lvl1pPr marL="0" algn="l" defTabSz="685617" rtl="0" eaLnBrk="1" latinLnBrk="0" hangingPunct="1">
        <a:defRPr sz="1300" kern="1200">
          <a:solidFill>
            <a:schemeClr val="tx1"/>
          </a:solidFill>
          <a:latin typeface="+mn-lt"/>
          <a:ea typeface="+mn-ea"/>
          <a:cs typeface="+mn-cs"/>
        </a:defRPr>
      </a:lvl1pPr>
      <a:lvl2pPr marL="342809" algn="l" defTabSz="685617" rtl="0" eaLnBrk="1" latinLnBrk="0" hangingPunct="1">
        <a:defRPr sz="1300" kern="1200">
          <a:solidFill>
            <a:schemeClr val="tx1"/>
          </a:solidFill>
          <a:latin typeface="+mn-lt"/>
          <a:ea typeface="+mn-ea"/>
          <a:cs typeface="+mn-cs"/>
        </a:defRPr>
      </a:lvl2pPr>
      <a:lvl3pPr marL="685617" algn="l" defTabSz="685617" rtl="0" eaLnBrk="1" latinLnBrk="0" hangingPunct="1">
        <a:defRPr sz="1300" kern="1200">
          <a:solidFill>
            <a:schemeClr val="tx1"/>
          </a:solidFill>
          <a:latin typeface="+mn-lt"/>
          <a:ea typeface="+mn-ea"/>
          <a:cs typeface="+mn-cs"/>
        </a:defRPr>
      </a:lvl3pPr>
      <a:lvl4pPr marL="1028426" algn="l" defTabSz="685617" rtl="0" eaLnBrk="1" latinLnBrk="0" hangingPunct="1">
        <a:defRPr sz="1300" kern="1200">
          <a:solidFill>
            <a:schemeClr val="tx1"/>
          </a:solidFill>
          <a:latin typeface="+mn-lt"/>
          <a:ea typeface="+mn-ea"/>
          <a:cs typeface="+mn-cs"/>
        </a:defRPr>
      </a:lvl4pPr>
      <a:lvl5pPr marL="1371234" algn="l" defTabSz="685617" rtl="0" eaLnBrk="1" latinLnBrk="0" hangingPunct="1">
        <a:defRPr sz="1300" kern="1200">
          <a:solidFill>
            <a:schemeClr val="tx1"/>
          </a:solidFill>
          <a:latin typeface="+mn-lt"/>
          <a:ea typeface="+mn-ea"/>
          <a:cs typeface="+mn-cs"/>
        </a:defRPr>
      </a:lvl5pPr>
      <a:lvl6pPr marL="1714043" algn="l" defTabSz="685617" rtl="0" eaLnBrk="1" latinLnBrk="0" hangingPunct="1">
        <a:defRPr sz="1300" kern="1200">
          <a:solidFill>
            <a:schemeClr val="tx1"/>
          </a:solidFill>
          <a:latin typeface="+mn-lt"/>
          <a:ea typeface="+mn-ea"/>
          <a:cs typeface="+mn-cs"/>
        </a:defRPr>
      </a:lvl6pPr>
      <a:lvl7pPr marL="2056851" algn="l" defTabSz="685617" rtl="0" eaLnBrk="1" latinLnBrk="0" hangingPunct="1">
        <a:defRPr sz="1300" kern="1200">
          <a:solidFill>
            <a:schemeClr val="tx1"/>
          </a:solidFill>
          <a:latin typeface="+mn-lt"/>
          <a:ea typeface="+mn-ea"/>
          <a:cs typeface="+mn-cs"/>
        </a:defRPr>
      </a:lvl7pPr>
      <a:lvl8pPr marL="2399660" algn="l" defTabSz="685617" rtl="0" eaLnBrk="1" latinLnBrk="0" hangingPunct="1">
        <a:defRPr sz="1300" kern="1200">
          <a:solidFill>
            <a:schemeClr val="tx1"/>
          </a:solidFill>
          <a:latin typeface="+mn-lt"/>
          <a:ea typeface="+mn-ea"/>
          <a:cs typeface="+mn-cs"/>
        </a:defRPr>
      </a:lvl8pPr>
      <a:lvl9pPr marL="2742468" algn="l" defTabSz="685617"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EE29095C-E3BB-48D4-9B2E-14606C4B4F3B}"/>
              </a:ext>
            </a:extLst>
          </p:cNvPr>
          <p:cNvSpPr>
            <a:spLocks noGrp="1"/>
          </p:cNvSpPr>
          <p:nvPr>
            <p:ph type="title"/>
          </p:nvPr>
        </p:nvSpPr>
        <p:spPr>
          <a:xfrm>
            <a:off x="1466655" y="1266605"/>
            <a:ext cx="6696000" cy="900100"/>
          </a:xfrm>
        </p:spPr>
        <p:txBody>
          <a:bodyPr>
            <a:noAutofit/>
          </a:bodyPr>
          <a:lstStyle/>
          <a:p>
            <a:r>
              <a:rPr lang="en-US" altLang="zh-CN" sz="2800" dirty="0"/>
              <a:t>CDN</a:t>
            </a:r>
            <a:r>
              <a:rPr lang="zh-CN" altLang="en-US" sz="2800" dirty="0"/>
              <a:t>加速问题介绍及解决</a:t>
            </a:r>
            <a:r>
              <a:rPr lang="zh-CN" altLang="en-US" sz="2800" dirty="0" smtClean="0"/>
              <a:t>方案</a:t>
            </a:r>
            <a:r>
              <a:rPr lang="en-US" altLang="zh-CN" sz="2800" dirty="0" smtClean="0"/>
              <a:t/>
            </a:r>
            <a:br>
              <a:rPr lang="en-US" altLang="zh-CN" sz="2800" dirty="0" smtClean="0"/>
            </a:br>
            <a:r>
              <a:rPr lang="en-US" altLang="zh-CN" sz="2800" dirty="0"/>
              <a:t>	 </a:t>
            </a:r>
            <a:r>
              <a:rPr lang="en-US" altLang="zh-CN" sz="2800" dirty="0" smtClean="0"/>
              <a:t>   ——</a:t>
            </a:r>
            <a:r>
              <a:rPr lang="zh-CN" altLang="en-US" sz="2800" dirty="0"/>
              <a:t>智能负载均衡</a:t>
            </a:r>
          </a:p>
        </p:txBody>
      </p:sp>
      <p:sp>
        <p:nvSpPr>
          <p:cNvPr id="4" name="文本占位符 3">
            <a:extLst>
              <a:ext uri="{FF2B5EF4-FFF2-40B4-BE49-F238E27FC236}">
                <a16:creationId xmlns="" xmlns:a16="http://schemas.microsoft.com/office/drawing/2014/main" id="{5739C0AC-F640-489C-ACA0-9C4BD62261C5}"/>
              </a:ext>
            </a:extLst>
          </p:cNvPr>
          <p:cNvSpPr>
            <a:spLocks noGrp="1"/>
          </p:cNvSpPr>
          <p:nvPr>
            <p:ph type="body" sz="quarter" idx="15"/>
          </p:nvPr>
        </p:nvSpPr>
        <p:spPr>
          <a:xfrm>
            <a:off x="3311860" y="2256715"/>
            <a:ext cx="2700000" cy="540060"/>
          </a:xfrm>
        </p:spPr>
        <p:txBody>
          <a:bodyPr/>
          <a:lstStyle/>
          <a:p>
            <a:pPr algn="r"/>
            <a:r>
              <a:rPr lang="zh-CN" altLang="en-US" dirty="0" smtClean="0"/>
              <a:t>曹汪宝</a:t>
            </a:r>
            <a:endParaRPr lang="en-US" altLang="zh-CN" dirty="0" smtClean="0"/>
          </a:p>
          <a:p>
            <a:pPr algn="r"/>
            <a:r>
              <a:rPr lang="en-US" altLang="zh-CN" dirty="0" smtClean="0"/>
              <a:t>2022</a:t>
            </a:r>
            <a:r>
              <a:rPr lang="zh-CN" altLang="en-US" dirty="0" smtClean="0"/>
              <a:t>年</a:t>
            </a:r>
            <a:r>
              <a:rPr lang="en-US" altLang="zh-CN" dirty="0" smtClean="0"/>
              <a:t>4</a:t>
            </a:r>
            <a:r>
              <a:rPr lang="zh-CN" altLang="en-US" dirty="0" smtClean="0"/>
              <a:t>月</a:t>
            </a:r>
            <a:r>
              <a:rPr lang="en-US" altLang="zh-CN" dirty="0" smtClean="0"/>
              <a:t>14</a:t>
            </a:r>
            <a:r>
              <a:rPr lang="zh-CN" altLang="en-US" dirty="0" smtClean="0"/>
              <a:t>日</a:t>
            </a:r>
            <a:endParaRPr lang="zh-CN" altLang="en-US" dirty="0"/>
          </a:p>
        </p:txBody>
      </p:sp>
    </p:spTree>
    <p:extLst>
      <p:ext uri="{BB962C8B-B14F-4D97-AF65-F5344CB8AC3E}">
        <p14:creationId xmlns:p14="http://schemas.microsoft.com/office/powerpoint/2010/main" val="21176912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en-US" altLang="zh-CN" dirty="0" smtClean="0"/>
              <a:t>TCPM</a:t>
            </a:r>
            <a:r>
              <a:rPr lang="zh-CN" altLang="en-US" dirty="0" smtClean="0"/>
              <a:t>使用</a:t>
            </a:r>
            <a:endParaRPr lang="zh-CN" altLang="en-US" dirty="0"/>
          </a:p>
        </p:txBody>
      </p:sp>
      <p:cxnSp>
        <p:nvCxnSpPr>
          <p:cNvPr id="34" name="直接连接符 33"/>
          <p:cNvCxnSpPr/>
          <p:nvPr/>
        </p:nvCxnSpPr>
        <p:spPr bwMode="auto">
          <a:xfrm>
            <a:off x="0" y="636535"/>
            <a:ext cx="9144000" cy="0"/>
          </a:xfrm>
          <a:prstGeom prst="line">
            <a:avLst/>
          </a:prstGeom>
          <a:noFill/>
          <a:ln w="28575" cap="flat" cmpd="sng" algn="ctr">
            <a:solidFill>
              <a:schemeClr val="tx2"/>
            </a:solidFill>
            <a:prstDash val="solid"/>
            <a:round/>
            <a:headEnd type="none" w="med" len="med"/>
            <a:tailEnd type="none" w="med" len="med"/>
          </a:ln>
          <a:effectLst/>
        </p:spPr>
      </p:cxnSp>
      <p:sp>
        <p:nvSpPr>
          <p:cNvPr id="6" name="文本框 5"/>
          <p:cNvSpPr txBox="1"/>
          <p:nvPr/>
        </p:nvSpPr>
        <p:spPr>
          <a:xfrm>
            <a:off x="251520" y="861560"/>
            <a:ext cx="3825425" cy="2816156"/>
          </a:xfrm>
          <a:prstGeom prst="rect">
            <a:avLst/>
          </a:prstGeom>
          <a:noFill/>
        </p:spPr>
        <p:txBody>
          <a:bodyPr wrap="square" rtlCol="0">
            <a:spAutoFit/>
          </a:bodyPr>
          <a:lstStyle/>
          <a:p>
            <a:pPr marL="342900" indent="-342900">
              <a:lnSpc>
                <a:spcPct val="150000"/>
              </a:lnSpc>
              <a:buFont typeface="+mj-lt"/>
              <a:buAutoNum type="arabicPeriod"/>
            </a:pPr>
            <a:r>
              <a:rPr lang="zh-CN" altLang="en-US" sz="1600" dirty="0" smtClean="0">
                <a:latin typeface="微软雅黑" panose="020B0503020204020204" pitchFamily="34" charset="-122"/>
                <a:ea typeface="微软雅黑" panose="020B0503020204020204" pitchFamily="34" charset="-122"/>
              </a:rPr>
              <a:t>分析是否需要使用</a:t>
            </a:r>
            <a:r>
              <a:rPr lang="en-US" altLang="zh-CN" sz="1600" dirty="0" smtClean="0">
                <a:latin typeface="微软雅黑" panose="020B0503020204020204" pitchFamily="34" charset="-122"/>
                <a:ea typeface="微软雅黑" panose="020B0503020204020204" pitchFamily="34" charset="-122"/>
              </a:rPr>
              <a:t>TCPM</a:t>
            </a:r>
          </a:p>
          <a:p>
            <a:pPr marL="171450" indent="-171450">
              <a:lnSpc>
                <a:spcPct val="150000"/>
              </a:lnSpc>
              <a:buFont typeface="Wingdings" panose="05000000000000000000" pitchFamily="2" charset="2"/>
              <a:buChar char="Ø"/>
            </a:pPr>
            <a:r>
              <a:rPr lang="zh-CN" altLang="en-US" sz="1000" dirty="0" smtClean="0">
                <a:latin typeface="微软雅黑" panose="020B0503020204020204" pitchFamily="34" charset="-122"/>
                <a:ea typeface="微软雅黑" panose="020B0503020204020204" pitchFamily="34" charset="-122"/>
              </a:rPr>
              <a:t>分析是否存在较多的板间流量，特别是下行流量较大的场景</a:t>
            </a:r>
            <a:endParaRPr lang="en-US" altLang="zh-CN" sz="1000" dirty="0" smtClean="0">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Ø"/>
            </a:pPr>
            <a:endParaRPr lang="en-US" altLang="zh-CN" sz="1000" dirty="0" smtClean="0">
              <a:latin typeface="微软雅黑" panose="020B0503020204020204" pitchFamily="34" charset="-122"/>
              <a:ea typeface="微软雅黑" panose="020B0503020204020204" pitchFamily="34" charset="-122"/>
            </a:endParaRPr>
          </a:p>
          <a:p>
            <a:pPr marL="342900" indent="-342900">
              <a:lnSpc>
                <a:spcPct val="150000"/>
              </a:lnSpc>
              <a:buFont typeface="+mj-lt"/>
              <a:buAutoNum type="arabicPeriod" startAt="2"/>
            </a:pPr>
            <a:r>
              <a:rPr lang="zh-CN" altLang="en-US" sz="1600" dirty="0" smtClean="0">
                <a:latin typeface="微软雅黑" panose="020B0503020204020204" pitchFamily="34" charset="-122"/>
                <a:ea typeface="微软雅黑" panose="020B0503020204020204" pitchFamily="34" charset="-122"/>
              </a:rPr>
              <a:t>安装</a:t>
            </a:r>
            <a:r>
              <a:rPr lang="en-US" altLang="zh-CN" sz="1600" dirty="0" smtClean="0">
                <a:latin typeface="微软雅黑" panose="020B0503020204020204" pitchFamily="34" charset="-122"/>
                <a:ea typeface="微软雅黑" panose="020B0503020204020204" pitchFamily="34" charset="-122"/>
              </a:rPr>
              <a:t>TCPM</a:t>
            </a:r>
            <a:endParaRPr lang="en-US" altLang="zh-CN" sz="1600" dirty="0">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Ø"/>
            </a:pPr>
            <a:r>
              <a:rPr lang="en-US" altLang="zh-CN" sz="1000" dirty="0" err="1">
                <a:latin typeface="微软雅黑" panose="020B0503020204020204" pitchFamily="34" charset="-122"/>
                <a:ea typeface="微软雅黑" panose="020B0503020204020204" pitchFamily="34" charset="-122"/>
              </a:rPr>
              <a:t>tcpm-kmod</a:t>
            </a:r>
            <a:r>
              <a:rPr lang="zh-CN" altLang="en-US" sz="1000" dirty="0">
                <a:latin typeface="微软雅黑" panose="020B0503020204020204" pitchFamily="34" charset="-122"/>
                <a:ea typeface="微软雅黑" panose="020B0503020204020204" pitchFamily="34" charset="-122"/>
              </a:rPr>
              <a:t>是智能反馈负载均衡的软件包，使用如下命令</a:t>
            </a:r>
            <a:r>
              <a:rPr lang="zh-CN" altLang="en-US" sz="1000" dirty="0" smtClean="0">
                <a:latin typeface="微软雅黑" panose="020B0503020204020204" pitchFamily="34" charset="-122"/>
                <a:ea typeface="微软雅黑" panose="020B0503020204020204" pitchFamily="34" charset="-122"/>
              </a:rPr>
              <a:t>安装：</a:t>
            </a:r>
            <a:r>
              <a:rPr lang="en-US" altLang="zh-CN" sz="1000" dirty="0">
                <a:latin typeface="微软雅黑" panose="020B0503020204020204" pitchFamily="34" charset="-122"/>
                <a:ea typeface="微软雅黑" panose="020B0503020204020204" pitchFamily="34" charset="-122"/>
              </a:rPr>
              <a:t>yum install </a:t>
            </a:r>
            <a:r>
              <a:rPr lang="en-US" altLang="zh-CN" sz="1000" dirty="0" err="1" smtClean="0">
                <a:latin typeface="微软雅黑" panose="020B0503020204020204" pitchFamily="34" charset="-122"/>
                <a:ea typeface="微软雅黑" panose="020B0503020204020204" pitchFamily="34" charset="-122"/>
              </a:rPr>
              <a:t>tcpm-kmod</a:t>
            </a:r>
            <a:endParaRPr lang="en-US" altLang="zh-CN" sz="1000" dirty="0" smtClean="0">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Ø"/>
            </a:pPr>
            <a:endParaRPr lang="en-US" altLang="zh-CN" sz="1000" dirty="0">
              <a:latin typeface="微软雅黑" panose="020B0503020204020204" pitchFamily="34" charset="-122"/>
              <a:ea typeface="微软雅黑" panose="020B0503020204020204" pitchFamily="34" charset="-122"/>
            </a:endParaRPr>
          </a:p>
          <a:p>
            <a:pPr marL="342900" indent="-342900">
              <a:lnSpc>
                <a:spcPct val="150000"/>
              </a:lnSpc>
              <a:buFont typeface="+mj-lt"/>
              <a:buAutoNum type="arabicPeriod" startAt="3"/>
            </a:pPr>
            <a:r>
              <a:rPr lang="zh-CN" altLang="en-US" sz="1600" dirty="0" smtClean="0">
                <a:latin typeface="微软雅黑" panose="020B0503020204020204" pitchFamily="34" charset="-122"/>
                <a:ea typeface="微软雅黑" panose="020B0503020204020204" pitchFamily="34" charset="-122"/>
              </a:rPr>
              <a:t>配置</a:t>
            </a:r>
            <a:r>
              <a:rPr lang="en-US" altLang="zh-CN" sz="1600" dirty="0">
                <a:latin typeface="微软雅黑" panose="020B0503020204020204" pitchFamily="34" charset="-122"/>
                <a:ea typeface="微软雅黑" panose="020B0503020204020204" pitchFamily="34" charset="-122"/>
              </a:rPr>
              <a:t>TCPM</a:t>
            </a:r>
            <a:endParaRPr lang="en-US" altLang="zh-CN" sz="1600" dirty="0" smtClean="0">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Ø"/>
            </a:pPr>
            <a:r>
              <a:rPr lang="zh-CN" altLang="en-US" sz="1000" dirty="0" smtClean="0">
                <a:latin typeface="微软雅黑" panose="020B0503020204020204" pitchFamily="34" charset="-122"/>
                <a:ea typeface="微软雅黑" panose="020B0503020204020204" pitchFamily="34" charset="-122"/>
              </a:rPr>
              <a:t>配置 </a:t>
            </a:r>
            <a:r>
              <a:rPr lang="en-US" altLang="zh-CN" sz="1000" dirty="0"/>
              <a:t>/</a:t>
            </a:r>
            <a:r>
              <a:rPr lang="en-US" altLang="zh-CN" sz="1000" dirty="0" err="1" smtClean="0"/>
              <a:t>etc</a:t>
            </a:r>
            <a:r>
              <a:rPr lang="en-US" altLang="zh-CN" sz="1000" dirty="0" smtClean="0"/>
              <a:t>/</a:t>
            </a:r>
            <a:r>
              <a:rPr lang="en-US" altLang="zh-CN" sz="1000" dirty="0" err="1" smtClean="0"/>
              <a:t>tcpm</a:t>
            </a:r>
            <a:r>
              <a:rPr lang="en-US" altLang="zh-CN" sz="1000" dirty="0" smtClean="0"/>
              <a:t>/</a:t>
            </a:r>
            <a:r>
              <a:rPr lang="en-US" altLang="zh-CN" sz="1000" dirty="0" err="1" smtClean="0"/>
              <a:t>tcpm.conf</a:t>
            </a:r>
            <a:endParaRPr lang="en-US" altLang="zh-CN" sz="1000" dirty="0" smtClean="0"/>
          </a:p>
          <a:p>
            <a:pPr>
              <a:lnSpc>
                <a:spcPct val="150000"/>
              </a:lnSpc>
            </a:pPr>
            <a:endParaRPr lang="en-US" altLang="zh-CN" sz="1000" dirty="0" smtClean="0">
              <a:latin typeface="微软雅黑" panose="020B0503020204020204" pitchFamily="34" charset="-122"/>
              <a:ea typeface="微软雅黑" panose="020B0503020204020204" pitchFamily="34" charset="-122"/>
            </a:endParaRPr>
          </a:p>
        </p:txBody>
      </p:sp>
      <p:sp>
        <p:nvSpPr>
          <p:cNvPr id="8" name="文本框 7"/>
          <p:cNvSpPr txBox="1"/>
          <p:nvPr/>
        </p:nvSpPr>
        <p:spPr>
          <a:xfrm>
            <a:off x="4166955" y="862928"/>
            <a:ext cx="4635514" cy="1292662"/>
          </a:xfrm>
          <a:prstGeom prst="rect">
            <a:avLst/>
          </a:prstGeom>
          <a:noFill/>
        </p:spPr>
        <p:txBody>
          <a:bodyPr wrap="square" rtlCol="0">
            <a:spAutoFit/>
          </a:bodyPr>
          <a:lstStyle/>
          <a:p>
            <a:pPr marL="342900" indent="-342900">
              <a:lnSpc>
                <a:spcPct val="150000"/>
              </a:lnSpc>
              <a:buFont typeface="+mj-lt"/>
              <a:buAutoNum type="arabicPeriod" startAt="4"/>
            </a:pPr>
            <a:r>
              <a:rPr lang="zh-CN" altLang="en-US" sz="1600" dirty="0" smtClean="0">
                <a:latin typeface="微软雅黑" panose="020B0503020204020204" pitchFamily="34" charset="-122"/>
                <a:ea typeface="微软雅黑" panose="020B0503020204020204" pitchFamily="34" charset="-122"/>
              </a:rPr>
              <a:t>运行</a:t>
            </a:r>
            <a:r>
              <a:rPr lang="en-US" altLang="zh-CN" sz="1600" dirty="0" smtClean="0">
                <a:latin typeface="微软雅黑" panose="020B0503020204020204" pitchFamily="34" charset="-122"/>
                <a:ea typeface="微软雅黑" panose="020B0503020204020204" pitchFamily="34" charset="-122"/>
              </a:rPr>
              <a:t>TCPM</a:t>
            </a:r>
            <a:endParaRPr lang="en-US" altLang="zh-CN" sz="1600" dirty="0">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Ø"/>
            </a:pPr>
            <a:r>
              <a:rPr lang="en-US" altLang="zh-CN" sz="1000" dirty="0" err="1"/>
              <a:t>systemctl</a:t>
            </a:r>
            <a:r>
              <a:rPr lang="en-US" altLang="zh-CN" sz="1000" dirty="0"/>
              <a:t> start </a:t>
            </a:r>
            <a:r>
              <a:rPr lang="en-US" altLang="zh-CN" sz="1000" dirty="0" err="1"/>
              <a:t>tcpm.service</a:t>
            </a:r>
            <a:endParaRPr lang="en-US" altLang="zh-CN" sz="1000" dirty="0"/>
          </a:p>
          <a:p>
            <a:pPr>
              <a:lnSpc>
                <a:spcPct val="150000"/>
              </a:lnSpc>
            </a:pPr>
            <a:endParaRPr lang="en-US" altLang="zh-CN" sz="1000" dirty="0" smtClean="0">
              <a:latin typeface="微软雅黑" panose="020B0503020204020204" pitchFamily="34" charset="-122"/>
              <a:ea typeface="微软雅黑" panose="020B0503020204020204" pitchFamily="34" charset="-122"/>
            </a:endParaRPr>
          </a:p>
          <a:p>
            <a:pPr marL="342900" indent="-342900">
              <a:lnSpc>
                <a:spcPct val="150000"/>
              </a:lnSpc>
              <a:buFont typeface="+mj-lt"/>
              <a:buAutoNum type="arabicPeriod" startAt="5"/>
            </a:pPr>
            <a:r>
              <a:rPr lang="zh-CN" altLang="en-US" sz="1600" dirty="0">
                <a:latin typeface="微软雅黑" panose="020B0503020204020204" pitchFamily="34" charset="-122"/>
                <a:ea typeface="微软雅黑" panose="020B0503020204020204" pitchFamily="34" charset="-122"/>
              </a:rPr>
              <a:t>应用（如</a:t>
            </a:r>
            <a:r>
              <a:rPr lang="en-US" altLang="zh-CN" sz="1600" dirty="0">
                <a:latin typeface="微软雅黑" panose="020B0503020204020204" pitchFamily="34" charset="-122"/>
                <a:ea typeface="微软雅黑" panose="020B0503020204020204" pitchFamily="34" charset="-122"/>
              </a:rPr>
              <a:t>LAS</a:t>
            </a:r>
            <a:r>
              <a:rPr lang="zh-CN" altLang="en-US" sz="1600" dirty="0">
                <a:latin typeface="微软雅黑" panose="020B0503020204020204" pitchFamily="34" charset="-122"/>
                <a:ea typeface="微软雅黑" panose="020B0503020204020204" pitchFamily="34" charset="-122"/>
              </a:rPr>
              <a:t>）配套修改</a:t>
            </a:r>
            <a:r>
              <a:rPr lang="zh-CN" altLang="en-US" sz="1600" dirty="0" smtClean="0">
                <a:latin typeface="微软雅黑" panose="020B0503020204020204" pitchFamily="34" charset="-122"/>
                <a:ea typeface="微软雅黑" panose="020B0503020204020204" pitchFamily="34" charset="-122"/>
              </a:rPr>
              <a:t>接口</a:t>
            </a:r>
            <a:endParaRPr lang="en-US" altLang="zh-CN" sz="1600" dirty="0" smtClean="0">
              <a:latin typeface="微软雅黑" panose="020B0503020204020204" pitchFamily="34" charset="-122"/>
              <a:ea typeface="微软雅黑" panose="020B0503020204020204" pitchFamily="34" charset="-122"/>
            </a:endParaRPr>
          </a:p>
        </p:txBody>
      </p:sp>
      <p:graphicFrame>
        <p:nvGraphicFramePr>
          <p:cNvPr id="5" name="表格 4"/>
          <p:cNvGraphicFramePr>
            <a:graphicFrameLocks noGrp="1"/>
          </p:cNvGraphicFramePr>
          <p:nvPr>
            <p:extLst>
              <p:ext uri="{D42A27DB-BD31-4B8C-83A1-F6EECF244321}">
                <p14:modId xmlns:p14="http://schemas.microsoft.com/office/powerpoint/2010/main" val="138896185"/>
              </p:ext>
            </p:extLst>
          </p:nvPr>
        </p:nvGraphicFramePr>
        <p:xfrm>
          <a:off x="341527" y="3381840"/>
          <a:ext cx="3600402" cy="1341120"/>
        </p:xfrm>
        <a:graphic>
          <a:graphicData uri="http://schemas.openxmlformats.org/drawingml/2006/table">
            <a:tbl>
              <a:tblPr firstRow="1" bandRow="1">
                <a:tableStyleId>{5C22544A-7EE6-4342-B048-85BDC9FD1C3A}</a:tableStyleId>
              </a:tblPr>
              <a:tblGrid>
                <a:gridCol w="865921"/>
                <a:gridCol w="729195"/>
                <a:gridCol w="2005286"/>
              </a:tblGrid>
              <a:tr h="230342">
                <a:tc>
                  <a:txBody>
                    <a:bodyPr/>
                    <a:lstStyle/>
                    <a:p>
                      <a:pPr marL="0" marR="0" lvl="0" indent="0" algn="l" defTabSz="685617" rtl="0" eaLnBrk="1" fontAlgn="auto" latinLnBrk="0" hangingPunct="1">
                        <a:lnSpc>
                          <a:spcPct val="100000"/>
                        </a:lnSpc>
                        <a:spcBef>
                          <a:spcPts val="0"/>
                        </a:spcBef>
                        <a:spcAft>
                          <a:spcPts val="0"/>
                        </a:spcAft>
                        <a:buClrTx/>
                        <a:buSzTx/>
                        <a:buFontTx/>
                        <a:buNone/>
                        <a:tabLst/>
                        <a:defRPr/>
                      </a:pPr>
                      <a:r>
                        <a:rPr lang="zh-CN" altLang="en-US" sz="1000" b="1" dirty="0" smtClean="0"/>
                        <a:t>选项</a:t>
                      </a:r>
                      <a:endParaRPr lang="zh-CN" altLang="en-US" sz="1000" dirty="0" smtClean="0"/>
                    </a:p>
                  </a:txBody>
                  <a:tcPr/>
                </a:tc>
                <a:tc>
                  <a:txBody>
                    <a:bodyPr/>
                    <a:lstStyle/>
                    <a:p>
                      <a:pPr marL="0" marR="0" lvl="0" indent="0" algn="l" defTabSz="685617" rtl="0" eaLnBrk="1" fontAlgn="auto" latinLnBrk="0" hangingPunct="1">
                        <a:lnSpc>
                          <a:spcPct val="100000"/>
                        </a:lnSpc>
                        <a:spcBef>
                          <a:spcPts val="0"/>
                        </a:spcBef>
                        <a:spcAft>
                          <a:spcPts val="0"/>
                        </a:spcAft>
                        <a:buClrTx/>
                        <a:buSzTx/>
                        <a:buFontTx/>
                        <a:buNone/>
                        <a:tabLst/>
                        <a:defRPr/>
                      </a:pPr>
                      <a:r>
                        <a:rPr lang="zh-CN" altLang="en-US" sz="1000" b="1" dirty="0" smtClean="0"/>
                        <a:t>参数格式</a:t>
                      </a:r>
                      <a:endParaRPr lang="zh-CN" altLang="en-US" sz="1000" dirty="0" smtClean="0"/>
                    </a:p>
                  </a:txBody>
                  <a:tcPr/>
                </a:tc>
                <a:tc>
                  <a:txBody>
                    <a:bodyPr/>
                    <a:lstStyle/>
                    <a:p>
                      <a:pPr marL="0" marR="0" lvl="0" indent="0" algn="l" defTabSz="685617" rtl="0" eaLnBrk="1" fontAlgn="auto" latinLnBrk="0" hangingPunct="1">
                        <a:lnSpc>
                          <a:spcPct val="100000"/>
                        </a:lnSpc>
                        <a:spcBef>
                          <a:spcPts val="0"/>
                        </a:spcBef>
                        <a:spcAft>
                          <a:spcPts val="0"/>
                        </a:spcAft>
                        <a:buClrTx/>
                        <a:buSzTx/>
                        <a:buFontTx/>
                        <a:buNone/>
                        <a:tabLst/>
                        <a:defRPr/>
                      </a:pPr>
                      <a:r>
                        <a:rPr lang="zh-CN" altLang="en-US" sz="1000" b="1" dirty="0" smtClean="0"/>
                        <a:t>说明</a:t>
                      </a:r>
                      <a:endParaRPr lang="zh-CN" altLang="en-US" sz="1000" dirty="0" smtClean="0"/>
                    </a:p>
                  </a:txBody>
                  <a:tcPr/>
                </a:tc>
              </a:tr>
              <a:tr h="230342">
                <a:tc>
                  <a:txBody>
                    <a:bodyPr/>
                    <a:lstStyle/>
                    <a:p>
                      <a:r>
                        <a:rPr lang="en-US" altLang="zh-CN" sz="900" dirty="0" err="1" smtClean="0">
                          <a:latin typeface="微软雅黑" panose="020B0503020204020204" pitchFamily="34" charset="-122"/>
                          <a:ea typeface="微软雅黑" panose="020B0503020204020204" pitchFamily="34" charset="-122"/>
                        </a:rPr>
                        <a:t>svcWorkerNum</a:t>
                      </a:r>
                      <a:endParaRPr lang="zh-CN" altLang="en-US" sz="900" dirty="0">
                        <a:latin typeface="微软雅黑" panose="020B0503020204020204" pitchFamily="34" charset="-122"/>
                        <a:ea typeface="微软雅黑" panose="020B0503020204020204" pitchFamily="34" charset="-122"/>
                      </a:endParaRPr>
                    </a:p>
                  </a:txBody>
                  <a:tcPr/>
                </a:tc>
                <a:tc>
                  <a:txBody>
                    <a:bodyPr/>
                    <a:lstStyle/>
                    <a:p>
                      <a:r>
                        <a:rPr lang="en-US" altLang="zh-CN" sz="900" dirty="0" smtClean="0">
                          <a:latin typeface="微软雅黑" panose="020B0503020204020204" pitchFamily="34" charset="-122"/>
                          <a:ea typeface="微软雅黑" panose="020B0503020204020204" pitchFamily="34" charset="-122"/>
                        </a:rPr>
                        <a:t>n</a:t>
                      </a:r>
                      <a:endParaRPr lang="zh-CN" altLang="en-US" sz="900" dirty="0">
                        <a:latin typeface="微软雅黑" panose="020B0503020204020204" pitchFamily="34" charset="-122"/>
                        <a:ea typeface="微软雅黑" panose="020B0503020204020204" pitchFamily="34" charset="-122"/>
                      </a:endParaRPr>
                    </a:p>
                  </a:txBody>
                  <a:tcPr/>
                </a:tc>
                <a:tc>
                  <a:txBody>
                    <a:bodyPr/>
                    <a:lstStyle/>
                    <a:p>
                      <a:r>
                        <a:rPr lang="en-US" altLang="zh-CN" sz="900" dirty="0" smtClean="0">
                          <a:latin typeface="微软雅黑" panose="020B0503020204020204" pitchFamily="34" charset="-122"/>
                          <a:ea typeface="微软雅黑" panose="020B0503020204020204" pitchFamily="34" charset="-122"/>
                        </a:rPr>
                        <a:t>LAS</a:t>
                      </a:r>
                      <a:r>
                        <a:rPr lang="zh-CN" altLang="en-US" sz="900" dirty="0" smtClean="0">
                          <a:latin typeface="微软雅黑" panose="020B0503020204020204" pitchFamily="34" charset="-122"/>
                          <a:ea typeface="微软雅黑" panose="020B0503020204020204" pitchFamily="34" charset="-122"/>
                        </a:rPr>
                        <a:t>进程数，</a:t>
                      </a:r>
                      <a:r>
                        <a:rPr lang="en-US" altLang="zh-CN" sz="900" dirty="0" smtClean="0">
                          <a:latin typeface="微软雅黑" panose="020B0503020204020204" pitchFamily="34" charset="-122"/>
                          <a:ea typeface="微软雅黑" panose="020B0503020204020204" pitchFamily="34" charset="-122"/>
                        </a:rPr>
                        <a:t>[1,512]</a:t>
                      </a:r>
                      <a:r>
                        <a:rPr lang="zh-CN" altLang="en-US" sz="900" dirty="0" smtClean="0">
                          <a:latin typeface="微软雅黑" panose="020B0503020204020204" pitchFamily="34" charset="-122"/>
                          <a:ea typeface="微软雅黑" panose="020B0503020204020204" pitchFamily="34" charset="-122"/>
                        </a:rPr>
                        <a:t>，默认</a:t>
                      </a:r>
                      <a:r>
                        <a:rPr lang="en-US" altLang="zh-CN" sz="900" dirty="0" smtClean="0">
                          <a:latin typeface="微软雅黑" panose="020B0503020204020204" pitchFamily="34" charset="-122"/>
                          <a:ea typeface="微软雅黑" panose="020B0503020204020204" pitchFamily="34" charset="-122"/>
                        </a:rPr>
                        <a:t>1</a:t>
                      </a:r>
                      <a:r>
                        <a:rPr lang="zh-CN" altLang="en-US" sz="900" dirty="0" smtClean="0">
                          <a:latin typeface="微软雅黑" panose="020B0503020204020204" pitchFamily="34" charset="-122"/>
                          <a:ea typeface="微软雅黑" panose="020B0503020204020204" pitchFamily="34" charset="-122"/>
                        </a:rPr>
                        <a:t>，一般和</a:t>
                      </a:r>
                      <a:r>
                        <a:rPr lang="en-US" altLang="zh-CN" sz="900" dirty="0" smtClean="0">
                          <a:latin typeface="微软雅黑" panose="020B0503020204020204" pitchFamily="34" charset="-122"/>
                          <a:ea typeface="微软雅黑" panose="020B0503020204020204" pitchFamily="34" charset="-122"/>
                        </a:rPr>
                        <a:t>CPU</a:t>
                      </a:r>
                      <a:r>
                        <a:rPr lang="zh-CN" altLang="en-US" sz="900" dirty="0" smtClean="0">
                          <a:latin typeface="微软雅黑" panose="020B0503020204020204" pitchFamily="34" charset="-122"/>
                          <a:ea typeface="微软雅黑" panose="020B0503020204020204" pitchFamily="34" charset="-122"/>
                        </a:rPr>
                        <a:t>核数一致。</a:t>
                      </a:r>
                      <a:endParaRPr lang="zh-CN" altLang="en-US" sz="900" dirty="0">
                        <a:latin typeface="微软雅黑" panose="020B0503020204020204" pitchFamily="34" charset="-122"/>
                        <a:ea typeface="微软雅黑" panose="020B0503020204020204" pitchFamily="34" charset="-122"/>
                      </a:endParaRPr>
                    </a:p>
                  </a:txBody>
                  <a:tcPr/>
                </a:tc>
              </a:tr>
              <a:tr h="230342">
                <a:tc>
                  <a:txBody>
                    <a:bodyPr/>
                    <a:lstStyle/>
                    <a:p>
                      <a:pPr marL="0" marR="0" lvl="0" indent="0" algn="l" defTabSz="685617" rtl="0" eaLnBrk="1" fontAlgn="auto" latinLnBrk="0" hangingPunct="1">
                        <a:lnSpc>
                          <a:spcPct val="100000"/>
                        </a:lnSpc>
                        <a:spcBef>
                          <a:spcPts val="0"/>
                        </a:spcBef>
                        <a:spcAft>
                          <a:spcPts val="0"/>
                        </a:spcAft>
                        <a:buClrTx/>
                        <a:buSzTx/>
                        <a:buFontTx/>
                        <a:buNone/>
                        <a:tabLst/>
                        <a:defRPr/>
                      </a:pPr>
                      <a:r>
                        <a:rPr lang="en-US" altLang="zh-CN" sz="900" dirty="0" smtClean="0">
                          <a:latin typeface="微软雅黑" panose="020B0503020204020204" pitchFamily="34" charset="-122"/>
                          <a:ea typeface="微软雅黑" panose="020B0503020204020204" pitchFamily="34" charset="-122"/>
                        </a:rPr>
                        <a:t>port</a:t>
                      </a:r>
                    </a:p>
                  </a:txBody>
                  <a:tcPr/>
                </a:tc>
                <a:tc>
                  <a:txBody>
                    <a:bodyPr/>
                    <a:lstStyle/>
                    <a:p>
                      <a:r>
                        <a:rPr lang="en-US" altLang="zh-CN" sz="900" dirty="0" smtClean="0">
                          <a:latin typeface="微软雅黑" panose="020B0503020204020204" pitchFamily="34" charset="-122"/>
                          <a:ea typeface="微软雅黑" panose="020B0503020204020204" pitchFamily="34" charset="-122"/>
                        </a:rPr>
                        <a:t>n</a:t>
                      </a:r>
                      <a:endParaRPr lang="zh-CN" altLang="en-US" sz="900" dirty="0">
                        <a:latin typeface="微软雅黑" panose="020B0503020204020204" pitchFamily="34" charset="-122"/>
                        <a:ea typeface="微软雅黑" panose="020B0503020204020204" pitchFamily="34" charset="-122"/>
                      </a:endParaRPr>
                    </a:p>
                  </a:txBody>
                  <a:tcPr/>
                </a:tc>
                <a:tc>
                  <a:txBody>
                    <a:bodyPr/>
                    <a:lstStyle/>
                    <a:p>
                      <a:pPr marL="0" marR="0" lvl="0" indent="0" algn="l" defTabSz="685617" rtl="0" eaLnBrk="1" fontAlgn="auto" latinLnBrk="0" hangingPunct="1">
                        <a:lnSpc>
                          <a:spcPct val="100000"/>
                        </a:lnSpc>
                        <a:spcBef>
                          <a:spcPts val="0"/>
                        </a:spcBef>
                        <a:spcAft>
                          <a:spcPts val="0"/>
                        </a:spcAft>
                        <a:buClrTx/>
                        <a:buSzTx/>
                        <a:buFontTx/>
                        <a:buNone/>
                        <a:tabLst/>
                        <a:defRPr/>
                      </a:pPr>
                      <a:r>
                        <a:rPr lang="en-US" altLang="zh-CN" sz="900" dirty="0" err="1" smtClean="0">
                          <a:latin typeface="微软雅黑" panose="020B0503020204020204" pitchFamily="34" charset="-122"/>
                          <a:ea typeface="微软雅黑" panose="020B0503020204020204" pitchFamily="34" charset="-122"/>
                        </a:rPr>
                        <a:t>tcpm</a:t>
                      </a:r>
                      <a:r>
                        <a:rPr lang="zh-CN" altLang="en-US" sz="900" dirty="0" smtClean="0">
                          <a:latin typeface="微软雅黑" panose="020B0503020204020204" pitchFamily="34" charset="-122"/>
                          <a:ea typeface="微软雅黑" panose="020B0503020204020204" pitchFamily="34" charset="-122"/>
                        </a:rPr>
                        <a:t>的侦听端口，默认</a:t>
                      </a:r>
                      <a:r>
                        <a:rPr lang="en-US" altLang="zh-CN" sz="900" dirty="0" smtClean="0">
                          <a:latin typeface="微软雅黑" panose="020B0503020204020204" pitchFamily="34" charset="-122"/>
                          <a:ea typeface="微软雅黑" panose="020B0503020204020204" pitchFamily="34" charset="-122"/>
                        </a:rPr>
                        <a:t>1950</a:t>
                      </a:r>
                      <a:r>
                        <a:rPr lang="zh-CN" altLang="en-US" sz="900" dirty="0" smtClean="0">
                          <a:latin typeface="微软雅黑" panose="020B0503020204020204" pitchFamily="34" charset="-122"/>
                          <a:ea typeface="微软雅黑" panose="020B0503020204020204" pitchFamily="34" charset="-122"/>
                        </a:rPr>
                        <a:t>，修改范围</a:t>
                      </a:r>
                      <a:r>
                        <a:rPr lang="en-US" altLang="zh-CN" sz="900" dirty="0" smtClean="0">
                          <a:latin typeface="微软雅黑" panose="020B0503020204020204" pitchFamily="34" charset="-122"/>
                          <a:ea typeface="微软雅黑" panose="020B0503020204020204" pitchFamily="34" charset="-122"/>
                        </a:rPr>
                        <a:t>1024~65535</a:t>
                      </a:r>
                      <a:r>
                        <a:rPr lang="zh-CN" altLang="en-US" sz="900" dirty="0" smtClean="0">
                          <a:latin typeface="微软雅黑" panose="020B0503020204020204" pitchFamily="34" charset="-122"/>
                          <a:ea typeface="微软雅黑" panose="020B0503020204020204" pitchFamily="34" charset="-122"/>
                        </a:rPr>
                        <a:t>。</a:t>
                      </a:r>
                    </a:p>
                  </a:txBody>
                  <a:tcPr/>
                </a:tc>
              </a:tr>
              <a:tr h="230342">
                <a:tc>
                  <a:txBody>
                    <a:bodyPr/>
                    <a:lstStyle/>
                    <a:p>
                      <a:r>
                        <a:rPr lang="en-US" altLang="zh-CN" sz="900" dirty="0" err="1" smtClean="0">
                          <a:latin typeface="微软雅黑" panose="020B0503020204020204" pitchFamily="34" charset="-122"/>
                          <a:ea typeface="微软雅黑" panose="020B0503020204020204" pitchFamily="34" charset="-122"/>
                        </a:rPr>
                        <a:t>local_ip</a:t>
                      </a:r>
                      <a:endParaRPr lang="zh-CN" altLang="en-US" sz="900" dirty="0">
                        <a:latin typeface="微软雅黑" panose="020B0503020204020204" pitchFamily="34" charset="-122"/>
                        <a:ea typeface="微软雅黑" panose="020B0503020204020204" pitchFamily="34" charset="-122"/>
                      </a:endParaRPr>
                    </a:p>
                  </a:txBody>
                  <a:tcPr/>
                </a:tc>
                <a:tc>
                  <a:txBody>
                    <a:bodyPr/>
                    <a:lstStyle/>
                    <a:p>
                      <a:pPr marL="0" marR="0" lvl="0" indent="0" algn="l" defTabSz="685617" rtl="0" eaLnBrk="1" fontAlgn="auto" latinLnBrk="0" hangingPunct="1">
                        <a:lnSpc>
                          <a:spcPct val="100000"/>
                        </a:lnSpc>
                        <a:spcBef>
                          <a:spcPts val="0"/>
                        </a:spcBef>
                        <a:spcAft>
                          <a:spcPts val="0"/>
                        </a:spcAft>
                        <a:buClrTx/>
                        <a:buSzTx/>
                        <a:buFontTx/>
                        <a:buNone/>
                        <a:tabLst/>
                        <a:defRPr/>
                      </a:pPr>
                      <a:r>
                        <a:rPr lang="en-US" altLang="zh-CN" sz="900" dirty="0" smtClean="0">
                          <a:latin typeface="微软雅黑" panose="020B0503020204020204" pitchFamily="34" charset="-122"/>
                          <a:ea typeface="微软雅黑" panose="020B0503020204020204" pitchFamily="34" charset="-122"/>
                        </a:rPr>
                        <a:t>["</a:t>
                      </a:r>
                      <a:r>
                        <a:rPr lang="en-US" altLang="zh-CN" sz="900" dirty="0" err="1" smtClean="0">
                          <a:latin typeface="微软雅黑" panose="020B0503020204020204" pitchFamily="34" charset="-122"/>
                          <a:ea typeface="微软雅黑" panose="020B0503020204020204" pitchFamily="34" charset="-122"/>
                        </a:rPr>
                        <a:t>xx.xx.xx.xx</a:t>
                      </a:r>
                      <a:r>
                        <a:rPr lang="en-US" altLang="zh-CN" sz="900" dirty="0" smtClean="0">
                          <a:latin typeface="微软雅黑" panose="020B0503020204020204" pitchFamily="34" charset="-122"/>
                          <a:ea typeface="微软雅黑" panose="020B0503020204020204" pitchFamily="34" charset="-122"/>
                        </a:rPr>
                        <a:t>"]</a:t>
                      </a:r>
                    </a:p>
                  </a:txBody>
                  <a:tcPr/>
                </a:tc>
                <a:tc>
                  <a:txBody>
                    <a:bodyPr/>
                    <a:lstStyle/>
                    <a:p>
                      <a:pPr marL="0" marR="0" lvl="0" indent="0" algn="l" defTabSz="685617" rtl="0" eaLnBrk="1" fontAlgn="auto" latinLnBrk="0" hangingPunct="1">
                        <a:lnSpc>
                          <a:spcPct val="100000"/>
                        </a:lnSpc>
                        <a:spcBef>
                          <a:spcPts val="0"/>
                        </a:spcBef>
                        <a:spcAft>
                          <a:spcPts val="0"/>
                        </a:spcAft>
                        <a:buClrTx/>
                        <a:buSzTx/>
                        <a:buFontTx/>
                        <a:buNone/>
                        <a:tabLst/>
                        <a:defRPr/>
                      </a:pPr>
                      <a:r>
                        <a:rPr lang="en-US" altLang="zh-CN" sz="900" dirty="0" err="1" smtClean="0">
                          <a:latin typeface="微软雅黑" panose="020B0503020204020204" pitchFamily="34" charset="-122"/>
                          <a:ea typeface="微软雅黑" panose="020B0503020204020204" pitchFamily="34" charset="-122"/>
                        </a:rPr>
                        <a:t>tcpm</a:t>
                      </a:r>
                      <a:r>
                        <a:rPr lang="zh-CN" altLang="en-US" sz="900" dirty="0" smtClean="0">
                          <a:latin typeface="微软雅黑" panose="020B0503020204020204" pitchFamily="34" charset="-122"/>
                          <a:ea typeface="微软雅黑" panose="020B0503020204020204" pitchFamily="34" charset="-122"/>
                        </a:rPr>
                        <a:t>本地绑定的</a:t>
                      </a:r>
                      <a:r>
                        <a:rPr lang="en-US" altLang="zh-CN" sz="900" dirty="0" smtClean="0">
                          <a:latin typeface="微软雅黑" panose="020B0503020204020204" pitchFamily="34" charset="-122"/>
                          <a:ea typeface="微软雅黑" panose="020B0503020204020204" pitchFamily="34" charset="-122"/>
                        </a:rPr>
                        <a:t>ipv4</a:t>
                      </a:r>
                      <a:r>
                        <a:rPr lang="zh-CN" altLang="en-US" sz="900" dirty="0" smtClean="0">
                          <a:latin typeface="微软雅黑" panose="020B0503020204020204" pitchFamily="34" charset="-122"/>
                          <a:ea typeface="微软雅黑" panose="020B0503020204020204" pitchFamily="34" charset="-122"/>
                        </a:rPr>
                        <a:t>地址，可配置</a:t>
                      </a:r>
                      <a:r>
                        <a:rPr lang="en-US" altLang="zh-CN" sz="900" dirty="0" smtClean="0">
                          <a:latin typeface="微软雅黑" panose="020B0503020204020204" pitchFamily="34" charset="-122"/>
                          <a:ea typeface="微软雅黑" panose="020B0503020204020204" pitchFamily="34" charset="-122"/>
                        </a:rPr>
                        <a:t>1</a:t>
                      </a:r>
                      <a:r>
                        <a:rPr lang="zh-CN" altLang="en-US" sz="900" dirty="0" smtClean="0">
                          <a:latin typeface="微软雅黑" panose="020B0503020204020204" pitchFamily="34" charset="-122"/>
                          <a:ea typeface="微软雅黑" panose="020B0503020204020204" pitchFamily="34" charset="-122"/>
                        </a:rPr>
                        <a:t>到</a:t>
                      </a:r>
                      <a:r>
                        <a:rPr lang="en-US" altLang="zh-CN" sz="900" dirty="0" smtClean="0">
                          <a:latin typeface="微软雅黑" panose="020B0503020204020204" pitchFamily="34" charset="-122"/>
                          <a:ea typeface="微软雅黑" panose="020B0503020204020204" pitchFamily="34" charset="-122"/>
                        </a:rPr>
                        <a:t>2</a:t>
                      </a:r>
                      <a:r>
                        <a:rPr lang="zh-CN" altLang="en-US" sz="900" dirty="0" smtClean="0">
                          <a:latin typeface="微软雅黑" panose="020B0503020204020204" pitchFamily="34" charset="-122"/>
                          <a:ea typeface="微软雅黑" panose="020B0503020204020204" pitchFamily="34" charset="-122"/>
                        </a:rPr>
                        <a:t>个</a:t>
                      </a:r>
                      <a:r>
                        <a:rPr lang="en-US" altLang="zh-CN" sz="900" dirty="0" err="1" smtClean="0">
                          <a:latin typeface="微软雅黑" panose="020B0503020204020204" pitchFamily="34" charset="-122"/>
                          <a:ea typeface="微软雅黑" panose="020B0503020204020204" pitchFamily="34" charset="-122"/>
                        </a:rPr>
                        <a:t>ip</a:t>
                      </a:r>
                      <a:endParaRPr lang="en-US" altLang="zh-CN" sz="900" dirty="0" smtClean="0">
                        <a:latin typeface="微软雅黑" panose="020B0503020204020204" pitchFamily="34" charset="-122"/>
                        <a:ea typeface="微软雅黑" panose="020B0503020204020204" pitchFamily="34" charset="-122"/>
                      </a:endParaRPr>
                    </a:p>
                  </a:txBody>
                  <a:tcPr/>
                </a:tc>
              </a:tr>
            </a:tbl>
          </a:graphicData>
        </a:graphic>
      </p:graphicFrame>
      <p:graphicFrame>
        <p:nvGraphicFramePr>
          <p:cNvPr id="10" name="表格 9"/>
          <p:cNvGraphicFramePr>
            <a:graphicFrameLocks noGrp="1"/>
          </p:cNvGraphicFramePr>
          <p:nvPr>
            <p:extLst>
              <p:ext uri="{D42A27DB-BD31-4B8C-83A1-F6EECF244321}">
                <p14:modId xmlns:p14="http://schemas.microsoft.com/office/powerpoint/2010/main" val="2027009621"/>
              </p:ext>
            </p:extLst>
          </p:nvPr>
        </p:nvGraphicFramePr>
        <p:xfrm>
          <a:off x="4241738" y="2121700"/>
          <a:ext cx="4560731" cy="3048000"/>
        </p:xfrm>
        <a:graphic>
          <a:graphicData uri="http://schemas.openxmlformats.org/drawingml/2006/table">
            <a:tbl>
              <a:tblPr firstRow="1" bandRow="1">
                <a:tableStyleId>{5C22544A-7EE6-4342-B048-85BDC9FD1C3A}</a:tableStyleId>
              </a:tblPr>
              <a:tblGrid>
                <a:gridCol w="1140352"/>
                <a:gridCol w="874254"/>
                <a:gridCol w="2546125"/>
              </a:tblGrid>
              <a:tr h="230342">
                <a:tc>
                  <a:txBody>
                    <a:bodyPr/>
                    <a:lstStyle/>
                    <a:p>
                      <a:pPr marL="0" marR="0" lvl="0" indent="0" algn="l" defTabSz="685617" rtl="0" eaLnBrk="1" fontAlgn="auto" latinLnBrk="0" hangingPunct="1">
                        <a:lnSpc>
                          <a:spcPct val="100000"/>
                        </a:lnSpc>
                        <a:spcBef>
                          <a:spcPts val="0"/>
                        </a:spcBef>
                        <a:spcAft>
                          <a:spcPts val="0"/>
                        </a:spcAft>
                        <a:buClrTx/>
                        <a:buSzTx/>
                        <a:buFontTx/>
                        <a:buNone/>
                        <a:tabLst/>
                        <a:defRPr/>
                      </a:pPr>
                      <a:r>
                        <a:rPr lang="zh-CN" altLang="en-US" sz="1000" b="1" dirty="0" smtClean="0"/>
                        <a:t>函数名</a:t>
                      </a:r>
                      <a:endParaRPr lang="zh-CN" altLang="en-US" sz="1000" dirty="0" smtClean="0"/>
                    </a:p>
                  </a:txBody>
                  <a:tcPr/>
                </a:tc>
                <a:tc>
                  <a:txBody>
                    <a:bodyPr/>
                    <a:lstStyle/>
                    <a:p>
                      <a:pPr marL="0" marR="0" lvl="0" indent="0" algn="l" defTabSz="685617" rtl="0" eaLnBrk="1" fontAlgn="auto" latinLnBrk="0" hangingPunct="1">
                        <a:lnSpc>
                          <a:spcPct val="100000"/>
                        </a:lnSpc>
                        <a:spcBef>
                          <a:spcPts val="0"/>
                        </a:spcBef>
                        <a:spcAft>
                          <a:spcPts val="0"/>
                        </a:spcAft>
                        <a:buClrTx/>
                        <a:buSzTx/>
                        <a:buFontTx/>
                        <a:buNone/>
                        <a:tabLst/>
                        <a:defRPr/>
                      </a:pPr>
                      <a:r>
                        <a:rPr lang="zh-CN" altLang="en-US" sz="1000" b="1" dirty="0" smtClean="0"/>
                        <a:t>函数作用</a:t>
                      </a:r>
                      <a:endParaRPr lang="zh-CN" altLang="en-US" sz="1000" dirty="0" smtClean="0"/>
                    </a:p>
                  </a:txBody>
                  <a:tcPr/>
                </a:tc>
                <a:tc>
                  <a:txBody>
                    <a:bodyPr/>
                    <a:lstStyle/>
                    <a:p>
                      <a:pPr marL="0" marR="0" lvl="0" indent="0" algn="l" defTabSz="685617" rtl="0" eaLnBrk="1" fontAlgn="auto" latinLnBrk="0" hangingPunct="1">
                        <a:lnSpc>
                          <a:spcPct val="100000"/>
                        </a:lnSpc>
                        <a:spcBef>
                          <a:spcPts val="0"/>
                        </a:spcBef>
                        <a:spcAft>
                          <a:spcPts val="0"/>
                        </a:spcAft>
                        <a:buClrTx/>
                        <a:buSzTx/>
                        <a:buFontTx/>
                        <a:buNone/>
                        <a:tabLst/>
                        <a:defRPr/>
                      </a:pPr>
                      <a:r>
                        <a:rPr lang="zh-CN" altLang="en-US" sz="1000" b="1" dirty="0" smtClean="0"/>
                        <a:t>参数说明</a:t>
                      </a:r>
                      <a:endParaRPr lang="zh-CN" altLang="en-US" sz="1000" dirty="0" smtClean="0"/>
                    </a:p>
                  </a:txBody>
                  <a:tcPr/>
                </a:tc>
              </a:tr>
              <a:tr h="230342">
                <a:tc>
                  <a:txBody>
                    <a:bodyPr/>
                    <a:lstStyle/>
                    <a:p>
                      <a:r>
                        <a:rPr lang="en-US" altLang="zh-CN" sz="700" dirty="0" err="1" smtClean="0">
                          <a:latin typeface="微软雅黑" panose="020B0503020204020204" pitchFamily="34" charset="-122"/>
                          <a:ea typeface="微软雅黑" panose="020B0503020204020204" pitchFamily="34" charset="-122"/>
                        </a:rPr>
                        <a:t>int</a:t>
                      </a:r>
                      <a:r>
                        <a:rPr lang="en-US" altLang="zh-CN" sz="700" dirty="0" smtClean="0">
                          <a:latin typeface="微软雅黑" panose="020B0503020204020204" pitchFamily="34" charset="-122"/>
                          <a:ea typeface="微软雅黑" panose="020B0503020204020204" pitchFamily="34" charset="-122"/>
                        </a:rPr>
                        <a:t> </a:t>
                      </a:r>
                      <a:r>
                        <a:rPr lang="en-US" altLang="zh-CN" sz="700" dirty="0" err="1" smtClean="0">
                          <a:latin typeface="微软雅黑" panose="020B0503020204020204" pitchFamily="34" charset="-122"/>
                          <a:ea typeface="微软雅黑" panose="020B0503020204020204" pitchFamily="34" charset="-122"/>
                        </a:rPr>
                        <a:t>TcpmCreateAndConnectUnixSocket</a:t>
                      </a:r>
                      <a:r>
                        <a:rPr lang="en-US" altLang="zh-CN" sz="700" dirty="0" smtClean="0">
                          <a:latin typeface="微软雅黑" panose="020B0503020204020204" pitchFamily="34" charset="-122"/>
                          <a:ea typeface="微软雅黑" panose="020B0503020204020204" pitchFamily="34" charset="-122"/>
                        </a:rPr>
                        <a:t>(</a:t>
                      </a:r>
                      <a:r>
                        <a:rPr lang="en-US" altLang="zh-CN" sz="700" dirty="0" err="1" smtClean="0">
                          <a:latin typeface="微软雅黑" panose="020B0503020204020204" pitchFamily="34" charset="-122"/>
                          <a:ea typeface="微软雅黑" panose="020B0503020204020204" pitchFamily="34" charset="-122"/>
                        </a:rPr>
                        <a:t>enum</a:t>
                      </a:r>
                      <a:r>
                        <a:rPr lang="en-US" altLang="zh-CN" sz="700" dirty="0" smtClean="0">
                          <a:latin typeface="微软雅黑" panose="020B0503020204020204" pitchFamily="34" charset="-122"/>
                          <a:ea typeface="微软雅黑" panose="020B0503020204020204" pitchFamily="34" charset="-122"/>
                        </a:rPr>
                        <a:t> </a:t>
                      </a:r>
                      <a:r>
                        <a:rPr lang="en-US" altLang="zh-CN" sz="700" dirty="0" err="1" smtClean="0">
                          <a:latin typeface="微软雅黑" panose="020B0503020204020204" pitchFamily="34" charset="-122"/>
                          <a:ea typeface="微软雅黑" panose="020B0503020204020204" pitchFamily="34" charset="-122"/>
                        </a:rPr>
                        <a:t>TcpmServiceType</a:t>
                      </a:r>
                      <a:r>
                        <a:rPr lang="en-US" altLang="zh-CN" sz="700" dirty="0" smtClean="0">
                          <a:latin typeface="微软雅黑" panose="020B0503020204020204" pitchFamily="34" charset="-122"/>
                          <a:ea typeface="微软雅黑" panose="020B0503020204020204" pitchFamily="34" charset="-122"/>
                        </a:rPr>
                        <a:t> type, </a:t>
                      </a:r>
                      <a:r>
                        <a:rPr lang="en-US" altLang="zh-CN" sz="700" dirty="0" err="1" smtClean="0">
                          <a:latin typeface="微软雅黑" panose="020B0503020204020204" pitchFamily="34" charset="-122"/>
                          <a:ea typeface="微软雅黑" panose="020B0503020204020204" pitchFamily="34" charset="-122"/>
                        </a:rPr>
                        <a:t>int</a:t>
                      </a:r>
                      <a:r>
                        <a:rPr lang="en-US" altLang="zh-CN" sz="700" dirty="0" smtClean="0">
                          <a:latin typeface="微软雅黑" panose="020B0503020204020204" pitchFamily="34" charset="-122"/>
                          <a:ea typeface="微软雅黑" panose="020B0503020204020204" pitchFamily="34" charset="-122"/>
                        </a:rPr>
                        <a:t> </a:t>
                      </a:r>
                      <a:r>
                        <a:rPr lang="en-US" altLang="zh-CN" sz="700" dirty="0" err="1" smtClean="0">
                          <a:latin typeface="微软雅黑" panose="020B0503020204020204" pitchFamily="34" charset="-122"/>
                          <a:ea typeface="微软雅黑" panose="020B0503020204020204" pitchFamily="34" charset="-122"/>
                        </a:rPr>
                        <a:t>workerIndex</a:t>
                      </a:r>
                      <a:r>
                        <a:rPr lang="en-US" altLang="zh-CN" sz="700" dirty="0" smtClean="0">
                          <a:latin typeface="微软雅黑" panose="020B0503020204020204" pitchFamily="34" charset="-122"/>
                          <a:ea typeface="微软雅黑" panose="020B0503020204020204" pitchFamily="34" charset="-122"/>
                        </a:rPr>
                        <a:t>);</a:t>
                      </a:r>
                      <a:endParaRPr lang="zh-CN" altLang="en-US" sz="700" dirty="0">
                        <a:latin typeface="微软雅黑" panose="020B0503020204020204" pitchFamily="34" charset="-122"/>
                        <a:ea typeface="微软雅黑" panose="020B0503020204020204" pitchFamily="34" charset="-122"/>
                      </a:endParaRPr>
                    </a:p>
                  </a:txBody>
                  <a:tcPr/>
                </a:tc>
                <a:tc>
                  <a:txBody>
                    <a:bodyPr/>
                    <a:lstStyle/>
                    <a:p>
                      <a:r>
                        <a:rPr lang="zh-CN" altLang="en-US" sz="700" dirty="0" smtClean="0">
                          <a:latin typeface="微软雅黑" panose="020B0503020204020204" pitchFamily="34" charset="-122"/>
                          <a:ea typeface="微软雅黑" panose="020B0503020204020204" pitchFamily="34" charset="-122"/>
                        </a:rPr>
                        <a:t>创建跟</a:t>
                      </a:r>
                      <a:r>
                        <a:rPr lang="en-US" altLang="zh-CN" sz="700" dirty="0" err="1" smtClean="0">
                          <a:latin typeface="微软雅黑" panose="020B0503020204020204" pitchFamily="34" charset="-122"/>
                          <a:ea typeface="微软雅黑" panose="020B0503020204020204" pitchFamily="34" charset="-122"/>
                        </a:rPr>
                        <a:t>tcpm</a:t>
                      </a:r>
                      <a:r>
                        <a:rPr lang="zh-CN" altLang="en-US" sz="700" dirty="0" smtClean="0">
                          <a:latin typeface="微软雅黑" panose="020B0503020204020204" pitchFamily="34" charset="-122"/>
                          <a:ea typeface="微软雅黑" panose="020B0503020204020204" pitchFamily="34" charset="-122"/>
                        </a:rPr>
                        <a:t>通信的</a:t>
                      </a:r>
                      <a:r>
                        <a:rPr lang="en-US" altLang="zh-CN" sz="700" dirty="0" err="1" smtClean="0">
                          <a:latin typeface="微软雅黑" panose="020B0503020204020204" pitchFamily="34" charset="-122"/>
                          <a:ea typeface="微软雅黑" panose="020B0503020204020204" pitchFamily="34" charset="-122"/>
                        </a:rPr>
                        <a:t>unix</a:t>
                      </a:r>
                      <a:r>
                        <a:rPr lang="en-US" altLang="zh-CN" sz="700" dirty="0" smtClean="0">
                          <a:latin typeface="微软雅黑" panose="020B0503020204020204" pitchFamily="34" charset="-122"/>
                          <a:ea typeface="微软雅黑" panose="020B0503020204020204" pitchFamily="34" charset="-122"/>
                        </a:rPr>
                        <a:t> socket</a:t>
                      </a:r>
                      <a:r>
                        <a:rPr lang="zh-CN" altLang="en-US" sz="700" dirty="0" smtClean="0">
                          <a:latin typeface="微软雅黑" panose="020B0503020204020204" pitchFamily="34" charset="-122"/>
                          <a:ea typeface="微软雅黑" panose="020B0503020204020204" pitchFamily="34" charset="-122"/>
                        </a:rPr>
                        <a:t>并</a:t>
                      </a:r>
                      <a:r>
                        <a:rPr lang="en-US" altLang="zh-CN" sz="700" dirty="0" smtClean="0">
                          <a:latin typeface="微软雅黑" panose="020B0503020204020204" pitchFamily="34" charset="-122"/>
                          <a:ea typeface="微软雅黑" panose="020B0503020204020204" pitchFamily="34" charset="-122"/>
                        </a:rPr>
                        <a:t>connect</a:t>
                      </a:r>
                      <a:endParaRPr lang="zh-CN" altLang="en-US" sz="700" dirty="0">
                        <a:latin typeface="微软雅黑" panose="020B0503020204020204" pitchFamily="34" charset="-122"/>
                        <a:ea typeface="微软雅黑" panose="020B0503020204020204" pitchFamily="34" charset="-122"/>
                      </a:endParaRPr>
                    </a:p>
                  </a:txBody>
                  <a:tcPr/>
                </a:tc>
                <a:tc>
                  <a:txBody>
                    <a:bodyPr/>
                    <a:lstStyle/>
                    <a:p>
                      <a:r>
                        <a:rPr lang="zh-CN" altLang="en-US" sz="700" b="1" dirty="0" smtClean="0">
                          <a:latin typeface="微软雅黑" panose="020B0503020204020204" pitchFamily="34" charset="-122"/>
                          <a:ea typeface="微软雅黑" panose="020B0503020204020204" pitchFamily="34" charset="-122"/>
                        </a:rPr>
                        <a:t>输入参数：</a:t>
                      </a:r>
                      <a:endParaRPr lang="en-US" altLang="zh-CN" sz="700" b="1" dirty="0" smtClean="0">
                        <a:latin typeface="微软雅黑" panose="020B0503020204020204" pitchFamily="34" charset="-122"/>
                        <a:ea typeface="微软雅黑" panose="020B0503020204020204" pitchFamily="34" charset="-122"/>
                      </a:endParaRPr>
                    </a:p>
                    <a:p>
                      <a:r>
                        <a:rPr lang="en-US" altLang="zh-CN" sz="700" dirty="0" smtClean="0">
                          <a:latin typeface="微软雅黑" panose="020B0503020204020204" pitchFamily="34" charset="-122"/>
                          <a:ea typeface="微软雅黑" panose="020B0503020204020204" pitchFamily="34" charset="-122"/>
                        </a:rPr>
                        <a:t>  type</a:t>
                      </a:r>
                      <a:r>
                        <a:rPr lang="zh-CN" altLang="en-US" sz="700" dirty="0" smtClean="0">
                          <a:latin typeface="微软雅黑" panose="020B0503020204020204" pitchFamily="34" charset="-122"/>
                          <a:ea typeface="微软雅黑" panose="020B0503020204020204" pitchFamily="34" charset="-122"/>
                        </a:rPr>
                        <a:t>：服务类型，</a:t>
                      </a:r>
                      <a:r>
                        <a:rPr lang="en-US" altLang="zh-CN" sz="700" dirty="0" smtClean="0">
                          <a:latin typeface="微软雅黑" panose="020B0503020204020204" pitchFamily="34" charset="-122"/>
                          <a:ea typeface="微软雅黑" panose="020B0503020204020204" pitchFamily="34" charset="-122"/>
                        </a:rPr>
                        <a:t>0</a:t>
                      </a:r>
                      <a:r>
                        <a:rPr lang="zh-CN" altLang="en-US" sz="700" dirty="0" smtClean="0">
                          <a:latin typeface="微软雅黑" panose="020B0503020204020204" pitchFamily="34" charset="-122"/>
                          <a:ea typeface="微软雅黑" panose="020B0503020204020204" pitchFamily="34" charset="-122"/>
                        </a:rPr>
                        <a:t>：</a:t>
                      </a:r>
                      <a:r>
                        <a:rPr lang="en-US" altLang="zh-CN" sz="700" dirty="0" smtClean="0">
                          <a:latin typeface="微软雅黑" panose="020B0503020204020204" pitchFamily="34" charset="-122"/>
                          <a:ea typeface="微软雅黑" panose="020B0503020204020204" pitchFamily="34" charset="-122"/>
                        </a:rPr>
                        <a:t>VLB</a:t>
                      </a:r>
                      <a:r>
                        <a:rPr lang="zh-CN" altLang="en-US" sz="700" dirty="0" smtClean="0">
                          <a:latin typeface="微软雅黑" panose="020B0503020204020204" pitchFamily="34" charset="-122"/>
                          <a:ea typeface="微软雅黑" panose="020B0503020204020204" pitchFamily="34" charset="-122"/>
                        </a:rPr>
                        <a:t>，</a:t>
                      </a:r>
                      <a:r>
                        <a:rPr lang="en-US" altLang="zh-CN" sz="700" dirty="0" smtClean="0">
                          <a:latin typeface="微软雅黑" panose="020B0503020204020204" pitchFamily="34" charset="-122"/>
                          <a:ea typeface="微软雅黑" panose="020B0503020204020204" pitchFamily="34" charset="-122"/>
                        </a:rPr>
                        <a:t>1</a:t>
                      </a:r>
                      <a:r>
                        <a:rPr lang="zh-CN" altLang="en-US" sz="700" dirty="0" smtClean="0">
                          <a:latin typeface="微软雅黑" panose="020B0503020204020204" pitchFamily="34" charset="-122"/>
                          <a:ea typeface="微软雅黑" panose="020B0503020204020204" pitchFamily="34" charset="-122"/>
                        </a:rPr>
                        <a:t>：</a:t>
                      </a:r>
                      <a:r>
                        <a:rPr lang="en-US" altLang="zh-CN" sz="700" dirty="0" smtClean="0">
                          <a:latin typeface="微软雅黑" panose="020B0503020204020204" pitchFamily="34" charset="-122"/>
                          <a:ea typeface="微软雅黑" panose="020B0503020204020204" pitchFamily="34" charset="-122"/>
                        </a:rPr>
                        <a:t>LAS</a:t>
                      </a:r>
                      <a:r>
                        <a:rPr lang="zh-CN" altLang="en-US" sz="700" dirty="0" smtClean="0">
                          <a:latin typeface="微软雅黑" panose="020B0503020204020204" pitchFamily="34" charset="-122"/>
                          <a:ea typeface="微软雅黑" panose="020B0503020204020204" pitchFamily="34" charset="-122"/>
                        </a:rPr>
                        <a:t>。</a:t>
                      </a:r>
                      <a:endParaRPr lang="en-US" altLang="zh-CN" sz="700" dirty="0" smtClean="0">
                        <a:latin typeface="微软雅黑" panose="020B0503020204020204" pitchFamily="34" charset="-122"/>
                        <a:ea typeface="微软雅黑" panose="020B0503020204020204" pitchFamily="34" charset="-122"/>
                      </a:endParaRPr>
                    </a:p>
                    <a:p>
                      <a:r>
                        <a:rPr lang="en-US" altLang="zh-CN" sz="700" dirty="0" smtClean="0">
                          <a:latin typeface="微软雅黑" panose="020B0503020204020204" pitchFamily="34" charset="-122"/>
                          <a:ea typeface="微软雅黑" panose="020B0503020204020204" pitchFamily="34" charset="-122"/>
                        </a:rPr>
                        <a:t>  </a:t>
                      </a:r>
                      <a:r>
                        <a:rPr lang="en-US" altLang="zh-CN" sz="700" dirty="0" err="1" smtClean="0">
                          <a:latin typeface="微软雅黑" panose="020B0503020204020204" pitchFamily="34" charset="-122"/>
                          <a:ea typeface="微软雅黑" panose="020B0503020204020204" pitchFamily="34" charset="-122"/>
                        </a:rPr>
                        <a:t>workerIndex</a:t>
                      </a:r>
                      <a:r>
                        <a:rPr lang="en-US" altLang="zh-CN" sz="700" dirty="0" smtClean="0">
                          <a:latin typeface="微软雅黑" panose="020B0503020204020204" pitchFamily="34" charset="-122"/>
                          <a:ea typeface="微软雅黑" panose="020B0503020204020204" pitchFamily="34" charset="-122"/>
                        </a:rPr>
                        <a:t> </a:t>
                      </a:r>
                      <a:r>
                        <a:rPr lang="zh-CN" altLang="en-US" sz="700" dirty="0" smtClean="0">
                          <a:latin typeface="微软雅黑" panose="020B0503020204020204" pitchFamily="34" charset="-122"/>
                          <a:ea typeface="微软雅黑" panose="020B0503020204020204" pitchFamily="34" charset="-122"/>
                        </a:rPr>
                        <a:t>：当前</a:t>
                      </a:r>
                      <a:r>
                        <a:rPr lang="en-US" altLang="zh-CN" sz="700" dirty="0" smtClean="0">
                          <a:latin typeface="微软雅黑" panose="020B0503020204020204" pitchFamily="34" charset="-122"/>
                          <a:ea typeface="微软雅黑" panose="020B0503020204020204" pitchFamily="34" charset="-122"/>
                        </a:rPr>
                        <a:t>worker</a:t>
                      </a:r>
                      <a:r>
                        <a:rPr lang="zh-CN" altLang="en-US" sz="700" dirty="0" smtClean="0">
                          <a:latin typeface="微软雅黑" panose="020B0503020204020204" pitchFamily="34" charset="-122"/>
                          <a:ea typeface="微软雅黑" panose="020B0503020204020204" pitchFamily="34" charset="-122"/>
                        </a:rPr>
                        <a:t>的</a:t>
                      </a:r>
                      <a:r>
                        <a:rPr lang="en-US" altLang="zh-CN" sz="700" dirty="0" smtClean="0">
                          <a:latin typeface="微软雅黑" panose="020B0503020204020204" pitchFamily="34" charset="-122"/>
                          <a:ea typeface="微软雅黑" panose="020B0503020204020204" pitchFamily="34" charset="-122"/>
                        </a:rPr>
                        <a:t>worker</a:t>
                      </a:r>
                      <a:r>
                        <a:rPr lang="zh-CN" altLang="en-US" sz="700" dirty="0" smtClean="0">
                          <a:latin typeface="微软雅黑" panose="020B0503020204020204" pitchFamily="34" charset="-122"/>
                          <a:ea typeface="微软雅黑" panose="020B0503020204020204" pitchFamily="34" charset="-122"/>
                        </a:rPr>
                        <a:t>索引，用以连接对应服务的</a:t>
                      </a:r>
                      <a:r>
                        <a:rPr lang="en-US" altLang="zh-CN" sz="700" dirty="0" err="1" smtClean="0">
                          <a:latin typeface="微软雅黑" panose="020B0503020204020204" pitchFamily="34" charset="-122"/>
                          <a:ea typeface="微软雅黑" panose="020B0503020204020204" pitchFamily="34" charset="-122"/>
                        </a:rPr>
                        <a:t>unix</a:t>
                      </a:r>
                      <a:r>
                        <a:rPr lang="en-US" altLang="zh-CN" sz="700" dirty="0" smtClean="0">
                          <a:latin typeface="微软雅黑" panose="020B0503020204020204" pitchFamily="34" charset="-122"/>
                          <a:ea typeface="微软雅黑" panose="020B0503020204020204" pitchFamily="34" charset="-122"/>
                        </a:rPr>
                        <a:t> sock</a:t>
                      </a:r>
                      <a:r>
                        <a:rPr lang="zh-CN" altLang="en-US" sz="700" dirty="0" smtClean="0">
                          <a:latin typeface="微软雅黑" panose="020B0503020204020204" pitchFamily="34" charset="-122"/>
                          <a:ea typeface="微软雅黑" panose="020B0503020204020204" pitchFamily="34" charset="-122"/>
                        </a:rPr>
                        <a:t>。</a:t>
                      </a:r>
                      <a:endParaRPr lang="en-US" altLang="zh-CN" sz="700" dirty="0" smtClean="0">
                        <a:latin typeface="微软雅黑" panose="020B0503020204020204" pitchFamily="34" charset="-122"/>
                        <a:ea typeface="微软雅黑" panose="020B0503020204020204" pitchFamily="34" charset="-122"/>
                      </a:endParaRPr>
                    </a:p>
                    <a:p>
                      <a:pPr marL="0" marR="0" lvl="0" indent="0" algn="l" defTabSz="685617" rtl="0" eaLnBrk="1" fontAlgn="auto" latinLnBrk="0" hangingPunct="1">
                        <a:lnSpc>
                          <a:spcPct val="100000"/>
                        </a:lnSpc>
                        <a:spcBef>
                          <a:spcPts val="0"/>
                        </a:spcBef>
                        <a:spcAft>
                          <a:spcPts val="0"/>
                        </a:spcAft>
                        <a:buClrTx/>
                        <a:buSzTx/>
                        <a:buFontTx/>
                        <a:buNone/>
                        <a:tabLst/>
                        <a:defRPr/>
                      </a:pPr>
                      <a:r>
                        <a:rPr lang="zh-CN" altLang="en-US" sz="700" b="1" dirty="0" smtClean="0">
                          <a:latin typeface="微软雅黑" panose="020B0503020204020204" pitchFamily="34" charset="-122"/>
                          <a:ea typeface="微软雅黑" panose="020B0503020204020204" pitchFamily="34" charset="-122"/>
                        </a:rPr>
                        <a:t>返回值 </a:t>
                      </a:r>
                      <a:r>
                        <a:rPr lang="en-US" altLang="zh-CN" sz="700" b="1" dirty="0" smtClean="0">
                          <a:latin typeface="微软雅黑" panose="020B0503020204020204" pitchFamily="34" charset="-122"/>
                          <a:ea typeface="微软雅黑" panose="020B0503020204020204" pitchFamily="34" charset="-122"/>
                        </a:rPr>
                        <a:t>:  </a:t>
                      </a:r>
                      <a:r>
                        <a:rPr lang="en-US" altLang="zh-CN" sz="700" dirty="0" smtClean="0">
                          <a:latin typeface="微软雅黑" panose="020B0503020204020204" pitchFamily="34" charset="-122"/>
                          <a:ea typeface="微软雅黑" panose="020B0503020204020204" pitchFamily="34" charset="-122"/>
                        </a:rPr>
                        <a:t>0</a:t>
                      </a:r>
                      <a:r>
                        <a:rPr lang="zh-CN" altLang="en-US" sz="700" dirty="0" smtClean="0">
                          <a:latin typeface="微软雅黑" panose="020B0503020204020204" pitchFamily="34" charset="-122"/>
                          <a:ea typeface="微软雅黑" panose="020B0503020204020204" pitchFamily="34" charset="-122"/>
                        </a:rPr>
                        <a:t>：</a:t>
                      </a:r>
                      <a:r>
                        <a:rPr lang="en-US" altLang="zh-CN" sz="700" dirty="0" smtClean="0">
                          <a:latin typeface="微软雅黑" panose="020B0503020204020204" pitchFamily="34" charset="-122"/>
                          <a:ea typeface="微软雅黑" panose="020B0503020204020204" pitchFamily="34" charset="-122"/>
                        </a:rPr>
                        <a:t>Success</a:t>
                      </a:r>
                      <a:r>
                        <a:rPr lang="zh-CN" altLang="en-US" sz="700" dirty="0" smtClean="0">
                          <a:latin typeface="微软雅黑" panose="020B0503020204020204" pitchFamily="34" charset="-122"/>
                          <a:ea typeface="微软雅黑" panose="020B0503020204020204" pitchFamily="34" charset="-122"/>
                        </a:rPr>
                        <a:t>，非</a:t>
                      </a:r>
                      <a:r>
                        <a:rPr lang="en-US" altLang="zh-CN" sz="700" dirty="0" smtClean="0">
                          <a:latin typeface="微软雅黑" panose="020B0503020204020204" pitchFamily="34" charset="-122"/>
                          <a:ea typeface="微软雅黑" panose="020B0503020204020204" pitchFamily="34" charset="-122"/>
                        </a:rPr>
                        <a:t>0</a:t>
                      </a:r>
                      <a:r>
                        <a:rPr lang="zh-CN" altLang="en-US" sz="700" dirty="0" smtClean="0">
                          <a:latin typeface="微软雅黑" panose="020B0503020204020204" pitchFamily="34" charset="-122"/>
                          <a:ea typeface="微软雅黑" panose="020B0503020204020204" pitchFamily="34" charset="-122"/>
                        </a:rPr>
                        <a:t>：</a:t>
                      </a:r>
                      <a:r>
                        <a:rPr lang="en-US" altLang="zh-CN" sz="700" dirty="0" smtClean="0">
                          <a:latin typeface="微软雅黑" panose="020B0503020204020204" pitchFamily="34" charset="-122"/>
                          <a:ea typeface="微软雅黑" panose="020B0503020204020204" pitchFamily="34" charset="-122"/>
                        </a:rPr>
                        <a:t>Fail</a:t>
                      </a:r>
                      <a:endParaRPr lang="zh-CN" altLang="en-US" sz="700" dirty="0" smtClean="0">
                        <a:latin typeface="微软雅黑" panose="020B0503020204020204" pitchFamily="34" charset="-122"/>
                        <a:ea typeface="微软雅黑" panose="020B0503020204020204" pitchFamily="34" charset="-122"/>
                      </a:endParaRPr>
                    </a:p>
                  </a:txBody>
                  <a:tcPr/>
                </a:tc>
              </a:tr>
              <a:tr h="230342">
                <a:tc>
                  <a:txBody>
                    <a:bodyPr/>
                    <a:lstStyle/>
                    <a:p>
                      <a:pPr marL="0" marR="0" lvl="0" indent="0" algn="l" defTabSz="685617" rtl="0" eaLnBrk="1" fontAlgn="auto" latinLnBrk="0" hangingPunct="1">
                        <a:lnSpc>
                          <a:spcPct val="100000"/>
                        </a:lnSpc>
                        <a:spcBef>
                          <a:spcPts val="0"/>
                        </a:spcBef>
                        <a:spcAft>
                          <a:spcPts val="0"/>
                        </a:spcAft>
                        <a:buClrTx/>
                        <a:buSzTx/>
                        <a:buFontTx/>
                        <a:buNone/>
                        <a:tabLst/>
                        <a:defRPr/>
                      </a:pPr>
                      <a:r>
                        <a:rPr lang="en-US" altLang="zh-CN" sz="700" dirty="0" err="1" smtClean="0">
                          <a:latin typeface="微软雅黑" panose="020B0503020204020204" pitchFamily="34" charset="-122"/>
                          <a:ea typeface="微软雅黑" panose="020B0503020204020204" pitchFamily="34" charset="-122"/>
                        </a:rPr>
                        <a:t>int</a:t>
                      </a:r>
                      <a:r>
                        <a:rPr lang="en-US" altLang="zh-CN" sz="700" dirty="0" smtClean="0">
                          <a:latin typeface="微软雅黑" panose="020B0503020204020204" pitchFamily="34" charset="-122"/>
                          <a:ea typeface="微软雅黑" panose="020B0503020204020204" pitchFamily="34" charset="-122"/>
                        </a:rPr>
                        <a:t> </a:t>
                      </a:r>
                      <a:r>
                        <a:rPr lang="en-US" altLang="zh-CN" sz="700" dirty="0" err="1" smtClean="0">
                          <a:latin typeface="微软雅黑" panose="020B0503020204020204" pitchFamily="34" charset="-122"/>
                          <a:ea typeface="微软雅黑" panose="020B0503020204020204" pitchFamily="34" charset="-122"/>
                        </a:rPr>
                        <a:t>TcpmRegisterFd</a:t>
                      </a:r>
                      <a:r>
                        <a:rPr lang="en-US" altLang="zh-CN" sz="700" dirty="0" smtClean="0">
                          <a:latin typeface="微软雅黑" panose="020B0503020204020204" pitchFamily="34" charset="-122"/>
                          <a:ea typeface="微软雅黑" panose="020B0503020204020204" pitchFamily="34" charset="-122"/>
                        </a:rPr>
                        <a:t>(</a:t>
                      </a:r>
                      <a:r>
                        <a:rPr lang="en-US" altLang="zh-CN" sz="700" dirty="0" err="1" smtClean="0">
                          <a:latin typeface="微软雅黑" panose="020B0503020204020204" pitchFamily="34" charset="-122"/>
                          <a:ea typeface="微软雅黑" panose="020B0503020204020204" pitchFamily="34" charset="-122"/>
                        </a:rPr>
                        <a:t>TcpmMsgHdrType</a:t>
                      </a:r>
                      <a:r>
                        <a:rPr lang="en-US" altLang="zh-CN" sz="700" dirty="0" smtClean="0">
                          <a:latin typeface="微软雅黑" panose="020B0503020204020204" pitchFamily="34" charset="-122"/>
                          <a:ea typeface="微软雅黑" panose="020B0503020204020204" pitchFamily="34" charset="-122"/>
                        </a:rPr>
                        <a:t> *</a:t>
                      </a:r>
                      <a:r>
                        <a:rPr lang="en-US" altLang="zh-CN" sz="700" dirty="0" err="1" smtClean="0">
                          <a:latin typeface="微软雅黑" panose="020B0503020204020204" pitchFamily="34" charset="-122"/>
                          <a:ea typeface="微软雅黑" panose="020B0503020204020204" pitchFamily="34" charset="-122"/>
                        </a:rPr>
                        <a:t>hdr</a:t>
                      </a:r>
                      <a:r>
                        <a:rPr lang="en-US" altLang="zh-CN" sz="700" dirty="0" smtClean="0">
                          <a:latin typeface="微软雅黑" panose="020B0503020204020204" pitchFamily="34" charset="-122"/>
                          <a:ea typeface="微软雅黑" panose="020B0503020204020204" pitchFamily="34" charset="-122"/>
                        </a:rPr>
                        <a:t>, </a:t>
                      </a:r>
                      <a:r>
                        <a:rPr lang="en-US" altLang="zh-CN" sz="700" dirty="0" err="1" smtClean="0">
                          <a:latin typeface="微软雅黑" panose="020B0503020204020204" pitchFamily="34" charset="-122"/>
                          <a:ea typeface="微软雅黑" panose="020B0503020204020204" pitchFamily="34" charset="-122"/>
                        </a:rPr>
                        <a:t>TcpmFdTransferMsgType</a:t>
                      </a:r>
                      <a:r>
                        <a:rPr lang="en-US" altLang="zh-CN" sz="700" dirty="0" smtClean="0">
                          <a:latin typeface="微软雅黑" panose="020B0503020204020204" pitchFamily="34" charset="-122"/>
                          <a:ea typeface="微软雅黑" panose="020B0503020204020204" pitchFamily="34" charset="-122"/>
                        </a:rPr>
                        <a:t> *transfer, </a:t>
                      </a:r>
                      <a:r>
                        <a:rPr lang="en-US" altLang="zh-CN" sz="700" dirty="0" err="1" smtClean="0">
                          <a:latin typeface="微软雅黑" panose="020B0503020204020204" pitchFamily="34" charset="-122"/>
                          <a:ea typeface="微软雅黑" panose="020B0503020204020204" pitchFamily="34" charset="-122"/>
                        </a:rPr>
                        <a:t>int</a:t>
                      </a:r>
                      <a:r>
                        <a:rPr lang="en-US" altLang="zh-CN" sz="700" dirty="0" smtClean="0">
                          <a:latin typeface="微软雅黑" panose="020B0503020204020204" pitchFamily="34" charset="-122"/>
                          <a:ea typeface="微软雅黑" panose="020B0503020204020204" pitchFamily="34" charset="-122"/>
                        </a:rPr>
                        <a:t> </a:t>
                      </a:r>
                      <a:r>
                        <a:rPr lang="en-US" altLang="zh-CN" sz="700" dirty="0" err="1" smtClean="0">
                          <a:latin typeface="微软雅黑" panose="020B0503020204020204" pitchFamily="34" charset="-122"/>
                          <a:ea typeface="微软雅黑" panose="020B0503020204020204" pitchFamily="34" charset="-122"/>
                        </a:rPr>
                        <a:t>fd</a:t>
                      </a:r>
                      <a:r>
                        <a:rPr lang="en-US" altLang="zh-CN" sz="700" dirty="0" smtClean="0">
                          <a:latin typeface="微软雅黑" panose="020B0503020204020204" pitchFamily="34" charset="-122"/>
                          <a:ea typeface="微软雅黑" panose="020B0503020204020204" pitchFamily="34" charset="-122"/>
                        </a:rPr>
                        <a:t>);</a:t>
                      </a:r>
                    </a:p>
                  </a:txBody>
                  <a:tcPr/>
                </a:tc>
                <a:tc>
                  <a:txBody>
                    <a:bodyPr/>
                    <a:lstStyle/>
                    <a:p>
                      <a:r>
                        <a:rPr lang="zh-CN" altLang="en-US" sz="700" dirty="0" smtClean="0">
                          <a:latin typeface="微软雅黑" panose="020B0503020204020204" pitchFamily="34" charset="-122"/>
                          <a:ea typeface="微软雅黑" panose="020B0503020204020204" pitchFamily="34" charset="-122"/>
                        </a:rPr>
                        <a:t>向</a:t>
                      </a:r>
                      <a:r>
                        <a:rPr lang="en-US" altLang="zh-CN" sz="700" dirty="0" err="1" smtClean="0">
                          <a:latin typeface="微软雅黑" panose="020B0503020204020204" pitchFamily="34" charset="-122"/>
                          <a:ea typeface="微软雅黑" panose="020B0503020204020204" pitchFamily="34" charset="-122"/>
                        </a:rPr>
                        <a:t>tcpm</a:t>
                      </a:r>
                      <a:r>
                        <a:rPr lang="zh-CN" altLang="en-US" sz="700" dirty="0" smtClean="0">
                          <a:latin typeface="微软雅黑" panose="020B0503020204020204" pitchFamily="34" charset="-122"/>
                          <a:ea typeface="微软雅黑" panose="020B0503020204020204" pitchFamily="34" charset="-122"/>
                        </a:rPr>
                        <a:t>注册某个</a:t>
                      </a:r>
                      <a:r>
                        <a:rPr lang="en-US" altLang="zh-CN" sz="700" dirty="0" smtClean="0">
                          <a:latin typeface="微软雅黑" panose="020B0503020204020204" pitchFamily="34" charset="-122"/>
                          <a:ea typeface="微软雅黑" panose="020B0503020204020204" pitchFamily="34" charset="-122"/>
                        </a:rPr>
                        <a:t>worker</a:t>
                      </a:r>
                      <a:r>
                        <a:rPr lang="zh-CN" altLang="en-US" sz="700" dirty="0" smtClean="0">
                          <a:latin typeface="微软雅黑" panose="020B0503020204020204" pitchFamily="34" charset="-122"/>
                          <a:ea typeface="微软雅黑" panose="020B0503020204020204" pitchFamily="34" charset="-122"/>
                        </a:rPr>
                        <a:t>上的服务的侦听</a:t>
                      </a:r>
                      <a:r>
                        <a:rPr lang="en-US" altLang="zh-CN" sz="700" dirty="0" err="1" smtClean="0">
                          <a:latin typeface="微软雅黑" panose="020B0503020204020204" pitchFamily="34" charset="-122"/>
                          <a:ea typeface="微软雅黑" panose="020B0503020204020204" pitchFamily="34" charset="-122"/>
                        </a:rPr>
                        <a:t>fd</a:t>
                      </a:r>
                      <a:endParaRPr lang="zh-CN" altLang="en-US" sz="700" dirty="0">
                        <a:latin typeface="微软雅黑" panose="020B0503020204020204" pitchFamily="34" charset="-122"/>
                        <a:ea typeface="微软雅黑" panose="020B0503020204020204" pitchFamily="34" charset="-122"/>
                      </a:endParaRPr>
                    </a:p>
                  </a:txBody>
                  <a:tcPr/>
                </a:tc>
                <a:tc>
                  <a:txBody>
                    <a:bodyPr/>
                    <a:lstStyle/>
                    <a:p>
                      <a:pPr marL="0" marR="0" lvl="0" indent="0" algn="l" defTabSz="685617" rtl="0" eaLnBrk="1" fontAlgn="auto" latinLnBrk="0" hangingPunct="1">
                        <a:lnSpc>
                          <a:spcPct val="100000"/>
                        </a:lnSpc>
                        <a:spcBef>
                          <a:spcPts val="0"/>
                        </a:spcBef>
                        <a:spcAft>
                          <a:spcPts val="0"/>
                        </a:spcAft>
                        <a:buClrTx/>
                        <a:buSzTx/>
                        <a:buFontTx/>
                        <a:buNone/>
                        <a:tabLst/>
                        <a:defRPr/>
                      </a:pPr>
                      <a:r>
                        <a:rPr lang="zh-CN" altLang="en-US" sz="700" b="1" dirty="0" smtClean="0">
                          <a:latin typeface="微软雅黑" panose="020B0503020204020204" pitchFamily="34" charset="-122"/>
                          <a:ea typeface="微软雅黑" panose="020B0503020204020204" pitchFamily="34" charset="-122"/>
                        </a:rPr>
                        <a:t>输入参数：</a:t>
                      </a:r>
                      <a:endParaRPr lang="en-US" altLang="zh-CN" sz="700" b="1" dirty="0" smtClean="0">
                        <a:latin typeface="微软雅黑" panose="020B0503020204020204" pitchFamily="34" charset="-122"/>
                        <a:ea typeface="微软雅黑" panose="020B0503020204020204" pitchFamily="34" charset="-122"/>
                      </a:endParaRPr>
                    </a:p>
                    <a:p>
                      <a:pPr marL="0" marR="0" lvl="0" indent="0" algn="l" defTabSz="685617" rtl="0" eaLnBrk="1" fontAlgn="auto" latinLnBrk="0" hangingPunct="1">
                        <a:lnSpc>
                          <a:spcPct val="100000"/>
                        </a:lnSpc>
                        <a:spcBef>
                          <a:spcPts val="0"/>
                        </a:spcBef>
                        <a:spcAft>
                          <a:spcPts val="0"/>
                        </a:spcAft>
                        <a:buClrTx/>
                        <a:buSzTx/>
                        <a:buFontTx/>
                        <a:buNone/>
                        <a:tabLst/>
                        <a:defRPr/>
                      </a:pPr>
                      <a:r>
                        <a:rPr lang="en-US" altLang="zh-CN" sz="700" dirty="0" smtClean="0">
                          <a:latin typeface="微软雅黑" panose="020B0503020204020204" pitchFamily="34" charset="-122"/>
                          <a:ea typeface="微软雅黑" panose="020B0503020204020204" pitchFamily="34" charset="-122"/>
                        </a:rPr>
                        <a:t>    </a:t>
                      </a:r>
                      <a:r>
                        <a:rPr lang="en-US" altLang="zh-CN" sz="700" dirty="0" err="1" smtClean="0">
                          <a:latin typeface="微软雅黑" panose="020B0503020204020204" pitchFamily="34" charset="-122"/>
                          <a:ea typeface="微软雅黑" panose="020B0503020204020204" pitchFamily="34" charset="-122"/>
                        </a:rPr>
                        <a:t>hdr</a:t>
                      </a:r>
                      <a:r>
                        <a:rPr lang="zh-CN" altLang="en-US" sz="700" dirty="0" smtClean="0">
                          <a:latin typeface="微软雅黑" panose="020B0503020204020204" pitchFamily="34" charset="-122"/>
                          <a:ea typeface="微软雅黑" panose="020B0503020204020204" pitchFamily="34" charset="-122"/>
                        </a:rPr>
                        <a:t>：</a:t>
                      </a:r>
                      <a:r>
                        <a:rPr lang="en-US" altLang="zh-CN" sz="700" dirty="0" err="1" smtClean="0">
                          <a:latin typeface="微软雅黑" panose="020B0503020204020204" pitchFamily="34" charset="-122"/>
                          <a:ea typeface="微软雅黑" panose="020B0503020204020204" pitchFamily="34" charset="-122"/>
                        </a:rPr>
                        <a:t>tcpm</a:t>
                      </a:r>
                      <a:r>
                        <a:rPr lang="zh-CN" altLang="en-US" sz="700" dirty="0" smtClean="0">
                          <a:latin typeface="微软雅黑" panose="020B0503020204020204" pitchFamily="34" charset="-122"/>
                          <a:ea typeface="微软雅黑" panose="020B0503020204020204" pitchFamily="34" charset="-122"/>
                        </a:rPr>
                        <a:t>消息头。</a:t>
                      </a:r>
                      <a:endParaRPr lang="en-US" altLang="zh-CN" sz="700" dirty="0" smtClean="0">
                        <a:latin typeface="微软雅黑" panose="020B0503020204020204" pitchFamily="34" charset="-122"/>
                        <a:ea typeface="微软雅黑" panose="020B0503020204020204" pitchFamily="34" charset="-122"/>
                      </a:endParaRPr>
                    </a:p>
                    <a:p>
                      <a:pPr marL="0" marR="0" lvl="0" indent="0" algn="l" defTabSz="685617" rtl="0" eaLnBrk="1" fontAlgn="auto" latinLnBrk="0" hangingPunct="1">
                        <a:lnSpc>
                          <a:spcPct val="100000"/>
                        </a:lnSpc>
                        <a:spcBef>
                          <a:spcPts val="0"/>
                        </a:spcBef>
                        <a:spcAft>
                          <a:spcPts val="0"/>
                        </a:spcAft>
                        <a:buClrTx/>
                        <a:buSzTx/>
                        <a:buFontTx/>
                        <a:buNone/>
                        <a:tabLst/>
                        <a:defRPr/>
                      </a:pPr>
                      <a:r>
                        <a:rPr lang="en-US" altLang="zh-CN" sz="700" dirty="0" smtClean="0">
                          <a:latin typeface="微软雅黑" panose="020B0503020204020204" pitchFamily="34" charset="-122"/>
                          <a:ea typeface="微软雅黑" panose="020B0503020204020204" pitchFamily="34" charset="-122"/>
                        </a:rPr>
                        <a:t>    transfer</a:t>
                      </a:r>
                      <a:r>
                        <a:rPr lang="zh-CN" altLang="en-US" sz="700" dirty="0" smtClean="0">
                          <a:latin typeface="微软雅黑" panose="020B0503020204020204" pitchFamily="34" charset="-122"/>
                          <a:ea typeface="微软雅黑" panose="020B0503020204020204" pitchFamily="34" charset="-122"/>
                        </a:rPr>
                        <a:t>：</a:t>
                      </a:r>
                      <a:r>
                        <a:rPr lang="en-US" altLang="zh-CN" sz="700" dirty="0" err="1" smtClean="0">
                          <a:latin typeface="微软雅黑" panose="020B0503020204020204" pitchFamily="34" charset="-122"/>
                          <a:ea typeface="微软雅黑" panose="020B0503020204020204" pitchFamily="34" charset="-122"/>
                        </a:rPr>
                        <a:t>fd</a:t>
                      </a:r>
                      <a:r>
                        <a:rPr lang="zh-CN" altLang="en-US" sz="700" dirty="0" smtClean="0">
                          <a:latin typeface="微软雅黑" panose="020B0503020204020204" pitchFamily="34" charset="-122"/>
                          <a:ea typeface="微软雅黑" panose="020B0503020204020204" pitchFamily="34" charset="-122"/>
                        </a:rPr>
                        <a:t>注册的结构体，包含侦听的</a:t>
                      </a:r>
                      <a:r>
                        <a:rPr lang="en-US" altLang="zh-CN" sz="700" dirty="0" err="1" smtClean="0">
                          <a:latin typeface="微软雅黑" panose="020B0503020204020204" pitchFamily="34" charset="-122"/>
                          <a:ea typeface="微软雅黑" panose="020B0503020204020204" pitchFamily="34" charset="-122"/>
                        </a:rPr>
                        <a:t>ip</a:t>
                      </a:r>
                      <a:r>
                        <a:rPr lang="zh-CN" altLang="en-US" sz="700" dirty="0" smtClean="0">
                          <a:latin typeface="微软雅黑" panose="020B0503020204020204" pitchFamily="34" charset="-122"/>
                          <a:ea typeface="微软雅黑" panose="020B0503020204020204" pitchFamily="34" charset="-122"/>
                        </a:rPr>
                        <a:t>和</a:t>
                      </a:r>
                      <a:r>
                        <a:rPr lang="en-US" altLang="zh-CN" sz="700" dirty="0" smtClean="0">
                          <a:latin typeface="微软雅黑" panose="020B0503020204020204" pitchFamily="34" charset="-122"/>
                          <a:ea typeface="微软雅黑" panose="020B0503020204020204" pitchFamily="34" charset="-122"/>
                        </a:rPr>
                        <a:t>port</a:t>
                      </a:r>
                      <a:r>
                        <a:rPr lang="zh-CN" altLang="en-US" sz="700" dirty="0" smtClean="0">
                          <a:latin typeface="微软雅黑" panose="020B0503020204020204" pitchFamily="34" charset="-122"/>
                          <a:ea typeface="微软雅黑" panose="020B0503020204020204" pitchFamily="34" charset="-122"/>
                        </a:rPr>
                        <a:t>，</a:t>
                      </a:r>
                      <a:r>
                        <a:rPr lang="en-US" altLang="zh-CN" sz="700" dirty="0" smtClean="0">
                          <a:latin typeface="微软雅黑" panose="020B0503020204020204" pitchFamily="34" charset="-122"/>
                          <a:ea typeface="微软雅黑" panose="020B0503020204020204" pitchFamily="34" charset="-122"/>
                        </a:rPr>
                        <a:t>worker</a:t>
                      </a:r>
                      <a:r>
                        <a:rPr lang="zh-CN" altLang="en-US" sz="700" dirty="0" smtClean="0">
                          <a:latin typeface="微软雅黑" panose="020B0503020204020204" pitchFamily="34" charset="-122"/>
                          <a:ea typeface="微软雅黑" panose="020B0503020204020204" pitchFamily="34" charset="-122"/>
                        </a:rPr>
                        <a:t>索引等。</a:t>
                      </a:r>
                      <a:endParaRPr lang="en-US" altLang="zh-CN" sz="700" dirty="0" smtClean="0">
                        <a:latin typeface="微软雅黑" panose="020B0503020204020204" pitchFamily="34" charset="-122"/>
                        <a:ea typeface="微软雅黑" panose="020B0503020204020204" pitchFamily="34" charset="-122"/>
                      </a:endParaRPr>
                    </a:p>
                    <a:p>
                      <a:pPr marL="0" marR="0" lvl="0" indent="0" algn="l" defTabSz="685617" rtl="0" eaLnBrk="1" fontAlgn="auto" latinLnBrk="0" hangingPunct="1">
                        <a:lnSpc>
                          <a:spcPct val="100000"/>
                        </a:lnSpc>
                        <a:spcBef>
                          <a:spcPts val="0"/>
                        </a:spcBef>
                        <a:spcAft>
                          <a:spcPts val="0"/>
                        </a:spcAft>
                        <a:buClrTx/>
                        <a:buSzTx/>
                        <a:buFontTx/>
                        <a:buNone/>
                        <a:tabLst/>
                        <a:defRPr/>
                      </a:pPr>
                      <a:r>
                        <a:rPr lang="en-US" altLang="zh-CN" sz="700" baseline="0" dirty="0" smtClean="0">
                          <a:latin typeface="微软雅黑" panose="020B0503020204020204" pitchFamily="34" charset="-122"/>
                          <a:ea typeface="微软雅黑" panose="020B0503020204020204" pitchFamily="34" charset="-122"/>
                        </a:rPr>
                        <a:t>    </a:t>
                      </a:r>
                      <a:r>
                        <a:rPr lang="en-US" altLang="zh-CN" sz="700" dirty="0" err="1" smtClean="0">
                          <a:latin typeface="微软雅黑" panose="020B0503020204020204" pitchFamily="34" charset="-122"/>
                          <a:ea typeface="微软雅黑" panose="020B0503020204020204" pitchFamily="34" charset="-122"/>
                        </a:rPr>
                        <a:t>fd</a:t>
                      </a:r>
                      <a:r>
                        <a:rPr lang="zh-CN" altLang="en-US" sz="700" dirty="0" smtClean="0">
                          <a:latin typeface="微软雅黑" panose="020B0503020204020204" pitchFamily="34" charset="-122"/>
                          <a:ea typeface="微软雅黑" panose="020B0503020204020204" pitchFamily="34" charset="-122"/>
                        </a:rPr>
                        <a:t>：需要注册的侦听</a:t>
                      </a:r>
                      <a:r>
                        <a:rPr lang="en-US" altLang="zh-CN" sz="700" dirty="0" err="1" smtClean="0">
                          <a:latin typeface="微软雅黑" panose="020B0503020204020204" pitchFamily="34" charset="-122"/>
                          <a:ea typeface="微软雅黑" panose="020B0503020204020204" pitchFamily="34" charset="-122"/>
                        </a:rPr>
                        <a:t>fd</a:t>
                      </a:r>
                      <a:r>
                        <a:rPr lang="zh-CN" altLang="en-US" sz="700" dirty="0" smtClean="0">
                          <a:latin typeface="微软雅黑" panose="020B0503020204020204" pitchFamily="34" charset="-122"/>
                          <a:ea typeface="微软雅黑" panose="020B0503020204020204" pitchFamily="34" charset="-122"/>
                        </a:rPr>
                        <a:t>。</a:t>
                      </a:r>
                    </a:p>
                  </a:txBody>
                  <a:tcPr/>
                </a:tc>
              </a:tr>
              <a:tr h="230342">
                <a:tc>
                  <a:txBody>
                    <a:bodyPr/>
                    <a:lstStyle/>
                    <a:p>
                      <a:r>
                        <a:rPr lang="en-US" altLang="zh-CN" sz="700" dirty="0" err="1" smtClean="0">
                          <a:latin typeface="微软雅黑" panose="020B0503020204020204" pitchFamily="34" charset="-122"/>
                          <a:ea typeface="微软雅黑" panose="020B0503020204020204" pitchFamily="34" charset="-122"/>
                        </a:rPr>
                        <a:t>int</a:t>
                      </a:r>
                      <a:r>
                        <a:rPr lang="en-US" altLang="zh-CN" sz="700" dirty="0" smtClean="0">
                          <a:latin typeface="微软雅黑" panose="020B0503020204020204" pitchFamily="34" charset="-122"/>
                          <a:ea typeface="微软雅黑" panose="020B0503020204020204" pitchFamily="34" charset="-122"/>
                        </a:rPr>
                        <a:t> </a:t>
                      </a:r>
                      <a:r>
                        <a:rPr lang="en-US" altLang="zh-CN" sz="700" dirty="0" err="1" smtClean="0">
                          <a:latin typeface="微软雅黑" panose="020B0503020204020204" pitchFamily="34" charset="-122"/>
                          <a:ea typeface="微软雅黑" panose="020B0503020204020204" pitchFamily="34" charset="-122"/>
                        </a:rPr>
                        <a:t>TcpmHandoffFd</a:t>
                      </a:r>
                      <a:r>
                        <a:rPr lang="en-US" altLang="zh-CN" sz="700" dirty="0" smtClean="0">
                          <a:latin typeface="微软雅黑" panose="020B0503020204020204" pitchFamily="34" charset="-122"/>
                          <a:ea typeface="微软雅黑" panose="020B0503020204020204" pitchFamily="34" charset="-122"/>
                        </a:rPr>
                        <a:t>(</a:t>
                      </a:r>
                      <a:r>
                        <a:rPr lang="en-US" altLang="zh-CN" sz="700" dirty="0" err="1" smtClean="0">
                          <a:latin typeface="微软雅黑" panose="020B0503020204020204" pitchFamily="34" charset="-122"/>
                          <a:ea typeface="微软雅黑" panose="020B0503020204020204" pitchFamily="34" charset="-122"/>
                        </a:rPr>
                        <a:t>TcpmMsgHdrType</a:t>
                      </a:r>
                      <a:r>
                        <a:rPr lang="en-US" altLang="zh-CN" sz="700" dirty="0" smtClean="0">
                          <a:latin typeface="微软雅黑" panose="020B0503020204020204" pitchFamily="34" charset="-122"/>
                          <a:ea typeface="微软雅黑" panose="020B0503020204020204" pitchFamily="34" charset="-122"/>
                        </a:rPr>
                        <a:t> *</a:t>
                      </a:r>
                      <a:r>
                        <a:rPr lang="en-US" altLang="zh-CN" sz="700" dirty="0" err="1" smtClean="0">
                          <a:latin typeface="微软雅黑" panose="020B0503020204020204" pitchFamily="34" charset="-122"/>
                          <a:ea typeface="微软雅黑" panose="020B0503020204020204" pitchFamily="34" charset="-122"/>
                        </a:rPr>
                        <a:t>hdr</a:t>
                      </a:r>
                      <a:r>
                        <a:rPr lang="en-US" altLang="zh-CN" sz="700" dirty="0" smtClean="0">
                          <a:latin typeface="微软雅黑" panose="020B0503020204020204" pitchFamily="34" charset="-122"/>
                          <a:ea typeface="微软雅黑" panose="020B0503020204020204" pitchFamily="34" charset="-122"/>
                        </a:rPr>
                        <a:t>, </a:t>
                      </a:r>
                      <a:r>
                        <a:rPr lang="en-US" altLang="zh-CN" sz="700" dirty="0" err="1" smtClean="0">
                          <a:latin typeface="微软雅黑" panose="020B0503020204020204" pitchFamily="34" charset="-122"/>
                          <a:ea typeface="微软雅黑" panose="020B0503020204020204" pitchFamily="34" charset="-122"/>
                        </a:rPr>
                        <a:t>TcpmHandoffReqType</a:t>
                      </a:r>
                      <a:r>
                        <a:rPr lang="en-US" altLang="zh-CN" sz="700" dirty="0" smtClean="0">
                          <a:latin typeface="微软雅黑" panose="020B0503020204020204" pitchFamily="34" charset="-122"/>
                          <a:ea typeface="微软雅黑" panose="020B0503020204020204" pitchFamily="34" charset="-122"/>
                        </a:rPr>
                        <a:t> *</a:t>
                      </a:r>
                      <a:r>
                        <a:rPr lang="en-US" altLang="zh-CN" sz="700" dirty="0" err="1" smtClean="0">
                          <a:latin typeface="微软雅黑" panose="020B0503020204020204" pitchFamily="34" charset="-122"/>
                          <a:ea typeface="微软雅黑" panose="020B0503020204020204" pitchFamily="34" charset="-122"/>
                        </a:rPr>
                        <a:t>req</a:t>
                      </a:r>
                      <a:r>
                        <a:rPr lang="en-US" altLang="zh-CN" sz="700" dirty="0" smtClean="0">
                          <a:latin typeface="微软雅黑" panose="020B0503020204020204" pitchFamily="34" charset="-122"/>
                          <a:ea typeface="微软雅黑" panose="020B0503020204020204" pitchFamily="34" charset="-122"/>
                        </a:rPr>
                        <a:t>, </a:t>
                      </a:r>
                      <a:r>
                        <a:rPr lang="en-US" altLang="zh-CN" sz="700" dirty="0" err="1" smtClean="0">
                          <a:latin typeface="微软雅黑" panose="020B0503020204020204" pitchFamily="34" charset="-122"/>
                          <a:ea typeface="微软雅黑" panose="020B0503020204020204" pitchFamily="34" charset="-122"/>
                        </a:rPr>
                        <a:t>int</a:t>
                      </a:r>
                      <a:r>
                        <a:rPr lang="en-US" altLang="zh-CN" sz="700" dirty="0" smtClean="0">
                          <a:latin typeface="微软雅黑" panose="020B0503020204020204" pitchFamily="34" charset="-122"/>
                          <a:ea typeface="微软雅黑" panose="020B0503020204020204" pitchFamily="34" charset="-122"/>
                        </a:rPr>
                        <a:t> </a:t>
                      </a:r>
                      <a:r>
                        <a:rPr lang="en-US" altLang="zh-CN" sz="700" dirty="0" err="1" smtClean="0">
                          <a:latin typeface="微软雅黑" panose="020B0503020204020204" pitchFamily="34" charset="-122"/>
                          <a:ea typeface="微软雅黑" panose="020B0503020204020204" pitchFamily="34" charset="-122"/>
                        </a:rPr>
                        <a:t>fd</a:t>
                      </a:r>
                      <a:r>
                        <a:rPr lang="en-US" altLang="zh-CN" sz="700" dirty="0" smtClean="0">
                          <a:latin typeface="微软雅黑" panose="020B0503020204020204" pitchFamily="34" charset="-122"/>
                          <a:ea typeface="微软雅黑" panose="020B0503020204020204" pitchFamily="34" charset="-122"/>
                        </a:rPr>
                        <a:t>);</a:t>
                      </a:r>
                      <a:endParaRPr lang="zh-CN" altLang="en-US" sz="700" dirty="0">
                        <a:latin typeface="微软雅黑" panose="020B0503020204020204" pitchFamily="34" charset="-122"/>
                        <a:ea typeface="微软雅黑" panose="020B0503020204020204" pitchFamily="34" charset="-122"/>
                      </a:endParaRPr>
                    </a:p>
                  </a:txBody>
                  <a:tcPr/>
                </a:tc>
                <a:tc>
                  <a:txBody>
                    <a:bodyPr/>
                    <a:lstStyle/>
                    <a:p>
                      <a:pPr marL="0" marR="0" lvl="0" indent="0" algn="l" defTabSz="685617" rtl="0" eaLnBrk="1" fontAlgn="auto" latinLnBrk="0" hangingPunct="1">
                        <a:lnSpc>
                          <a:spcPct val="100000"/>
                        </a:lnSpc>
                        <a:spcBef>
                          <a:spcPts val="0"/>
                        </a:spcBef>
                        <a:spcAft>
                          <a:spcPts val="0"/>
                        </a:spcAft>
                        <a:buClrTx/>
                        <a:buSzTx/>
                        <a:buFontTx/>
                        <a:buNone/>
                        <a:tabLst/>
                        <a:defRPr/>
                      </a:pPr>
                      <a:r>
                        <a:rPr lang="zh-CN" altLang="en-US" sz="700" dirty="0" smtClean="0">
                          <a:latin typeface="微软雅黑" panose="020B0503020204020204" pitchFamily="34" charset="-122"/>
                          <a:ea typeface="微软雅黑" panose="020B0503020204020204" pitchFamily="34" charset="-122"/>
                        </a:rPr>
                        <a:t>向</a:t>
                      </a:r>
                      <a:r>
                        <a:rPr lang="en-US" altLang="zh-CN" sz="700" dirty="0" err="1" smtClean="0">
                          <a:latin typeface="微软雅黑" panose="020B0503020204020204" pitchFamily="34" charset="-122"/>
                          <a:ea typeface="微软雅黑" panose="020B0503020204020204" pitchFamily="34" charset="-122"/>
                        </a:rPr>
                        <a:t>tcpm</a:t>
                      </a:r>
                      <a:r>
                        <a:rPr lang="zh-CN" altLang="en-US" sz="700" dirty="0" smtClean="0">
                          <a:latin typeface="微软雅黑" panose="020B0503020204020204" pitchFamily="34" charset="-122"/>
                          <a:ea typeface="微软雅黑" panose="020B0503020204020204" pitchFamily="34" charset="-122"/>
                        </a:rPr>
                        <a:t>请求迁移本服务上的某个</a:t>
                      </a:r>
                      <a:r>
                        <a:rPr lang="en-US" altLang="zh-CN" sz="700" dirty="0" smtClean="0">
                          <a:latin typeface="微软雅黑" panose="020B0503020204020204" pitchFamily="34" charset="-122"/>
                          <a:ea typeface="微软雅黑" panose="020B0503020204020204" pitchFamily="34" charset="-122"/>
                        </a:rPr>
                        <a:t>socket </a:t>
                      </a:r>
                      <a:r>
                        <a:rPr lang="zh-CN" altLang="en-US" sz="700" dirty="0" smtClean="0">
                          <a:latin typeface="微软雅黑" panose="020B0503020204020204" pitchFamily="34" charset="-122"/>
                          <a:ea typeface="微软雅黑" panose="020B0503020204020204" pitchFamily="34" charset="-122"/>
                        </a:rPr>
                        <a:t>到对端的某个</a:t>
                      </a:r>
                      <a:r>
                        <a:rPr lang="en-US" altLang="zh-CN" sz="700" dirty="0" smtClean="0">
                          <a:latin typeface="微软雅黑" panose="020B0503020204020204" pitchFamily="34" charset="-122"/>
                          <a:ea typeface="微软雅黑" panose="020B0503020204020204" pitchFamily="34" charset="-122"/>
                        </a:rPr>
                        <a:t>worker</a:t>
                      </a:r>
                      <a:r>
                        <a:rPr lang="zh-CN" altLang="en-US" sz="700" dirty="0" smtClean="0">
                          <a:latin typeface="微软雅黑" panose="020B0503020204020204" pitchFamily="34" charset="-122"/>
                          <a:ea typeface="微软雅黑" panose="020B0503020204020204" pitchFamily="34" charset="-122"/>
                        </a:rPr>
                        <a:t>上</a:t>
                      </a:r>
                      <a:endParaRPr lang="en-US" altLang="zh-CN" sz="700" dirty="0" smtClean="0">
                        <a:latin typeface="微软雅黑" panose="020B0503020204020204" pitchFamily="34" charset="-122"/>
                        <a:ea typeface="微软雅黑" panose="020B0503020204020204" pitchFamily="34" charset="-122"/>
                      </a:endParaRPr>
                    </a:p>
                  </a:txBody>
                  <a:tcPr/>
                </a:tc>
                <a:tc>
                  <a:txBody>
                    <a:bodyPr/>
                    <a:lstStyle/>
                    <a:p>
                      <a:pPr marL="0" marR="0" lvl="0" indent="0" algn="l" defTabSz="685617" rtl="0" eaLnBrk="1" fontAlgn="auto" latinLnBrk="0" hangingPunct="1">
                        <a:lnSpc>
                          <a:spcPct val="100000"/>
                        </a:lnSpc>
                        <a:spcBef>
                          <a:spcPts val="0"/>
                        </a:spcBef>
                        <a:spcAft>
                          <a:spcPts val="0"/>
                        </a:spcAft>
                        <a:buClrTx/>
                        <a:buSzTx/>
                        <a:buFontTx/>
                        <a:buNone/>
                        <a:tabLst/>
                        <a:defRPr/>
                      </a:pPr>
                      <a:r>
                        <a:rPr lang="zh-CN" altLang="en-US" sz="700" b="1" dirty="0" smtClean="0">
                          <a:latin typeface="微软雅黑" panose="020B0503020204020204" pitchFamily="34" charset="-122"/>
                          <a:ea typeface="微软雅黑" panose="020B0503020204020204" pitchFamily="34" charset="-122"/>
                        </a:rPr>
                        <a:t>输入参数：</a:t>
                      </a:r>
                    </a:p>
                    <a:p>
                      <a:pPr marL="0" marR="0" lvl="0" indent="0" algn="l" defTabSz="685617" rtl="0" eaLnBrk="1" fontAlgn="auto" latinLnBrk="0" hangingPunct="1">
                        <a:lnSpc>
                          <a:spcPct val="100000"/>
                        </a:lnSpc>
                        <a:spcBef>
                          <a:spcPts val="0"/>
                        </a:spcBef>
                        <a:spcAft>
                          <a:spcPts val="0"/>
                        </a:spcAft>
                        <a:buClrTx/>
                        <a:buSzTx/>
                        <a:buFontTx/>
                        <a:buNone/>
                        <a:tabLst/>
                        <a:defRPr/>
                      </a:pPr>
                      <a:r>
                        <a:rPr lang="en-US" altLang="zh-CN" sz="700" dirty="0" smtClean="0">
                          <a:latin typeface="微软雅黑" panose="020B0503020204020204" pitchFamily="34" charset="-122"/>
                          <a:ea typeface="微软雅黑" panose="020B0503020204020204" pitchFamily="34" charset="-122"/>
                        </a:rPr>
                        <a:t>    </a:t>
                      </a:r>
                      <a:r>
                        <a:rPr lang="en-US" altLang="zh-CN" sz="700" dirty="0" err="1" smtClean="0">
                          <a:latin typeface="微软雅黑" panose="020B0503020204020204" pitchFamily="34" charset="-122"/>
                          <a:ea typeface="微软雅黑" panose="020B0503020204020204" pitchFamily="34" charset="-122"/>
                        </a:rPr>
                        <a:t>hdr</a:t>
                      </a:r>
                      <a:r>
                        <a:rPr lang="zh-CN" altLang="en-US" sz="700" dirty="0" smtClean="0">
                          <a:latin typeface="微软雅黑" panose="020B0503020204020204" pitchFamily="34" charset="-122"/>
                          <a:ea typeface="微软雅黑" panose="020B0503020204020204" pitchFamily="34" charset="-122"/>
                        </a:rPr>
                        <a:t>：</a:t>
                      </a:r>
                      <a:r>
                        <a:rPr lang="en-US" altLang="zh-CN" sz="700" dirty="0" err="1" smtClean="0">
                          <a:latin typeface="微软雅黑" panose="020B0503020204020204" pitchFamily="34" charset="-122"/>
                          <a:ea typeface="微软雅黑" panose="020B0503020204020204" pitchFamily="34" charset="-122"/>
                        </a:rPr>
                        <a:t>tcpm</a:t>
                      </a:r>
                      <a:r>
                        <a:rPr lang="zh-CN" altLang="en-US" sz="700" dirty="0" smtClean="0">
                          <a:latin typeface="微软雅黑" panose="020B0503020204020204" pitchFamily="34" charset="-122"/>
                          <a:ea typeface="微软雅黑" panose="020B0503020204020204" pitchFamily="34" charset="-122"/>
                        </a:rPr>
                        <a:t>消息头。</a:t>
                      </a:r>
                    </a:p>
                    <a:p>
                      <a:pPr marL="0" marR="0" lvl="0" indent="0" algn="l" defTabSz="685617" rtl="0" eaLnBrk="1" fontAlgn="auto" latinLnBrk="0" hangingPunct="1">
                        <a:lnSpc>
                          <a:spcPct val="100000"/>
                        </a:lnSpc>
                        <a:spcBef>
                          <a:spcPts val="0"/>
                        </a:spcBef>
                        <a:spcAft>
                          <a:spcPts val="0"/>
                        </a:spcAft>
                        <a:buClrTx/>
                        <a:buSzTx/>
                        <a:buFontTx/>
                        <a:buNone/>
                        <a:tabLst/>
                        <a:defRPr/>
                      </a:pPr>
                      <a:r>
                        <a:rPr lang="en-US" altLang="zh-CN" sz="700" dirty="0" smtClean="0">
                          <a:latin typeface="微软雅黑" panose="020B0503020204020204" pitchFamily="34" charset="-122"/>
                          <a:ea typeface="微软雅黑" panose="020B0503020204020204" pitchFamily="34" charset="-122"/>
                        </a:rPr>
                        <a:t>    </a:t>
                      </a:r>
                      <a:r>
                        <a:rPr lang="en-US" altLang="zh-CN" sz="700" dirty="0" err="1" smtClean="0">
                          <a:latin typeface="微软雅黑" panose="020B0503020204020204" pitchFamily="34" charset="-122"/>
                          <a:ea typeface="微软雅黑" panose="020B0503020204020204" pitchFamily="34" charset="-122"/>
                        </a:rPr>
                        <a:t>req</a:t>
                      </a:r>
                      <a:r>
                        <a:rPr lang="zh-CN" altLang="en-US" sz="700" dirty="0" smtClean="0">
                          <a:latin typeface="微软雅黑" panose="020B0503020204020204" pitchFamily="34" charset="-122"/>
                          <a:ea typeface="微软雅黑" panose="020B0503020204020204" pitchFamily="34" charset="-122"/>
                        </a:rPr>
                        <a:t>：迁移请求消息的结构体，包含需要迁移的客户端</a:t>
                      </a:r>
                      <a:r>
                        <a:rPr lang="en-US" altLang="zh-CN" sz="700" dirty="0" err="1" smtClean="0">
                          <a:latin typeface="微软雅黑" panose="020B0503020204020204" pitchFamily="34" charset="-122"/>
                          <a:ea typeface="微软雅黑" panose="020B0503020204020204" pitchFamily="34" charset="-122"/>
                        </a:rPr>
                        <a:t>fd</a:t>
                      </a:r>
                      <a:r>
                        <a:rPr lang="zh-CN" altLang="en-US" sz="700" dirty="0" smtClean="0">
                          <a:latin typeface="微软雅黑" panose="020B0503020204020204" pitchFamily="34" charset="-122"/>
                          <a:ea typeface="微软雅黑" panose="020B0503020204020204" pitchFamily="34" charset="-122"/>
                        </a:rPr>
                        <a:t>，目的</a:t>
                      </a:r>
                      <a:r>
                        <a:rPr lang="en-US" altLang="zh-CN" sz="700" dirty="0" err="1" smtClean="0">
                          <a:latin typeface="微软雅黑" panose="020B0503020204020204" pitchFamily="34" charset="-122"/>
                          <a:ea typeface="微软雅黑" panose="020B0503020204020204" pitchFamily="34" charset="-122"/>
                        </a:rPr>
                        <a:t>ip</a:t>
                      </a:r>
                      <a:r>
                        <a:rPr lang="zh-CN" altLang="en-US" sz="700" dirty="0" smtClean="0">
                          <a:latin typeface="微软雅黑" panose="020B0503020204020204" pitchFamily="34" charset="-122"/>
                          <a:ea typeface="微软雅黑" panose="020B0503020204020204" pitchFamily="34" charset="-122"/>
                        </a:rPr>
                        <a:t>和</a:t>
                      </a:r>
                      <a:r>
                        <a:rPr lang="en-US" altLang="zh-CN" sz="700" dirty="0" smtClean="0">
                          <a:latin typeface="微软雅黑" panose="020B0503020204020204" pitchFamily="34" charset="-122"/>
                          <a:ea typeface="微软雅黑" panose="020B0503020204020204" pitchFamily="34" charset="-122"/>
                        </a:rPr>
                        <a:t>port</a:t>
                      </a:r>
                      <a:r>
                        <a:rPr lang="zh-CN" altLang="en-US" sz="700" dirty="0" smtClean="0">
                          <a:latin typeface="微软雅黑" panose="020B0503020204020204" pitchFamily="34" charset="-122"/>
                          <a:ea typeface="微软雅黑" panose="020B0503020204020204" pitchFamily="34" charset="-122"/>
                        </a:rPr>
                        <a:t>，</a:t>
                      </a:r>
                      <a:r>
                        <a:rPr lang="en-US" altLang="zh-CN" sz="700" dirty="0" smtClean="0">
                          <a:latin typeface="微软雅黑" panose="020B0503020204020204" pitchFamily="34" charset="-122"/>
                          <a:ea typeface="微软雅黑" panose="020B0503020204020204" pitchFamily="34" charset="-122"/>
                        </a:rPr>
                        <a:t>worker</a:t>
                      </a:r>
                      <a:r>
                        <a:rPr lang="zh-CN" altLang="en-US" sz="700" dirty="0" smtClean="0">
                          <a:latin typeface="微软雅黑" panose="020B0503020204020204" pitchFamily="34" charset="-122"/>
                          <a:ea typeface="微软雅黑" panose="020B0503020204020204" pitchFamily="34" charset="-122"/>
                        </a:rPr>
                        <a:t>索引等。</a:t>
                      </a:r>
                    </a:p>
                    <a:p>
                      <a:pPr marL="0" marR="0" lvl="0" indent="0" algn="l" defTabSz="685617" rtl="0" eaLnBrk="1" fontAlgn="auto" latinLnBrk="0" hangingPunct="1">
                        <a:lnSpc>
                          <a:spcPct val="100000"/>
                        </a:lnSpc>
                        <a:spcBef>
                          <a:spcPts val="0"/>
                        </a:spcBef>
                        <a:spcAft>
                          <a:spcPts val="0"/>
                        </a:spcAft>
                        <a:buClrTx/>
                        <a:buSzTx/>
                        <a:buFontTx/>
                        <a:buNone/>
                        <a:tabLst/>
                        <a:defRPr/>
                      </a:pPr>
                      <a:r>
                        <a:rPr lang="en-US" altLang="zh-CN" sz="700" dirty="0" smtClean="0">
                          <a:latin typeface="微软雅黑" panose="020B0503020204020204" pitchFamily="34" charset="-122"/>
                          <a:ea typeface="微软雅黑" panose="020B0503020204020204" pitchFamily="34" charset="-122"/>
                        </a:rPr>
                        <a:t>    </a:t>
                      </a:r>
                      <a:r>
                        <a:rPr lang="en-US" altLang="zh-CN" sz="700" dirty="0" err="1" smtClean="0">
                          <a:latin typeface="微软雅黑" panose="020B0503020204020204" pitchFamily="34" charset="-122"/>
                          <a:ea typeface="微软雅黑" panose="020B0503020204020204" pitchFamily="34" charset="-122"/>
                        </a:rPr>
                        <a:t>fd</a:t>
                      </a:r>
                      <a:r>
                        <a:rPr lang="zh-CN" altLang="en-US" sz="700" dirty="0" smtClean="0">
                          <a:latin typeface="微软雅黑" panose="020B0503020204020204" pitchFamily="34" charset="-122"/>
                          <a:ea typeface="微软雅黑" panose="020B0503020204020204" pitchFamily="34" charset="-122"/>
                        </a:rPr>
                        <a:t>：需要迁移的客户端</a:t>
                      </a:r>
                      <a:r>
                        <a:rPr lang="en-US" altLang="zh-CN" sz="700" dirty="0" err="1" smtClean="0">
                          <a:latin typeface="微软雅黑" panose="020B0503020204020204" pitchFamily="34" charset="-122"/>
                          <a:ea typeface="微软雅黑" panose="020B0503020204020204" pitchFamily="34" charset="-122"/>
                        </a:rPr>
                        <a:t>fd</a:t>
                      </a:r>
                      <a:r>
                        <a:rPr lang="zh-CN" altLang="en-US" sz="700" dirty="0" smtClean="0">
                          <a:latin typeface="微软雅黑" panose="020B0503020204020204" pitchFamily="34" charset="-122"/>
                          <a:ea typeface="微软雅黑" panose="020B0503020204020204" pitchFamily="34" charset="-122"/>
                        </a:rPr>
                        <a:t>。</a:t>
                      </a:r>
                      <a:endParaRPr lang="en-US" altLang="zh-CN" sz="700" dirty="0" smtClean="0">
                        <a:latin typeface="微软雅黑" panose="020B0503020204020204" pitchFamily="34" charset="-122"/>
                        <a:ea typeface="微软雅黑" panose="020B0503020204020204" pitchFamily="34" charset="-122"/>
                      </a:endParaRPr>
                    </a:p>
                  </a:txBody>
                  <a:tcPr/>
                </a:tc>
              </a:tr>
              <a:tr h="230342">
                <a:tc>
                  <a:txBody>
                    <a:bodyPr/>
                    <a:lstStyle/>
                    <a:p>
                      <a:r>
                        <a:rPr lang="en-US" altLang="zh-CN" sz="700" dirty="0" err="1" smtClean="0">
                          <a:latin typeface="微软雅黑" panose="020B0503020204020204" pitchFamily="34" charset="-122"/>
                          <a:ea typeface="微软雅黑" panose="020B0503020204020204" pitchFamily="34" charset="-122"/>
                        </a:rPr>
                        <a:t>int</a:t>
                      </a:r>
                      <a:r>
                        <a:rPr lang="en-US" altLang="zh-CN" sz="700" dirty="0" smtClean="0">
                          <a:latin typeface="微软雅黑" panose="020B0503020204020204" pitchFamily="34" charset="-122"/>
                          <a:ea typeface="微软雅黑" panose="020B0503020204020204" pitchFamily="34" charset="-122"/>
                        </a:rPr>
                        <a:t> </a:t>
                      </a:r>
                      <a:r>
                        <a:rPr lang="en-US" altLang="zh-CN" sz="700" dirty="0" err="1" smtClean="0">
                          <a:latin typeface="微软雅黑" panose="020B0503020204020204" pitchFamily="34" charset="-122"/>
                          <a:ea typeface="微软雅黑" panose="020B0503020204020204" pitchFamily="34" charset="-122"/>
                        </a:rPr>
                        <a:t>TcpmUnRegisterFd</a:t>
                      </a:r>
                      <a:r>
                        <a:rPr lang="en-US" altLang="zh-CN" sz="700" dirty="0" smtClean="0">
                          <a:latin typeface="微软雅黑" panose="020B0503020204020204" pitchFamily="34" charset="-122"/>
                          <a:ea typeface="微软雅黑" panose="020B0503020204020204" pitchFamily="34" charset="-122"/>
                        </a:rPr>
                        <a:t>(</a:t>
                      </a:r>
                      <a:r>
                        <a:rPr lang="en-US" altLang="zh-CN" sz="700" dirty="0" err="1" smtClean="0">
                          <a:latin typeface="微软雅黑" panose="020B0503020204020204" pitchFamily="34" charset="-122"/>
                          <a:ea typeface="微软雅黑" panose="020B0503020204020204" pitchFamily="34" charset="-122"/>
                        </a:rPr>
                        <a:t>TcpmMsgHdrType</a:t>
                      </a:r>
                      <a:r>
                        <a:rPr lang="en-US" altLang="zh-CN" sz="700" dirty="0" smtClean="0">
                          <a:latin typeface="微软雅黑" panose="020B0503020204020204" pitchFamily="34" charset="-122"/>
                          <a:ea typeface="微软雅黑" panose="020B0503020204020204" pitchFamily="34" charset="-122"/>
                        </a:rPr>
                        <a:t> *</a:t>
                      </a:r>
                      <a:r>
                        <a:rPr lang="en-US" altLang="zh-CN" sz="700" dirty="0" err="1" smtClean="0">
                          <a:latin typeface="微软雅黑" panose="020B0503020204020204" pitchFamily="34" charset="-122"/>
                          <a:ea typeface="微软雅黑" panose="020B0503020204020204" pitchFamily="34" charset="-122"/>
                        </a:rPr>
                        <a:t>hdr</a:t>
                      </a:r>
                      <a:r>
                        <a:rPr lang="en-US" altLang="zh-CN" sz="700" dirty="0" smtClean="0">
                          <a:latin typeface="微软雅黑" panose="020B0503020204020204" pitchFamily="34" charset="-122"/>
                          <a:ea typeface="微软雅黑" panose="020B0503020204020204" pitchFamily="34" charset="-122"/>
                        </a:rPr>
                        <a:t>, </a:t>
                      </a:r>
                      <a:r>
                        <a:rPr lang="en-US" altLang="zh-CN" sz="700" dirty="0" err="1" smtClean="0">
                          <a:latin typeface="微软雅黑" panose="020B0503020204020204" pitchFamily="34" charset="-122"/>
                          <a:ea typeface="微软雅黑" panose="020B0503020204020204" pitchFamily="34" charset="-122"/>
                        </a:rPr>
                        <a:t>TcpmFdTransferMsgType</a:t>
                      </a:r>
                      <a:r>
                        <a:rPr lang="en-US" altLang="zh-CN" sz="700" dirty="0" smtClean="0">
                          <a:latin typeface="微软雅黑" panose="020B0503020204020204" pitchFamily="34" charset="-122"/>
                          <a:ea typeface="微软雅黑" panose="020B0503020204020204" pitchFamily="34" charset="-122"/>
                        </a:rPr>
                        <a:t> *transfer, </a:t>
                      </a:r>
                      <a:r>
                        <a:rPr lang="en-US" altLang="zh-CN" sz="700" dirty="0" err="1" smtClean="0">
                          <a:latin typeface="微软雅黑" panose="020B0503020204020204" pitchFamily="34" charset="-122"/>
                          <a:ea typeface="微软雅黑" panose="020B0503020204020204" pitchFamily="34" charset="-122"/>
                        </a:rPr>
                        <a:t>int</a:t>
                      </a:r>
                      <a:r>
                        <a:rPr lang="en-US" altLang="zh-CN" sz="700" dirty="0" smtClean="0">
                          <a:latin typeface="微软雅黑" panose="020B0503020204020204" pitchFamily="34" charset="-122"/>
                          <a:ea typeface="微软雅黑" panose="020B0503020204020204" pitchFamily="34" charset="-122"/>
                        </a:rPr>
                        <a:t> </a:t>
                      </a:r>
                      <a:r>
                        <a:rPr lang="en-US" altLang="zh-CN" sz="700" dirty="0" err="1" smtClean="0">
                          <a:latin typeface="微软雅黑" panose="020B0503020204020204" pitchFamily="34" charset="-122"/>
                          <a:ea typeface="微软雅黑" panose="020B0503020204020204" pitchFamily="34" charset="-122"/>
                        </a:rPr>
                        <a:t>fd</a:t>
                      </a:r>
                      <a:r>
                        <a:rPr lang="en-US" altLang="zh-CN" sz="700" dirty="0" smtClean="0">
                          <a:latin typeface="微软雅黑" panose="020B0503020204020204" pitchFamily="34" charset="-122"/>
                          <a:ea typeface="微软雅黑" panose="020B0503020204020204" pitchFamily="34" charset="-122"/>
                        </a:rPr>
                        <a:t>);</a:t>
                      </a:r>
                      <a:endParaRPr lang="zh-CN" altLang="en-US" sz="700" dirty="0">
                        <a:latin typeface="微软雅黑" panose="020B0503020204020204" pitchFamily="34" charset="-122"/>
                        <a:ea typeface="微软雅黑" panose="020B0503020204020204" pitchFamily="34" charset="-122"/>
                      </a:endParaRPr>
                    </a:p>
                  </a:txBody>
                  <a:tcPr/>
                </a:tc>
                <a:tc>
                  <a:txBody>
                    <a:bodyPr/>
                    <a:lstStyle/>
                    <a:p>
                      <a:pPr marL="0" marR="0" lvl="0" indent="0" algn="l" defTabSz="685617" rtl="0" eaLnBrk="1" fontAlgn="auto" latinLnBrk="0" hangingPunct="1">
                        <a:lnSpc>
                          <a:spcPct val="100000"/>
                        </a:lnSpc>
                        <a:spcBef>
                          <a:spcPts val="0"/>
                        </a:spcBef>
                        <a:spcAft>
                          <a:spcPts val="0"/>
                        </a:spcAft>
                        <a:buClrTx/>
                        <a:buSzTx/>
                        <a:buFontTx/>
                        <a:buNone/>
                        <a:tabLst/>
                        <a:defRPr/>
                      </a:pPr>
                      <a:r>
                        <a:rPr lang="zh-CN" altLang="en-US" sz="700" dirty="0" smtClean="0">
                          <a:latin typeface="微软雅黑" panose="020B0503020204020204" pitchFamily="34" charset="-122"/>
                          <a:ea typeface="微软雅黑" panose="020B0503020204020204" pitchFamily="34" charset="-122"/>
                        </a:rPr>
                        <a:t>向</a:t>
                      </a:r>
                      <a:r>
                        <a:rPr lang="en-US" altLang="zh-CN" sz="700" dirty="0" err="1" smtClean="0">
                          <a:latin typeface="微软雅黑" panose="020B0503020204020204" pitchFamily="34" charset="-122"/>
                          <a:ea typeface="微软雅黑" panose="020B0503020204020204" pitchFamily="34" charset="-122"/>
                        </a:rPr>
                        <a:t>tcpm</a:t>
                      </a:r>
                      <a:r>
                        <a:rPr lang="zh-CN" altLang="en-US" sz="700" dirty="0" smtClean="0">
                          <a:latin typeface="微软雅黑" panose="020B0503020204020204" pitchFamily="34" charset="-122"/>
                          <a:ea typeface="微软雅黑" panose="020B0503020204020204" pitchFamily="34" charset="-122"/>
                        </a:rPr>
                        <a:t>通知 某个</a:t>
                      </a:r>
                      <a:r>
                        <a:rPr lang="en-US" altLang="zh-CN" sz="700" dirty="0" smtClean="0">
                          <a:latin typeface="微软雅黑" panose="020B0503020204020204" pitchFamily="34" charset="-122"/>
                          <a:ea typeface="微软雅黑" panose="020B0503020204020204" pitchFamily="34" charset="-122"/>
                        </a:rPr>
                        <a:t>worker</a:t>
                      </a:r>
                      <a:r>
                        <a:rPr lang="zh-CN" altLang="en-US" sz="700" dirty="0" smtClean="0">
                          <a:latin typeface="微软雅黑" panose="020B0503020204020204" pitchFamily="34" charset="-122"/>
                          <a:ea typeface="微软雅黑" panose="020B0503020204020204" pitchFamily="34" charset="-122"/>
                        </a:rPr>
                        <a:t>退出了，注销其侦听的</a:t>
                      </a:r>
                      <a:r>
                        <a:rPr lang="en-US" altLang="zh-CN" sz="700" dirty="0" err="1" smtClean="0">
                          <a:latin typeface="微软雅黑" panose="020B0503020204020204" pitchFamily="34" charset="-122"/>
                          <a:ea typeface="微软雅黑" panose="020B0503020204020204" pitchFamily="34" charset="-122"/>
                        </a:rPr>
                        <a:t>fd</a:t>
                      </a:r>
                      <a:r>
                        <a:rPr lang="zh-CN" altLang="en-US" sz="700" dirty="0" smtClean="0">
                          <a:latin typeface="微软雅黑" panose="020B0503020204020204" pitchFamily="34" charset="-122"/>
                          <a:ea typeface="微软雅黑" panose="020B0503020204020204" pitchFamily="34" charset="-122"/>
                        </a:rPr>
                        <a:t>的函数接口</a:t>
                      </a:r>
                      <a:endParaRPr lang="en-US" altLang="zh-CN" sz="700" dirty="0" smtClean="0">
                        <a:latin typeface="微软雅黑" panose="020B0503020204020204" pitchFamily="34" charset="-122"/>
                        <a:ea typeface="微软雅黑" panose="020B0503020204020204" pitchFamily="34" charset="-122"/>
                      </a:endParaRPr>
                    </a:p>
                  </a:txBody>
                  <a:tcPr/>
                </a:tc>
                <a:tc>
                  <a:txBody>
                    <a:bodyPr/>
                    <a:lstStyle/>
                    <a:p>
                      <a:pPr marL="0" marR="0" lvl="0" indent="0" algn="l" defTabSz="685617" rtl="0" eaLnBrk="1" fontAlgn="auto" latinLnBrk="0" hangingPunct="1">
                        <a:lnSpc>
                          <a:spcPct val="100000"/>
                        </a:lnSpc>
                        <a:spcBef>
                          <a:spcPts val="0"/>
                        </a:spcBef>
                        <a:spcAft>
                          <a:spcPts val="0"/>
                        </a:spcAft>
                        <a:buClrTx/>
                        <a:buSzTx/>
                        <a:buFontTx/>
                        <a:buNone/>
                        <a:tabLst/>
                        <a:defRPr/>
                      </a:pPr>
                      <a:r>
                        <a:rPr lang="zh-CN" altLang="en-US" sz="700" b="1" dirty="0" smtClean="0">
                          <a:latin typeface="微软雅黑" panose="020B0503020204020204" pitchFamily="34" charset="-122"/>
                          <a:ea typeface="微软雅黑" panose="020B0503020204020204" pitchFamily="34" charset="-122"/>
                        </a:rPr>
                        <a:t>输入参数：</a:t>
                      </a:r>
                    </a:p>
                    <a:p>
                      <a:pPr marL="0" marR="0" lvl="0" indent="0" algn="l" defTabSz="685617" rtl="0" eaLnBrk="1" fontAlgn="auto" latinLnBrk="0" hangingPunct="1">
                        <a:lnSpc>
                          <a:spcPct val="100000"/>
                        </a:lnSpc>
                        <a:spcBef>
                          <a:spcPts val="0"/>
                        </a:spcBef>
                        <a:spcAft>
                          <a:spcPts val="0"/>
                        </a:spcAft>
                        <a:buClrTx/>
                        <a:buSzTx/>
                        <a:buFontTx/>
                        <a:buNone/>
                        <a:tabLst/>
                        <a:defRPr/>
                      </a:pPr>
                      <a:r>
                        <a:rPr lang="zh-CN" altLang="en-US" sz="700" dirty="0" smtClean="0">
                          <a:latin typeface="微软雅黑" panose="020B0503020204020204" pitchFamily="34" charset="-122"/>
                          <a:ea typeface="微软雅黑" panose="020B0503020204020204" pitchFamily="34" charset="-122"/>
                        </a:rPr>
                        <a:t>    </a:t>
                      </a:r>
                      <a:r>
                        <a:rPr lang="en-US" altLang="zh-CN" sz="700" dirty="0" err="1" smtClean="0">
                          <a:latin typeface="微软雅黑" panose="020B0503020204020204" pitchFamily="34" charset="-122"/>
                          <a:ea typeface="微软雅黑" panose="020B0503020204020204" pitchFamily="34" charset="-122"/>
                        </a:rPr>
                        <a:t>hdr</a:t>
                      </a:r>
                      <a:r>
                        <a:rPr lang="zh-CN" altLang="en-US" sz="700" dirty="0" smtClean="0">
                          <a:latin typeface="微软雅黑" panose="020B0503020204020204" pitchFamily="34" charset="-122"/>
                          <a:ea typeface="微软雅黑" panose="020B0503020204020204" pitchFamily="34" charset="-122"/>
                        </a:rPr>
                        <a:t>：</a:t>
                      </a:r>
                      <a:r>
                        <a:rPr lang="en-US" altLang="zh-CN" sz="700" dirty="0" err="1" smtClean="0">
                          <a:latin typeface="微软雅黑" panose="020B0503020204020204" pitchFamily="34" charset="-122"/>
                          <a:ea typeface="微软雅黑" panose="020B0503020204020204" pitchFamily="34" charset="-122"/>
                        </a:rPr>
                        <a:t>tcpm</a:t>
                      </a:r>
                      <a:r>
                        <a:rPr lang="zh-CN" altLang="en-US" sz="700" dirty="0" smtClean="0">
                          <a:latin typeface="微软雅黑" panose="020B0503020204020204" pitchFamily="34" charset="-122"/>
                          <a:ea typeface="微软雅黑" panose="020B0503020204020204" pitchFamily="34" charset="-122"/>
                        </a:rPr>
                        <a:t>消息头。</a:t>
                      </a:r>
                    </a:p>
                    <a:p>
                      <a:pPr marL="0" marR="0" lvl="0" indent="0" algn="l" defTabSz="685617" rtl="0" eaLnBrk="1" fontAlgn="auto" latinLnBrk="0" hangingPunct="1">
                        <a:lnSpc>
                          <a:spcPct val="100000"/>
                        </a:lnSpc>
                        <a:spcBef>
                          <a:spcPts val="0"/>
                        </a:spcBef>
                        <a:spcAft>
                          <a:spcPts val="0"/>
                        </a:spcAft>
                        <a:buClrTx/>
                        <a:buSzTx/>
                        <a:buFontTx/>
                        <a:buNone/>
                        <a:tabLst/>
                        <a:defRPr/>
                      </a:pPr>
                      <a:r>
                        <a:rPr lang="zh-CN" altLang="en-US" sz="700" dirty="0" smtClean="0">
                          <a:latin typeface="微软雅黑" panose="020B0503020204020204" pitchFamily="34" charset="-122"/>
                          <a:ea typeface="微软雅黑" panose="020B0503020204020204" pitchFamily="34" charset="-122"/>
                        </a:rPr>
                        <a:t>    </a:t>
                      </a:r>
                      <a:r>
                        <a:rPr lang="en-US" altLang="zh-CN" sz="700" dirty="0" smtClean="0">
                          <a:latin typeface="微软雅黑" panose="020B0503020204020204" pitchFamily="34" charset="-122"/>
                          <a:ea typeface="微软雅黑" panose="020B0503020204020204" pitchFamily="34" charset="-122"/>
                        </a:rPr>
                        <a:t>transfer</a:t>
                      </a:r>
                      <a:r>
                        <a:rPr lang="zh-CN" altLang="en-US" sz="700" dirty="0" smtClean="0">
                          <a:latin typeface="微软雅黑" panose="020B0503020204020204" pitchFamily="34" charset="-122"/>
                          <a:ea typeface="微软雅黑" panose="020B0503020204020204" pitchFamily="34" charset="-122"/>
                        </a:rPr>
                        <a:t>：</a:t>
                      </a:r>
                      <a:r>
                        <a:rPr lang="en-US" altLang="zh-CN" sz="700" dirty="0" err="1" smtClean="0">
                          <a:latin typeface="微软雅黑" panose="020B0503020204020204" pitchFamily="34" charset="-122"/>
                          <a:ea typeface="微软雅黑" panose="020B0503020204020204" pitchFamily="34" charset="-122"/>
                        </a:rPr>
                        <a:t>fd</a:t>
                      </a:r>
                      <a:r>
                        <a:rPr lang="zh-CN" altLang="en-US" sz="700" dirty="0" smtClean="0">
                          <a:latin typeface="微软雅黑" panose="020B0503020204020204" pitchFamily="34" charset="-122"/>
                          <a:ea typeface="微软雅黑" panose="020B0503020204020204" pitchFamily="34" charset="-122"/>
                        </a:rPr>
                        <a:t>注册的结构体，包含侦听的</a:t>
                      </a:r>
                      <a:r>
                        <a:rPr lang="en-US" altLang="zh-CN" sz="700" dirty="0" err="1" smtClean="0">
                          <a:latin typeface="微软雅黑" panose="020B0503020204020204" pitchFamily="34" charset="-122"/>
                          <a:ea typeface="微软雅黑" panose="020B0503020204020204" pitchFamily="34" charset="-122"/>
                        </a:rPr>
                        <a:t>ip</a:t>
                      </a:r>
                      <a:r>
                        <a:rPr lang="zh-CN" altLang="en-US" sz="700" dirty="0" smtClean="0">
                          <a:latin typeface="微软雅黑" panose="020B0503020204020204" pitchFamily="34" charset="-122"/>
                          <a:ea typeface="微软雅黑" panose="020B0503020204020204" pitchFamily="34" charset="-122"/>
                        </a:rPr>
                        <a:t>和</a:t>
                      </a:r>
                      <a:r>
                        <a:rPr lang="en-US" altLang="zh-CN" sz="700" dirty="0" smtClean="0">
                          <a:latin typeface="微软雅黑" panose="020B0503020204020204" pitchFamily="34" charset="-122"/>
                          <a:ea typeface="微软雅黑" panose="020B0503020204020204" pitchFamily="34" charset="-122"/>
                        </a:rPr>
                        <a:t>port</a:t>
                      </a:r>
                      <a:r>
                        <a:rPr lang="zh-CN" altLang="en-US" sz="700" dirty="0" smtClean="0">
                          <a:latin typeface="微软雅黑" panose="020B0503020204020204" pitchFamily="34" charset="-122"/>
                          <a:ea typeface="微软雅黑" panose="020B0503020204020204" pitchFamily="34" charset="-122"/>
                        </a:rPr>
                        <a:t>，</a:t>
                      </a:r>
                      <a:r>
                        <a:rPr lang="en-US" altLang="zh-CN" sz="700" dirty="0" smtClean="0">
                          <a:latin typeface="微软雅黑" panose="020B0503020204020204" pitchFamily="34" charset="-122"/>
                          <a:ea typeface="微软雅黑" panose="020B0503020204020204" pitchFamily="34" charset="-122"/>
                        </a:rPr>
                        <a:t>worker</a:t>
                      </a:r>
                      <a:r>
                        <a:rPr lang="zh-CN" altLang="en-US" sz="700" dirty="0" smtClean="0">
                          <a:latin typeface="微软雅黑" panose="020B0503020204020204" pitchFamily="34" charset="-122"/>
                          <a:ea typeface="微软雅黑" panose="020B0503020204020204" pitchFamily="34" charset="-122"/>
                        </a:rPr>
                        <a:t>索引等。</a:t>
                      </a:r>
                    </a:p>
                    <a:p>
                      <a:pPr marL="0" marR="0" lvl="0" indent="0" algn="l" defTabSz="685617" rtl="0" eaLnBrk="1" fontAlgn="auto" latinLnBrk="0" hangingPunct="1">
                        <a:lnSpc>
                          <a:spcPct val="100000"/>
                        </a:lnSpc>
                        <a:spcBef>
                          <a:spcPts val="0"/>
                        </a:spcBef>
                        <a:spcAft>
                          <a:spcPts val="0"/>
                        </a:spcAft>
                        <a:buClrTx/>
                        <a:buSzTx/>
                        <a:buFontTx/>
                        <a:buNone/>
                        <a:tabLst/>
                        <a:defRPr/>
                      </a:pPr>
                      <a:r>
                        <a:rPr lang="zh-CN" altLang="en-US" sz="700" dirty="0" smtClean="0">
                          <a:latin typeface="微软雅黑" panose="020B0503020204020204" pitchFamily="34" charset="-122"/>
                          <a:ea typeface="微软雅黑" panose="020B0503020204020204" pitchFamily="34" charset="-122"/>
                        </a:rPr>
                        <a:t>    </a:t>
                      </a:r>
                      <a:r>
                        <a:rPr lang="en-US" altLang="zh-CN" sz="700" dirty="0" err="1" smtClean="0">
                          <a:latin typeface="微软雅黑" panose="020B0503020204020204" pitchFamily="34" charset="-122"/>
                          <a:ea typeface="微软雅黑" panose="020B0503020204020204" pitchFamily="34" charset="-122"/>
                        </a:rPr>
                        <a:t>fd</a:t>
                      </a:r>
                      <a:r>
                        <a:rPr lang="zh-CN" altLang="en-US" sz="700" dirty="0" smtClean="0">
                          <a:latin typeface="微软雅黑" panose="020B0503020204020204" pitchFamily="34" charset="-122"/>
                          <a:ea typeface="微软雅黑" panose="020B0503020204020204" pitchFamily="34" charset="-122"/>
                        </a:rPr>
                        <a:t>：需要注销的侦听</a:t>
                      </a:r>
                      <a:r>
                        <a:rPr lang="en-US" altLang="zh-CN" sz="700" dirty="0" err="1" smtClean="0">
                          <a:latin typeface="微软雅黑" panose="020B0503020204020204" pitchFamily="34" charset="-122"/>
                          <a:ea typeface="微软雅黑" panose="020B0503020204020204" pitchFamily="34" charset="-122"/>
                        </a:rPr>
                        <a:t>fd</a:t>
                      </a:r>
                      <a:r>
                        <a:rPr lang="zh-CN" altLang="en-US" sz="700" dirty="0" smtClean="0">
                          <a:latin typeface="微软雅黑" panose="020B0503020204020204" pitchFamily="34" charset="-122"/>
                          <a:ea typeface="微软雅黑" panose="020B0503020204020204" pitchFamily="34" charset="-122"/>
                        </a:rPr>
                        <a:t>。</a:t>
                      </a:r>
                      <a:endParaRPr lang="en-US" altLang="zh-CN" sz="700" dirty="0" smtClean="0">
                        <a:latin typeface="微软雅黑" panose="020B0503020204020204" pitchFamily="34" charset="-122"/>
                        <a:ea typeface="微软雅黑" panose="020B0503020204020204" pitchFamily="34" charset="-122"/>
                      </a:endParaRPr>
                    </a:p>
                  </a:txBody>
                  <a:tcPr/>
                </a:tc>
              </a:tr>
              <a:tr h="230342">
                <a:tc>
                  <a:txBody>
                    <a:bodyPr/>
                    <a:lstStyle/>
                    <a:p>
                      <a:r>
                        <a:rPr lang="en-US" altLang="zh-CN" sz="700" dirty="0" smtClean="0">
                          <a:latin typeface="微软雅黑" panose="020B0503020204020204" pitchFamily="34" charset="-122"/>
                          <a:ea typeface="微软雅黑" panose="020B0503020204020204" pitchFamily="34" charset="-122"/>
                        </a:rPr>
                        <a:t>void </a:t>
                      </a:r>
                      <a:r>
                        <a:rPr lang="en-US" altLang="zh-CN" sz="700" dirty="0" err="1" smtClean="0">
                          <a:latin typeface="微软雅黑" panose="020B0503020204020204" pitchFamily="34" charset="-122"/>
                          <a:ea typeface="微软雅黑" panose="020B0503020204020204" pitchFamily="34" charset="-122"/>
                        </a:rPr>
                        <a:t>TcpmCloseFd</a:t>
                      </a:r>
                      <a:r>
                        <a:rPr lang="en-US" altLang="zh-CN" sz="700" dirty="0" smtClean="0">
                          <a:latin typeface="微软雅黑" panose="020B0503020204020204" pitchFamily="34" charset="-122"/>
                          <a:ea typeface="微软雅黑" panose="020B0503020204020204" pitchFamily="34" charset="-122"/>
                        </a:rPr>
                        <a:t>(void);</a:t>
                      </a:r>
                      <a:endParaRPr lang="zh-CN" altLang="en-US" sz="700" dirty="0">
                        <a:latin typeface="微软雅黑" panose="020B0503020204020204" pitchFamily="34" charset="-122"/>
                        <a:ea typeface="微软雅黑" panose="020B0503020204020204" pitchFamily="34" charset="-122"/>
                      </a:endParaRPr>
                    </a:p>
                  </a:txBody>
                  <a:tcPr/>
                </a:tc>
                <a:tc>
                  <a:txBody>
                    <a:bodyPr/>
                    <a:lstStyle/>
                    <a:p>
                      <a:pPr marL="0" marR="0" lvl="0" indent="0" algn="l" defTabSz="685617" rtl="0" eaLnBrk="1" fontAlgn="auto" latinLnBrk="0" hangingPunct="1">
                        <a:lnSpc>
                          <a:spcPct val="100000"/>
                        </a:lnSpc>
                        <a:spcBef>
                          <a:spcPts val="0"/>
                        </a:spcBef>
                        <a:spcAft>
                          <a:spcPts val="0"/>
                        </a:spcAft>
                        <a:buClrTx/>
                        <a:buSzTx/>
                        <a:buFontTx/>
                        <a:buNone/>
                        <a:tabLst/>
                        <a:defRPr/>
                      </a:pPr>
                      <a:r>
                        <a:rPr lang="zh-CN" altLang="en-US" sz="700" dirty="0" smtClean="0">
                          <a:latin typeface="微软雅黑" panose="020B0503020204020204" pitchFamily="34" charset="-122"/>
                          <a:ea typeface="微软雅黑" panose="020B0503020204020204" pitchFamily="34" charset="-122"/>
                        </a:rPr>
                        <a:t>关闭跟</a:t>
                      </a:r>
                      <a:r>
                        <a:rPr lang="en-US" altLang="zh-CN" sz="700" dirty="0" err="1" smtClean="0">
                          <a:latin typeface="微软雅黑" panose="020B0503020204020204" pitchFamily="34" charset="-122"/>
                          <a:ea typeface="微软雅黑" panose="020B0503020204020204" pitchFamily="34" charset="-122"/>
                        </a:rPr>
                        <a:t>tcpm</a:t>
                      </a:r>
                      <a:r>
                        <a:rPr lang="zh-CN" altLang="en-US" sz="700" dirty="0" smtClean="0">
                          <a:latin typeface="微软雅黑" panose="020B0503020204020204" pitchFamily="34" charset="-122"/>
                          <a:ea typeface="微软雅黑" panose="020B0503020204020204" pitchFamily="34" charset="-122"/>
                        </a:rPr>
                        <a:t>通信的</a:t>
                      </a:r>
                      <a:r>
                        <a:rPr lang="en-US" altLang="zh-CN" sz="700" dirty="0" err="1" smtClean="0">
                          <a:latin typeface="微软雅黑" panose="020B0503020204020204" pitchFamily="34" charset="-122"/>
                          <a:ea typeface="微软雅黑" panose="020B0503020204020204" pitchFamily="34" charset="-122"/>
                        </a:rPr>
                        <a:t>unix</a:t>
                      </a:r>
                      <a:r>
                        <a:rPr lang="en-US" altLang="zh-CN" sz="700" smtClean="0">
                          <a:latin typeface="微软雅黑" panose="020B0503020204020204" pitchFamily="34" charset="-122"/>
                          <a:ea typeface="微软雅黑" panose="020B0503020204020204" pitchFamily="34" charset="-122"/>
                        </a:rPr>
                        <a:t> socket</a:t>
                      </a:r>
                      <a:endParaRPr lang="en-US" altLang="zh-CN" sz="700" dirty="0" smtClean="0">
                        <a:latin typeface="微软雅黑" panose="020B0503020204020204" pitchFamily="34" charset="-122"/>
                        <a:ea typeface="微软雅黑" panose="020B0503020204020204" pitchFamily="34" charset="-122"/>
                      </a:endParaRPr>
                    </a:p>
                  </a:txBody>
                  <a:tcPr/>
                </a:tc>
                <a:tc>
                  <a:txBody>
                    <a:bodyPr/>
                    <a:lstStyle/>
                    <a:p>
                      <a:pPr marL="0" marR="0" lvl="0" indent="0" algn="l" defTabSz="685617" rtl="0" eaLnBrk="1" fontAlgn="auto" latinLnBrk="0" hangingPunct="1">
                        <a:lnSpc>
                          <a:spcPct val="100000"/>
                        </a:lnSpc>
                        <a:spcBef>
                          <a:spcPts val="0"/>
                        </a:spcBef>
                        <a:spcAft>
                          <a:spcPts val="0"/>
                        </a:spcAft>
                        <a:buClrTx/>
                        <a:buSzTx/>
                        <a:buFontTx/>
                        <a:buNone/>
                        <a:tabLst/>
                        <a:defRPr/>
                      </a:pPr>
                      <a:r>
                        <a:rPr lang="zh-CN" altLang="en-US" sz="700" dirty="0" smtClean="0">
                          <a:latin typeface="微软雅黑" panose="020B0503020204020204" pitchFamily="34" charset="-122"/>
                          <a:ea typeface="微软雅黑" panose="020B0503020204020204" pitchFamily="34" charset="-122"/>
                        </a:rPr>
                        <a:t>无</a:t>
                      </a:r>
                      <a:endParaRPr lang="en-US" altLang="zh-CN" sz="700" dirty="0" smtClean="0">
                        <a:latin typeface="微软雅黑" panose="020B0503020204020204" pitchFamily="34" charset="-122"/>
                        <a:ea typeface="微软雅黑" panose="020B0503020204020204" pitchFamily="34" charset="-122"/>
                      </a:endParaRPr>
                    </a:p>
                  </a:txBody>
                  <a:tcPr/>
                </a:tc>
              </a:tr>
            </a:tbl>
          </a:graphicData>
        </a:graphic>
      </p:graphicFrame>
    </p:spTree>
    <p:extLst>
      <p:ext uri="{BB962C8B-B14F-4D97-AF65-F5344CB8AC3E}">
        <p14:creationId xmlns:p14="http://schemas.microsoft.com/office/powerpoint/2010/main" val="27514757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34" name="直接连接符 33"/>
          <p:cNvCxnSpPr/>
          <p:nvPr/>
        </p:nvCxnSpPr>
        <p:spPr bwMode="auto">
          <a:xfrm>
            <a:off x="0" y="726545"/>
            <a:ext cx="9144000" cy="0"/>
          </a:xfrm>
          <a:prstGeom prst="line">
            <a:avLst/>
          </a:prstGeom>
          <a:noFill/>
          <a:ln w="28575" cap="flat" cmpd="sng" algn="ctr">
            <a:solidFill>
              <a:schemeClr val="tx2"/>
            </a:solidFill>
            <a:prstDash val="solid"/>
            <a:round/>
            <a:headEnd type="none" w="med" len="med"/>
            <a:tailEnd type="none" w="med" len="med"/>
          </a:ln>
          <a:effectLst/>
        </p:spPr>
      </p:cxnSp>
      <p:sp>
        <p:nvSpPr>
          <p:cNvPr id="6" name="文本框 5"/>
          <p:cNvSpPr txBox="1"/>
          <p:nvPr/>
        </p:nvSpPr>
        <p:spPr>
          <a:xfrm>
            <a:off x="3356865" y="2211710"/>
            <a:ext cx="1338828" cy="1015663"/>
          </a:xfrm>
          <a:prstGeom prst="rect">
            <a:avLst/>
          </a:prstGeom>
          <a:noFill/>
        </p:spPr>
        <p:txBody>
          <a:bodyPr wrap="none" rtlCol="0">
            <a:spAutoFit/>
          </a:bodyPr>
          <a:lstStyle/>
          <a:p>
            <a:pPr>
              <a:buNone/>
            </a:pPr>
            <a:r>
              <a:rPr lang="en-US" altLang="zh-CN" sz="6000" b="0" dirty="0" smtClean="0">
                <a:latin typeface="+mn-lt"/>
              </a:rPr>
              <a:t>Q&amp;A</a:t>
            </a:r>
            <a:endParaRPr lang="zh-CN" altLang="en-US" sz="6000" b="0" dirty="0" err="1" smtClean="0">
              <a:latin typeface="+mn-lt"/>
            </a:endParaRPr>
          </a:p>
        </p:txBody>
      </p:sp>
    </p:spTree>
    <p:extLst>
      <p:ext uri="{BB962C8B-B14F-4D97-AF65-F5344CB8AC3E}">
        <p14:creationId xmlns:p14="http://schemas.microsoft.com/office/powerpoint/2010/main" val="33244719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1421650" y="2030694"/>
            <a:ext cx="6075675" cy="1200329"/>
          </a:xfrm>
          <a:prstGeom prst="rect">
            <a:avLst/>
          </a:prstGeom>
          <a:noFill/>
        </p:spPr>
        <p:txBody>
          <a:bodyPr wrap="square" rtlCol="0">
            <a:spAutoFit/>
          </a:bodyPr>
          <a:lstStyle/>
          <a:p>
            <a:pPr algn="ctr"/>
            <a:r>
              <a:rPr lang="en-US" altLang="zh-CN" sz="7200" b="1" dirty="0" smtClean="0">
                <a:solidFill>
                  <a:srgbClr val="FF0000"/>
                </a:solidFill>
              </a:rPr>
              <a:t>Thank You</a:t>
            </a:r>
            <a:endParaRPr lang="zh-CN" altLang="en-US" sz="7200" b="1" dirty="0">
              <a:solidFill>
                <a:srgbClr val="FF0000"/>
              </a:solidFill>
            </a:endParaRPr>
          </a:p>
        </p:txBody>
      </p:sp>
    </p:spTree>
  </p:cSld>
  <p:clrMapOvr>
    <a:masterClrMapping/>
  </p:clrMapOvr>
  <p:transition advClick="0" advTm="8000">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zh-CN" altLang="en-US" sz="2400" b="1" dirty="0" smtClean="0">
                <a:solidFill>
                  <a:srgbClr val="C00000"/>
                </a:solidFill>
              </a:rPr>
              <a:t>知识介绍</a:t>
            </a:r>
            <a:r>
              <a:rPr lang="en-US" altLang="zh-CN" sz="2400" b="1" dirty="0" smtClean="0">
                <a:solidFill>
                  <a:srgbClr val="C00000"/>
                </a:solidFill>
              </a:rPr>
              <a:t>——</a:t>
            </a:r>
            <a:r>
              <a:rPr lang="zh-CN" altLang="en-US" sz="2400" b="1" dirty="0" smtClean="0">
                <a:solidFill>
                  <a:srgbClr val="C00000"/>
                </a:solidFill>
              </a:rPr>
              <a:t>内容</a:t>
            </a:r>
            <a:r>
              <a:rPr lang="zh-CN" altLang="en-US" sz="2400" b="1" dirty="0">
                <a:solidFill>
                  <a:srgbClr val="C00000"/>
                </a:solidFill>
              </a:rPr>
              <a:t>分发网络（</a:t>
            </a:r>
            <a:r>
              <a:rPr lang="en-US" altLang="zh-CN" sz="2400" b="1" dirty="0">
                <a:solidFill>
                  <a:srgbClr val="C00000"/>
                </a:solidFill>
              </a:rPr>
              <a:t>CDN</a:t>
            </a:r>
            <a:r>
              <a:rPr lang="zh-CN" altLang="en-US" sz="2400" b="1" dirty="0">
                <a:solidFill>
                  <a:srgbClr val="C00000"/>
                </a:solidFill>
              </a:rPr>
              <a:t>）介绍</a:t>
            </a:r>
            <a:endParaRPr lang="en-US" altLang="zh-CN" sz="2400" b="1" dirty="0">
              <a:solidFill>
                <a:srgbClr val="C00000"/>
              </a:solidFill>
            </a:endParaRPr>
          </a:p>
        </p:txBody>
      </p:sp>
      <p:cxnSp>
        <p:nvCxnSpPr>
          <p:cNvPr id="34" name="直接连接符 33"/>
          <p:cNvCxnSpPr/>
          <p:nvPr/>
        </p:nvCxnSpPr>
        <p:spPr bwMode="auto">
          <a:xfrm>
            <a:off x="0" y="726545"/>
            <a:ext cx="9144000" cy="0"/>
          </a:xfrm>
          <a:prstGeom prst="line">
            <a:avLst/>
          </a:prstGeom>
          <a:noFill/>
          <a:ln w="28575" cap="flat" cmpd="sng" algn="ctr">
            <a:solidFill>
              <a:schemeClr val="tx2"/>
            </a:solidFill>
            <a:prstDash val="solid"/>
            <a:round/>
            <a:headEnd type="none" w="med" len="med"/>
            <a:tailEnd type="none" w="med" len="med"/>
          </a:ln>
          <a:effectLst/>
        </p:spPr>
      </p:cxnSp>
      <p:sp>
        <p:nvSpPr>
          <p:cNvPr id="5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9" name="文本框 58"/>
          <p:cNvSpPr txBox="1"/>
          <p:nvPr/>
        </p:nvSpPr>
        <p:spPr>
          <a:xfrm>
            <a:off x="296526" y="883239"/>
            <a:ext cx="8781584" cy="769441"/>
          </a:xfrm>
          <a:prstGeom prst="rect">
            <a:avLst/>
          </a:prstGeom>
          <a:noFill/>
        </p:spPr>
        <p:txBody>
          <a:bodyPr wrap="square" rtlCol="0">
            <a:spAutoFit/>
          </a:bodyPr>
          <a:lstStyle/>
          <a:p>
            <a:r>
              <a:rPr lang="en-US" altLang="zh-CN" sz="1100" dirty="0">
                <a:latin typeface="微软雅黑" panose="020B0503020204020204" pitchFamily="34" charset="-122"/>
                <a:ea typeface="微软雅黑" panose="020B0503020204020204" pitchFamily="34" charset="-122"/>
              </a:rPr>
              <a:t>CDN</a:t>
            </a:r>
            <a:r>
              <a:rPr lang="zh-CN" altLang="en-US" sz="1100" dirty="0">
                <a:latin typeface="微软雅黑" panose="020B0503020204020204" pitchFamily="34" charset="-122"/>
                <a:ea typeface="微软雅黑" panose="020B0503020204020204" pitchFamily="34" charset="-122"/>
              </a:rPr>
              <a:t>即内容分发网络，是指通过在现有的</a:t>
            </a:r>
            <a:r>
              <a:rPr lang="en-US" altLang="zh-CN" sz="1100" dirty="0">
                <a:latin typeface="微软雅黑" panose="020B0503020204020204" pitchFamily="34" charset="-122"/>
                <a:ea typeface="微软雅黑" panose="020B0503020204020204" pitchFamily="34" charset="-122"/>
              </a:rPr>
              <a:t>Internet</a:t>
            </a:r>
            <a:r>
              <a:rPr lang="zh-CN" altLang="en-US" sz="1100" dirty="0">
                <a:latin typeface="微软雅黑" panose="020B0503020204020204" pitchFamily="34" charset="-122"/>
                <a:ea typeface="微软雅黑" panose="020B0503020204020204" pitchFamily="34" charset="-122"/>
              </a:rPr>
              <a:t>中增加一层新的网络架构，将网站的内容发布到最接近用户的网络“边缘”（送达用户的最后一公里）。</a:t>
            </a:r>
            <a:endParaRPr lang="en-US" altLang="zh-CN" sz="1100" dirty="0">
              <a:latin typeface="微软雅黑" panose="020B0503020204020204" pitchFamily="34" charset="-122"/>
              <a:ea typeface="微软雅黑" panose="020B0503020204020204" pitchFamily="34" charset="-122"/>
            </a:endParaRPr>
          </a:p>
          <a:p>
            <a:endParaRPr lang="en-US" altLang="zh-CN" sz="1100" dirty="0">
              <a:latin typeface="微软雅黑" panose="020B0503020204020204" pitchFamily="34" charset="-122"/>
              <a:ea typeface="微软雅黑" panose="020B0503020204020204" pitchFamily="34" charset="-122"/>
            </a:endParaRPr>
          </a:p>
          <a:p>
            <a:r>
              <a:rPr lang="zh-CN" altLang="en-US" sz="1100" dirty="0">
                <a:latin typeface="微软雅黑" panose="020B0503020204020204" pitchFamily="34" charset="-122"/>
                <a:ea typeface="微软雅黑" panose="020B0503020204020204" pitchFamily="34" charset="-122"/>
              </a:rPr>
              <a:t>用户通过</a:t>
            </a:r>
            <a:r>
              <a:rPr lang="en-US" altLang="zh-CN" sz="1100" dirty="0">
                <a:latin typeface="微软雅黑" panose="020B0503020204020204" pitchFamily="34" charset="-122"/>
                <a:ea typeface="微软雅黑" panose="020B0503020204020204" pitchFamily="34" charset="-122"/>
              </a:rPr>
              <a:t>CDN</a:t>
            </a:r>
            <a:r>
              <a:rPr lang="zh-CN" altLang="en-US" sz="1100" dirty="0">
                <a:latin typeface="微软雅黑" panose="020B0503020204020204" pitchFamily="34" charset="-122"/>
                <a:ea typeface="微软雅黑" panose="020B0503020204020204" pitchFamily="34" charset="-122"/>
              </a:rPr>
              <a:t>调度系统获取最近的</a:t>
            </a:r>
            <a:r>
              <a:rPr lang="en-US" altLang="zh-CN" sz="1100" dirty="0">
                <a:latin typeface="微软雅黑" panose="020B0503020204020204" pitchFamily="34" charset="-122"/>
                <a:ea typeface="微软雅黑" panose="020B0503020204020204" pitchFamily="34" charset="-122"/>
              </a:rPr>
              <a:t>CDN</a:t>
            </a:r>
            <a:r>
              <a:rPr lang="zh-CN" altLang="en-US" sz="1100" dirty="0">
                <a:latin typeface="微软雅黑" panose="020B0503020204020204" pitchFamily="34" charset="-122"/>
                <a:ea typeface="微软雅黑" panose="020B0503020204020204" pitchFamily="34" charset="-122"/>
              </a:rPr>
              <a:t>服务器地址，解决了用户达到最后一公里的问题。</a:t>
            </a:r>
            <a:endParaRPr lang="en-US" altLang="zh-CN" sz="1100" dirty="0">
              <a:latin typeface="微软雅黑" panose="020B0503020204020204" pitchFamily="34" charset="-122"/>
              <a:ea typeface="微软雅黑" panose="020B0503020204020204" pitchFamily="34" charset="-122"/>
            </a:endParaRPr>
          </a:p>
        </p:txBody>
      </p:sp>
      <p:pic>
        <p:nvPicPr>
          <p:cNvPr id="56" name="图片 55"/>
          <p:cNvPicPr>
            <a:picLocks noChangeAspect="1"/>
          </p:cNvPicPr>
          <p:nvPr/>
        </p:nvPicPr>
        <p:blipFill>
          <a:blip r:embed="rId3"/>
          <a:stretch>
            <a:fillRect/>
          </a:stretch>
        </p:blipFill>
        <p:spPr>
          <a:xfrm>
            <a:off x="402890" y="1837829"/>
            <a:ext cx="4394135" cy="2804152"/>
          </a:xfrm>
          <a:prstGeom prst="rect">
            <a:avLst/>
          </a:prstGeom>
        </p:spPr>
      </p:pic>
      <p:pic>
        <p:nvPicPr>
          <p:cNvPr id="61" name="图片 60"/>
          <p:cNvPicPr>
            <a:picLocks noChangeAspect="1"/>
          </p:cNvPicPr>
          <p:nvPr/>
        </p:nvPicPr>
        <p:blipFill>
          <a:blip r:embed="rId4"/>
          <a:stretch>
            <a:fillRect/>
          </a:stretch>
        </p:blipFill>
        <p:spPr>
          <a:xfrm>
            <a:off x="4887035" y="1837828"/>
            <a:ext cx="3951741" cy="2804152"/>
          </a:xfrm>
          <a:prstGeom prst="rect">
            <a:avLst/>
          </a:prstGeom>
        </p:spPr>
      </p:pic>
    </p:spTree>
    <p:extLst>
      <p:ext uri="{BB962C8B-B14F-4D97-AF65-F5344CB8AC3E}">
        <p14:creationId xmlns:p14="http://schemas.microsoft.com/office/powerpoint/2010/main" val="19847835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标题 6"/>
          <p:cNvSpPr>
            <a:spLocks noGrp="1"/>
          </p:cNvSpPr>
          <p:nvPr>
            <p:ph type="title"/>
          </p:nvPr>
        </p:nvSpPr>
        <p:spPr>
          <a:xfrm>
            <a:off x="206515" y="34925"/>
            <a:ext cx="8064500" cy="554038"/>
          </a:xfrm>
        </p:spPr>
        <p:txBody>
          <a:bodyPr/>
          <a:lstStyle/>
          <a:p>
            <a:r>
              <a:rPr lang="zh-CN" altLang="en-US" sz="2400" b="1" dirty="0">
                <a:solidFill>
                  <a:srgbClr val="C00000"/>
                </a:solidFill>
              </a:rPr>
              <a:t>知识介绍</a:t>
            </a:r>
            <a:r>
              <a:rPr lang="en-US" altLang="zh-CN" sz="2400" b="1" dirty="0" smtClean="0">
                <a:solidFill>
                  <a:srgbClr val="C00000"/>
                </a:solidFill>
              </a:rPr>
              <a:t>——CDN</a:t>
            </a:r>
            <a:r>
              <a:rPr lang="zh-CN" altLang="en-US" sz="2400" b="1" dirty="0">
                <a:solidFill>
                  <a:srgbClr val="C00000"/>
                </a:solidFill>
              </a:rPr>
              <a:t>加速的最后一公里</a:t>
            </a:r>
            <a:endParaRPr lang="en-US" altLang="zh-CN" sz="2400" b="1" dirty="0">
              <a:solidFill>
                <a:srgbClr val="C00000"/>
              </a:solidFill>
            </a:endParaRPr>
          </a:p>
        </p:txBody>
      </p:sp>
      <p:cxnSp>
        <p:nvCxnSpPr>
          <p:cNvPr id="34" name="直接连接符 33"/>
          <p:cNvCxnSpPr/>
          <p:nvPr/>
        </p:nvCxnSpPr>
        <p:spPr bwMode="auto">
          <a:xfrm>
            <a:off x="0" y="726545"/>
            <a:ext cx="9144000" cy="0"/>
          </a:xfrm>
          <a:prstGeom prst="line">
            <a:avLst/>
          </a:prstGeom>
          <a:noFill/>
          <a:ln w="28575" cap="flat" cmpd="sng" algn="ctr">
            <a:solidFill>
              <a:schemeClr val="tx2"/>
            </a:solidFill>
            <a:prstDash val="solid"/>
            <a:round/>
            <a:headEnd type="none" w="med" len="med"/>
            <a:tailEnd type="none" w="med" len="med"/>
          </a:ln>
          <a:effectLst/>
        </p:spPr>
      </p:cxnSp>
      <p:sp>
        <p:nvSpPr>
          <p:cNvPr id="9" name="文本框 8"/>
          <p:cNvSpPr txBox="1"/>
          <p:nvPr/>
        </p:nvSpPr>
        <p:spPr>
          <a:xfrm>
            <a:off x="206516" y="949310"/>
            <a:ext cx="3915434" cy="2800767"/>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100" dirty="0">
                <a:latin typeface="微软雅黑" panose="020B0503020204020204" pitchFamily="34" charset="-122"/>
                <a:ea typeface="微软雅黑" panose="020B0503020204020204" pitchFamily="34" charset="-122"/>
              </a:rPr>
              <a:t>通过</a:t>
            </a:r>
            <a:r>
              <a:rPr lang="en-US" altLang="zh-CN" sz="1100" dirty="0">
                <a:latin typeface="微软雅黑" panose="020B0503020204020204" pitchFamily="34" charset="-122"/>
                <a:ea typeface="微软雅黑" panose="020B0503020204020204" pitchFamily="34" charset="-122"/>
              </a:rPr>
              <a:t>CDN</a:t>
            </a:r>
            <a:r>
              <a:rPr lang="zh-CN" altLang="en-US" sz="1100" dirty="0">
                <a:latin typeface="微软雅黑" panose="020B0503020204020204" pitchFamily="34" charset="-122"/>
                <a:ea typeface="微软雅黑" panose="020B0503020204020204" pitchFamily="34" charset="-122"/>
              </a:rPr>
              <a:t>调度系统找到了最后一公里的</a:t>
            </a:r>
            <a:r>
              <a:rPr lang="en-US" altLang="zh-CN" sz="1100" dirty="0">
                <a:latin typeface="微软雅黑" panose="020B0503020204020204" pitchFamily="34" charset="-122"/>
                <a:ea typeface="微软雅黑" panose="020B0503020204020204" pitchFamily="34" charset="-122"/>
              </a:rPr>
              <a:t>CDN</a:t>
            </a:r>
            <a:r>
              <a:rPr lang="zh-CN" altLang="en-US" sz="1100" dirty="0">
                <a:latin typeface="微软雅黑" panose="020B0503020204020204" pitchFamily="34" charset="-122"/>
                <a:ea typeface="微软雅黑" panose="020B0503020204020204" pitchFamily="34" charset="-122"/>
              </a:rPr>
              <a:t>边缘节点</a:t>
            </a:r>
            <a:r>
              <a:rPr lang="zh-CN" altLang="en-US" sz="1100" dirty="0" smtClean="0">
                <a:latin typeface="微软雅黑" panose="020B0503020204020204" pitchFamily="34" charset="-122"/>
                <a:ea typeface="微软雅黑" panose="020B0503020204020204" pitchFamily="34" charset="-122"/>
              </a:rPr>
              <a:t>。</a:t>
            </a:r>
            <a:endParaRPr lang="en-US" altLang="zh-CN" sz="1100" dirty="0" smtClean="0">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Ø"/>
            </a:pPr>
            <a:endParaRPr lang="en-US" altLang="zh-CN" sz="1100" dirty="0">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Ø"/>
            </a:pPr>
            <a:r>
              <a:rPr lang="zh-CN" altLang="en-US" sz="1100" dirty="0">
                <a:latin typeface="微软雅黑" panose="020B0503020204020204" pitchFamily="34" charset="-122"/>
                <a:ea typeface="微软雅黑" panose="020B0503020204020204" pitchFamily="34" charset="-122"/>
              </a:rPr>
              <a:t>虽然最后一公里是提供给</a:t>
            </a:r>
            <a:r>
              <a:rPr lang="zh-CN" altLang="en-US" sz="1100" dirty="0" smtClean="0">
                <a:latin typeface="微软雅黑" panose="020B0503020204020204" pitchFamily="34" charset="-122"/>
                <a:ea typeface="微软雅黑" panose="020B0503020204020204" pitchFamily="34" charset="-122"/>
              </a:rPr>
              <a:t>某地域用户</a:t>
            </a:r>
            <a:r>
              <a:rPr lang="zh-CN" altLang="en-US" sz="1100" dirty="0">
                <a:latin typeface="微软雅黑" panose="020B0503020204020204" pitchFamily="34" charset="-122"/>
                <a:ea typeface="微软雅黑" panose="020B0503020204020204" pitchFamily="34" charset="-122"/>
              </a:rPr>
              <a:t>使用，但是一台服务器也是无法承载</a:t>
            </a:r>
            <a:r>
              <a:rPr lang="zh-CN" altLang="en-US" sz="1100" dirty="0" smtClean="0">
                <a:latin typeface="微软雅黑" panose="020B0503020204020204" pitchFamily="34" charset="-122"/>
                <a:ea typeface="微软雅黑" panose="020B0503020204020204" pitchFamily="34" charset="-122"/>
              </a:rPr>
              <a:t>对应</a:t>
            </a:r>
            <a:r>
              <a:rPr lang="zh-CN" altLang="en-US" sz="1100" dirty="0">
                <a:latin typeface="微软雅黑" panose="020B0503020204020204" pitchFamily="34" charset="-122"/>
                <a:ea typeface="微软雅黑" panose="020B0503020204020204" pitchFamily="34" charset="-122"/>
              </a:rPr>
              <a:t>地域</a:t>
            </a:r>
            <a:r>
              <a:rPr lang="zh-CN" altLang="en-US" sz="1100" dirty="0" smtClean="0">
                <a:latin typeface="微软雅黑" panose="020B0503020204020204" pitchFamily="34" charset="-122"/>
                <a:ea typeface="微软雅黑" panose="020B0503020204020204" pitchFamily="34" charset="-122"/>
              </a:rPr>
              <a:t>所有</a:t>
            </a:r>
            <a:r>
              <a:rPr lang="zh-CN" altLang="en-US" sz="1100" dirty="0">
                <a:latin typeface="微软雅黑" panose="020B0503020204020204" pitchFamily="34" charset="-122"/>
                <a:ea typeface="微软雅黑" panose="020B0503020204020204" pitchFamily="34" charset="-122"/>
              </a:rPr>
              <a:t>用户的请求，在边缘节点中又提供了多台服务器</a:t>
            </a:r>
            <a:r>
              <a:rPr lang="zh-CN" altLang="en-US" sz="1100" dirty="0" smtClean="0">
                <a:latin typeface="微软雅黑" panose="020B0503020204020204" pitchFamily="34" charset="-122"/>
                <a:ea typeface="微软雅黑" panose="020B0503020204020204" pitchFamily="34" charset="-122"/>
              </a:rPr>
              <a:t>。</a:t>
            </a:r>
            <a:r>
              <a:rPr lang="zh-CN" altLang="en-US" sz="1100" dirty="0">
                <a:latin typeface="微软雅黑" panose="020B0503020204020204" pitchFamily="34" charset="-122"/>
                <a:ea typeface="微软雅黑" panose="020B0503020204020204" pitchFamily="34" charset="-122"/>
              </a:rPr>
              <a:t>以</a:t>
            </a:r>
            <a:r>
              <a:rPr lang="zh-CN" altLang="en-US" sz="1100" dirty="0" smtClean="0">
                <a:latin typeface="微软雅黑" panose="020B0503020204020204" pitchFamily="34" charset="-122"/>
                <a:ea typeface="微软雅黑" panose="020B0503020204020204" pitchFamily="34" charset="-122"/>
              </a:rPr>
              <a:t>直播业务为例，</a:t>
            </a:r>
            <a:r>
              <a:rPr lang="zh-CN" altLang="en-US" sz="1100" dirty="0">
                <a:latin typeface="微软雅黑" panose="020B0503020204020204" pitchFamily="34" charset="-122"/>
                <a:ea typeface="微软雅黑" panose="020B0503020204020204" pitchFamily="34" charset="-122"/>
              </a:rPr>
              <a:t>一个直播平台有很多的主</a:t>
            </a:r>
            <a:r>
              <a:rPr lang="zh-CN" altLang="en-US" sz="1100" dirty="0" smtClean="0">
                <a:latin typeface="微软雅黑" panose="020B0503020204020204" pitchFamily="34" charset="-122"/>
                <a:ea typeface="微软雅黑" panose="020B0503020204020204" pitchFamily="34" charset="-122"/>
              </a:rPr>
              <a:t>播同时直播</a:t>
            </a:r>
            <a:r>
              <a:rPr lang="zh-CN" altLang="en-US" sz="1100" dirty="0">
                <a:latin typeface="微软雅黑" panose="020B0503020204020204" pitchFamily="34" charset="-122"/>
                <a:ea typeface="微软雅黑" panose="020B0503020204020204" pitchFamily="34" charset="-122"/>
              </a:rPr>
              <a:t>，如果所有主播都放到一台服务器上，必然无法承受，还是需要把不同主播的资源分别缓存到不同主机</a:t>
            </a:r>
            <a:r>
              <a:rPr lang="zh-CN" altLang="en-US" sz="1100" dirty="0" smtClean="0">
                <a:latin typeface="微软雅黑" panose="020B0503020204020204" pitchFamily="34" charset="-122"/>
                <a:ea typeface="微软雅黑" panose="020B0503020204020204" pitchFamily="34" charset="-122"/>
              </a:rPr>
              <a:t>。</a:t>
            </a:r>
            <a:endParaRPr lang="en-US" altLang="zh-CN" sz="1100" dirty="0" smtClean="0">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Ø"/>
            </a:pPr>
            <a:endParaRPr lang="en-US" altLang="zh-CN" sz="1100" dirty="0">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Ø"/>
            </a:pPr>
            <a:r>
              <a:rPr lang="zh-CN" altLang="en-US" sz="1100" dirty="0">
                <a:latin typeface="微软雅黑" panose="020B0503020204020204" pitchFamily="34" charset="-122"/>
                <a:ea typeface="微软雅黑" panose="020B0503020204020204" pitchFamily="34" charset="-122"/>
              </a:rPr>
              <a:t>用户</a:t>
            </a:r>
            <a:r>
              <a:rPr lang="zh-CN" altLang="en-US" sz="1100" dirty="0" smtClean="0">
                <a:latin typeface="微软雅黑" panose="020B0503020204020204" pitchFamily="34" charset="-122"/>
                <a:ea typeface="微软雅黑" panose="020B0503020204020204" pitchFamily="34" charset="-122"/>
              </a:rPr>
              <a:t>通过</a:t>
            </a:r>
            <a:r>
              <a:rPr lang="en-US" altLang="zh-CN" sz="1100" dirty="0" smtClean="0">
                <a:latin typeface="微软雅黑" panose="020B0503020204020204" pitchFamily="34" charset="-122"/>
                <a:ea typeface="微软雅黑" panose="020B0503020204020204" pitchFamily="34" charset="-122"/>
              </a:rPr>
              <a:t>CDN</a:t>
            </a:r>
            <a:r>
              <a:rPr lang="zh-CN" altLang="en-US" sz="1100" dirty="0" smtClean="0">
                <a:latin typeface="微软雅黑" panose="020B0503020204020204" pitchFamily="34" charset="-122"/>
                <a:ea typeface="微软雅黑" panose="020B0503020204020204" pitchFamily="34" charset="-122"/>
              </a:rPr>
              <a:t>调度</a:t>
            </a:r>
            <a:r>
              <a:rPr lang="zh-CN" altLang="en-US" sz="1100" dirty="0">
                <a:latin typeface="微软雅黑" panose="020B0503020204020204" pitchFamily="34" charset="-122"/>
                <a:ea typeface="微软雅黑" panose="020B0503020204020204" pitchFamily="34" charset="-122"/>
              </a:rPr>
              <a:t>系统获取边缘</a:t>
            </a:r>
            <a:r>
              <a:rPr lang="en-US" altLang="zh-CN" sz="1100" dirty="0">
                <a:latin typeface="微软雅黑" panose="020B0503020204020204" pitchFamily="34" charset="-122"/>
                <a:ea typeface="微软雅黑" panose="020B0503020204020204" pitchFamily="34" charset="-122"/>
              </a:rPr>
              <a:t>CDN</a:t>
            </a:r>
            <a:r>
              <a:rPr lang="zh-CN" altLang="en-US" sz="1100" dirty="0">
                <a:latin typeface="微软雅黑" panose="020B0503020204020204" pitchFamily="34" charset="-122"/>
                <a:ea typeface="微软雅黑" panose="020B0503020204020204" pitchFamily="34" charset="-122"/>
              </a:rPr>
              <a:t>的</a:t>
            </a:r>
            <a:r>
              <a:rPr lang="en-US" altLang="zh-CN" sz="1100" dirty="0">
                <a:latin typeface="微软雅黑" panose="020B0503020204020204" pitchFamily="34" charset="-122"/>
                <a:ea typeface="微软雅黑" panose="020B0503020204020204" pitchFamily="34" charset="-122"/>
              </a:rPr>
              <a:t>IP</a:t>
            </a:r>
            <a:r>
              <a:rPr lang="zh-CN" altLang="en-US" sz="1100" dirty="0">
                <a:latin typeface="微软雅黑" panose="020B0503020204020204" pitchFamily="34" charset="-122"/>
                <a:ea typeface="微软雅黑" panose="020B0503020204020204" pitchFamily="34" charset="-122"/>
              </a:rPr>
              <a:t>，该</a:t>
            </a:r>
            <a:r>
              <a:rPr lang="en-US" altLang="zh-CN" sz="1100" dirty="0">
                <a:latin typeface="微软雅黑" panose="020B0503020204020204" pitchFamily="34" charset="-122"/>
                <a:ea typeface="微软雅黑" panose="020B0503020204020204" pitchFamily="34" charset="-122"/>
              </a:rPr>
              <a:t>IP</a:t>
            </a:r>
            <a:r>
              <a:rPr lang="zh-CN" altLang="en-US" sz="1100" dirty="0">
                <a:latin typeface="微软雅黑" panose="020B0503020204020204" pitchFamily="34" charset="-122"/>
                <a:ea typeface="微软雅黑" panose="020B0503020204020204" pitchFamily="34" charset="-122"/>
              </a:rPr>
              <a:t>地址实际是负责四层负载均衡</a:t>
            </a:r>
            <a:r>
              <a:rPr lang="zh-CN" altLang="en-US" sz="1100" dirty="0" smtClean="0">
                <a:latin typeface="微软雅黑" panose="020B0503020204020204" pitchFamily="34" charset="-122"/>
                <a:ea typeface="微软雅黑" panose="020B0503020204020204" pitchFamily="34" charset="-122"/>
              </a:rPr>
              <a:t>服务器</a:t>
            </a:r>
            <a:r>
              <a:rPr lang="en-US" altLang="zh-CN" sz="1100" dirty="0" smtClean="0">
                <a:latin typeface="微软雅黑" panose="020B0503020204020204" pitchFamily="34" charset="-122"/>
                <a:ea typeface="微软雅黑" panose="020B0503020204020204" pitchFamily="34" charset="-122"/>
              </a:rPr>
              <a:t>ELB</a:t>
            </a:r>
            <a:r>
              <a:rPr lang="zh-CN" altLang="en-US" sz="1100" dirty="0" smtClean="0">
                <a:latin typeface="微软雅黑" panose="020B0503020204020204" pitchFamily="34" charset="-122"/>
                <a:ea typeface="微软雅黑" panose="020B0503020204020204" pitchFamily="34" charset="-122"/>
              </a:rPr>
              <a:t>的</a:t>
            </a:r>
            <a:r>
              <a:rPr lang="en-US" altLang="zh-CN" sz="1100" dirty="0">
                <a:latin typeface="微软雅黑" panose="020B0503020204020204" pitchFamily="34" charset="-122"/>
                <a:ea typeface="微软雅黑" panose="020B0503020204020204" pitchFamily="34" charset="-122"/>
              </a:rPr>
              <a:t>VIP</a:t>
            </a:r>
            <a:r>
              <a:rPr lang="zh-CN" altLang="en-US" sz="1100" dirty="0" smtClean="0">
                <a:latin typeface="微软雅黑" panose="020B0503020204020204" pitchFamily="34" charset="-122"/>
                <a:ea typeface="微软雅黑" panose="020B0503020204020204" pitchFamily="34" charset="-122"/>
              </a:rPr>
              <a:t>，</a:t>
            </a:r>
            <a:r>
              <a:rPr lang="en-US" altLang="zh-CN" sz="1100" dirty="0">
                <a:latin typeface="微软雅黑" panose="020B0503020204020204" pitchFamily="34" charset="-122"/>
                <a:ea typeface="微软雅黑" panose="020B0503020204020204" pitchFamily="34" charset="-122"/>
              </a:rPr>
              <a:t> ELB</a:t>
            </a:r>
            <a:r>
              <a:rPr lang="zh-CN" altLang="en-US" sz="1100" dirty="0" smtClean="0">
                <a:latin typeface="微软雅黑" panose="020B0503020204020204" pitchFamily="34" charset="-122"/>
                <a:ea typeface="微软雅黑" panose="020B0503020204020204" pitchFamily="34" charset="-122"/>
              </a:rPr>
              <a:t>通过</a:t>
            </a:r>
            <a:r>
              <a:rPr lang="en-US" altLang="zh-CN" sz="1100" dirty="0" err="1">
                <a:latin typeface="微软雅黑" panose="020B0503020204020204" pitchFamily="34" charset="-122"/>
                <a:ea typeface="微软雅黑" panose="020B0503020204020204" pitchFamily="34" charset="-122"/>
              </a:rPr>
              <a:t>IP+port</a:t>
            </a:r>
            <a:r>
              <a:rPr lang="zh-CN" altLang="en-US" sz="1100" dirty="0">
                <a:latin typeface="微软雅黑" panose="020B0503020204020204" pitchFamily="34" charset="-122"/>
                <a:ea typeface="微软雅黑" panose="020B0503020204020204" pitchFamily="34" charset="-122"/>
              </a:rPr>
              <a:t>负载均衡到某一</a:t>
            </a:r>
            <a:r>
              <a:rPr lang="zh-CN" altLang="en-US" sz="1100" dirty="0" smtClean="0">
                <a:latin typeface="微软雅黑" panose="020B0503020204020204" pitchFamily="34" charset="-122"/>
                <a:ea typeface="微软雅黑" panose="020B0503020204020204" pitchFamily="34" charset="-122"/>
              </a:rPr>
              <a:t>台</a:t>
            </a:r>
            <a:r>
              <a:rPr lang="en-US" altLang="zh-CN" sz="1100" dirty="0" smtClean="0">
                <a:latin typeface="微软雅黑" panose="020B0503020204020204" pitchFamily="34" charset="-122"/>
                <a:ea typeface="微软雅黑" panose="020B0503020204020204" pitchFamily="34" charset="-122"/>
              </a:rPr>
              <a:t>CDN</a:t>
            </a:r>
            <a:r>
              <a:rPr lang="zh-CN" altLang="en-US" sz="1100" dirty="0" smtClean="0">
                <a:latin typeface="微软雅黑" panose="020B0503020204020204" pitchFamily="34" charset="-122"/>
                <a:ea typeface="微软雅黑" panose="020B0503020204020204" pitchFamily="34" charset="-122"/>
              </a:rPr>
              <a:t>节点上。</a:t>
            </a:r>
            <a:endParaRPr lang="en-US" altLang="zh-CN" sz="1100" dirty="0" smtClean="0">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Ø"/>
            </a:pPr>
            <a:endParaRPr lang="en-US" altLang="zh-CN" sz="1100" dirty="0">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Ø"/>
            </a:pPr>
            <a:r>
              <a:rPr lang="en-US" altLang="zh-CN" sz="1100" dirty="0">
                <a:latin typeface="微软雅黑" panose="020B0503020204020204" pitchFamily="34" charset="-122"/>
                <a:ea typeface="微软雅黑" panose="020B0503020204020204" pitchFamily="34" charset="-122"/>
              </a:rPr>
              <a:t>CDN</a:t>
            </a:r>
            <a:r>
              <a:rPr lang="zh-CN" altLang="en-US" sz="1100" dirty="0" smtClean="0">
                <a:latin typeface="微软雅黑" panose="020B0503020204020204" pitchFamily="34" charset="-122"/>
                <a:ea typeface="微软雅黑" panose="020B0503020204020204" pitchFamily="34" charset="-122"/>
              </a:rPr>
              <a:t>节点上的服务先会查找</a:t>
            </a:r>
            <a:r>
              <a:rPr lang="zh-CN" altLang="en-US" sz="1100" dirty="0">
                <a:latin typeface="微软雅黑" panose="020B0503020204020204" pitchFamily="34" charset="-122"/>
                <a:ea typeface="微软雅黑" panose="020B0503020204020204" pitchFamily="34" charset="-122"/>
              </a:rPr>
              <a:t>用户请求资源在哪台服务器上</a:t>
            </a:r>
            <a:r>
              <a:rPr lang="zh-CN" altLang="en-US" sz="1100" dirty="0" smtClean="0">
                <a:latin typeface="微软雅黑" panose="020B0503020204020204" pitchFamily="34" charset="-122"/>
                <a:ea typeface="微软雅黑" panose="020B0503020204020204" pitchFamily="34" charset="-122"/>
              </a:rPr>
              <a:t>，再把</a:t>
            </a:r>
            <a:r>
              <a:rPr lang="zh-CN" altLang="en-US" sz="1100" dirty="0">
                <a:latin typeface="微软雅黑" panose="020B0503020204020204" pitchFamily="34" charset="-122"/>
                <a:ea typeface="微软雅黑" panose="020B0503020204020204" pitchFamily="34" charset="-122"/>
              </a:rPr>
              <a:t>请求转发给对应机器，最终完成响应用户请求。</a:t>
            </a:r>
            <a:endParaRPr lang="en-US" altLang="zh-CN" sz="1100" dirty="0">
              <a:latin typeface="微软雅黑" panose="020B0503020204020204" pitchFamily="34" charset="-122"/>
              <a:ea typeface="微软雅黑" panose="020B0503020204020204" pitchFamily="34" charset="-122"/>
            </a:endParaRPr>
          </a:p>
        </p:txBody>
      </p:sp>
      <p:pic>
        <p:nvPicPr>
          <p:cNvPr id="18" name="图片 17"/>
          <p:cNvPicPr>
            <a:picLocks noChangeAspect="1"/>
          </p:cNvPicPr>
          <p:nvPr/>
        </p:nvPicPr>
        <p:blipFill>
          <a:blip r:embed="rId3"/>
          <a:stretch>
            <a:fillRect/>
          </a:stretch>
        </p:blipFill>
        <p:spPr>
          <a:xfrm>
            <a:off x="4662010" y="949310"/>
            <a:ext cx="3748831" cy="3282124"/>
          </a:xfrm>
          <a:prstGeom prst="rect">
            <a:avLst/>
          </a:prstGeom>
        </p:spPr>
      </p:pic>
    </p:spTree>
    <p:extLst>
      <p:ext uri="{BB962C8B-B14F-4D97-AF65-F5344CB8AC3E}">
        <p14:creationId xmlns:p14="http://schemas.microsoft.com/office/powerpoint/2010/main" val="40890384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zh-CN" altLang="en-US" sz="2400" b="1" dirty="0" smtClean="0">
                <a:solidFill>
                  <a:srgbClr val="C00000"/>
                </a:solidFill>
              </a:rPr>
              <a:t>客户现状</a:t>
            </a:r>
            <a:r>
              <a:rPr lang="en-US" altLang="zh-CN" sz="2400" b="1" dirty="0" smtClean="0">
                <a:solidFill>
                  <a:srgbClr val="C00000"/>
                </a:solidFill>
              </a:rPr>
              <a:t>——</a:t>
            </a:r>
            <a:r>
              <a:rPr lang="zh-CN" altLang="en-US" sz="2400" b="1" dirty="0" smtClean="0">
                <a:solidFill>
                  <a:srgbClr val="C00000"/>
                </a:solidFill>
              </a:rPr>
              <a:t>华为云直播</a:t>
            </a:r>
            <a:r>
              <a:rPr lang="en-US" altLang="zh-CN" sz="2400" b="1" dirty="0" smtClean="0">
                <a:solidFill>
                  <a:srgbClr val="C00000"/>
                </a:solidFill>
              </a:rPr>
              <a:t>CDN</a:t>
            </a:r>
            <a:r>
              <a:rPr lang="zh-CN" altLang="en-US" sz="2400" b="1" dirty="0" smtClean="0">
                <a:solidFill>
                  <a:srgbClr val="C00000"/>
                </a:solidFill>
              </a:rPr>
              <a:t>整体架构</a:t>
            </a:r>
            <a:endParaRPr lang="en-US" altLang="zh-CN" sz="2400" b="1" dirty="0">
              <a:solidFill>
                <a:srgbClr val="C00000"/>
              </a:solidFill>
            </a:endParaRPr>
          </a:p>
        </p:txBody>
      </p:sp>
      <p:cxnSp>
        <p:nvCxnSpPr>
          <p:cNvPr id="34" name="直接连接符 33"/>
          <p:cNvCxnSpPr/>
          <p:nvPr/>
        </p:nvCxnSpPr>
        <p:spPr bwMode="auto">
          <a:xfrm>
            <a:off x="0" y="681540"/>
            <a:ext cx="9144000" cy="0"/>
          </a:xfrm>
          <a:prstGeom prst="line">
            <a:avLst/>
          </a:prstGeom>
          <a:noFill/>
          <a:ln w="28575" cap="flat" cmpd="sng" algn="ctr">
            <a:solidFill>
              <a:schemeClr val="tx2"/>
            </a:solidFill>
            <a:prstDash val="solid"/>
            <a:round/>
            <a:headEnd type="none" w="med" len="med"/>
            <a:tailEnd type="none" w="med" len="med"/>
          </a:ln>
          <a:effectLst/>
        </p:spPr>
      </p:cxnSp>
      <p:sp>
        <p:nvSpPr>
          <p:cNvPr id="31" name="文本框 30"/>
          <p:cNvSpPr txBox="1"/>
          <p:nvPr/>
        </p:nvSpPr>
        <p:spPr>
          <a:xfrm>
            <a:off x="206515" y="4196140"/>
            <a:ext cx="8235915" cy="261610"/>
          </a:xfrm>
          <a:prstGeom prst="rect">
            <a:avLst/>
          </a:prstGeom>
          <a:noFill/>
        </p:spPr>
        <p:txBody>
          <a:bodyPr wrap="square" rtlCol="0">
            <a:spAutoFit/>
          </a:bodyPr>
          <a:lstStyle/>
          <a:p>
            <a:r>
              <a:rPr lang="zh-CN" altLang="en-US" sz="1100" dirty="0" smtClean="0">
                <a:latin typeface="微软雅黑" panose="020B0503020204020204" pitchFamily="34" charset="-122"/>
                <a:ea typeface="微软雅黑" panose="020B0503020204020204" pitchFamily="34" charset="-122"/>
              </a:rPr>
              <a:t>蓝线为推流，绿线为拉流，黄线为到三方拉流</a:t>
            </a:r>
            <a:endParaRPr lang="en-US" altLang="zh-CN" sz="1100" dirty="0">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3"/>
          <a:stretch>
            <a:fillRect/>
          </a:stretch>
        </p:blipFill>
        <p:spPr>
          <a:xfrm>
            <a:off x="337364" y="826028"/>
            <a:ext cx="6335164" cy="3140877"/>
          </a:xfrm>
          <a:prstGeom prst="rect">
            <a:avLst/>
          </a:prstGeom>
        </p:spPr>
      </p:pic>
    </p:spTree>
    <p:extLst>
      <p:ext uri="{BB962C8B-B14F-4D97-AF65-F5344CB8AC3E}">
        <p14:creationId xmlns:p14="http://schemas.microsoft.com/office/powerpoint/2010/main" val="13586243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zh-CN" altLang="en-US" sz="2400" b="1" dirty="0">
                <a:solidFill>
                  <a:srgbClr val="C00000"/>
                </a:solidFill>
              </a:rPr>
              <a:t>客户现状</a:t>
            </a:r>
            <a:r>
              <a:rPr lang="en-US" altLang="zh-CN" sz="2400" b="1" dirty="0">
                <a:solidFill>
                  <a:srgbClr val="C00000"/>
                </a:solidFill>
              </a:rPr>
              <a:t>——</a:t>
            </a:r>
            <a:r>
              <a:rPr lang="zh-CN" altLang="en-US" sz="2400" b="1" dirty="0" smtClean="0">
                <a:solidFill>
                  <a:srgbClr val="C00000"/>
                </a:solidFill>
              </a:rPr>
              <a:t>华为云直播</a:t>
            </a:r>
            <a:r>
              <a:rPr lang="en-US" altLang="zh-CN" sz="2400" b="1" dirty="0" smtClean="0">
                <a:solidFill>
                  <a:srgbClr val="C00000"/>
                </a:solidFill>
              </a:rPr>
              <a:t>CDN</a:t>
            </a:r>
            <a:r>
              <a:rPr lang="zh-CN" altLang="en-US" sz="2400" b="1" dirty="0" smtClean="0">
                <a:solidFill>
                  <a:srgbClr val="C00000"/>
                </a:solidFill>
              </a:rPr>
              <a:t>调度</a:t>
            </a:r>
            <a:endParaRPr lang="en-US" altLang="zh-CN" sz="2400" b="1" dirty="0">
              <a:solidFill>
                <a:srgbClr val="C00000"/>
              </a:solidFill>
            </a:endParaRPr>
          </a:p>
        </p:txBody>
      </p:sp>
      <p:cxnSp>
        <p:nvCxnSpPr>
          <p:cNvPr id="34" name="直接连接符 33"/>
          <p:cNvCxnSpPr/>
          <p:nvPr/>
        </p:nvCxnSpPr>
        <p:spPr bwMode="auto">
          <a:xfrm>
            <a:off x="0" y="726545"/>
            <a:ext cx="9144000" cy="0"/>
          </a:xfrm>
          <a:prstGeom prst="line">
            <a:avLst/>
          </a:prstGeom>
          <a:noFill/>
          <a:ln w="28575" cap="flat" cmpd="sng" algn="ctr">
            <a:solidFill>
              <a:schemeClr val="tx2"/>
            </a:solidFill>
            <a:prstDash val="solid"/>
            <a:round/>
            <a:headEnd type="none" w="med" len="med"/>
            <a:tailEnd type="none" w="med" len="med"/>
          </a:ln>
          <a:effectLst/>
        </p:spPr>
      </p:cxnSp>
      <p:sp>
        <p:nvSpPr>
          <p:cNvPr id="31" name="文本框 30"/>
          <p:cNvSpPr txBox="1"/>
          <p:nvPr/>
        </p:nvSpPr>
        <p:spPr>
          <a:xfrm>
            <a:off x="6327195" y="1131590"/>
            <a:ext cx="2565285" cy="2885405"/>
          </a:xfrm>
          <a:prstGeom prst="rect">
            <a:avLst/>
          </a:prstGeom>
          <a:noFill/>
        </p:spPr>
        <p:txBody>
          <a:bodyPr wrap="square" rtlCol="0">
            <a:spAutoFit/>
          </a:bodyPr>
          <a:lstStyle/>
          <a:p>
            <a:pPr marL="228600" indent="-228600">
              <a:lnSpc>
                <a:spcPct val="150000"/>
              </a:lnSpc>
              <a:buAutoNum type="arabicPeriod"/>
            </a:pPr>
            <a:r>
              <a:rPr lang="en-US" altLang="zh-CN" sz="1100" dirty="0"/>
              <a:t>SRE</a:t>
            </a:r>
            <a:r>
              <a:rPr lang="zh-CN" altLang="en-US" sz="1100" dirty="0"/>
              <a:t>在</a:t>
            </a:r>
            <a:r>
              <a:rPr lang="en-US" altLang="zh-CN" sz="1100" dirty="0"/>
              <a:t>AIOPS</a:t>
            </a:r>
            <a:r>
              <a:rPr lang="zh-CN" altLang="en-US" sz="1100" dirty="0"/>
              <a:t>配置解析</a:t>
            </a:r>
            <a:r>
              <a:rPr lang="zh-CN" altLang="en-US" sz="1100" dirty="0" smtClean="0"/>
              <a:t>策略</a:t>
            </a:r>
            <a:endParaRPr lang="en-US" altLang="zh-CN" sz="1100" dirty="0" smtClean="0"/>
          </a:p>
          <a:p>
            <a:pPr marL="228600" indent="-228600">
              <a:lnSpc>
                <a:spcPct val="150000"/>
              </a:lnSpc>
              <a:buAutoNum type="arabicPeriod"/>
            </a:pPr>
            <a:endParaRPr lang="en-US" altLang="zh-CN" sz="1100" dirty="0"/>
          </a:p>
          <a:p>
            <a:pPr marL="228600" indent="-228600">
              <a:lnSpc>
                <a:spcPct val="150000"/>
              </a:lnSpc>
              <a:buAutoNum type="arabicPeriod"/>
            </a:pPr>
            <a:r>
              <a:rPr lang="en-US" altLang="zh-CN" sz="1100" dirty="0"/>
              <a:t>AIOPS</a:t>
            </a:r>
            <a:r>
              <a:rPr lang="zh-CN" altLang="en-US" sz="1100" dirty="0"/>
              <a:t>下发解析策略到权威</a:t>
            </a:r>
            <a:r>
              <a:rPr lang="en-US" altLang="zh-CN" sz="1100" dirty="0"/>
              <a:t>DNS</a:t>
            </a:r>
            <a:r>
              <a:rPr lang="zh-CN" altLang="en-US" sz="1100" dirty="0"/>
              <a:t>和</a:t>
            </a:r>
            <a:r>
              <a:rPr lang="en-US" altLang="zh-CN" sz="1100" dirty="0"/>
              <a:t>CDN</a:t>
            </a:r>
            <a:r>
              <a:rPr lang="zh-CN" altLang="en-US" sz="1100" dirty="0"/>
              <a:t>的</a:t>
            </a:r>
            <a:r>
              <a:rPr lang="en-US" altLang="zh-CN" sz="1100" dirty="0"/>
              <a:t>HTTPDNS</a:t>
            </a:r>
            <a:r>
              <a:rPr lang="zh-CN" altLang="en-US" sz="1100" dirty="0" smtClean="0"/>
              <a:t>服务</a:t>
            </a:r>
            <a:endParaRPr lang="en-US" altLang="zh-CN" sz="1100" dirty="0" smtClean="0"/>
          </a:p>
          <a:p>
            <a:pPr marL="228600" indent="-228600">
              <a:lnSpc>
                <a:spcPct val="150000"/>
              </a:lnSpc>
              <a:buAutoNum type="arabicPeriod"/>
            </a:pPr>
            <a:endParaRPr lang="en-US" altLang="zh-CN" sz="1100" dirty="0"/>
          </a:p>
          <a:p>
            <a:pPr marL="228600" indent="-228600">
              <a:lnSpc>
                <a:spcPct val="150000"/>
              </a:lnSpc>
              <a:buAutoNum type="arabicPeriod"/>
            </a:pPr>
            <a:r>
              <a:rPr lang="zh-CN" altLang="en-US" sz="1100" dirty="0"/>
              <a:t>推流端或客户端可以使用两种解析方式获取</a:t>
            </a:r>
            <a:r>
              <a:rPr lang="zh-CN" altLang="en-US" sz="1100" dirty="0" smtClean="0"/>
              <a:t>直播就近接入</a:t>
            </a:r>
            <a:r>
              <a:rPr lang="en-US" altLang="zh-CN" sz="1100" dirty="0" smtClean="0"/>
              <a:t>CDN</a:t>
            </a:r>
            <a:r>
              <a:rPr lang="zh-CN" altLang="en-US" sz="1100" dirty="0" smtClean="0"/>
              <a:t>节点</a:t>
            </a:r>
            <a:r>
              <a:rPr lang="zh-CN" altLang="en-US" sz="1100" dirty="0"/>
              <a:t>的</a:t>
            </a:r>
            <a:r>
              <a:rPr lang="en-US" altLang="zh-CN" sz="1100" dirty="0"/>
              <a:t>IP</a:t>
            </a:r>
            <a:r>
              <a:rPr lang="zh-CN" altLang="en-US" sz="1100" dirty="0" smtClean="0"/>
              <a:t>地址</a:t>
            </a:r>
            <a:endParaRPr lang="en-US" altLang="zh-CN" sz="1100" dirty="0" smtClean="0"/>
          </a:p>
          <a:p>
            <a:pPr marL="228600" indent="-228600">
              <a:lnSpc>
                <a:spcPct val="150000"/>
              </a:lnSpc>
              <a:buAutoNum type="arabicPeriod"/>
            </a:pPr>
            <a:endParaRPr lang="en-US" altLang="zh-CN" sz="1100" dirty="0"/>
          </a:p>
          <a:p>
            <a:pPr marL="228600" indent="-228600">
              <a:lnSpc>
                <a:spcPct val="150000"/>
              </a:lnSpc>
              <a:buFont typeface="+mj-lt"/>
              <a:buAutoNum type="arabicPeriod" startAt="4"/>
            </a:pPr>
            <a:r>
              <a:rPr lang="zh-CN" altLang="en-US" sz="1100" dirty="0" smtClean="0"/>
              <a:t>调度</a:t>
            </a:r>
            <a:r>
              <a:rPr lang="zh-CN" altLang="en-US" sz="1100" dirty="0"/>
              <a:t>服务可以修改平台的解析策略强制返回调度服务的</a:t>
            </a:r>
            <a:r>
              <a:rPr lang="zh-CN" altLang="en-US" sz="1100" dirty="0" smtClean="0"/>
              <a:t>地址</a:t>
            </a:r>
            <a:endParaRPr lang="zh-CN" altLang="en-US" sz="1100" dirty="0"/>
          </a:p>
        </p:txBody>
      </p:sp>
      <p:pic>
        <p:nvPicPr>
          <p:cNvPr id="8" name="图片 7"/>
          <p:cNvPicPr>
            <a:picLocks noChangeAspect="1"/>
          </p:cNvPicPr>
          <p:nvPr/>
        </p:nvPicPr>
        <p:blipFill>
          <a:blip r:embed="rId3"/>
          <a:stretch>
            <a:fillRect/>
          </a:stretch>
        </p:blipFill>
        <p:spPr>
          <a:xfrm>
            <a:off x="251521" y="1131590"/>
            <a:ext cx="5940660" cy="3081932"/>
          </a:xfrm>
          <a:prstGeom prst="rect">
            <a:avLst/>
          </a:prstGeom>
        </p:spPr>
      </p:pic>
    </p:spTree>
    <p:extLst>
      <p:ext uri="{BB962C8B-B14F-4D97-AF65-F5344CB8AC3E}">
        <p14:creationId xmlns:p14="http://schemas.microsoft.com/office/powerpoint/2010/main" val="24756173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zh-CN" altLang="en-US" sz="2400" b="1" dirty="0">
                <a:solidFill>
                  <a:srgbClr val="C00000"/>
                </a:solidFill>
              </a:rPr>
              <a:t>客户现状</a:t>
            </a:r>
            <a:r>
              <a:rPr lang="en-US" altLang="zh-CN" sz="2400" b="1" dirty="0">
                <a:solidFill>
                  <a:srgbClr val="C00000"/>
                </a:solidFill>
              </a:rPr>
              <a:t>——</a:t>
            </a:r>
            <a:r>
              <a:rPr lang="zh-CN" altLang="en-US" sz="2400" b="1" dirty="0" smtClean="0">
                <a:solidFill>
                  <a:srgbClr val="C00000"/>
                </a:solidFill>
              </a:rPr>
              <a:t>华为云直播</a:t>
            </a:r>
            <a:r>
              <a:rPr lang="en-US" altLang="zh-CN" sz="2400" b="1" dirty="0" smtClean="0">
                <a:solidFill>
                  <a:srgbClr val="C00000"/>
                </a:solidFill>
              </a:rPr>
              <a:t>CDN</a:t>
            </a:r>
            <a:r>
              <a:rPr lang="zh-CN" altLang="en-US" sz="2400" b="1" dirty="0" smtClean="0">
                <a:solidFill>
                  <a:srgbClr val="C00000"/>
                </a:solidFill>
              </a:rPr>
              <a:t>边缘节点拉流过程</a:t>
            </a:r>
            <a:endParaRPr lang="en-US" altLang="zh-CN" sz="2400" b="1" dirty="0">
              <a:solidFill>
                <a:srgbClr val="C00000"/>
              </a:solidFill>
            </a:endParaRPr>
          </a:p>
        </p:txBody>
      </p:sp>
      <p:cxnSp>
        <p:nvCxnSpPr>
          <p:cNvPr id="34" name="直接连接符 33"/>
          <p:cNvCxnSpPr/>
          <p:nvPr/>
        </p:nvCxnSpPr>
        <p:spPr bwMode="auto">
          <a:xfrm>
            <a:off x="0" y="591530"/>
            <a:ext cx="9144000" cy="0"/>
          </a:xfrm>
          <a:prstGeom prst="line">
            <a:avLst/>
          </a:prstGeom>
          <a:noFill/>
          <a:ln w="28575" cap="flat" cmpd="sng" algn="ctr">
            <a:solidFill>
              <a:schemeClr val="tx2"/>
            </a:solidFill>
            <a:prstDash val="solid"/>
            <a:round/>
            <a:headEnd type="none" w="med" len="med"/>
            <a:tailEnd type="none" w="med" len="med"/>
          </a:ln>
          <a:effectLst/>
        </p:spPr>
      </p:cxnSp>
      <p:sp>
        <p:nvSpPr>
          <p:cNvPr id="31" name="文本框 30"/>
          <p:cNvSpPr txBox="1"/>
          <p:nvPr/>
        </p:nvSpPr>
        <p:spPr>
          <a:xfrm>
            <a:off x="188857" y="2301720"/>
            <a:ext cx="4824436" cy="1869743"/>
          </a:xfrm>
          <a:prstGeom prst="rect">
            <a:avLst/>
          </a:prstGeom>
          <a:noFill/>
        </p:spPr>
        <p:txBody>
          <a:bodyPr wrap="square" rtlCol="0">
            <a:spAutoFit/>
          </a:bodyPr>
          <a:lstStyle/>
          <a:p>
            <a:pPr>
              <a:lnSpc>
                <a:spcPct val="150000"/>
              </a:lnSpc>
            </a:pPr>
            <a:r>
              <a:rPr lang="zh-CN" altLang="en-US" sz="1100" b="1" dirty="0" smtClean="0">
                <a:latin typeface="微软雅黑" panose="020B0503020204020204" pitchFamily="34" charset="-122"/>
                <a:ea typeface="微软雅黑" panose="020B0503020204020204" pitchFamily="34" charset="-122"/>
              </a:rPr>
              <a:t>边缘节点拉流过程</a:t>
            </a:r>
            <a:endParaRPr lang="en-US" altLang="zh-CN" sz="1100" b="1" dirty="0" smtClean="0">
              <a:latin typeface="微软雅黑" panose="020B0503020204020204" pitchFamily="34" charset="-122"/>
              <a:ea typeface="微软雅黑" panose="020B0503020204020204" pitchFamily="34" charset="-122"/>
            </a:endParaRPr>
          </a:p>
          <a:p>
            <a:pPr marL="228600" indent="-228600">
              <a:lnSpc>
                <a:spcPct val="150000"/>
              </a:lnSpc>
              <a:buFont typeface="+mj-lt"/>
              <a:buAutoNum type="arabicPeriod"/>
            </a:pPr>
            <a:r>
              <a:rPr lang="zh-CN" altLang="en-US" sz="1100" dirty="0">
                <a:latin typeface="微软雅黑" panose="020B0503020204020204" pitchFamily="34" charset="-122"/>
                <a:ea typeface="微软雅黑" panose="020B0503020204020204" pitchFamily="34" charset="-122"/>
              </a:rPr>
              <a:t>用户请求经过</a:t>
            </a:r>
            <a:r>
              <a:rPr lang="en-US" altLang="zh-CN" sz="1100" dirty="0">
                <a:latin typeface="微软雅黑" panose="020B0503020204020204" pitchFamily="34" charset="-122"/>
                <a:ea typeface="微软雅黑" panose="020B0503020204020204" pitchFamily="34" charset="-122"/>
              </a:rPr>
              <a:t>ELB</a:t>
            </a:r>
            <a:r>
              <a:rPr lang="zh-CN" altLang="en-US" sz="1100" dirty="0">
                <a:latin typeface="微软雅黑" panose="020B0503020204020204" pitchFamily="34" charset="-122"/>
                <a:ea typeface="微软雅黑" panose="020B0503020204020204" pitchFamily="34" charset="-122"/>
              </a:rPr>
              <a:t>负载</a:t>
            </a:r>
            <a:r>
              <a:rPr lang="zh-CN" altLang="en-US" sz="1100" dirty="0" smtClean="0">
                <a:latin typeface="微软雅黑" panose="020B0503020204020204" pitchFamily="34" charset="-122"/>
                <a:ea typeface="微软雅黑" panose="020B0503020204020204" pitchFamily="34" charset="-122"/>
              </a:rPr>
              <a:t>均衡随机分发到一个</a:t>
            </a:r>
            <a:r>
              <a:rPr lang="en-US" altLang="zh-CN" sz="1100" dirty="0" smtClean="0">
                <a:latin typeface="微软雅黑" panose="020B0503020204020204" pitchFamily="34" charset="-122"/>
                <a:ea typeface="微软雅黑" panose="020B0503020204020204" pitchFamily="34" charset="-122"/>
              </a:rPr>
              <a:t>CDN</a:t>
            </a:r>
            <a:r>
              <a:rPr lang="zh-CN" altLang="en-US" sz="1100" dirty="0" smtClean="0">
                <a:latin typeface="微软雅黑" panose="020B0503020204020204" pitchFamily="34" charset="-122"/>
                <a:ea typeface="微软雅黑" panose="020B0503020204020204" pitchFamily="34" charset="-122"/>
              </a:rPr>
              <a:t>节点</a:t>
            </a:r>
            <a:r>
              <a:rPr lang="en-US" altLang="zh-CN" sz="1100" dirty="0" smtClean="0">
                <a:latin typeface="微软雅黑" panose="020B0503020204020204" pitchFamily="34" charset="-122"/>
                <a:ea typeface="微软雅黑" panose="020B0503020204020204" pitchFamily="34" charset="-122"/>
              </a:rPr>
              <a:t>(</a:t>
            </a:r>
            <a:r>
              <a:rPr lang="zh-CN" altLang="en-US" sz="1100" dirty="0" smtClean="0">
                <a:latin typeface="微软雅黑" panose="020B0503020204020204" pitchFamily="34" charset="-122"/>
                <a:ea typeface="微软雅黑" panose="020B0503020204020204" pitchFamily="34" charset="-122"/>
              </a:rPr>
              <a:t>如</a:t>
            </a:r>
            <a:r>
              <a:rPr lang="en-US" altLang="zh-CN" sz="1100" dirty="0" smtClean="0">
                <a:latin typeface="微软雅黑" panose="020B0503020204020204" pitchFamily="34" charset="-122"/>
                <a:ea typeface="微软雅黑" panose="020B0503020204020204" pitchFamily="34" charset="-122"/>
              </a:rPr>
              <a:t>CACHE1)</a:t>
            </a:r>
            <a:r>
              <a:rPr lang="zh-CN" altLang="en-US" sz="1100" dirty="0" smtClean="0">
                <a:latin typeface="微软雅黑" panose="020B0503020204020204" pitchFamily="34" charset="-122"/>
                <a:ea typeface="微软雅黑" panose="020B0503020204020204" pitchFamily="34" charset="-122"/>
              </a:rPr>
              <a:t>；</a:t>
            </a:r>
            <a:endParaRPr lang="en-US" altLang="zh-CN" sz="1100" dirty="0" smtClean="0">
              <a:latin typeface="微软雅黑" panose="020B0503020204020204" pitchFamily="34" charset="-122"/>
              <a:ea typeface="微软雅黑" panose="020B0503020204020204" pitchFamily="34" charset="-122"/>
            </a:endParaRPr>
          </a:p>
          <a:p>
            <a:pPr marL="228600" indent="-228600">
              <a:lnSpc>
                <a:spcPct val="150000"/>
              </a:lnSpc>
              <a:buFont typeface="+mj-lt"/>
              <a:buAutoNum type="arabicPeriod"/>
            </a:pPr>
            <a:r>
              <a:rPr lang="zh-CN" altLang="en-US" sz="1100" dirty="0" smtClean="0">
                <a:latin typeface="微软雅黑" panose="020B0503020204020204" pitchFamily="34" charset="-122"/>
                <a:ea typeface="微软雅黑" panose="020B0503020204020204" pitchFamily="34" charset="-122"/>
              </a:rPr>
              <a:t>如</a:t>
            </a:r>
            <a:r>
              <a:rPr lang="en-US" altLang="zh-CN" sz="1100" dirty="0" smtClean="0">
                <a:latin typeface="微软雅黑" panose="020B0503020204020204" pitchFamily="34" charset="-122"/>
                <a:ea typeface="微软雅黑" panose="020B0503020204020204" pitchFamily="34" charset="-122"/>
              </a:rPr>
              <a:t>CACHE1</a:t>
            </a:r>
            <a:r>
              <a:rPr lang="zh-CN" altLang="en-US" sz="1100" dirty="0" smtClean="0">
                <a:latin typeface="微软雅黑" panose="020B0503020204020204" pitchFamily="34" charset="-122"/>
                <a:ea typeface="微软雅黑" panose="020B0503020204020204" pitchFamily="34" charset="-122"/>
              </a:rPr>
              <a:t>上</a:t>
            </a:r>
            <a:r>
              <a:rPr lang="en-US" altLang="zh-CN" sz="1100" dirty="0" smtClean="0">
                <a:latin typeface="微软雅黑" panose="020B0503020204020204" pitchFamily="34" charset="-122"/>
                <a:ea typeface="微软雅黑" panose="020B0503020204020204" pitchFamily="34" charset="-122"/>
              </a:rPr>
              <a:t>LAS</a:t>
            </a:r>
            <a:r>
              <a:rPr lang="zh-CN" altLang="en-US" sz="1100" dirty="0" smtClean="0">
                <a:latin typeface="微软雅黑" panose="020B0503020204020204" pitchFamily="34" charset="-122"/>
                <a:ea typeface="微软雅黑" panose="020B0503020204020204" pitchFamily="34" charset="-122"/>
              </a:rPr>
              <a:t>服务调用</a:t>
            </a:r>
            <a:r>
              <a:rPr lang="en-US" altLang="zh-CN" sz="1100" dirty="0" smtClean="0">
                <a:latin typeface="微软雅黑" panose="020B0503020204020204" pitchFamily="34" charset="-122"/>
                <a:ea typeface="微软雅黑" panose="020B0503020204020204" pitchFamily="34" charset="-122"/>
              </a:rPr>
              <a:t>LDS</a:t>
            </a:r>
            <a:r>
              <a:rPr lang="zh-CN" altLang="en-US" sz="1100" dirty="0" smtClean="0">
                <a:latin typeface="微软雅黑" panose="020B0503020204020204" pitchFamily="34" charset="-122"/>
                <a:ea typeface="微软雅黑" panose="020B0503020204020204" pitchFamily="34" charset="-122"/>
              </a:rPr>
              <a:t>服务获取用户请求资源所在的节点；</a:t>
            </a:r>
            <a:endParaRPr lang="en-US" altLang="zh-CN" sz="1100" dirty="0" smtClean="0">
              <a:latin typeface="微软雅黑" panose="020B0503020204020204" pitchFamily="34" charset="-122"/>
              <a:ea typeface="微软雅黑" panose="020B0503020204020204" pitchFamily="34" charset="-122"/>
            </a:endParaRPr>
          </a:p>
          <a:p>
            <a:pPr marL="228600" indent="-228600">
              <a:lnSpc>
                <a:spcPct val="150000"/>
              </a:lnSpc>
              <a:buFont typeface="+mj-lt"/>
              <a:buAutoNum type="arabicPeriod"/>
            </a:pPr>
            <a:r>
              <a:rPr lang="zh-CN" altLang="en-US" sz="1100" dirty="0" smtClean="0">
                <a:latin typeface="微软雅黑" panose="020B0503020204020204" pitchFamily="34" charset="-122"/>
                <a:ea typeface="微软雅黑" panose="020B0503020204020204" pitchFamily="34" charset="-122"/>
              </a:rPr>
              <a:t>如果资源在当前节点则直接返回，否则把请求转发给目标节点</a:t>
            </a:r>
            <a:r>
              <a:rPr lang="en-US" altLang="zh-CN" sz="1100" dirty="0">
                <a:latin typeface="微软雅黑" panose="020B0503020204020204" pitchFamily="34" charset="-122"/>
                <a:ea typeface="微软雅黑" panose="020B0503020204020204" pitchFamily="34" charset="-122"/>
              </a:rPr>
              <a:t>(</a:t>
            </a:r>
            <a:r>
              <a:rPr lang="zh-CN" altLang="en-US" sz="1100" dirty="0">
                <a:latin typeface="微软雅黑" panose="020B0503020204020204" pitchFamily="34" charset="-122"/>
                <a:ea typeface="微软雅黑" panose="020B0503020204020204" pitchFamily="34" charset="-122"/>
              </a:rPr>
              <a:t>如</a:t>
            </a:r>
            <a:r>
              <a:rPr lang="en-US" altLang="zh-CN" sz="1100" dirty="0" smtClean="0">
                <a:latin typeface="微软雅黑" panose="020B0503020204020204" pitchFamily="34" charset="-122"/>
                <a:ea typeface="微软雅黑" panose="020B0503020204020204" pitchFamily="34" charset="-122"/>
              </a:rPr>
              <a:t>CACHE2) </a:t>
            </a:r>
            <a:r>
              <a:rPr lang="zh-CN" altLang="en-US" sz="1100" dirty="0" smtClean="0">
                <a:latin typeface="微软雅黑" panose="020B0503020204020204" pitchFamily="34" charset="-122"/>
                <a:ea typeface="微软雅黑" panose="020B0503020204020204" pitchFamily="34" charset="-122"/>
              </a:rPr>
              <a:t>；</a:t>
            </a:r>
            <a:endParaRPr lang="en-US" altLang="zh-CN" sz="1100" dirty="0">
              <a:latin typeface="微软雅黑" panose="020B0503020204020204" pitchFamily="34" charset="-122"/>
              <a:ea typeface="微软雅黑" panose="020B0503020204020204" pitchFamily="34" charset="-122"/>
            </a:endParaRPr>
          </a:p>
          <a:p>
            <a:pPr marL="228600" indent="-228600">
              <a:lnSpc>
                <a:spcPct val="150000"/>
              </a:lnSpc>
              <a:buFont typeface="+mj-lt"/>
              <a:buAutoNum type="arabicPeriod"/>
            </a:pPr>
            <a:r>
              <a:rPr lang="en-US" altLang="zh-CN" sz="1100" dirty="0" smtClean="0">
                <a:latin typeface="微软雅黑" panose="020B0503020204020204" pitchFamily="34" charset="-122"/>
                <a:ea typeface="微软雅黑" panose="020B0503020204020204" pitchFamily="34" charset="-122"/>
              </a:rPr>
              <a:t>CACHE2</a:t>
            </a:r>
            <a:r>
              <a:rPr lang="zh-CN" altLang="en-US" sz="1100" dirty="0" smtClean="0">
                <a:latin typeface="微软雅黑" panose="020B0503020204020204" pitchFamily="34" charset="-122"/>
                <a:ea typeface="微软雅黑" panose="020B0503020204020204" pitchFamily="34" charset="-122"/>
              </a:rPr>
              <a:t>再把数据返回给</a:t>
            </a:r>
            <a:r>
              <a:rPr lang="en-US" altLang="zh-CN" sz="1100" dirty="0" smtClean="0">
                <a:latin typeface="微软雅黑" panose="020B0503020204020204" pitchFamily="34" charset="-122"/>
                <a:ea typeface="微软雅黑" panose="020B0503020204020204" pitchFamily="34" charset="-122"/>
              </a:rPr>
              <a:t>CACHE1</a:t>
            </a:r>
            <a:r>
              <a:rPr lang="zh-CN" altLang="en-US" sz="1100" dirty="0" smtClean="0">
                <a:latin typeface="微软雅黑" panose="020B0503020204020204" pitchFamily="34" charset="-122"/>
                <a:ea typeface="微软雅黑" panose="020B0503020204020204" pitchFamily="34" charset="-122"/>
              </a:rPr>
              <a:t>，再通过</a:t>
            </a:r>
            <a:r>
              <a:rPr lang="en-US" altLang="zh-CN" sz="1100" dirty="0" smtClean="0">
                <a:latin typeface="微软雅黑" panose="020B0503020204020204" pitchFamily="34" charset="-122"/>
                <a:ea typeface="微软雅黑" panose="020B0503020204020204" pitchFamily="34" charset="-122"/>
              </a:rPr>
              <a:t>ELB</a:t>
            </a:r>
            <a:r>
              <a:rPr lang="zh-CN" altLang="en-US" sz="1100" dirty="0" smtClean="0">
                <a:latin typeface="微软雅黑" panose="020B0503020204020204" pitchFamily="34" charset="-122"/>
                <a:ea typeface="微软雅黑" panose="020B0503020204020204" pitchFamily="34" charset="-122"/>
              </a:rPr>
              <a:t>返回给用户。（如果</a:t>
            </a:r>
            <a:r>
              <a:rPr lang="en-US" altLang="zh-CN" sz="1100" dirty="0" smtClean="0">
                <a:latin typeface="微软雅黑" panose="020B0503020204020204" pitchFamily="34" charset="-122"/>
                <a:ea typeface="微软雅黑" panose="020B0503020204020204" pitchFamily="34" charset="-122"/>
              </a:rPr>
              <a:t>CACHE2</a:t>
            </a:r>
            <a:r>
              <a:rPr lang="zh-CN" altLang="en-US" sz="1100" dirty="0" smtClean="0">
                <a:latin typeface="微软雅黑" panose="020B0503020204020204" pitchFamily="34" charset="-122"/>
                <a:ea typeface="微软雅黑" panose="020B0503020204020204" pitchFamily="34" charset="-122"/>
              </a:rPr>
              <a:t>上暂时没有资源则会向上回源）。</a:t>
            </a:r>
            <a:endParaRPr lang="en-US" altLang="zh-CN" sz="1100" dirty="0" smtClean="0">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3"/>
          <a:stretch>
            <a:fillRect/>
          </a:stretch>
        </p:blipFill>
        <p:spPr>
          <a:xfrm>
            <a:off x="5262802" y="591530"/>
            <a:ext cx="3214728" cy="4542323"/>
          </a:xfrm>
          <a:prstGeom prst="rect">
            <a:avLst/>
          </a:prstGeom>
        </p:spPr>
      </p:pic>
      <p:sp>
        <p:nvSpPr>
          <p:cNvPr id="9" name="文本框 8"/>
          <p:cNvSpPr txBox="1"/>
          <p:nvPr/>
        </p:nvSpPr>
        <p:spPr>
          <a:xfrm>
            <a:off x="163171" y="768507"/>
            <a:ext cx="4875808" cy="1361911"/>
          </a:xfrm>
          <a:prstGeom prst="rect">
            <a:avLst/>
          </a:prstGeom>
          <a:noFill/>
        </p:spPr>
        <p:txBody>
          <a:bodyPr wrap="square" rtlCol="0">
            <a:spAutoFit/>
          </a:bodyPr>
          <a:lstStyle/>
          <a:p>
            <a:pPr>
              <a:lnSpc>
                <a:spcPct val="150000"/>
              </a:lnSpc>
            </a:pPr>
            <a:r>
              <a:rPr lang="zh-CN" altLang="en-US" sz="1100" b="1" dirty="0" smtClean="0">
                <a:latin typeface="微软雅黑" panose="020B0503020204020204" pitchFamily="34" charset="-122"/>
                <a:ea typeface="微软雅黑" panose="020B0503020204020204" pitchFamily="34" charset="-122"/>
              </a:rPr>
              <a:t>相关名词解释</a:t>
            </a:r>
            <a:endParaRPr lang="en-US" altLang="zh-CN" sz="1100" b="1" dirty="0" smtClean="0">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Ø"/>
            </a:pPr>
            <a:r>
              <a:rPr lang="en-US" altLang="zh-CN" sz="1100" dirty="0" smtClean="0">
                <a:latin typeface="微软雅黑" panose="020B0503020204020204" pitchFamily="34" charset="-122"/>
                <a:ea typeface="微软雅黑" panose="020B0503020204020204" pitchFamily="34" charset="-122"/>
              </a:rPr>
              <a:t>LAS</a:t>
            </a:r>
            <a:r>
              <a:rPr lang="zh-CN" altLang="en-US" sz="1100" dirty="0" smtClean="0">
                <a:latin typeface="微软雅黑" panose="020B0503020204020204" pitchFamily="34" charset="-122"/>
                <a:ea typeface="微软雅黑" panose="020B0503020204020204" pitchFamily="34" charset="-122"/>
              </a:rPr>
              <a:t>：</a:t>
            </a:r>
            <a:r>
              <a:rPr lang="en-US" altLang="zh-CN" sz="1100" dirty="0" err="1" smtClean="0">
                <a:latin typeface="微软雅黑" panose="020B0503020204020204" pitchFamily="34" charset="-122"/>
                <a:ea typeface="微软雅黑" panose="020B0503020204020204" pitchFamily="34" charset="-122"/>
              </a:rPr>
              <a:t>LiveAccelerateService</a:t>
            </a:r>
            <a:r>
              <a:rPr lang="zh-CN" altLang="en-US" sz="1100" dirty="0">
                <a:latin typeface="微软雅黑" panose="020B0503020204020204" pitchFamily="34" charset="-122"/>
                <a:ea typeface="微软雅黑" panose="020B0503020204020204" pitchFamily="34" charset="-122"/>
              </a:rPr>
              <a:t>，</a:t>
            </a:r>
            <a:r>
              <a:rPr lang="en-US" altLang="zh-CN" sz="1100" dirty="0" smtClean="0">
                <a:latin typeface="微软雅黑" panose="020B0503020204020204" pitchFamily="34" charset="-122"/>
                <a:ea typeface="微软雅黑" panose="020B0503020204020204" pitchFamily="34" charset="-122"/>
              </a:rPr>
              <a:t>CDN</a:t>
            </a:r>
            <a:r>
              <a:rPr lang="zh-CN" altLang="en-US" sz="1100" dirty="0" smtClean="0">
                <a:latin typeface="微软雅黑" panose="020B0503020204020204" pitchFamily="34" charset="-122"/>
                <a:ea typeface="微软雅黑" panose="020B0503020204020204" pitchFamily="34" charset="-122"/>
              </a:rPr>
              <a:t>节点上部署的直播推拉流加速服务，单节点上多进程部署，如</a:t>
            </a:r>
            <a:r>
              <a:rPr lang="en-US" altLang="zh-CN" sz="1100" dirty="0" smtClean="0">
                <a:latin typeface="微软雅黑" panose="020B0503020204020204" pitchFamily="34" charset="-122"/>
                <a:ea typeface="微软雅黑" panose="020B0503020204020204" pitchFamily="34" charset="-122"/>
              </a:rPr>
              <a:t>LAS-P1</a:t>
            </a:r>
            <a:r>
              <a:rPr lang="zh-CN" altLang="en-US" sz="1100" dirty="0" smtClean="0">
                <a:latin typeface="微软雅黑" panose="020B0503020204020204" pitchFamily="34" charset="-122"/>
                <a:ea typeface="微软雅黑" panose="020B0503020204020204" pitchFamily="34" charset="-122"/>
              </a:rPr>
              <a:t>即其中一个进程。</a:t>
            </a:r>
            <a:endParaRPr lang="en-US" altLang="zh-CN" sz="1100" dirty="0" smtClean="0">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Ø"/>
            </a:pPr>
            <a:r>
              <a:rPr lang="en-US" altLang="zh-CN" sz="1100" dirty="0" smtClean="0">
                <a:latin typeface="微软雅黑" panose="020B0503020204020204" pitchFamily="34" charset="-122"/>
                <a:ea typeface="微软雅黑" panose="020B0503020204020204" pitchFamily="34" charset="-122"/>
              </a:rPr>
              <a:t>LDS</a:t>
            </a:r>
            <a:r>
              <a:rPr lang="zh-CN" altLang="en-US" sz="1100" dirty="0" smtClean="0">
                <a:latin typeface="微软雅黑" panose="020B0503020204020204" pitchFamily="34" charset="-122"/>
                <a:ea typeface="微软雅黑" panose="020B0503020204020204" pitchFamily="34" charset="-122"/>
              </a:rPr>
              <a:t>：</a:t>
            </a:r>
            <a:r>
              <a:rPr lang="en-US" altLang="zh-CN" sz="1100" dirty="0" err="1" smtClean="0">
                <a:latin typeface="微软雅黑" panose="020B0503020204020204" pitchFamily="34" charset="-122"/>
                <a:ea typeface="微软雅黑" panose="020B0503020204020204" pitchFamily="34" charset="-122"/>
              </a:rPr>
              <a:t>LiveDispatchService</a:t>
            </a:r>
            <a:r>
              <a:rPr lang="zh-CN" altLang="en-US" sz="1100" dirty="0" smtClean="0">
                <a:latin typeface="微软雅黑" panose="020B0503020204020204" pitchFamily="34" charset="-122"/>
                <a:ea typeface="微软雅黑" panose="020B0503020204020204" pitchFamily="34" charset="-122"/>
              </a:rPr>
              <a:t>，</a:t>
            </a:r>
            <a:r>
              <a:rPr lang="en-US" altLang="zh-CN" sz="1100" dirty="0" smtClean="0">
                <a:latin typeface="微软雅黑" panose="020B0503020204020204" pitchFamily="34" charset="-122"/>
                <a:ea typeface="微软雅黑" panose="020B0503020204020204" pitchFamily="34" charset="-122"/>
              </a:rPr>
              <a:t>CDN</a:t>
            </a:r>
            <a:r>
              <a:rPr lang="zh-CN" altLang="en-US" sz="1100" dirty="0" smtClean="0">
                <a:latin typeface="微软雅黑" panose="020B0503020204020204" pitchFamily="34" charset="-122"/>
                <a:ea typeface="微软雅黑" panose="020B0503020204020204" pitchFamily="34" charset="-122"/>
              </a:rPr>
              <a:t>调度</a:t>
            </a:r>
            <a:r>
              <a:rPr lang="zh-CN" altLang="en-US" sz="1100" dirty="0">
                <a:latin typeface="微软雅黑" panose="020B0503020204020204" pitchFamily="34" charset="-122"/>
                <a:ea typeface="微软雅黑" panose="020B0503020204020204" pitchFamily="34" charset="-122"/>
              </a:rPr>
              <a:t>服务，根据节点拓扑文件</a:t>
            </a:r>
            <a:r>
              <a:rPr lang="en-US" altLang="zh-CN" sz="1100" dirty="0" err="1">
                <a:latin typeface="微软雅黑" panose="020B0503020204020204" pitchFamily="34" charset="-122"/>
                <a:ea typeface="微软雅黑" panose="020B0503020204020204" pitchFamily="34" charset="-122"/>
              </a:rPr>
              <a:t>pop_struct.conf</a:t>
            </a:r>
            <a:r>
              <a:rPr lang="zh-CN" altLang="en-US" sz="1100" dirty="0" smtClean="0">
                <a:latin typeface="微软雅黑" panose="020B0503020204020204" pitchFamily="34" charset="-122"/>
                <a:ea typeface="微软雅黑" panose="020B0503020204020204" pitchFamily="34" charset="-122"/>
              </a:rPr>
              <a:t>查询客户请求数据</a:t>
            </a:r>
            <a:r>
              <a:rPr lang="zh-CN" altLang="en-US" sz="1100" dirty="0">
                <a:latin typeface="微软雅黑" panose="020B0503020204020204" pitchFamily="34" charset="-122"/>
                <a:ea typeface="微软雅黑" panose="020B0503020204020204" pitchFamily="34" charset="-122"/>
              </a:rPr>
              <a:t>应该</a:t>
            </a:r>
            <a:r>
              <a:rPr lang="zh-CN" altLang="en-US" sz="1100" dirty="0" smtClean="0">
                <a:latin typeface="微软雅黑" panose="020B0503020204020204" pitchFamily="34" charset="-122"/>
                <a:ea typeface="微软雅黑" panose="020B0503020204020204" pitchFamily="34" charset="-122"/>
              </a:rPr>
              <a:t>在哪个节点。</a:t>
            </a:r>
            <a:endParaRPr lang="en-US" altLang="zh-CN" sz="1100" dirty="0" smtClean="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5119589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zh-CN" altLang="en-US" sz="2400" b="1" dirty="0" smtClean="0">
                <a:solidFill>
                  <a:srgbClr val="C00000"/>
                </a:solidFill>
              </a:rPr>
              <a:t>客户</a:t>
            </a:r>
            <a:r>
              <a:rPr lang="zh-CN" altLang="en-US" sz="2400" b="1" dirty="0">
                <a:solidFill>
                  <a:srgbClr val="C00000"/>
                </a:solidFill>
              </a:rPr>
              <a:t>问题</a:t>
            </a:r>
            <a:r>
              <a:rPr lang="en-US" altLang="zh-CN" sz="2400" b="1" dirty="0" smtClean="0">
                <a:solidFill>
                  <a:srgbClr val="C00000"/>
                </a:solidFill>
              </a:rPr>
              <a:t>——</a:t>
            </a:r>
            <a:r>
              <a:rPr lang="zh-CN" altLang="en-US" sz="2400" b="1" dirty="0">
                <a:solidFill>
                  <a:srgbClr val="C00000"/>
                </a:solidFill>
              </a:rPr>
              <a:t>华为云直播</a:t>
            </a:r>
            <a:r>
              <a:rPr lang="en-US" altLang="zh-CN" sz="2400" b="1" dirty="0" smtClean="0">
                <a:solidFill>
                  <a:srgbClr val="C00000"/>
                </a:solidFill>
              </a:rPr>
              <a:t>CDN</a:t>
            </a:r>
            <a:r>
              <a:rPr lang="zh-CN" altLang="en-US" sz="2400" b="1" dirty="0" smtClean="0">
                <a:solidFill>
                  <a:srgbClr val="C00000"/>
                </a:solidFill>
              </a:rPr>
              <a:t>边缘节点拉流资源浪费</a:t>
            </a:r>
            <a:endParaRPr lang="en-US" altLang="zh-CN" sz="2400" b="1" dirty="0">
              <a:solidFill>
                <a:srgbClr val="C00000"/>
              </a:solidFill>
            </a:endParaRPr>
          </a:p>
        </p:txBody>
      </p:sp>
      <p:cxnSp>
        <p:nvCxnSpPr>
          <p:cNvPr id="34" name="直接连接符 33"/>
          <p:cNvCxnSpPr/>
          <p:nvPr/>
        </p:nvCxnSpPr>
        <p:spPr bwMode="auto">
          <a:xfrm>
            <a:off x="0" y="726545"/>
            <a:ext cx="9144000" cy="0"/>
          </a:xfrm>
          <a:prstGeom prst="line">
            <a:avLst/>
          </a:prstGeom>
          <a:noFill/>
          <a:ln w="28575" cap="flat" cmpd="sng" algn="ctr">
            <a:solidFill>
              <a:schemeClr val="tx2"/>
            </a:solidFill>
            <a:prstDash val="solid"/>
            <a:round/>
            <a:headEnd type="none" w="med" len="med"/>
            <a:tailEnd type="none" w="med" len="med"/>
          </a:ln>
          <a:effectLst/>
        </p:spPr>
      </p:cxnSp>
      <p:sp>
        <p:nvSpPr>
          <p:cNvPr id="31" name="文本框 30"/>
          <p:cNvSpPr txBox="1"/>
          <p:nvPr/>
        </p:nvSpPr>
        <p:spPr>
          <a:xfrm>
            <a:off x="198255" y="2976795"/>
            <a:ext cx="8235915" cy="1615827"/>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zh-CN" altLang="en-US" sz="1100" dirty="0">
                <a:latin typeface="微软雅黑" panose="020B0503020204020204" pitchFamily="34" charset="-122"/>
                <a:ea typeface="微软雅黑" panose="020B0503020204020204" pitchFamily="34" charset="-122"/>
              </a:rPr>
              <a:t>用户请求经过</a:t>
            </a:r>
            <a:r>
              <a:rPr lang="en-US" altLang="zh-CN" sz="1100" dirty="0" smtClean="0">
                <a:latin typeface="微软雅黑" panose="020B0503020204020204" pitchFamily="34" charset="-122"/>
                <a:ea typeface="微软雅黑" panose="020B0503020204020204" pitchFamily="34" charset="-122"/>
              </a:rPr>
              <a:t>ELB</a:t>
            </a:r>
            <a:r>
              <a:rPr lang="zh-CN" altLang="en-US" sz="1100" dirty="0" smtClean="0">
                <a:latin typeface="微软雅黑" panose="020B0503020204020204" pitchFamily="34" charset="-122"/>
                <a:ea typeface="微软雅黑" panose="020B0503020204020204" pitchFamily="34" charset="-122"/>
              </a:rPr>
              <a:t>负载均衡选择</a:t>
            </a:r>
            <a:r>
              <a:rPr lang="en-US" altLang="zh-CN" sz="1100" dirty="0" smtClean="0">
                <a:latin typeface="微软雅黑" panose="020B0503020204020204" pitchFamily="34" charset="-122"/>
                <a:ea typeface="微软雅黑" panose="020B0503020204020204" pitchFamily="34" charset="-122"/>
              </a:rPr>
              <a:t>CDN</a:t>
            </a:r>
            <a:r>
              <a:rPr lang="zh-CN" altLang="en-US" sz="1100" dirty="0" smtClean="0">
                <a:latin typeface="微软雅黑" panose="020B0503020204020204" pitchFamily="34" charset="-122"/>
                <a:ea typeface="微软雅黑" panose="020B0503020204020204" pitchFamily="34" charset="-122"/>
              </a:rPr>
              <a:t>节点，因为</a:t>
            </a:r>
            <a:r>
              <a:rPr lang="en-US" altLang="zh-CN" sz="1100" dirty="0" smtClean="0">
                <a:latin typeface="微软雅黑" panose="020B0503020204020204" pitchFamily="34" charset="-122"/>
                <a:ea typeface="微软雅黑" panose="020B0503020204020204" pitchFamily="34" charset="-122"/>
              </a:rPr>
              <a:t>ELB</a:t>
            </a:r>
            <a:r>
              <a:rPr lang="zh-CN" altLang="en-US" sz="1100" dirty="0">
                <a:latin typeface="微软雅黑" panose="020B0503020204020204" pitchFamily="34" charset="-122"/>
                <a:ea typeface="微软雅黑" panose="020B0503020204020204" pitchFamily="34" charset="-122"/>
              </a:rPr>
              <a:t>是基于</a:t>
            </a:r>
            <a:r>
              <a:rPr lang="en-US" altLang="zh-CN" sz="1100" dirty="0" smtClean="0">
                <a:latin typeface="微软雅黑" panose="020B0503020204020204" pitchFamily="34" charset="-122"/>
                <a:ea typeface="微软雅黑" panose="020B0503020204020204" pitchFamily="34" charset="-122"/>
              </a:rPr>
              <a:t>IP+</a:t>
            </a:r>
            <a:r>
              <a:rPr lang="zh-CN" altLang="en-US" sz="1100" dirty="0" smtClean="0">
                <a:latin typeface="微软雅黑" panose="020B0503020204020204" pitchFamily="34" charset="-122"/>
                <a:ea typeface="微软雅黑" panose="020B0503020204020204" pitchFamily="34" charset="-122"/>
              </a:rPr>
              <a:t>端口</a:t>
            </a:r>
            <a:r>
              <a:rPr lang="zh-CN" altLang="en-US" sz="1100" dirty="0">
                <a:latin typeface="微软雅黑" panose="020B0503020204020204" pitchFamily="34" charset="-122"/>
                <a:ea typeface="微软雅黑" panose="020B0503020204020204" pitchFamily="34" charset="-122"/>
              </a:rPr>
              <a:t>的，不感知</a:t>
            </a:r>
            <a:r>
              <a:rPr lang="zh-CN" altLang="en-US" sz="1100" dirty="0" smtClean="0">
                <a:latin typeface="微软雅黑" panose="020B0503020204020204" pitchFamily="34" charset="-122"/>
                <a:ea typeface="微软雅黑" panose="020B0503020204020204" pitchFamily="34" charset="-122"/>
              </a:rPr>
              <a:t>业务，</a:t>
            </a:r>
            <a:r>
              <a:rPr lang="zh-CN" altLang="en-US" sz="1100" dirty="0">
                <a:latin typeface="微软雅黑" panose="020B0503020204020204" pitchFamily="34" charset="-122"/>
                <a:ea typeface="微软雅黑" panose="020B0503020204020204" pitchFamily="34" charset="-122"/>
              </a:rPr>
              <a:t>所以有概率会选择到错误的</a:t>
            </a:r>
            <a:r>
              <a:rPr lang="en-US" altLang="zh-CN" sz="1100" dirty="0" smtClean="0">
                <a:latin typeface="微软雅黑" panose="020B0503020204020204" pitchFamily="34" charset="-122"/>
                <a:ea typeface="微软雅黑" panose="020B0503020204020204" pitchFamily="34" charset="-122"/>
              </a:rPr>
              <a:t>CDN</a:t>
            </a:r>
            <a:r>
              <a:rPr lang="zh-CN" altLang="en-US" sz="1100" dirty="0" smtClean="0">
                <a:latin typeface="微软雅黑" panose="020B0503020204020204" pitchFamily="34" charset="-122"/>
                <a:ea typeface="微软雅黑" panose="020B0503020204020204" pitchFamily="34" charset="-122"/>
              </a:rPr>
              <a:t>节点。</a:t>
            </a:r>
            <a:r>
              <a:rPr lang="zh-CN" altLang="en-US" sz="1100" dirty="0">
                <a:latin typeface="微软雅黑" panose="020B0503020204020204" pitchFamily="34" charset="-122"/>
                <a:ea typeface="微软雅黑" panose="020B0503020204020204" pitchFamily="34" charset="-122"/>
              </a:rPr>
              <a:t>当有</a:t>
            </a:r>
            <a:r>
              <a:rPr lang="en-US" altLang="zh-CN" sz="1100" dirty="0">
                <a:latin typeface="微软雅黑" panose="020B0503020204020204" pitchFamily="34" charset="-122"/>
                <a:ea typeface="微软雅黑" panose="020B0503020204020204" pitchFamily="34" charset="-122"/>
              </a:rPr>
              <a:t>N</a:t>
            </a:r>
            <a:r>
              <a:rPr lang="zh-CN" altLang="en-US" sz="1100" dirty="0" smtClean="0">
                <a:latin typeface="微软雅黑" panose="020B0503020204020204" pitchFamily="34" charset="-122"/>
                <a:ea typeface="微软雅黑" panose="020B0503020204020204" pitchFamily="34" charset="-122"/>
              </a:rPr>
              <a:t>个</a:t>
            </a:r>
            <a:r>
              <a:rPr lang="en-US" altLang="zh-CN" sz="1100" dirty="0" smtClean="0">
                <a:latin typeface="微软雅黑" panose="020B0503020204020204" pitchFamily="34" charset="-122"/>
                <a:ea typeface="微软雅黑" panose="020B0503020204020204" pitchFamily="34" charset="-122"/>
              </a:rPr>
              <a:t>CDN</a:t>
            </a:r>
            <a:r>
              <a:rPr lang="zh-CN" altLang="en-US" sz="1100" dirty="0" smtClean="0">
                <a:latin typeface="微软雅黑" panose="020B0503020204020204" pitchFamily="34" charset="-122"/>
                <a:ea typeface="微软雅黑" panose="020B0503020204020204" pitchFamily="34" charset="-122"/>
              </a:rPr>
              <a:t>节点的</a:t>
            </a:r>
            <a:r>
              <a:rPr lang="zh-CN" altLang="en-US" sz="1100" dirty="0">
                <a:latin typeface="微软雅黑" panose="020B0503020204020204" pitchFamily="34" charset="-122"/>
                <a:ea typeface="微软雅黑" panose="020B0503020204020204" pitchFamily="34" charset="-122"/>
              </a:rPr>
              <a:t>情况下，</a:t>
            </a:r>
            <a:r>
              <a:rPr lang="en-US" altLang="zh-CN" sz="1100" dirty="0">
                <a:solidFill>
                  <a:srgbClr val="FF0000"/>
                </a:solidFill>
                <a:latin typeface="微软雅黑" panose="020B0503020204020204" pitchFamily="34" charset="-122"/>
                <a:ea typeface="微软雅黑" panose="020B0503020204020204" pitchFamily="34" charset="-122"/>
              </a:rPr>
              <a:t>Hash</a:t>
            </a:r>
            <a:r>
              <a:rPr lang="zh-CN" altLang="en-US" sz="1100" dirty="0">
                <a:solidFill>
                  <a:srgbClr val="FF0000"/>
                </a:solidFill>
                <a:latin typeface="微软雅黑" panose="020B0503020204020204" pitchFamily="34" charset="-122"/>
                <a:ea typeface="微软雅黑" panose="020B0503020204020204" pitchFamily="34" charset="-122"/>
              </a:rPr>
              <a:t>到</a:t>
            </a:r>
            <a:r>
              <a:rPr lang="zh-CN" altLang="en-US" sz="1100" dirty="0" smtClean="0">
                <a:solidFill>
                  <a:srgbClr val="FF0000"/>
                </a:solidFill>
                <a:latin typeface="微软雅黑" panose="020B0503020204020204" pitchFamily="34" charset="-122"/>
                <a:ea typeface="微软雅黑" panose="020B0503020204020204" pitchFamily="34" charset="-122"/>
              </a:rPr>
              <a:t>错误</a:t>
            </a:r>
            <a:r>
              <a:rPr lang="en-US" altLang="zh-CN" sz="1100" dirty="0" smtClean="0">
                <a:solidFill>
                  <a:srgbClr val="FF0000"/>
                </a:solidFill>
                <a:latin typeface="微软雅黑" panose="020B0503020204020204" pitchFamily="34" charset="-122"/>
                <a:ea typeface="微软雅黑" panose="020B0503020204020204" pitchFamily="34" charset="-122"/>
              </a:rPr>
              <a:t>CDN</a:t>
            </a:r>
            <a:r>
              <a:rPr lang="zh-CN" altLang="en-US" sz="1100" dirty="0" smtClean="0">
                <a:solidFill>
                  <a:srgbClr val="FF0000"/>
                </a:solidFill>
                <a:latin typeface="微软雅黑" panose="020B0503020204020204" pitchFamily="34" charset="-122"/>
                <a:ea typeface="微软雅黑" panose="020B0503020204020204" pitchFamily="34" charset="-122"/>
              </a:rPr>
              <a:t>节点的</a:t>
            </a:r>
            <a:r>
              <a:rPr lang="zh-CN" altLang="en-US" sz="1100" dirty="0">
                <a:solidFill>
                  <a:srgbClr val="FF0000"/>
                </a:solidFill>
                <a:latin typeface="微软雅黑" panose="020B0503020204020204" pitchFamily="34" charset="-122"/>
                <a:ea typeface="微软雅黑" panose="020B0503020204020204" pitchFamily="34" charset="-122"/>
              </a:rPr>
              <a:t>概率为</a:t>
            </a:r>
            <a:r>
              <a:rPr lang="en-US" altLang="zh-CN" sz="1100" dirty="0">
                <a:solidFill>
                  <a:srgbClr val="FF0000"/>
                </a:solidFill>
                <a:latin typeface="微软雅黑" panose="020B0503020204020204" pitchFamily="34" charset="-122"/>
                <a:ea typeface="微软雅黑" panose="020B0503020204020204" pitchFamily="34" charset="-122"/>
              </a:rPr>
              <a:t>(N-1)/N</a:t>
            </a:r>
            <a:r>
              <a:rPr lang="zh-CN" altLang="en-US" sz="1100" dirty="0" smtClean="0">
                <a:latin typeface="微软雅黑" panose="020B0503020204020204" pitchFamily="34" charset="-122"/>
                <a:ea typeface="微软雅黑" panose="020B0503020204020204" pitchFamily="34" charset="-122"/>
              </a:rPr>
              <a:t>，</a:t>
            </a:r>
            <a:r>
              <a:rPr lang="en-US" altLang="zh-CN" sz="1100" dirty="0" smtClean="0">
                <a:latin typeface="微软雅黑" panose="020B0503020204020204" pitchFamily="34" charset="-122"/>
                <a:ea typeface="微软雅黑" panose="020B0503020204020204" pitchFamily="34" charset="-122"/>
              </a:rPr>
              <a:t>N</a:t>
            </a:r>
            <a:r>
              <a:rPr lang="zh-CN" altLang="en-US" sz="1100" dirty="0">
                <a:latin typeface="微软雅黑" panose="020B0503020204020204" pitchFamily="34" charset="-122"/>
                <a:ea typeface="微软雅黑" panose="020B0503020204020204" pitchFamily="34" charset="-122"/>
              </a:rPr>
              <a:t>越大，随机到错误</a:t>
            </a:r>
            <a:r>
              <a:rPr lang="zh-CN" altLang="en-US" sz="1100" dirty="0" smtClean="0">
                <a:latin typeface="微软雅黑" panose="020B0503020204020204" pitchFamily="34" charset="-122"/>
                <a:ea typeface="微软雅黑" panose="020B0503020204020204" pitchFamily="34" charset="-122"/>
              </a:rPr>
              <a:t>的</a:t>
            </a:r>
            <a:r>
              <a:rPr lang="en-US" altLang="zh-CN" sz="1100" dirty="0">
                <a:latin typeface="微软雅黑" panose="020B0503020204020204" pitchFamily="34" charset="-122"/>
                <a:ea typeface="微软雅黑" panose="020B0503020204020204" pitchFamily="34" charset="-122"/>
              </a:rPr>
              <a:t>CDN</a:t>
            </a:r>
            <a:r>
              <a:rPr lang="zh-CN" altLang="en-US" sz="1100" dirty="0">
                <a:latin typeface="微软雅黑" panose="020B0503020204020204" pitchFamily="34" charset="-122"/>
                <a:ea typeface="微软雅黑" panose="020B0503020204020204" pitchFamily="34" charset="-122"/>
              </a:rPr>
              <a:t>节点的概率越大</a:t>
            </a:r>
            <a:r>
              <a:rPr lang="zh-CN" altLang="en-US" sz="1100" dirty="0" smtClean="0">
                <a:latin typeface="微软雅黑" panose="020B0503020204020204" pitchFamily="34" charset="-122"/>
                <a:ea typeface="微软雅黑" panose="020B0503020204020204" pitchFamily="34" charset="-122"/>
              </a:rPr>
              <a:t>。</a:t>
            </a:r>
            <a:endParaRPr lang="en-US" altLang="zh-CN" sz="1100"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pPr>
            <a:r>
              <a:rPr lang="zh-CN" altLang="en-US" sz="1100" dirty="0" smtClean="0">
                <a:latin typeface="微软雅黑" panose="020B0503020204020204" pitchFamily="34" charset="-122"/>
                <a:ea typeface="微软雅黑" panose="020B0503020204020204" pitchFamily="34" charset="-122"/>
              </a:rPr>
              <a:t>随机</a:t>
            </a:r>
            <a:r>
              <a:rPr lang="zh-CN" altLang="en-US" sz="1100" dirty="0">
                <a:latin typeface="微软雅黑" panose="020B0503020204020204" pitchFamily="34" charset="-122"/>
                <a:ea typeface="微软雅黑" panose="020B0503020204020204" pitchFamily="34" charset="-122"/>
              </a:rPr>
              <a:t>到</a:t>
            </a:r>
            <a:r>
              <a:rPr lang="zh-CN" altLang="en-US" sz="1100" dirty="0" smtClean="0">
                <a:latin typeface="微软雅黑" panose="020B0503020204020204" pitchFamily="34" charset="-122"/>
                <a:ea typeface="微软雅黑" panose="020B0503020204020204" pitchFamily="34" charset="-122"/>
              </a:rPr>
              <a:t>错误</a:t>
            </a:r>
            <a:r>
              <a:rPr lang="en-US" altLang="zh-CN" sz="1100" dirty="0">
                <a:latin typeface="微软雅黑" panose="020B0503020204020204" pitchFamily="34" charset="-122"/>
                <a:ea typeface="微软雅黑" panose="020B0503020204020204" pitchFamily="34" charset="-122"/>
              </a:rPr>
              <a:t>Server _</a:t>
            </a:r>
            <a:r>
              <a:rPr lang="en-US" altLang="zh-CN" sz="1100" dirty="0" smtClean="0">
                <a:latin typeface="微软雅黑" panose="020B0503020204020204" pitchFamily="34" charset="-122"/>
                <a:ea typeface="微软雅黑" panose="020B0503020204020204" pitchFamily="34" charset="-122"/>
              </a:rPr>
              <a:t>A</a:t>
            </a:r>
            <a:r>
              <a:rPr lang="zh-CN" altLang="en-US" sz="1100" dirty="0" smtClean="0">
                <a:latin typeface="微软雅黑" panose="020B0503020204020204" pitchFamily="34" charset="-122"/>
                <a:ea typeface="微软雅黑" panose="020B0503020204020204" pitchFamily="34" charset="-122"/>
              </a:rPr>
              <a:t>后，上送到用户态</a:t>
            </a:r>
            <a:r>
              <a:rPr lang="en-US" altLang="zh-CN" sz="1100" dirty="0" smtClean="0">
                <a:latin typeface="微软雅黑" panose="020B0503020204020204" pitchFamily="34" charset="-122"/>
                <a:ea typeface="微软雅黑" panose="020B0503020204020204" pitchFamily="34" charset="-122"/>
              </a:rPr>
              <a:t>LAS_A</a:t>
            </a:r>
            <a:r>
              <a:rPr lang="zh-CN" altLang="en-US" sz="1100" dirty="0">
                <a:latin typeface="微软雅黑" panose="020B0503020204020204" pitchFamily="34" charset="-122"/>
                <a:ea typeface="微软雅黑" panose="020B0503020204020204" pitchFamily="34" charset="-122"/>
              </a:rPr>
              <a:t>服务</a:t>
            </a:r>
            <a:r>
              <a:rPr lang="en-US" altLang="zh-CN" sz="1100" dirty="0" smtClean="0">
                <a:latin typeface="微软雅黑" panose="020B0503020204020204" pitchFamily="34" charset="-122"/>
                <a:ea typeface="微软雅黑" panose="020B0503020204020204" pitchFamily="34" charset="-122"/>
              </a:rPr>
              <a:t>(</a:t>
            </a:r>
            <a:r>
              <a:rPr lang="zh-CN" altLang="en-US" sz="1100" dirty="0" smtClean="0">
                <a:solidFill>
                  <a:srgbClr val="FF0000"/>
                </a:solidFill>
                <a:latin typeface="微软雅黑" panose="020B0503020204020204" pitchFamily="34" charset="-122"/>
                <a:ea typeface="微软雅黑" panose="020B0503020204020204" pitchFamily="34" charset="-122"/>
              </a:rPr>
              <a:t>一次用户态到内核态拷贝</a:t>
            </a:r>
            <a:r>
              <a:rPr lang="en-US" altLang="zh-CN" sz="1100" dirty="0" smtClean="0">
                <a:latin typeface="微软雅黑" panose="020B0503020204020204" pitchFamily="34" charset="-122"/>
                <a:ea typeface="微软雅黑" panose="020B0503020204020204" pitchFamily="34" charset="-122"/>
              </a:rPr>
              <a:t>)</a:t>
            </a:r>
            <a:r>
              <a:rPr lang="zh-CN" altLang="en-US" sz="1100" dirty="0" smtClean="0">
                <a:latin typeface="微软雅黑" panose="020B0503020204020204" pitchFamily="34" charset="-122"/>
                <a:ea typeface="微软雅黑" panose="020B0503020204020204" pitchFamily="34" charset="-122"/>
              </a:rPr>
              <a:t>；</a:t>
            </a:r>
            <a:r>
              <a:rPr lang="zh-CN" altLang="en-US" sz="1100" dirty="0" smtClean="0">
                <a:latin typeface="微软雅黑" panose="020B0503020204020204" pitchFamily="34" charset="-122"/>
                <a:ea typeface="微软雅黑" panose="020B0503020204020204" pitchFamily="34" charset="-122"/>
              </a:rPr>
              <a:t>再把报文转发目标主机</a:t>
            </a:r>
            <a:r>
              <a:rPr lang="en-US" altLang="zh-CN" sz="1100" dirty="0" err="1" smtClean="0">
                <a:latin typeface="微软雅黑" panose="020B0503020204020204" pitchFamily="34" charset="-122"/>
                <a:ea typeface="微软雅黑" panose="020B0503020204020204" pitchFamily="34" charset="-122"/>
              </a:rPr>
              <a:t>Server_B</a:t>
            </a:r>
            <a:r>
              <a:rPr lang="zh-CN" altLang="en-US" sz="1100" dirty="0" smtClean="0">
                <a:latin typeface="微软雅黑" panose="020B0503020204020204" pitchFamily="34" charset="-122"/>
                <a:ea typeface="微软雅黑" panose="020B0503020204020204" pitchFamily="34" charset="-122"/>
              </a:rPr>
              <a:t>，</a:t>
            </a:r>
            <a:r>
              <a:rPr lang="en-US" altLang="zh-CN" sz="1100" dirty="0" err="1" smtClean="0">
                <a:latin typeface="微软雅黑" panose="020B0503020204020204" pitchFamily="34" charset="-122"/>
                <a:ea typeface="微软雅黑" panose="020B0503020204020204" pitchFamily="34" charset="-122"/>
              </a:rPr>
              <a:t>Server_B</a:t>
            </a:r>
            <a:r>
              <a:rPr lang="zh-CN" altLang="en-US" sz="1100" dirty="0">
                <a:latin typeface="微软雅黑" panose="020B0503020204020204" pitchFamily="34" charset="-122"/>
                <a:ea typeface="微软雅黑" panose="020B0503020204020204" pitchFamily="34" charset="-122"/>
              </a:rPr>
              <a:t>应答报文又需要经过</a:t>
            </a:r>
            <a:r>
              <a:rPr lang="en-US" altLang="zh-CN" sz="1100" dirty="0" err="1">
                <a:latin typeface="微软雅黑" panose="020B0503020204020204" pitchFamily="34" charset="-122"/>
                <a:ea typeface="微软雅黑" panose="020B0503020204020204" pitchFamily="34" charset="-122"/>
              </a:rPr>
              <a:t>Server_A</a:t>
            </a:r>
            <a:r>
              <a:rPr lang="zh-CN" altLang="en-US" sz="1100" dirty="0">
                <a:latin typeface="微软雅黑" panose="020B0503020204020204" pitchFamily="34" charset="-122"/>
                <a:ea typeface="微软雅黑" panose="020B0503020204020204" pitchFamily="34" charset="-122"/>
              </a:rPr>
              <a:t>才能回到</a:t>
            </a:r>
            <a:r>
              <a:rPr lang="en-US" altLang="zh-CN" sz="1100" dirty="0" smtClean="0">
                <a:latin typeface="微软雅黑" panose="020B0503020204020204" pitchFamily="34" charset="-122"/>
                <a:ea typeface="微软雅黑" panose="020B0503020204020204" pitchFamily="34" charset="-122"/>
              </a:rPr>
              <a:t>ELB(</a:t>
            </a:r>
            <a:r>
              <a:rPr lang="zh-CN" altLang="en-US" sz="1100" dirty="0">
                <a:solidFill>
                  <a:srgbClr val="FF0000"/>
                </a:solidFill>
                <a:latin typeface="微软雅黑" panose="020B0503020204020204" pitchFamily="34" charset="-122"/>
                <a:ea typeface="微软雅黑" panose="020B0503020204020204" pitchFamily="34" charset="-122"/>
              </a:rPr>
              <a:t>一</a:t>
            </a:r>
            <a:r>
              <a:rPr lang="zh-CN" altLang="en-US" sz="1100" dirty="0" smtClean="0">
                <a:solidFill>
                  <a:srgbClr val="FF0000"/>
                </a:solidFill>
                <a:latin typeface="微软雅黑" panose="020B0503020204020204" pitchFamily="34" charset="-122"/>
                <a:ea typeface="微软雅黑" panose="020B0503020204020204" pitchFamily="34" charset="-122"/>
              </a:rPr>
              <a:t>次板间转发</a:t>
            </a:r>
            <a:r>
              <a:rPr lang="en-US" altLang="zh-CN" sz="1100" dirty="0" smtClean="0">
                <a:latin typeface="微软雅黑" panose="020B0503020204020204" pitchFamily="34" charset="-122"/>
                <a:ea typeface="微软雅黑" panose="020B0503020204020204" pitchFamily="34" charset="-122"/>
              </a:rPr>
              <a:t>)</a:t>
            </a:r>
            <a:r>
              <a:rPr lang="zh-CN" altLang="en-US" sz="1100" dirty="0" smtClean="0">
                <a:latin typeface="微软雅黑" panose="020B0503020204020204" pitchFamily="34" charset="-122"/>
                <a:ea typeface="微软雅黑" panose="020B0503020204020204" pitchFamily="34" charset="-122"/>
              </a:rPr>
              <a:t>。这里括号中红色字体部分都是非必须的，造成</a:t>
            </a:r>
            <a:r>
              <a:rPr lang="zh-CN" altLang="en-US" sz="1100" dirty="0" smtClean="0">
                <a:solidFill>
                  <a:srgbClr val="FF0000"/>
                </a:solidFill>
                <a:latin typeface="微软雅黑" panose="020B0503020204020204" pitchFamily="34" charset="-122"/>
                <a:ea typeface="微软雅黑" panose="020B0503020204020204" pitchFamily="34" charset="-122"/>
              </a:rPr>
              <a:t>主机</a:t>
            </a:r>
            <a:r>
              <a:rPr lang="zh-CN" altLang="en-US" sz="1100" dirty="0">
                <a:solidFill>
                  <a:srgbClr val="FF0000"/>
                </a:solidFill>
                <a:latin typeface="微软雅黑" panose="020B0503020204020204" pitchFamily="34" charset="-122"/>
                <a:ea typeface="微软雅黑" panose="020B0503020204020204" pitchFamily="34" charset="-122"/>
              </a:rPr>
              <a:t>网络资源和系统资源的</a:t>
            </a:r>
            <a:r>
              <a:rPr lang="zh-CN" altLang="en-US" sz="1100" dirty="0" smtClean="0">
                <a:solidFill>
                  <a:srgbClr val="FF0000"/>
                </a:solidFill>
                <a:latin typeface="微软雅黑" panose="020B0503020204020204" pitchFamily="34" charset="-122"/>
                <a:ea typeface="微软雅黑" panose="020B0503020204020204" pitchFamily="34" charset="-122"/>
              </a:rPr>
              <a:t>浪费</a:t>
            </a:r>
            <a:r>
              <a:rPr lang="zh-CN" altLang="en-US" sz="1100" dirty="0" smtClean="0">
                <a:latin typeface="微软雅黑" panose="020B0503020204020204" pitchFamily="34" charset="-122"/>
                <a:ea typeface="微软雅黑" panose="020B0503020204020204" pitchFamily="34" charset="-122"/>
              </a:rPr>
              <a:t>。特别是板</a:t>
            </a:r>
            <a:r>
              <a:rPr lang="zh-CN" altLang="en-US" sz="1100" dirty="0">
                <a:latin typeface="微软雅黑" panose="020B0503020204020204" pitchFamily="34" charset="-122"/>
                <a:ea typeface="微软雅黑" panose="020B0503020204020204" pitchFamily="34" charset="-122"/>
              </a:rPr>
              <a:t>间流量，对于视频直播、点播类业务，下行流量非常</a:t>
            </a:r>
            <a:r>
              <a:rPr lang="zh-CN" altLang="en-US" sz="1100" dirty="0" smtClean="0">
                <a:latin typeface="微软雅黑" panose="020B0503020204020204" pitchFamily="34" charset="-122"/>
                <a:ea typeface="微软雅黑" panose="020B0503020204020204" pitchFamily="34" charset="-122"/>
              </a:rPr>
              <a:t>大，</a:t>
            </a:r>
            <a:r>
              <a:rPr lang="en-US" altLang="zh-CN" sz="1100" dirty="0">
                <a:latin typeface="微软雅黑" panose="020B0503020204020204" pitchFamily="34" charset="-122"/>
                <a:ea typeface="微软雅黑" panose="020B0503020204020204" pitchFamily="34" charset="-122"/>
              </a:rPr>
              <a:t>(N-1)/</a:t>
            </a:r>
            <a:r>
              <a:rPr lang="en-US" altLang="zh-CN" sz="1100" dirty="0" smtClean="0">
                <a:latin typeface="微软雅黑" panose="020B0503020204020204" pitchFamily="34" charset="-122"/>
                <a:ea typeface="微软雅黑" panose="020B0503020204020204" pitchFamily="34" charset="-122"/>
              </a:rPr>
              <a:t>N</a:t>
            </a:r>
            <a:r>
              <a:rPr lang="zh-CN" altLang="en-US" sz="1100" dirty="0" smtClean="0">
                <a:latin typeface="微软雅黑" panose="020B0503020204020204" pitchFamily="34" charset="-122"/>
                <a:ea typeface="微软雅黑" panose="020B0503020204020204" pitchFamily="34" charset="-122"/>
              </a:rPr>
              <a:t>概率请求需要多一次板间流量，导致</a:t>
            </a:r>
            <a:r>
              <a:rPr lang="en-US" altLang="zh-CN" sz="1100" dirty="0" smtClean="0">
                <a:latin typeface="微软雅黑" panose="020B0503020204020204" pitchFamily="34" charset="-122"/>
                <a:ea typeface="微软雅黑" panose="020B0503020204020204" pitchFamily="34" charset="-122"/>
              </a:rPr>
              <a:t>CDN</a:t>
            </a:r>
            <a:r>
              <a:rPr lang="zh-CN" altLang="en-US" sz="1100" dirty="0">
                <a:latin typeface="微软雅黑" panose="020B0503020204020204" pitchFamily="34" charset="-122"/>
                <a:ea typeface="微软雅黑" panose="020B0503020204020204" pitchFamily="34" charset="-122"/>
              </a:rPr>
              <a:t>加速的效果也大</a:t>
            </a:r>
            <a:r>
              <a:rPr lang="zh-CN" altLang="en-US" sz="1100" dirty="0" smtClean="0">
                <a:latin typeface="微软雅黑" panose="020B0503020204020204" pitchFamily="34" charset="-122"/>
                <a:ea typeface="微软雅黑" panose="020B0503020204020204" pitchFamily="34" charset="-122"/>
              </a:rPr>
              <a:t>打折扣；同时</a:t>
            </a:r>
            <a:r>
              <a:rPr lang="zh-CN" altLang="en-US" sz="1100" dirty="0">
                <a:latin typeface="微软雅黑" panose="020B0503020204020204" pitchFamily="34" charset="-122"/>
                <a:ea typeface="微软雅黑" panose="020B0503020204020204" pitchFamily="34" charset="-122"/>
              </a:rPr>
              <a:t>请求和应答报文都需要经过</a:t>
            </a:r>
            <a:r>
              <a:rPr lang="en-US" altLang="zh-CN" sz="1100" dirty="0" err="1">
                <a:latin typeface="微软雅黑" panose="020B0503020204020204" pitchFamily="34" charset="-122"/>
                <a:ea typeface="微软雅黑" panose="020B0503020204020204" pitchFamily="34" charset="-122"/>
              </a:rPr>
              <a:t>Server_A</a:t>
            </a:r>
            <a:r>
              <a:rPr lang="zh-CN" altLang="en-US" sz="1100" dirty="0">
                <a:latin typeface="微软雅黑" panose="020B0503020204020204" pitchFamily="34" charset="-122"/>
                <a:ea typeface="微软雅黑" panose="020B0503020204020204" pitchFamily="34" charset="-122"/>
              </a:rPr>
              <a:t>，</a:t>
            </a:r>
            <a:r>
              <a:rPr lang="en-US" altLang="zh-CN" sz="1100" dirty="0" err="1">
                <a:latin typeface="微软雅黑" panose="020B0503020204020204" pitchFamily="34" charset="-122"/>
                <a:ea typeface="微软雅黑" panose="020B0503020204020204" pitchFamily="34" charset="-122"/>
              </a:rPr>
              <a:t>Server_A</a:t>
            </a:r>
            <a:r>
              <a:rPr lang="zh-CN" altLang="en-US" sz="1100" dirty="0">
                <a:latin typeface="微软雅黑" panose="020B0503020204020204" pitchFamily="34" charset="-122"/>
                <a:ea typeface="微软雅黑" panose="020B0503020204020204" pitchFamily="34" charset="-122"/>
              </a:rPr>
              <a:t>很容易成为性能瓶颈。</a:t>
            </a:r>
            <a:endParaRPr lang="en-US" altLang="zh-CN" sz="1100" dirty="0">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3"/>
          <a:stretch>
            <a:fillRect/>
          </a:stretch>
        </p:blipFill>
        <p:spPr>
          <a:xfrm>
            <a:off x="296524" y="839015"/>
            <a:ext cx="5494019" cy="2137779"/>
          </a:xfrm>
          <a:prstGeom prst="rect">
            <a:avLst/>
          </a:prstGeom>
        </p:spPr>
      </p:pic>
    </p:spTree>
    <p:extLst>
      <p:ext uri="{BB962C8B-B14F-4D97-AF65-F5344CB8AC3E}">
        <p14:creationId xmlns:p14="http://schemas.microsoft.com/office/powerpoint/2010/main" val="4101817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标题 6"/>
          <p:cNvSpPr>
            <a:spLocks noGrp="1"/>
          </p:cNvSpPr>
          <p:nvPr>
            <p:ph type="title"/>
          </p:nvPr>
        </p:nvSpPr>
        <p:spPr>
          <a:xfrm>
            <a:off x="206514" y="73025"/>
            <a:ext cx="8235915" cy="554038"/>
          </a:xfrm>
        </p:spPr>
        <p:txBody>
          <a:bodyPr/>
          <a:lstStyle/>
          <a:p>
            <a:r>
              <a:rPr lang="zh-CN" altLang="en-US" sz="2400" b="1" dirty="0" smtClean="0">
                <a:solidFill>
                  <a:srgbClr val="C00000"/>
                </a:solidFill>
              </a:rPr>
              <a:t>解决方案</a:t>
            </a:r>
            <a:r>
              <a:rPr lang="en-US" altLang="zh-CN" sz="2400" b="1" dirty="0" smtClean="0">
                <a:solidFill>
                  <a:srgbClr val="C00000"/>
                </a:solidFill>
              </a:rPr>
              <a:t>——OS</a:t>
            </a:r>
            <a:r>
              <a:rPr lang="zh-CN" altLang="en-US" sz="2400" b="1" dirty="0">
                <a:solidFill>
                  <a:srgbClr val="C00000"/>
                </a:solidFill>
              </a:rPr>
              <a:t>协同，消除板间流量，提升资源利用率</a:t>
            </a:r>
            <a:endParaRPr lang="en-US" altLang="zh-CN" sz="2400" b="1" dirty="0">
              <a:solidFill>
                <a:srgbClr val="C00000"/>
              </a:solidFill>
            </a:endParaRPr>
          </a:p>
        </p:txBody>
      </p:sp>
      <p:cxnSp>
        <p:nvCxnSpPr>
          <p:cNvPr id="34" name="直接连接符 33"/>
          <p:cNvCxnSpPr/>
          <p:nvPr/>
        </p:nvCxnSpPr>
        <p:spPr bwMode="auto">
          <a:xfrm>
            <a:off x="0" y="726545"/>
            <a:ext cx="9144000" cy="0"/>
          </a:xfrm>
          <a:prstGeom prst="line">
            <a:avLst/>
          </a:prstGeom>
          <a:noFill/>
          <a:ln w="28575" cap="flat" cmpd="sng" algn="ctr">
            <a:solidFill>
              <a:schemeClr val="tx2"/>
            </a:solidFill>
            <a:prstDash val="solid"/>
            <a:round/>
            <a:headEnd type="none" w="med" len="med"/>
            <a:tailEnd type="none" w="med" len="med"/>
          </a:ln>
          <a:effectLst/>
        </p:spPr>
      </p:cxnSp>
      <p:sp>
        <p:nvSpPr>
          <p:cNvPr id="21" name="文本框 20"/>
          <p:cNvSpPr txBox="1"/>
          <p:nvPr/>
        </p:nvSpPr>
        <p:spPr>
          <a:xfrm>
            <a:off x="147107" y="799507"/>
            <a:ext cx="8354728" cy="261610"/>
          </a:xfrm>
          <a:prstGeom prst="rect">
            <a:avLst/>
          </a:prstGeom>
          <a:noFill/>
        </p:spPr>
        <p:txBody>
          <a:bodyPr wrap="square" rtlCol="0">
            <a:spAutoFit/>
          </a:bodyPr>
          <a:lstStyle/>
          <a:p>
            <a:pPr lvl="0"/>
            <a:r>
              <a:rPr lang="zh-CN" altLang="en-US" sz="1100" b="1" dirty="0">
                <a:latin typeface="微软雅黑" panose="020B0503020204020204" pitchFamily="34" charset="-122"/>
                <a:ea typeface="微软雅黑" panose="020B0503020204020204" pitchFamily="34" charset="-122"/>
              </a:rPr>
              <a:t>关键技术</a:t>
            </a:r>
            <a:r>
              <a:rPr lang="zh-CN" altLang="en-US" sz="1100" b="1" dirty="0" smtClean="0">
                <a:latin typeface="微软雅黑" panose="020B0503020204020204" pitchFamily="34" charset="-122"/>
                <a:ea typeface="微软雅黑" panose="020B0503020204020204" pitchFamily="34" charset="-122"/>
              </a:rPr>
              <a:t>：</a:t>
            </a:r>
            <a:r>
              <a:rPr lang="zh-CN" altLang="en-US" sz="1100" dirty="0" smtClean="0">
                <a:latin typeface="微软雅黑" panose="020B0503020204020204" pitchFamily="34" charset="-122"/>
                <a:ea typeface="微软雅黑" panose="020B0503020204020204" pitchFamily="34" charset="-122"/>
              </a:rPr>
              <a:t>通过</a:t>
            </a:r>
            <a:r>
              <a:rPr lang="zh-CN" altLang="en-US" sz="1100" dirty="0">
                <a:latin typeface="微软雅黑" panose="020B0503020204020204" pitchFamily="34" charset="-122"/>
                <a:ea typeface="微软雅黑" panose="020B0503020204020204" pitchFamily="34" charset="-122"/>
              </a:rPr>
              <a:t>连接迁移，将用户请求连接迁移到正确的</a:t>
            </a:r>
            <a:r>
              <a:rPr lang="en-US" altLang="zh-CN" sz="1100" dirty="0">
                <a:latin typeface="微软雅黑" panose="020B0503020204020204" pitchFamily="34" charset="-122"/>
                <a:ea typeface="微软雅黑" panose="020B0503020204020204" pitchFamily="34" charset="-122"/>
              </a:rPr>
              <a:t>Server</a:t>
            </a:r>
            <a:r>
              <a:rPr lang="zh-CN" altLang="en-US" sz="1100" dirty="0">
                <a:latin typeface="微软雅黑" panose="020B0503020204020204" pitchFamily="34" charset="-122"/>
                <a:ea typeface="微软雅黑" panose="020B0503020204020204" pitchFamily="34" charset="-122"/>
              </a:rPr>
              <a:t>上，确保下行流量能够直接返回给用户，消除下行的板间流量。</a:t>
            </a:r>
          </a:p>
        </p:txBody>
      </p:sp>
      <p:sp>
        <p:nvSpPr>
          <p:cNvPr id="81" name="文本框 80"/>
          <p:cNvSpPr txBox="1"/>
          <p:nvPr/>
        </p:nvSpPr>
        <p:spPr>
          <a:xfrm>
            <a:off x="160751" y="1154756"/>
            <a:ext cx="3961199" cy="1862048"/>
          </a:xfrm>
          <a:prstGeom prst="rect">
            <a:avLst/>
          </a:prstGeom>
          <a:noFill/>
        </p:spPr>
        <p:txBody>
          <a:bodyPr wrap="square" rtlCol="0">
            <a:spAutoFit/>
          </a:bodyPr>
          <a:lstStyle/>
          <a:p>
            <a:pPr lvl="0"/>
            <a:r>
              <a:rPr lang="zh-CN" altLang="en-US" sz="1000" b="1" dirty="0" smtClean="0">
                <a:latin typeface="微软雅黑" panose="020B0503020204020204" pitchFamily="34" charset="-122"/>
                <a:ea typeface="微软雅黑" panose="020B0503020204020204" pitchFamily="34" charset="-122"/>
              </a:rPr>
              <a:t>建链：</a:t>
            </a:r>
            <a:endParaRPr lang="en-US" altLang="zh-CN" sz="1000" b="1" dirty="0" smtClean="0">
              <a:latin typeface="微软雅黑" panose="020B0503020204020204" pitchFamily="34" charset="-122"/>
              <a:ea typeface="微软雅黑" panose="020B0503020204020204" pitchFamily="34" charset="-122"/>
            </a:endParaRPr>
          </a:p>
          <a:p>
            <a:pPr marL="228600" lvl="0" indent="-228600">
              <a:lnSpc>
                <a:spcPct val="150000"/>
              </a:lnSpc>
              <a:buFont typeface="+mj-lt"/>
              <a:buAutoNum type="arabicPeriod"/>
            </a:pPr>
            <a:r>
              <a:rPr lang="en-US" altLang="zh-CN" sz="1000" dirty="0" smtClean="0">
                <a:latin typeface="微软雅黑" panose="020B0503020204020204" pitchFamily="34" charset="-122"/>
                <a:ea typeface="微软雅黑" panose="020B0503020204020204" pitchFamily="34" charset="-122"/>
              </a:rPr>
              <a:t>ELB</a:t>
            </a:r>
            <a:r>
              <a:rPr lang="zh-CN" altLang="zh-CN" sz="1000" dirty="0" smtClean="0">
                <a:latin typeface="微软雅黑" panose="020B0503020204020204" pitchFamily="34" charset="-122"/>
                <a:ea typeface="微软雅黑" panose="020B0503020204020204" pitchFamily="34" charset="-122"/>
              </a:rPr>
              <a:t>根据</a:t>
            </a:r>
            <a:r>
              <a:rPr lang="en-US" altLang="zh-CN" sz="1000" dirty="0" smtClean="0">
                <a:latin typeface="微软雅黑" panose="020B0503020204020204" pitchFamily="34" charset="-122"/>
                <a:ea typeface="微软雅黑" panose="020B0503020204020204" pitchFamily="34" charset="-122"/>
              </a:rPr>
              <a:t>IP+PORT</a:t>
            </a:r>
            <a:r>
              <a:rPr lang="zh-CN" altLang="zh-CN" sz="1000" dirty="0" smtClean="0">
                <a:latin typeface="微软雅黑" panose="020B0503020204020204" pitchFamily="34" charset="-122"/>
                <a:ea typeface="微软雅黑" panose="020B0503020204020204" pitchFamily="34" charset="-122"/>
              </a:rPr>
              <a:t>将</a:t>
            </a:r>
            <a:r>
              <a:rPr lang="zh-CN" altLang="en-US" sz="1000" dirty="0" smtClean="0">
                <a:latin typeface="微软雅黑" panose="020B0503020204020204" pitchFamily="34" charset="-122"/>
                <a:ea typeface="微软雅黑" panose="020B0503020204020204" pitchFamily="34" charset="-122"/>
              </a:rPr>
              <a:t>请求</a:t>
            </a:r>
            <a:r>
              <a:rPr lang="zh-CN" altLang="zh-CN" sz="1000" dirty="0" smtClean="0">
                <a:latin typeface="微软雅黑" panose="020B0503020204020204" pitchFamily="34" charset="-122"/>
                <a:ea typeface="微软雅黑" panose="020B0503020204020204" pitchFamily="34" charset="-122"/>
              </a:rPr>
              <a:t>负载</a:t>
            </a:r>
            <a:r>
              <a:rPr lang="zh-CN" altLang="zh-CN" sz="1000" dirty="0">
                <a:latin typeface="微软雅黑" panose="020B0503020204020204" pitchFamily="34" charset="-122"/>
                <a:ea typeface="微软雅黑" panose="020B0503020204020204" pitchFamily="34" charset="-122"/>
              </a:rPr>
              <a:t>均衡到某一</a:t>
            </a:r>
            <a:r>
              <a:rPr lang="zh-CN" altLang="zh-CN" sz="1000" dirty="0" smtClean="0">
                <a:latin typeface="微软雅黑" panose="020B0503020204020204" pitchFamily="34" charset="-122"/>
                <a:ea typeface="微软雅黑" panose="020B0503020204020204" pitchFamily="34" charset="-122"/>
              </a:rPr>
              <a:t>个</a:t>
            </a:r>
            <a:r>
              <a:rPr lang="en-US" altLang="zh-CN" sz="1000" dirty="0" err="1" smtClean="0">
                <a:latin typeface="微软雅黑" panose="020B0503020204020204" pitchFamily="34" charset="-122"/>
                <a:ea typeface="微软雅黑" panose="020B0503020204020204" pitchFamily="34" charset="-122"/>
              </a:rPr>
              <a:t>Server_A</a:t>
            </a:r>
            <a:r>
              <a:rPr lang="zh-CN" altLang="en-US" sz="1000" dirty="0" smtClean="0">
                <a:latin typeface="微软雅黑" panose="020B0503020204020204" pitchFamily="34" charset="-122"/>
                <a:ea typeface="微软雅黑" panose="020B0503020204020204" pitchFamily="34" charset="-122"/>
              </a:rPr>
              <a:t>；</a:t>
            </a:r>
            <a:endParaRPr lang="en-US" altLang="zh-CN" sz="1000" dirty="0" smtClean="0">
              <a:latin typeface="微软雅黑" panose="020B0503020204020204" pitchFamily="34" charset="-122"/>
              <a:ea typeface="微软雅黑" panose="020B0503020204020204" pitchFamily="34" charset="-122"/>
            </a:endParaRPr>
          </a:p>
          <a:p>
            <a:pPr marL="228600" lvl="0" indent="-228600">
              <a:lnSpc>
                <a:spcPct val="150000"/>
              </a:lnSpc>
              <a:buFont typeface="+mj-lt"/>
              <a:buAutoNum type="arabicPeriod"/>
            </a:pPr>
            <a:r>
              <a:rPr lang="en-US" altLang="zh-CN" sz="1000" dirty="0" err="1" smtClean="0">
                <a:latin typeface="微软雅黑" panose="020B0503020204020204" pitchFamily="34" charset="-122"/>
                <a:ea typeface="微软雅黑" panose="020B0503020204020204" pitchFamily="34" charset="-122"/>
              </a:rPr>
              <a:t>Server_A</a:t>
            </a:r>
            <a:r>
              <a:rPr lang="zh-CN" altLang="en-US" sz="1000" dirty="0" smtClean="0">
                <a:latin typeface="微软雅黑" panose="020B0503020204020204" pitchFamily="34" charset="-122"/>
                <a:ea typeface="微软雅黑" panose="020B0503020204020204" pitchFamily="34" charset="-122"/>
              </a:rPr>
              <a:t>中</a:t>
            </a:r>
            <a:r>
              <a:rPr lang="en-US" altLang="zh-CN" sz="1000" dirty="0" smtClean="0">
                <a:latin typeface="微软雅黑" panose="020B0503020204020204" pitchFamily="34" charset="-122"/>
                <a:ea typeface="微软雅黑" panose="020B0503020204020204" pitchFamily="34" charset="-122"/>
              </a:rPr>
              <a:t>LAS_A</a:t>
            </a:r>
            <a:r>
              <a:rPr lang="zh-CN" altLang="en-US" sz="1000" dirty="0" smtClean="0">
                <a:latin typeface="微软雅黑" panose="020B0503020204020204" pitchFamily="34" charset="-122"/>
                <a:ea typeface="微软雅黑" panose="020B0503020204020204" pitchFamily="34" charset="-122"/>
              </a:rPr>
              <a:t>调用</a:t>
            </a:r>
            <a:r>
              <a:rPr lang="en-US" altLang="zh-CN" sz="1000" dirty="0" smtClean="0">
                <a:latin typeface="微软雅黑" panose="020B0503020204020204" pitchFamily="34" charset="-122"/>
                <a:ea typeface="微软雅黑" panose="020B0503020204020204" pitchFamily="34" charset="-122"/>
              </a:rPr>
              <a:t>LDS</a:t>
            </a:r>
            <a:r>
              <a:rPr lang="zh-CN" altLang="en-US" sz="1000" dirty="0" smtClean="0">
                <a:latin typeface="微软雅黑" panose="020B0503020204020204" pitchFamily="34" charset="-122"/>
                <a:ea typeface="微软雅黑" panose="020B0503020204020204" pitchFamily="34" charset="-122"/>
              </a:rPr>
              <a:t>查询</a:t>
            </a:r>
            <a:r>
              <a:rPr lang="zh-CN" altLang="en-US" sz="1000" dirty="0">
                <a:latin typeface="微软雅黑" panose="020B0503020204020204" pitchFamily="34" charset="-122"/>
                <a:ea typeface="微软雅黑" panose="020B0503020204020204" pitchFamily="34" charset="-122"/>
              </a:rPr>
              <a:t>资源应该在的</a:t>
            </a:r>
            <a:r>
              <a:rPr lang="zh-CN" altLang="en-US" sz="1000" dirty="0" smtClean="0">
                <a:latin typeface="微软雅黑" panose="020B0503020204020204" pitchFamily="34" charset="-122"/>
                <a:ea typeface="微软雅黑" panose="020B0503020204020204" pitchFamily="34" charset="-122"/>
              </a:rPr>
              <a:t>节点</a:t>
            </a:r>
            <a:r>
              <a:rPr lang="en-US" altLang="zh-CN" sz="1000" dirty="0" err="1" smtClean="0">
                <a:latin typeface="微软雅黑" panose="020B0503020204020204" pitchFamily="34" charset="-122"/>
                <a:ea typeface="微软雅黑" panose="020B0503020204020204" pitchFamily="34" charset="-122"/>
              </a:rPr>
              <a:t>Server_B</a:t>
            </a:r>
            <a:r>
              <a:rPr lang="zh-CN" altLang="en-US" sz="1000" dirty="0">
                <a:latin typeface="微软雅黑" panose="020B0503020204020204" pitchFamily="34" charset="-122"/>
                <a:ea typeface="微软雅黑" panose="020B0503020204020204" pitchFamily="34" charset="-122"/>
              </a:rPr>
              <a:t>；</a:t>
            </a:r>
            <a:endParaRPr lang="en-US" altLang="zh-CN" sz="1000" dirty="0" smtClean="0">
              <a:latin typeface="微软雅黑" panose="020B0503020204020204" pitchFamily="34" charset="-122"/>
              <a:ea typeface="微软雅黑" panose="020B0503020204020204" pitchFamily="34" charset="-122"/>
            </a:endParaRPr>
          </a:p>
          <a:p>
            <a:pPr marL="228600" lvl="0" indent="-228600">
              <a:lnSpc>
                <a:spcPct val="150000"/>
              </a:lnSpc>
              <a:buFont typeface="+mj-lt"/>
              <a:buAutoNum type="arabicPeriod"/>
            </a:pPr>
            <a:r>
              <a:rPr lang="zh-CN" altLang="zh-CN" sz="1000" dirty="0" smtClean="0">
                <a:latin typeface="微软雅黑" panose="020B0503020204020204" pitchFamily="34" charset="-122"/>
                <a:ea typeface="微软雅黑" panose="020B0503020204020204" pitchFamily="34" charset="-122"/>
              </a:rPr>
              <a:t>通知</a:t>
            </a:r>
            <a:r>
              <a:rPr lang="en-US" altLang="zh-CN" sz="1000" dirty="0" err="1">
                <a:latin typeface="微软雅黑" panose="020B0503020204020204" pitchFamily="34" charset="-122"/>
                <a:ea typeface="微软雅黑" panose="020B0503020204020204" pitchFamily="34" charset="-122"/>
              </a:rPr>
              <a:t>Tcpm_A</a:t>
            </a:r>
            <a:r>
              <a:rPr lang="en-US" altLang="zh-CN" sz="1000" dirty="0">
                <a:latin typeface="微软雅黑" panose="020B0503020204020204" pitchFamily="34" charset="-122"/>
                <a:ea typeface="微软雅黑" panose="020B0503020204020204" pitchFamily="34" charset="-122"/>
              </a:rPr>
              <a:t>(TCP Migrate</a:t>
            </a:r>
            <a:r>
              <a:rPr lang="zh-CN" altLang="en-US" sz="1000" dirty="0">
                <a:latin typeface="微软雅黑" panose="020B0503020204020204" pitchFamily="34" charset="-122"/>
                <a:ea typeface="微软雅黑" panose="020B0503020204020204" pitchFamily="34" charset="-122"/>
              </a:rPr>
              <a:t>服务</a:t>
            </a:r>
            <a:r>
              <a:rPr lang="en-US" altLang="zh-CN" sz="1000" dirty="0">
                <a:latin typeface="微软雅黑" panose="020B0503020204020204" pitchFamily="34" charset="-122"/>
                <a:ea typeface="微软雅黑" panose="020B0503020204020204" pitchFamily="34" charset="-122"/>
              </a:rPr>
              <a:t>) </a:t>
            </a:r>
            <a:r>
              <a:rPr lang="zh-CN" altLang="en-US" sz="1000" dirty="0" smtClean="0">
                <a:latin typeface="微软雅黑" panose="020B0503020204020204" pitchFamily="34" charset="-122"/>
                <a:ea typeface="微软雅黑" panose="020B0503020204020204" pitchFamily="34" charset="-122"/>
              </a:rPr>
              <a:t>迁移连接；</a:t>
            </a:r>
            <a:endParaRPr lang="zh-CN" altLang="zh-CN" sz="1000" dirty="0" smtClean="0">
              <a:latin typeface="微软雅黑" panose="020B0503020204020204" pitchFamily="34" charset="-122"/>
              <a:ea typeface="微软雅黑" panose="020B0503020204020204" pitchFamily="34" charset="-122"/>
            </a:endParaRPr>
          </a:p>
          <a:p>
            <a:pPr marL="228600" lvl="0" indent="-228600">
              <a:lnSpc>
                <a:spcPct val="150000"/>
              </a:lnSpc>
              <a:buFont typeface="+mj-lt"/>
              <a:buAutoNum type="arabicPeriod"/>
            </a:pPr>
            <a:r>
              <a:rPr lang="en-US" altLang="zh-CN" sz="1000" dirty="0" err="1" smtClean="0">
                <a:latin typeface="微软雅黑" panose="020B0503020204020204" pitchFamily="34" charset="-122"/>
                <a:ea typeface="微软雅黑" panose="020B0503020204020204" pitchFamily="34" charset="-122"/>
              </a:rPr>
              <a:t>Tcpm_A</a:t>
            </a:r>
            <a:r>
              <a:rPr lang="zh-CN" altLang="zh-CN" sz="1000" dirty="0" smtClean="0">
                <a:latin typeface="微软雅黑" panose="020B0503020204020204" pitchFamily="34" charset="-122"/>
                <a:ea typeface="微软雅黑" panose="020B0503020204020204" pitchFamily="34" charset="-122"/>
              </a:rPr>
              <a:t>获取本地</a:t>
            </a:r>
            <a:r>
              <a:rPr lang="zh-CN" altLang="en-US" sz="1000" dirty="0" smtClean="0">
                <a:latin typeface="微软雅黑" panose="020B0503020204020204" pitchFamily="34" charset="-122"/>
                <a:ea typeface="微软雅黑" panose="020B0503020204020204" pitchFamily="34" charset="-122"/>
              </a:rPr>
              <a:t>链接</a:t>
            </a:r>
            <a:r>
              <a:rPr lang="zh-CN" altLang="zh-CN" sz="1000" dirty="0" smtClean="0">
                <a:latin typeface="微软雅黑" panose="020B0503020204020204" pitchFamily="34" charset="-122"/>
                <a:ea typeface="微软雅黑" panose="020B0503020204020204" pitchFamily="34" charset="-122"/>
              </a:rPr>
              <a:t>信息，发送给</a:t>
            </a:r>
            <a:r>
              <a:rPr lang="en-US" altLang="zh-CN" sz="1000" dirty="0" err="1">
                <a:latin typeface="微软雅黑" panose="020B0503020204020204" pitchFamily="34" charset="-122"/>
                <a:ea typeface="微软雅黑" panose="020B0503020204020204" pitchFamily="34" charset="-122"/>
              </a:rPr>
              <a:t>Server_B</a:t>
            </a:r>
            <a:r>
              <a:rPr lang="en-US" altLang="zh-CN" sz="1000" dirty="0">
                <a:latin typeface="微软雅黑" panose="020B0503020204020204" pitchFamily="34" charset="-122"/>
                <a:ea typeface="微软雅黑" panose="020B0503020204020204" pitchFamily="34" charset="-122"/>
              </a:rPr>
              <a:t> </a:t>
            </a:r>
            <a:r>
              <a:rPr lang="zh-CN" altLang="en-US" sz="1000" dirty="0">
                <a:latin typeface="微软雅黑" panose="020B0503020204020204" pitchFamily="34" charset="-122"/>
                <a:ea typeface="微软雅黑" panose="020B0503020204020204" pitchFamily="34" charset="-122"/>
              </a:rPr>
              <a:t>的</a:t>
            </a:r>
            <a:r>
              <a:rPr lang="en-US" altLang="zh-CN" sz="1000" dirty="0" err="1" smtClean="0">
                <a:latin typeface="微软雅黑" panose="020B0503020204020204" pitchFamily="34" charset="-122"/>
                <a:ea typeface="微软雅黑" panose="020B0503020204020204" pitchFamily="34" charset="-122"/>
              </a:rPr>
              <a:t>Tcpm_B</a:t>
            </a:r>
            <a:r>
              <a:rPr lang="zh-CN" altLang="en-US" sz="1000" dirty="0" smtClean="0">
                <a:latin typeface="微软雅黑" panose="020B0503020204020204" pitchFamily="34" charset="-122"/>
                <a:ea typeface="微软雅黑" panose="020B0503020204020204" pitchFamily="34" charset="-122"/>
              </a:rPr>
              <a:t>；</a:t>
            </a:r>
            <a:endParaRPr lang="en-US" altLang="zh-CN" sz="1000" dirty="0" smtClean="0">
              <a:latin typeface="微软雅黑" panose="020B0503020204020204" pitchFamily="34" charset="-122"/>
              <a:ea typeface="微软雅黑" panose="020B0503020204020204" pitchFamily="34" charset="-122"/>
            </a:endParaRPr>
          </a:p>
          <a:p>
            <a:pPr marL="228600" lvl="0" indent="-228600">
              <a:lnSpc>
                <a:spcPct val="150000"/>
              </a:lnSpc>
              <a:buFont typeface="+mj-lt"/>
              <a:buAutoNum type="arabicPeriod"/>
            </a:pPr>
            <a:r>
              <a:rPr lang="en-US" altLang="zh-CN" sz="1000" dirty="0" err="1" smtClean="0">
                <a:latin typeface="微软雅黑" panose="020B0503020204020204" pitchFamily="34" charset="-122"/>
                <a:ea typeface="微软雅黑" panose="020B0503020204020204" pitchFamily="34" charset="-122"/>
              </a:rPr>
              <a:t>Tcpm_B</a:t>
            </a:r>
            <a:r>
              <a:rPr lang="zh-CN" altLang="zh-CN" sz="1000" dirty="0" smtClean="0">
                <a:latin typeface="微软雅黑" panose="020B0503020204020204" pitchFamily="34" charset="-122"/>
                <a:ea typeface="微软雅黑" panose="020B0503020204020204" pitchFamily="34" charset="-122"/>
              </a:rPr>
              <a:t>恢复</a:t>
            </a:r>
            <a:r>
              <a:rPr lang="zh-CN" altLang="en-US" sz="1000" dirty="0" smtClean="0">
                <a:latin typeface="微软雅黑" panose="020B0503020204020204" pitchFamily="34" charset="-122"/>
                <a:ea typeface="微软雅黑" panose="020B0503020204020204" pitchFamily="34" charset="-122"/>
              </a:rPr>
              <a:t>链接</a:t>
            </a:r>
            <a:r>
              <a:rPr lang="zh-CN" altLang="zh-CN" sz="1000" dirty="0" smtClean="0">
                <a:latin typeface="微软雅黑" panose="020B0503020204020204" pitchFamily="34" charset="-122"/>
                <a:ea typeface="微软雅黑" panose="020B0503020204020204" pitchFamily="34" charset="-122"/>
              </a:rPr>
              <a:t>信息</a:t>
            </a:r>
            <a:r>
              <a:rPr lang="en-US" altLang="zh-CN" sz="1000" dirty="0" smtClean="0">
                <a:latin typeface="微软雅黑" panose="020B0503020204020204" pitchFamily="34" charset="-122"/>
                <a:ea typeface="微软雅黑" panose="020B0503020204020204" pitchFamily="34" charset="-122"/>
              </a:rPr>
              <a:t>(</a:t>
            </a:r>
            <a:r>
              <a:rPr lang="zh-CN" altLang="en-US" sz="1000" dirty="0" smtClean="0">
                <a:latin typeface="微软雅黑" panose="020B0503020204020204" pitchFamily="34" charset="-122"/>
                <a:ea typeface="微软雅黑" panose="020B0503020204020204" pitchFamily="34" charset="-122"/>
              </a:rPr>
              <a:t>目的</a:t>
            </a:r>
            <a:r>
              <a:rPr lang="en-US" altLang="zh-CN" sz="1000" dirty="0" smtClean="0">
                <a:latin typeface="微软雅黑" panose="020B0503020204020204" pitchFamily="34" charset="-122"/>
                <a:ea typeface="微软雅黑" panose="020B0503020204020204" pitchFamily="34" charset="-122"/>
              </a:rPr>
              <a:t>IP</a:t>
            </a:r>
            <a:r>
              <a:rPr lang="zh-CN" altLang="en-US" sz="1000" dirty="0" smtClean="0">
                <a:latin typeface="微软雅黑" panose="020B0503020204020204" pitchFamily="34" charset="-122"/>
                <a:ea typeface="微软雅黑" panose="020B0503020204020204" pitchFamily="34" charset="-122"/>
              </a:rPr>
              <a:t>为</a:t>
            </a:r>
            <a:r>
              <a:rPr lang="en-US" altLang="zh-CN" sz="1000" dirty="0" err="1" smtClean="0">
                <a:latin typeface="微软雅黑" panose="020B0503020204020204" pitchFamily="34" charset="-122"/>
                <a:ea typeface="微软雅黑" panose="020B0503020204020204" pitchFamily="34" charset="-122"/>
              </a:rPr>
              <a:t>Server_B</a:t>
            </a:r>
            <a:r>
              <a:rPr lang="zh-CN" altLang="en-US" sz="1000" dirty="0" smtClean="0">
                <a:latin typeface="微软雅黑" panose="020B0503020204020204" pitchFamily="34" charset="-122"/>
                <a:ea typeface="微软雅黑" panose="020B0503020204020204" pitchFamily="34" charset="-122"/>
              </a:rPr>
              <a:t>的</a:t>
            </a:r>
            <a:r>
              <a:rPr lang="en-US" altLang="zh-CN" sz="1000" dirty="0" smtClean="0">
                <a:latin typeface="微软雅黑" panose="020B0503020204020204" pitchFamily="34" charset="-122"/>
                <a:ea typeface="微软雅黑" panose="020B0503020204020204" pitchFamily="34" charset="-122"/>
              </a:rPr>
              <a:t>IP)</a:t>
            </a:r>
            <a:r>
              <a:rPr lang="zh-CN" altLang="zh-CN" sz="1000" dirty="0" smtClean="0">
                <a:latin typeface="微软雅黑" panose="020B0503020204020204" pitchFamily="34" charset="-122"/>
                <a:ea typeface="微软雅黑" panose="020B0503020204020204" pitchFamily="34" charset="-122"/>
              </a:rPr>
              <a:t>，</a:t>
            </a:r>
            <a:r>
              <a:rPr lang="zh-CN" altLang="zh-CN" sz="1000" dirty="0">
                <a:latin typeface="微软雅黑" panose="020B0503020204020204" pitchFamily="34" charset="-122"/>
                <a:ea typeface="微软雅黑" panose="020B0503020204020204" pitchFamily="34" charset="-122"/>
              </a:rPr>
              <a:t>并将其加入</a:t>
            </a:r>
            <a:r>
              <a:rPr lang="zh-CN" altLang="zh-CN" sz="1000" dirty="0" smtClean="0">
                <a:latin typeface="微软雅黑" panose="020B0503020204020204" pitchFamily="34" charset="-122"/>
                <a:ea typeface="微软雅黑" panose="020B0503020204020204" pitchFamily="34" charset="-122"/>
              </a:rPr>
              <a:t>到</a:t>
            </a:r>
            <a:r>
              <a:rPr lang="en-US" altLang="zh-CN" sz="1000" dirty="0" smtClean="0">
                <a:latin typeface="微软雅黑" panose="020B0503020204020204" pitchFamily="34" charset="-122"/>
                <a:ea typeface="微软雅黑" panose="020B0503020204020204" pitchFamily="34" charset="-122"/>
              </a:rPr>
              <a:t>LAS_B</a:t>
            </a:r>
            <a:r>
              <a:rPr lang="zh-CN" altLang="zh-CN" sz="1000" dirty="0" smtClean="0">
                <a:latin typeface="微软雅黑" panose="020B0503020204020204" pitchFamily="34" charset="-122"/>
                <a:ea typeface="微软雅黑" panose="020B0503020204020204" pitchFamily="34" charset="-122"/>
              </a:rPr>
              <a:t>的</a:t>
            </a:r>
            <a:r>
              <a:rPr lang="zh-CN" altLang="en-US" sz="1000" dirty="0" smtClean="0">
                <a:latin typeface="微软雅黑" panose="020B0503020204020204" pitchFamily="34" charset="-122"/>
                <a:ea typeface="微软雅黑" panose="020B0503020204020204" pitchFamily="34" charset="-122"/>
              </a:rPr>
              <a:t>接收</a:t>
            </a:r>
            <a:r>
              <a:rPr lang="zh-CN" altLang="zh-CN" sz="1000" dirty="0" smtClean="0">
                <a:latin typeface="微软雅黑" panose="020B0503020204020204" pitchFamily="34" charset="-122"/>
                <a:ea typeface="微软雅黑" panose="020B0503020204020204" pitchFamily="34" charset="-122"/>
              </a:rPr>
              <a:t>队列</a:t>
            </a:r>
            <a:r>
              <a:rPr lang="zh-CN" altLang="en-US" sz="1000" dirty="0" smtClean="0">
                <a:latin typeface="微软雅黑" panose="020B0503020204020204" pitchFamily="34" charset="-122"/>
                <a:ea typeface="微软雅黑" panose="020B0503020204020204" pitchFamily="34" charset="-122"/>
              </a:rPr>
              <a:t>。</a:t>
            </a:r>
            <a:endParaRPr lang="en-US" altLang="zh-CN" sz="1000" dirty="0" smtClean="0">
              <a:latin typeface="微软雅黑" panose="020B0503020204020204" pitchFamily="34" charset="-122"/>
              <a:ea typeface="微软雅黑" panose="020B0503020204020204" pitchFamily="34" charset="-122"/>
            </a:endParaRPr>
          </a:p>
          <a:p>
            <a:pPr lvl="0">
              <a:lnSpc>
                <a:spcPct val="150000"/>
              </a:lnSpc>
            </a:pPr>
            <a:r>
              <a:rPr lang="zh-CN" altLang="en-US" sz="1000" dirty="0" smtClean="0">
                <a:latin typeface="微软雅黑" panose="020B0503020204020204" pitchFamily="34" charset="-122"/>
                <a:ea typeface="微软雅黑" panose="020B0503020204020204" pitchFamily="34" charset="-122"/>
              </a:rPr>
              <a:t>注：以上切到</a:t>
            </a:r>
            <a:r>
              <a:rPr lang="en-US" altLang="zh-CN" sz="1000" dirty="0" smtClean="0">
                <a:latin typeface="微软雅黑" panose="020B0503020204020204" pitchFamily="34" charset="-122"/>
                <a:ea typeface="微软雅黑" panose="020B0503020204020204" pitchFamily="34" charset="-122"/>
              </a:rPr>
              <a:t>LAS_A</a:t>
            </a:r>
            <a:r>
              <a:rPr lang="zh-CN" altLang="en-US" sz="1000" dirty="0" smtClean="0">
                <a:latin typeface="微软雅黑" panose="020B0503020204020204" pitchFamily="34" charset="-122"/>
                <a:ea typeface="微软雅黑" panose="020B0503020204020204" pitchFamily="34" charset="-122"/>
              </a:rPr>
              <a:t>服务、查询</a:t>
            </a:r>
            <a:r>
              <a:rPr lang="en-US" altLang="zh-CN" sz="1000" dirty="0" smtClean="0">
                <a:latin typeface="微软雅黑" panose="020B0503020204020204" pitchFamily="34" charset="-122"/>
                <a:ea typeface="微软雅黑" panose="020B0503020204020204" pitchFamily="34" charset="-122"/>
              </a:rPr>
              <a:t>LDS</a:t>
            </a:r>
            <a:r>
              <a:rPr lang="zh-CN" altLang="en-US" sz="1000" dirty="0" smtClean="0">
                <a:latin typeface="微软雅黑" panose="020B0503020204020204" pitchFamily="34" charset="-122"/>
                <a:ea typeface="微软雅黑" panose="020B0503020204020204" pitchFamily="34" charset="-122"/>
              </a:rPr>
              <a:t>只在建连时操作。</a:t>
            </a:r>
            <a:endParaRPr lang="zh-CN" altLang="zh-CN" sz="1000" dirty="0">
              <a:latin typeface="微软雅黑" panose="020B0503020204020204" pitchFamily="34" charset="-122"/>
              <a:ea typeface="微软雅黑" panose="020B0503020204020204" pitchFamily="34" charset="-122"/>
            </a:endParaRPr>
          </a:p>
        </p:txBody>
      </p:sp>
      <p:sp>
        <p:nvSpPr>
          <p:cNvPr id="82" name="文本框 81"/>
          <p:cNvSpPr txBox="1"/>
          <p:nvPr/>
        </p:nvSpPr>
        <p:spPr>
          <a:xfrm>
            <a:off x="209657" y="3023776"/>
            <a:ext cx="3867288" cy="1862048"/>
          </a:xfrm>
          <a:prstGeom prst="rect">
            <a:avLst/>
          </a:prstGeom>
          <a:noFill/>
        </p:spPr>
        <p:txBody>
          <a:bodyPr wrap="square" rtlCol="0">
            <a:spAutoFit/>
          </a:bodyPr>
          <a:lstStyle/>
          <a:p>
            <a:pPr lvl="0"/>
            <a:r>
              <a:rPr lang="zh-CN" altLang="en-US" sz="1000" b="1" dirty="0" smtClean="0">
                <a:latin typeface="微软雅黑" panose="020B0503020204020204" pitchFamily="34" charset="-122"/>
                <a:ea typeface="微软雅黑" panose="020B0503020204020204" pitchFamily="34" charset="-122"/>
              </a:rPr>
              <a:t>报文收发：</a:t>
            </a:r>
            <a:endParaRPr lang="en-US" altLang="zh-CN" sz="1000" b="1" dirty="0" smtClean="0">
              <a:latin typeface="微软雅黑" panose="020B0503020204020204" pitchFamily="34" charset="-122"/>
              <a:ea typeface="微软雅黑" panose="020B0503020204020204" pitchFamily="34" charset="-122"/>
            </a:endParaRPr>
          </a:p>
          <a:p>
            <a:pPr marL="228600" lvl="0" indent="-228600">
              <a:lnSpc>
                <a:spcPct val="150000"/>
              </a:lnSpc>
              <a:buFont typeface="+mj-lt"/>
              <a:buAutoNum type="arabicPeriod"/>
            </a:pPr>
            <a:r>
              <a:rPr lang="zh-CN" altLang="zh-CN" sz="1000" dirty="0" smtClean="0">
                <a:latin typeface="微软雅黑" panose="020B0503020204020204" pitchFamily="34" charset="-122"/>
                <a:ea typeface="微软雅黑" panose="020B0503020204020204" pitchFamily="34" charset="-122"/>
              </a:rPr>
              <a:t>后续</a:t>
            </a:r>
            <a:r>
              <a:rPr lang="zh-CN" altLang="zh-CN" sz="1000" dirty="0">
                <a:latin typeface="微软雅黑" panose="020B0503020204020204" pitchFamily="34" charset="-122"/>
                <a:ea typeface="微软雅黑" panose="020B0503020204020204" pitchFamily="34" charset="-122"/>
              </a:rPr>
              <a:t>报文依然发送给原始</a:t>
            </a:r>
            <a:r>
              <a:rPr lang="zh-CN" altLang="zh-CN" sz="1000" dirty="0" smtClean="0">
                <a:latin typeface="微软雅黑" panose="020B0503020204020204" pitchFamily="34" charset="-122"/>
                <a:ea typeface="微软雅黑" panose="020B0503020204020204" pitchFamily="34" charset="-122"/>
              </a:rPr>
              <a:t>主机</a:t>
            </a:r>
            <a:r>
              <a:rPr lang="en-US" altLang="zh-CN" sz="1000" dirty="0" err="1" smtClean="0">
                <a:latin typeface="微软雅黑" panose="020B0503020204020204" pitchFamily="34" charset="-122"/>
                <a:ea typeface="微软雅黑" panose="020B0503020204020204" pitchFamily="34" charset="-122"/>
              </a:rPr>
              <a:t>Server_A</a:t>
            </a:r>
            <a:r>
              <a:rPr lang="zh-CN" altLang="en-US" sz="1000" dirty="0" smtClean="0">
                <a:latin typeface="微软雅黑" panose="020B0503020204020204" pitchFamily="34" charset="-122"/>
                <a:ea typeface="微软雅黑" panose="020B0503020204020204" pitchFamily="34" charset="-122"/>
              </a:rPr>
              <a:t>；</a:t>
            </a:r>
            <a:endParaRPr lang="zh-CN" altLang="zh-CN" sz="1000" dirty="0">
              <a:latin typeface="微软雅黑" panose="020B0503020204020204" pitchFamily="34" charset="-122"/>
              <a:ea typeface="微软雅黑" panose="020B0503020204020204" pitchFamily="34" charset="-122"/>
            </a:endParaRPr>
          </a:p>
          <a:p>
            <a:pPr marL="228600" lvl="0" indent="-228600">
              <a:lnSpc>
                <a:spcPct val="150000"/>
              </a:lnSpc>
              <a:buFont typeface="+mj-lt"/>
              <a:buAutoNum type="arabicPeriod"/>
            </a:pPr>
            <a:r>
              <a:rPr lang="en-US" altLang="zh-CN" sz="1000" dirty="0" err="1" smtClean="0">
                <a:latin typeface="微软雅黑" panose="020B0503020204020204" pitchFamily="34" charset="-122"/>
                <a:ea typeface="微软雅黑" panose="020B0503020204020204" pitchFamily="34" charset="-122"/>
              </a:rPr>
              <a:t>Server_A</a:t>
            </a:r>
            <a:r>
              <a:rPr lang="zh-CN" altLang="en-US" sz="1000" dirty="0" smtClean="0">
                <a:latin typeface="微软雅黑" panose="020B0503020204020204" pitchFamily="34" charset="-122"/>
                <a:ea typeface="微软雅黑" panose="020B0503020204020204" pitchFamily="34" charset="-122"/>
              </a:rPr>
              <a:t>内核态</a:t>
            </a:r>
            <a:r>
              <a:rPr lang="zh-CN" altLang="zh-CN" sz="1000" dirty="0" smtClean="0">
                <a:latin typeface="微软雅黑" panose="020B0503020204020204" pitchFamily="34" charset="-122"/>
                <a:ea typeface="微软雅黑" panose="020B0503020204020204" pitchFamily="34" charset="-122"/>
              </a:rPr>
              <a:t>将</a:t>
            </a:r>
            <a:r>
              <a:rPr lang="zh-CN" altLang="en-US" sz="1000" dirty="0" smtClean="0">
                <a:latin typeface="微软雅黑" panose="020B0503020204020204" pitchFamily="34" charset="-122"/>
                <a:ea typeface="微软雅黑" panose="020B0503020204020204" pitchFamily="34" charset="-122"/>
              </a:rPr>
              <a:t>根据</a:t>
            </a:r>
            <a:r>
              <a:rPr lang="en-US" altLang="zh-CN" sz="1000" dirty="0" err="1" smtClean="0">
                <a:latin typeface="微软雅黑" panose="020B0503020204020204" pitchFamily="34" charset="-122"/>
                <a:ea typeface="微软雅黑" panose="020B0503020204020204" pitchFamily="34" charset="-122"/>
              </a:rPr>
              <a:t>ClientIP</a:t>
            </a:r>
            <a:r>
              <a:rPr lang="zh-CN" altLang="en-US" sz="1000" dirty="0" smtClean="0">
                <a:latin typeface="微软雅黑" panose="020B0503020204020204" pitchFamily="34" charset="-122"/>
                <a:ea typeface="微软雅黑" panose="020B0503020204020204" pitchFamily="34" charset="-122"/>
              </a:rPr>
              <a:t>及端口等信息知道该连接实际需要发到</a:t>
            </a:r>
            <a:r>
              <a:rPr lang="en-US" altLang="zh-CN" sz="1000" dirty="0" err="1" smtClean="0">
                <a:latin typeface="微软雅黑" panose="020B0503020204020204" pitchFamily="34" charset="-122"/>
                <a:ea typeface="微软雅黑" panose="020B0503020204020204" pitchFamily="34" charset="-122"/>
              </a:rPr>
              <a:t>Server_B</a:t>
            </a:r>
            <a:r>
              <a:rPr lang="zh-CN" altLang="en-US" sz="1000" dirty="0" smtClean="0">
                <a:latin typeface="微软雅黑" panose="020B0503020204020204" pitchFamily="34" charset="-122"/>
                <a:ea typeface="微软雅黑" panose="020B0503020204020204" pitchFamily="34" charset="-122"/>
              </a:rPr>
              <a:t>，如是将</a:t>
            </a:r>
            <a:r>
              <a:rPr lang="zh-CN" altLang="zh-CN" sz="1000" dirty="0" smtClean="0">
                <a:latin typeface="微软雅黑" panose="020B0503020204020204" pitchFamily="34" charset="-122"/>
                <a:ea typeface="微软雅黑" panose="020B0503020204020204" pitchFamily="34" charset="-122"/>
              </a:rPr>
              <a:t>报文</a:t>
            </a:r>
            <a:r>
              <a:rPr lang="zh-CN" altLang="en-US" sz="1000" dirty="0" smtClean="0">
                <a:latin typeface="微软雅黑" panose="020B0503020204020204" pitchFamily="34" charset="-122"/>
                <a:ea typeface="微软雅黑" panose="020B0503020204020204" pitchFamily="34" charset="-122"/>
              </a:rPr>
              <a:t>的目的地址</a:t>
            </a:r>
            <a:r>
              <a:rPr lang="en-US" altLang="zh-CN" sz="1000" dirty="0" smtClean="0">
                <a:latin typeface="微软雅黑" panose="020B0503020204020204" pitchFamily="34" charset="-122"/>
                <a:ea typeface="微软雅黑" panose="020B0503020204020204" pitchFamily="34" charset="-122"/>
              </a:rPr>
              <a:t>NAT</a:t>
            </a:r>
            <a:r>
              <a:rPr lang="zh-CN" altLang="en-US" sz="1000" dirty="0">
                <a:latin typeface="微软雅黑" panose="020B0503020204020204" pitchFamily="34" charset="-122"/>
                <a:ea typeface="微软雅黑" panose="020B0503020204020204" pitchFamily="34" charset="-122"/>
              </a:rPr>
              <a:t>为</a:t>
            </a:r>
            <a:r>
              <a:rPr lang="en-US" altLang="zh-CN" sz="1000" dirty="0" err="1" smtClean="0">
                <a:latin typeface="微软雅黑" panose="020B0503020204020204" pitchFamily="34" charset="-122"/>
                <a:ea typeface="微软雅黑" panose="020B0503020204020204" pitchFamily="34" charset="-122"/>
              </a:rPr>
              <a:t>Server_B</a:t>
            </a:r>
            <a:r>
              <a:rPr lang="zh-CN" altLang="en-US" sz="1000" dirty="0" smtClean="0">
                <a:latin typeface="微软雅黑" panose="020B0503020204020204" pitchFamily="34" charset="-122"/>
                <a:ea typeface="微软雅黑" panose="020B0503020204020204" pitchFamily="34" charset="-122"/>
              </a:rPr>
              <a:t>的</a:t>
            </a:r>
            <a:r>
              <a:rPr lang="en-US" altLang="zh-CN" sz="1000" dirty="0" smtClean="0">
                <a:latin typeface="微软雅黑" panose="020B0503020204020204" pitchFamily="34" charset="-122"/>
                <a:ea typeface="微软雅黑" panose="020B0503020204020204" pitchFamily="34" charset="-122"/>
              </a:rPr>
              <a:t>IP</a:t>
            </a:r>
            <a:r>
              <a:rPr lang="zh-CN" altLang="en-US" sz="1000" dirty="0" smtClean="0">
                <a:latin typeface="微软雅黑" panose="020B0503020204020204" pitchFamily="34" charset="-122"/>
                <a:ea typeface="微软雅黑" panose="020B0503020204020204" pitchFamily="34" charset="-122"/>
              </a:rPr>
              <a:t>，</a:t>
            </a:r>
            <a:r>
              <a:rPr lang="zh-CN" altLang="en-US" sz="1000" dirty="0" smtClean="0">
                <a:solidFill>
                  <a:srgbClr val="FF0000"/>
                </a:solidFill>
                <a:latin typeface="微软雅黑" panose="020B0503020204020204" pitchFamily="34" charset="-122"/>
                <a:ea typeface="微软雅黑" panose="020B0503020204020204" pitchFamily="34" charset="-122"/>
              </a:rPr>
              <a:t>减少了到用户态的内存拷贝、</a:t>
            </a:r>
            <a:r>
              <a:rPr lang="en-US" altLang="zh-CN" sz="1000" dirty="0" smtClean="0">
                <a:solidFill>
                  <a:srgbClr val="FF0000"/>
                </a:solidFill>
                <a:latin typeface="微软雅黑" panose="020B0503020204020204" pitchFamily="34" charset="-122"/>
                <a:ea typeface="微软雅黑" panose="020B0503020204020204" pitchFamily="34" charset="-122"/>
              </a:rPr>
              <a:t>LDS</a:t>
            </a:r>
            <a:r>
              <a:rPr lang="zh-CN" altLang="en-US" sz="1000" dirty="0" smtClean="0">
                <a:solidFill>
                  <a:srgbClr val="FF0000"/>
                </a:solidFill>
                <a:latin typeface="微软雅黑" panose="020B0503020204020204" pitchFamily="34" charset="-122"/>
                <a:ea typeface="微软雅黑" panose="020B0503020204020204" pitchFamily="34" charset="-122"/>
              </a:rPr>
              <a:t>查询</a:t>
            </a:r>
            <a:r>
              <a:rPr lang="en-US" altLang="zh-CN" sz="1000" dirty="0" smtClean="0">
                <a:latin typeface="微软雅黑" panose="020B0503020204020204" pitchFamily="34" charset="-122"/>
                <a:ea typeface="微软雅黑" panose="020B0503020204020204" pitchFamily="34" charset="-122"/>
              </a:rPr>
              <a:t>;</a:t>
            </a:r>
          </a:p>
          <a:p>
            <a:pPr marL="228600" lvl="0" indent="-228600">
              <a:lnSpc>
                <a:spcPct val="150000"/>
              </a:lnSpc>
              <a:buFont typeface="+mj-lt"/>
              <a:buAutoNum type="arabicPeriod"/>
            </a:pPr>
            <a:r>
              <a:rPr lang="en-US" altLang="zh-CN" sz="1000" dirty="0" smtClean="0">
                <a:latin typeface="微软雅黑" panose="020B0503020204020204" pitchFamily="34" charset="-122"/>
                <a:ea typeface="微软雅黑" panose="020B0503020204020204" pitchFamily="34" charset="-122"/>
              </a:rPr>
              <a:t>LAS_B</a:t>
            </a:r>
            <a:r>
              <a:rPr lang="zh-CN" altLang="en-US" sz="1000" dirty="0" smtClean="0">
                <a:latin typeface="微软雅黑" panose="020B0503020204020204" pitchFamily="34" charset="-122"/>
                <a:ea typeface="微软雅黑" panose="020B0503020204020204" pitchFamily="34" charset="-122"/>
              </a:rPr>
              <a:t>处理报文信息</a:t>
            </a:r>
            <a:r>
              <a:rPr lang="zh-CN" altLang="zh-CN" sz="1000" dirty="0" smtClean="0">
                <a:latin typeface="微软雅黑" panose="020B0503020204020204" pitchFamily="34" charset="-122"/>
                <a:ea typeface="微软雅黑" panose="020B0503020204020204" pitchFamily="34" charset="-122"/>
              </a:rPr>
              <a:t>后，</a:t>
            </a:r>
            <a:r>
              <a:rPr lang="zh-CN" altLang="en-US" sz="1000" dirty="0" smtClean="0">
                <a:latin typeface="微软雅黑" panose="020B0503020204020204" pitchFamily="34" charset="-122"/>
                <a:ea typeface="微软雅黑" panose="020B0503020204020204" pitchFamily="34" charset="-122"/>
              </a:rPr>
              <a:t>应答报文</a:t>
            </a:r>
            <a:r>
              <a:rPr lang="zh-CN" altLang="zh-CN" sz="1000" dirty="0" smtClean="0">
                <a:latin typeface="微软雅黑" panose="020B0503020204020204" pitchFamily="34" charset="-122"/>
                <a:ea typeface="微软雅黑" panose="020B0503020204020204" pitchFamily="34" charset="-122"/>
              </a:rPr>
              <a:t>直接</a:t>
            </a:r>
            <a:r>
              <a:rPr lang="zh-CN" altLang="zh-CN" sz="1000" dirty="0">
                <a:latin typeface="微软雅黑" panose="020B0503020204020204" pitchFamily="34" charset="-122"/>
                <a:ea typeface="微软雅黑" panose="020B0503020204020204" pitchFamily="34" charset="-122"/>
              </a:rPr>
              <a:t>回复给</a:t>
            </a:r>
            <a:r>
              <a:rPr lang="en-US" altLang="zh-CN" sz="1000" dirty="0" smtClean="0">
                <a:latin typeface="微软雅黑" panose="020B0503020204020204" pitchFamily="34" charset="-122"/>
                <a:ea typeface="微软雅黑" panose="020B0503020204020204" pitchFamily="34" charset="-122"/>
              </a:rPr>
              <a:t>ELB</a:t>
            </a:r>
            <a:r>
              <a:rPr lang="zh-CN" altLang="en-US" sz="1000" dirty="0" smtClean="0">
                <a:latin typeface="微软雅黑" panose="020B0503020204020204" pitchFamily="34" charset="-122"/>
                <a:ea typeface="微软雅黑" panose="020B0503020204020204" pitchFamily="34" charset="-122"/>
              </a:rPr>
              <a:t>，回复时对源</a:t>
            </a:r>
            <a:r>
              <a:rPr lang="en-US" altLang="zh-CN" sz="1000" dirty="0" smtClean="0">
                <a:latin typeface="微软雅黑" panose="020B0503020204020204" pitchFamily="34" charset="-122"/>
                <a:ea typeface="微软雅黑" panose="020B0503020204020204" pitchFamily="34" charset="-122"/>
              </a:rPr>
              <a:t>IP</a:t>
            </a:r>
            <a:r>
              <a:rPr lang="zh-CN" altLang="en-US" sz="1000" dirty="0" smtClean="0">
                <a:latin typeface="微软雅黑" panose="020B0503020204020204" pitchFamily="34" charset="-122"/>
                <a:ea typeface="微软雅黑" panose="020B0503020204020204" pitchFamily="34" charset="-122"/>
              </a:rPr>
              <a:t>做</a:t>
            </a:r>
            <a:r>
              <a:rPr lang="en-US" altLang="zh-CN" sz="1000" dirty="0" smtClean="0">
                <a:latin typeface="微软雅黑" panose="020B0503020204020204" pitchFamily="34" charset="-122"/>
                <a:ea typeface="微软雅黑" panose="020B0503020204020204" pitchFamily="34" charset="-122"/>
              </a:rPr>
              <a:t>SNAT</a:t>
            </a:r>
            <a:r>
              <a:rPr lang="zh-CN" altLang="en-US" sz="1000" dirty="0" smtClean="0">
                <a:latin typeface="微软雅黑" panose="020B0503020204020204" pitchFamily="34" charset="-122"/>
                <a:ea typeface="微软雅黑" panose="020B0503020204020204" pitchFamily="34" charset="-122"/>
              </a:rPr>
              <a:t>，转换为</a:t>
            </a:r>
            <a:r>
              <a:rPr lang="en-US" altLang="zh-CN" sz="1000" dirty="0" err="1" smtClean="0">
                <a:latin typeface="微软雅黑" panose="020B0503020204020204" pitchFamily="34" charset="-122"/>
                <a:ea typeface="微软雅黑" panose="020B0503020204020204" pitchFamily="34" charset="-122"/>
              </a:rPr>
              <a:t>Server_A</a:t>
            </a:r>
            <a:r>
              <a:rPr lang="zh-CN" altLang="en-US" sz="1000" dirty="0" smtClean="0">
                <a:latin typeface="微软雅黑" panose="020B0503020204020204" pitchFamily="34" charset="-122"/>
                <a:ea typeface="微软雅黑" panose="020B0503020204020204" pitchFamily="34" charset="-122"/>
              </a:rPr>
              <a:t>的</a:t>
            </a:r>
            <a:r>
              <a:rPr lang="en-US" altLang="zh-CN" sz="1000" dirty="0" smtClean="0">
                <a:latin typeface="微软雅黑" panose="020B0503020204020204" pitchFamily="34" charset="-122"/>
                <a:ea typeface="微软雅黑" panose="020B0503020204020204" pitchFamily="34" charset="-122"/>
              </a:rPr>
              <a:t>IP</a:t>
            </a:r>
            <a:r>
              <a:rPr lang="zh-CN" altLang="en-US" sz="1000" dirty="0" smtClean="0">
                <a:latin typeface="微软雅黑" panose="020B0503020204020204" pitchFamily="34" charset="-122"/>
                <a:ea typeface="微软雅黑" panose="020B0503020204020204" pitchFamily="34" charset="-122"/>
              </a:rPr>
              <a:t>。如此</a:t>
            </a:r>
            <a:r>
              <a:rPr lang="zh-CN" altLang="en-US" sz="1000" dirty="0" smtClean="0">
                <a:solidFill>
                  <a:srgbClr val="FF0000"/>
                </a:solidFill>
                <a:latin typeface="微软雅黑" panose="020B0503020204020204" pitchFamily="34" charset="-122"/>
                <a:ea typeface="微软雅黑" panose="020B0503020204020204" pitchFamily="34" charset="-122"/>
              </a:rPr>
              <a:t>减少了报文到</a:t>
            </a:r>
            <a:r>
              <a:rPr lang="en-US" altLang="zh-CN" sz="1000" dirty="0" err="1" smtClean="0">
                <a:solidFill>
                  <a:srgbClr val="FF0000"/>
                </a:solidFill>
                <a:latin typeface="微软雅黑" panose="020B0503020204020204" pitchFamily="34" charset="-122"/>
                <a:ea typeface="微软雅黑" panose="020B0503020204020204" pitchFamily="34" charset="-122"/>
              </a:rPr>
              <a:t>Server_A</a:t>
            </a:r>
            <a:r>
              <a:rPr lang="zh-CN" altLang="en-US" sz="1000" dirty="0" smtClean="0">
                <a:solidFill>
                  <a:srgbClr val="FF0000"/>
                </a:solidFill>
                <a:latin typeface="微软雅黑" panose="020B0503020204020204" pitchFamily="34" charset="-122"/>
                <a:ea typeface="微软雅黑" panose="020B0503020204020204" pitchFamily="34" charset="-122"/>
              </a:rPr>
              <a:t>的中转的下行报文板间流量</a:t>
            </a:r>
            <a:r>
              <a:rPr lang="zh-CN" altLang="en-US" sz="1000" dirty="0" smtClean="0">
                <a:latin typeface="微软雅黑" panose="020B0503020204020204" pitchFamily="34" charset="-122"/>
                <a:ea typeface="微软雅黑" panose="020B0503020204020204" pitchFamily="34" charset="-122"/>
              </a:rPr>
              <a:t>。</a:t>
            </a:r>
            <a:endParaRPr lang="zh-CN" altLang="zh-CN" sz="1000" dirty="0">
              <a:latin typeface="微软雅黑" panose="020B0503020204020204" pitchFamily="34" charset="-122"/>
              <a:ea typeface="微软雅黑" panose="020B0503020204020204" pitchFamily="34" charset="-122"/>
            </a:endParaRPr>
          </a:p>
        </p:txBody>
      </p:sp>
      <p:grpSp>
        <p:nvGrpSpPr>
          <p:cNvPr id="13" name="组合 12"/>
          <p:cNvGrpSpPr/>
          <p:nvPr/>
        </p:nvGrpSpPr>
        <p:grpSpPr>
          <a:xfrm>
            <a:off x="4148648" y="1072113"/>
            <a:ext cx="4293781" cy="2036503"/>
            <a:chOff x="4148648" y="1072113"/>
            <a:chExt cx="4293781" cy="2036503"/>
          </a:xfrm>
        </p:grpSpPr>
        <p:sp>
          <p:nvSpPr>
            <p:cNvPr id="79" name="文本框 78"/>
            <p:cNvSpPr txBox="1"/>
            <p:nvPr/>
          </p:nvSpPr>
          <p:spPr>
            <a:xfrm>
              <a:off x="4148648" y="1072113"/>
              <a:ext cx="2852257" cy="261610"/>
            </a:xfrm>
            <a:prstGeom prst="rect">
              <a:avLst/>
            </a:prstGeom>
            <a:noFill/>
          </p:spPr>
          <p:txBody>
            <a:bodyPr wrap="square" rtlCol="0">
              <a:spAutoFit/>
            </a:bodyPr>
            <a:lstStyle/>
            <a:p>
              <a:r>
                <a:rPr lang="zh-CN" altLang="en-US" sz="1050" b="1" dirty="0" smtClean="0">
                  <a:latin typeface="微软雅黑" panose="020B0503020204020204" pitchFamily="34" charset="-122"/>
                  <a:ea typeface="微软雅黑" panose="020B0503020204020204" pitchFamily="34" charset="-122"/>
                </a:rPr>
                <a:t>连接迁移</a:t>
              </a:r>
              <a:r>
                <a:rPr lang="en-US" altLang="zh-CN" sz="1050" b="1" dirty="0" smtClean="0">
                  <a:latin typeface="微软雅黑" panose="020B0503020204020204" pitchFamily="34" charset="-122"/>
                  <a:ea typeface="微软雅黑" panose="020B0503020204020204" pitchFamily="34" charset="-122"/>
                </a:rPr>
                <a:t>(</a:t>
              </a:r>
              <a:r>
                <a:rPr lang="zh-CN" altLang="en-US" sz="1050" b="1" dirty="0" smtClean="0">
                  <a:latin typeface="微软雅黑" panose="020B0503020204020204" pitchFamily="34" charset="-122"/>
                  <a:ea typeface="微软雅黑" panose="020B0503020204020204" pitchFamily="34" charset="-122"/>
                </a:rPr>
                <a:t>建连</a:t>
              </a:r>
              <a:r>
                <a:rPr lang="en-US" altLang="zh-CN" sz="1050" b="1" dirty="0" smtClean="0">
                  <a:latin typeface="微软雅黑" panose="020B0503020204020204" pitchFamily="34" charset="-122"/>
                  <a:ea typeface="微软雅黑" panose="020B0503020204020204" pitchFamily="34" charset="-122"/>
                </a:rPr>
                <a:t>)</a:t>
              </a:r>
              <a:endParaRPr lang="zh-CN" altLang="en-US" sz="1050" b="1" dirty="0">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a:blip r:embed="rId3"/>
            <a:stretch>
              <a:fillRect/>
            </a:stretch>
          </p:blipFill>
          <p:spPr>
            <a:xfrm>
              <a:off x="4221455" y="1344719"/>
              <a:ext cx="4220974" cy="1763897"/>
            </a:xfrm>
            <a:prstGeom prst="rect">
              <a:avLst/>
            </a:prstGeom>
          </p:spPr>
        </p:pic>
      </p:grpSp>
      <p:grpSp>
        <p:nvGrpSpPr>
          <p:cNvPr id="12" name="组合 11"/>
          <p:cNvGrpSpPr/>
          <p:nvPr/>
        </p:nvGrpSpPr>
        <p:grpSpPr>
          <a:xfrm>
            <a:off x="4121950" y="3108616"/>
            <a:ext cx="4379885" cy="1848600"/>
            <a:chOff x="4121950" y="3108616"/>
            <a:chExt cx="4379885" cy="1848600"/>
          </a:xfrm>
        </p:grpSpPr>
        <p:sp>
          <p:nvSpPr>
            <p:cNvPr id="80" name="文本框 79"/>
            <p:cNvSpPr txBox="1"/>
            <p:nvPr/>
          </p:nvSpPr>
          <p:spPr>
            <a:xfrm>
              <a:off x="4121950" y="3108616"/>
              <a:ext cx="2852257" cy="261610"/>
            </a:xfrm>
            <a:prstGeom prst="rect">
              <a:avLst/>
            </a:prstGeom>
            <a:noFill/>
          </p:spPr>
          <p:txBody>
            <a:bodyPr wrap="square" rtlCol="0">
              <a:spAutoFit/>
            </a:bodyPr>
            <a:lstStyle/>
            <a:p>
              <a:r>
                <a:rPr lang="zh-CN" altLang="en-US" sz="1050" b="1" dirty="0" smtClean="0">
                  <a:latin typeface="微软雅黑" panose="020B0503020204020204" pitchFamily="34" charset="-122"/>
                  <a:ea typeface="微软雅黑" panose="020B0503020204020204" pitchFamily="34" charset="-122"/>
                </a:rPr>
                <a:t>转发</a:t>
              </a:r>
              <a:r>
                <a:rPr lang="en-US" altLang="zh-CN" sz="1050" b="1" dirty="0" smtClean="0">
                  <a:latin typeface="微软雅黑" panose="020B0503020204020204" pitchFamily="34" charset="-122"/>
                  <a:ea typeface="微软雅黑" panose="020B0503020204020204" pitchFamily="34" charset="-122"/>
                </a:rPr>
                <a:t>(</a:t>
              </a:r>
              <a:r>
                <a:rPr lang="zh-CN" altLang="en-US" sz="1050" b="1" dirty="0" smtClean="0">
                  <a:latin typeface="微软雅黑" panose="020B0503020204020204" pitchFamily="34" charset="-122"/>
                  <a:ea typeface="微软雅黑" panose="020B0503020204020204" pitchFamily="34" charset="-122"/>
                </a:rPr>
                <a:t>报文收发</a:t>
              </a:r>
              <a:r>
                <a:rPr lang="en-US" altLang="zh-CN" sz="1050" b="1" dirty="0" smtClean="0">
                  <a:latin typeface="微软雅黑" panose="020B0503020204020204" pitchFamily="34" charset="-122"/>
                  <a:ea typeface="微软雅黑" panose="020B0503020204020204" pitchFamily="34" charset="-122"/>
                </a:rPr>
                <a:t>)</a:t>
              </a:r>
              <a:endParaRPr lang="zh-CN" altLang="en-US" sz="1050" b="1" dirty="0">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a:blip r:embed="rId4"/>
            <a:stretch>
              <a:fillRect/>
            </a:stretch>
          </p:blipFill>
          <p:spPr>
            <a:xfrm>
              <a:off x="4203148" y="3374837"/>
              <a:ext cx="4298687" cy="1582379"/>
            </a:xfrm>
            <a:prstGeom prst="rect">
              <a:avLst/>
            </a:prstGeom>
          </p:spPr>
        </p:pic>
      </p:grpSp>
    </p:spTree>
    <p:extLst>
      <p:ext uri="{BB962C8B-B14F-4D97-AF65-F5344CB8AC3E}">
        <p14:creationId xmlns:p14="http://schemas.microsoft.com/office/powerpoint/2010/main" val="38061536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zh-CN" altLang="en-US" sz="2400" b="1" dirty="0" smtClean="0">
                <a:solidFill>
                  <a:srgbClr val="C00000"/>
                </a:solidFill>
              </a:rPr>
              <a:t>实施效果</a:t>
            </a:r>
            <a:r>
              <a:rPr lang="en-US" altLang="zh-CN" sz="2400" b="1" dirty="0" smtClean="0">
                <a:solidFill>
                  <a:srgbClr val="C00000"/>
                </a:solidFill>
              </a:rPr>
              <a:t>——</a:t>
            </a:r>
            <a:r>
              <a:rPr lang="zh-CN" altLang="en-US" sz="2400" b="1" dirty="0">
                <a:solidFill>
                  <a:srgbClr val="C00000"/>
                </a:solidFill>
              </a:rPr>
              <a:t>华为云直播</a:t>
            </a:r>
            <a:r>
              <a:rPr lang="en-US" altLang="zh-CN" sz="2400" b="1" dirty="0" smtClean="0">
                <a:solidFill>
                  <a:srgbClr val="C00000"/>
                </a:solidFill>
              </a:rPr>
              <a:t>CDN</a:t>
            </a:r>
            <a:r>
              <a:rPr lang="zh-CN" altLang="en-US" sz="2400" b="1" dirty="0" smtClean="0">
                <a:solidFill>
                  <a:srgbClr val="C00000"/>
                </a:solidFill>
              </a:rPr>
              <a:t>边缘节点资源利用率提升</a:t>
            </a:r>
            <a:endParaRPr lang="en-US" altLang="zh-CN" sz="2400" b="1" dirty="0">
              <a:solidFill>
                <a:srgbClr val="C00000"/>
              </a:solidFill>
            </a:endParaRPr>
          </a:p>
        </p:txBody>
      </p:sp>
      <p:cxnSp>
        <p:nvCxnSpPr>
          <p:cNvPr id="34" name="直接连接符 33"/>
          <p:cNvCxnSpPr/>
          <p:nvPr/>
        </p:nvCxnSpPr>
        <p:spPr bwMode="auto">
          <a:xfrm>
            <a:off x="0" y="726545"/>
            <a:ext cx="9144000" cy="0"/>
          </a:xfrm>
          <a:prstGeom prst="line">
            <a:avLst/>
          </a:prstGeom>
          <a:noFill/>
          <a:ln w="28575" cap="flat" cmpd="sng" algn="ctr">
            <a:solidFill>
              <a:schemeClr val="tx2"/>
            </a:solidFill>
            <a:prstDash val="solid"/>
            <a:round/>
            <a:headEnd type="none" w="med" len="med"/>
            <a:tailEnd type="none" w="med" len="med"/>
          </a:ln>
          <a:effectLst/>
        </p:spPr>
      </p:cxnSp>
      <p:sp>
        <p:nvSpPr>
          <p:cNvPr id="6" name="文本框 5"/>
          <p:cNvSpPr txBox="1"/>
          <p:nvPr/>
        </p:nvSpPr>
        <p:spPr>
          <a:xfrm>
            <a:off x="296525" y="1121706"/>
            <a:ext cx="8235915" cy="600164"/>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zh-CN" altLang="en-US" sz="1100" dirty="0" smtClean="0">
                <a:latin typeface="微软雅黑" panose="020B0503020204020204" pitchFamily="34" charset="-122"/>
                <a:ea typeface="微软雅黑" panose="020B0503020204020204" pitchFamily="34" charset="-122"/>
              </a:rPr>
              <a:t>改进前单节点在</a:t>
            </a:r>
            <a:r>
              <a:rPr lang="en-US" altLang="zh-CN" sz="1100" dirty="0" smtClean="0">
                <a:latin typeface="微软雅黑" panose="020B0503020204020204" pitchFamily="34" charset="-122"/>
                <a:ea typeface="微软雅黑" panose="020B0503020204020204" pitchFamily="34" charset="-122"/>
              </a:rPr>
              <a:t>CPU</a:t>
            </a:r>
            <a:r>
              <a:rPr lang="zh-CN" altLang="en-US" sz="1100" dirty="0" smtClean="0">
                <a:latin typeface="微软雅黑" panose="020B0503020204020204" pitchFamily="34" charset="-122"/>
                <a:ea typeface="微软雅黑" panose="020B0503020204020204" pitchFamily="34" charset="-122"/>
              </a:rPr>
              <a:t>使用率</a:t>
            </a:r>
            <a:r>
              <a:rPr lang="en-US" altLang="zh-CN" sz="1100" dirty="0" smtClean="0">
                <a:latin typeface="微软雅黑" panose="020B0503020204020204" pitchFamily="34" charset="-122"/>
                <a:ea typeface="微软雅黑" panose="020B0503020204020204" pitchFamily="34" charset="-122"/>
              </a:rPr>
              <a:t>80%</a:t>
            </a:r>
            <a:r>
              <a:rPr lang="zh-CN" altLang="en-US" sz="1100" dirty="0" smtClean="0">
                <a:latin typeface="微软雅黑" panose="020B0503020204020204" pitchFamily="34" charset="-122"/>
                <a:ea typeface="微软雅黑" panose="020B0503020204020204" pitchFamily="34" charset="-122"/>
              </a:rPr>
              <a:t>情况下出流为</a:t>
            </a:r>
            <a:r>
              <a:rPr lang="en-US" altLang="zh-CN" sz="1100" dirty="0" smtClean="0">
                <a:latin typeface="微软雅黑" panose="020B0503020204020204" pitchFamily="34" charset="-122"/>
                <a:ea typeface="微软雅黑" panose="020B0503020204020204" pitchFamily="34" charset="-122"/>
              </a:rPr>
              <a:t>5G</a:t>
            </a:r>
            <a:r>
              <a:rPr lang="zh-CN" altLang="en-US" sz="1100" dirty="0" smtClean="0">
                <a:latin typeface="微软雅黑" panose="020B0503020204020204" pitchFamily="34" charset="-122"/>
                <a:ea typeface="微软雅黑" panose="020B0503020204020204" pitchFamily="34" charset="-122"/>
              </a:rPr>
              <a:t>流量；</a:t>
            </a:r>
            <a:endParaRPr lang="en-US" altLang="zh-CN" sz="1100" dirty="0" smtClean="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pPr>
            <a:r>
              <a:rPr lang="zh-CN" altLang="en-US" sz="1100" dirty="0" smtClean="0">
                <a:latin typeface="微软雅黑" panose="020B0503020204020204" pitchFamily="34" charset="-122"/>
                <a:ea typeface="微软雅黑" panose="020B0503020204020204" pitchFamily="34" charset="-122"/>
              </a:rPr>
              <a:t>实施改进</a:t>
            </a:r>
            <a:r>
              <a:rPr lang="zh-CN" altLang="en-US" sz="1100" dirty="0">
                <a:latin typeface="微软雅黑" panose="020B0503020204020204" pitchFamily="34" charset="-122"/>
                <a:ea typeface="微软雅黑" panose="020B0503020204020204" pitchFamily="34" charset="-122"/>
              </a:rPr>
              <a:t>后，单节点在</a:t>
            </a:r>
            <a:r>
              <a:rPr lang="en-US" altLang="zh-CN" sz="1100" dirty="0">
                <a:latin typeface="微软雅黑" panose="020B0503020204020204" pitchFamily="34" charset="-122"/>
                <a:ea typeface="微软雅黑" panose="020B0503020204020204" pitchFamily="34" charset="-122"/>
              </a:rPr>
              <a:t>CPU</a:t>
            </a:r>
            <a:r>
              <a:rPr lang="zh-CN" altLang="en-US" sz="1100" dirty="0">
                <a:latin typeface="微软雅黑" panose="020B0503020204020204" pitchFamily="34" charset="-122"/>
                <a:ea typeface="微软雅黑" panose="020B0503020204020204" pitchFamily="34" charset="-122"/>
              </a:rPr>
              <a:t>使用率</a:t>
            </a:r>
            <a:r>
              <a:rPr lang="en-US" altLang="zh-CN" sz="1100" dirty="0">
                <a:latin typeface="微软雅黑" panose="020B0503020204020204" pitchFamily="34" charset="-122"/>
                <a:ea typeface="微软雅黑" panose="020B0503020204020204" pitchFamily="34" charset="-122"/>
              </a:rPr>
              <a:t>80%</a:t>
            </a:r>
            <a:r>
              <a:rPr lang="zh-CN" altLang="en-US" sz="1100" dirty="0">
                <a:latin typeface="微软雅黑" panose="020B0503020204020204" pitchFamily="34" charset="-122"/>
                <a:ea typeface="微软雅黑" panose="020B0503020204020204" pitchFamily="34" charset="-122"/>
              </a:rPr>
              <a:t>情况下出流</a:t>
            </a:r>
            <a:r>
              <a:rPr lang="zh-CN" altLang="en-US" sz="1100" dirty="0" smtClean="0">
                <a:latin typeface="微软雅黑" panose="020B0503020204020204" pitchFamily="34" charset="-122"/>
                <a:ea typeface="微软雅黑" panose="020B0503020204020204" pitchFamily="34" charset="-122"/>
              </a:rPr>
              <a:t>为</a:t>
            </a:r>
            <a:r>
              <a:rPr lang="en-US" altLang="zh-CN" sz="1100" dirty="0" smtClean="0">
                <a:latin typeface="微软雅黑" panose="020B0503020204020204" pitchFamily="34" charset="-122"/>
                <a:ea typeface="微软雅黑" panose="020B0503020204020204" pitchFamily="34" charset="-122"/>
              </a:rPr>
              <a:t>12.5G</a:t>
            </a:r>
            <a:r>
              <a:rPr lang="zh-CN" altLang="en-US" sz="1100" dirty="0" smtClean="0">
                <a:latin typeface="微软雅黑" panose="020B0503020204020204" pitchFamily="34" charset="-122"/>
                <a:ea typeface="微软雅黑" panose="020B0503020204020204" pitchFamily="34" charset="-122"/>
              </a:rPr>
              <a:t>流量，资源利用率提升近</a:t>
            </a:r>
            <a:r>
              <a:rPr lang="en-US" altLang="zh-CN" sz="1100" dirty="0" smtClean="0">
                <a:latin typeface="微软雅黑" panose="020B0503020204020204" pitchFamily="34" charset="-122"/>
                <a:ea typeface="微软雅黑" panose="020B0503020204020204" pitchFamily="34" charset="-122"/>
              </a:rPr>
              <a:t>2.5</a:t>
            </a:r>
            <a:r>
              <a:rPr lang="zh-CN" altLang="en-US" sz="1100" dirty="0" smtClean="0">
                <a:latin typeface="微软雅黑" panose="020B0503020204020204" pitchFamily="34" charset="-122"/>
                <a:ea typeface="微软雅黑" panose="020B0503020204020204" pitchFamily="34" charset="-122"/>
              </a:rPr>
              <a:t>倍。</a:t>
            </a:r>
            <a:endParaRPr lang="en-US" altLang="zh-CN" sz="11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4266255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1_华为VI主题16x9">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华为VI字体">
      <a:majorFont>
        <a:latin typeface="FrutigerNext LT Medium"/>
        <a:ea typeface="华文细黑"/>
        <a:cs typeface=""/>
      </a:majorFont>
      <a:minorFont>
        <a:latin typeface="FrutigerNext LT Regular"/>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1" i="0" u="none" strike="noStrike" cap="none" normalizeH="0" baseline="0" smtClean="0">
            <a:ln>
              <a:noFill/>
            </a:ln>
            <a:solidFill>
              <a:schemeClr val="tx1"/>
            </a:solidFill>
            <a:effectLst/>
            <a:latin typeface="Arial" charset="0"/>
            <a:ea typeface="SimSun" pitchFamily="2"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1" i="0" u="none" strike="noStrike" cap="none" normalizeH="0" baseline="0" smtClean="0">
            <a:ln>
              <a:noFill/>
            </a:ln>
            <a:solidFill>
              <a:schemeClr val="tx1"/>
            </a:solidFill>
            <a:effectLst/>
            <a:latin typeface="Arial" charset="0"/>
            <a:ea typeface="SimSun" pitchFamily="2" charset="-122"/>
          </a:defRPr>
        </a:defPPr>
      </a:lstStyle>
    </a:lnDef>
    <a:txDef>
      <a:spPr>
        <a:noFill/>
      </a:spPr>
      <a:bodyPr wrap="square" rtlCol="0">
        <a:spAutoFit/>
      </a:bodyPr>
      <a:lstStyle>
        <a:defPPr>
          <a:buNone/>
          <a:defRPr b="0" dirty="0" err="1" smtClean="0">
            <a:latin typeface="+mn-lt"/>
          </a:defRPr>
        </a:defPPr>
      </a:lstStyle>
    </a:tx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0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efered Layout">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Custom 1">
      <a:majorFont>
        <a:latin typeface="微软雅黑"/>
        <a:ea typeface="微软雅黑"/>
        <a:cs typeface="宋体"/>
      </a:majorFont>
      <a:minorFont>
        <a:latin typeface="微软雅黑"/>
        <a:ea typeface="微软雅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noFill/>
        <a:ln w="31750">
          <a:solidFill>
            <a:schemeClr val="tx2"/>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封面0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2">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Prefered Layout">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Custom 1">
      <a:majorFont>
        <a:latin typeface="微软雅黑"/>
        <a:ea typeface="微软雅黑"/>
        <a:cs typeface="宋体"/>
      </a:majorFont>
      <a:minorFont>
        <a:latin typeface="微软雅黑"/>
        <a:ea typeface="微软雅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3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自定义 1">
      <a:majorFont>
        <a:latin typeface="Arial Black"/>
        <a:ea typeface="黑体"/>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lumMod val="95000"/>
          </a:schemeClr>
        </a:solidFill>
        <a:ln>
          <a:solidFill>
            <a:schemeClr val="bg1">
              <a:lumMod val="75000"/>
            </a:scheme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algn="ctr">
          <a:buClr>
            <a:srgbClr val="CC9900"/>
          </a:buClr>
          <a:defRPr sz="1200" dirty="0" smtClean="0">
            <a:solidFill>
              <a:schemeClr val="bg1">
                <a:lumMod val="85000"/>
              </a:schemeClr>
            </a:solidFill>
            <a:latin typeface="+mn-ea"/>
            <a:ea typeface="+mn-ea"/>
            <a:cs typeface="Arial" pitchFamily="34" charset="0"/>
          </a:defRPr>
        </a:defPPr>
      </a:lstStyle>
    </a:spDef>
    <a:lnDef>
      <a:spPr bwMode="auto">
        <a:noFill/>
        <a:ln w="6350">
          <a:solidFill>
            <a:schemeClr val="bg1">
              <a:lumMod val="75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Blank">
  <a:themeElements>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fontScheme name="default">
      <a:majorFont>
        <a:latin typeface="FrutigerNext LT Medium"/>
        <a:ea typeface="黑体"/>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bg1">
              <a:lumMod val="65000"/>
            </a:schemeClr>
          </a:solidFill>
          <a:prstDash val="solid"/>
          <a:round/>
          <a:headEnd type="none" w="med" len="med"/>
          <a:tailEnd type="none" w="med" len="med"/>
        </a:ln>
        <a:effectLst/>
      </a:spPr>
      <a:bodyPr rot="0" spcFirstLastPara="0" vertOverflow="overflow" horzOverflow="overflow" vert="horz" wrap="square" lIns="0" tIns="0" rIns="9144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00000"/>
          </a:lnSpc>
          <a:spcBef>
            <a:spcPct val="0"/>
          </a:spcBef>
          <a:spcAft>
            <a:spcPct val="0"/>
          </a:spcAft>
          <a:buClr>
            <a:srgbClr val="CC9900"/>
          </a:buClr>
          <a:buSzTx/>
          <a:buFont typeface="Wingdings" pitchFamily="2" charset="2"/>
          <a:buNone/>
          <a:tabLst/>
          <a:defRPr kumimoji="0" sz="1800" b="1" i="0" u="none" strike="noStrike" cap="none" normalizeH="0" baseline="0" dirty="0" smtClean="0">
            <a:ln>
              <a:noFill/>
            </a:ln>
            <a:solidFill>
              <a:schemeClr val="tx1"/>
            </a:solidFill>
            <a:effectLst/>
            <a:latin typeface="FrutigerNext LT Regular" pitchFamily="34" charset="0"/>
            <a:ea typeface="华文细黑"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None/>
          <a:tabLst/>
          <a:defRPr kumimoji="0" lang="zh-CN" altLang="en-US" sz="1800" b="1" i="0" u="none" strike="noStrike" cap="none" normalizeH="0" baseline="0" smtClean="0">
            <a:ln>
              <a:noFill/>
            </a:ln>
            <a:solidFill>
              <a:schemeClr val="tx1"/>
            </a:solidFill>
            <a:effectLst/>
            <a:latin typeface="FrutigerNext LT Regular" pitchFamily="34" charset="0"/>
            <a:ea typeface="华文细黑" pitchFamily="2"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9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sz="1800" b="0" i="0" u="none" strike="noStrike" cap="none" normalizeH="0" baseline="0" smtClean="0">
            <a:ln>
              <a:noFill/>
            </a:ln>
            <a:solidFill>
              <a:schemeClr val="tx1"/>
            </a:solidFill>
            <a:effectLst/>
            <a:latin typeface="Arial" charset="0"/>
            <a:ea typeface="宋体" charset="-122"/>
          </a:defRPr>
        </a:defPPr>
      </a:lstStyle>
    </a:spDef>
    <a:lnDef>
      <a:spPr bwMode="auto">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4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自定义 1">
      <a:majorFont>
        <a:latin typeface="Arial Black"/>
        <a:ea typeface="黑体"/>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lumMod val="95000"/>
          </a:schemeClr>
        </a:solidFill>
        <a:ln>
          <a:solidFill>
            <a:schemeClr val="bg1">
              <a:lumMod val="75000"/>
            </a:scheme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algn="ctr">
          <a:buClr>
            <a:srgbClr val="CC9900"/>
          </a:buClr>
          <a:defRPr sz="1200" dirty="0" smtClean="0">
            <a:solidFill>
              <a:schemeClr val="bg1">
                <a:lumMod val="85000"/>
              </a:schemeClr>
            </a:solidFill>
            <a:latin typeface="+mn-ea"/>
            <a:ea typeface="+mn-ea"/>
            <a:cs typeface="Arial" pitchFamily="34" charset="0"/>
          </a:defRPr>
        </a:defPPr>
      </a:lstStyle>
    </a:spDef>
    <a:lnDef>
      <a:spPr bwMode="auto">
        <a:noFill/>
        <a:ln w="6350">
          <a:solidFill>
            <a:schemeClr val="bg1">
              <a:lumMod val="75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16比9">
  <a:themeElements>
    <a:clrScheme name="16比9 8">
      <a:dk1>
        <a:srgbClr val="080808"/>
      </a:dk1>
      <a:lt1>
        <a:srgbClr val="F8F8F8"/>
      </a:lt1>
      <a:dk2>
        <a:srgbClr val="FF9900"/>
      </a:dk2>
      <a:lt2>
        <a:srgbClr val="99660A"/>
      </a:lt2>
      <a:accent1>
        <a:srgbClr val="669900"/>
      </a:accent1>
      <a:accent2>
        <a:srgbClr val="006699"/>
      </a:accent2>
      <a:accent3>
        <a:srgbClr val="FBFBFB"/>
      </a:accent3>
      <a:accent4>
        <a:srgbClr val="060606"/>
      </a:accent4>
      <a:accent5>
        <a:srgbClr val="B8CAAA"/>
      </a:accent5>
      <a:accent6>
        <a:srgbClr val="005C8A"/>
      </a:accent6>
      <a:hlink>
        <a:srgbClr val="0099CC"/>
      </a:hlink>
      <a:folHlink>
        <a:srgbClr val="009999"/>
      </a:folHlink>
    </a:clrScheme>
    <a:fontScheme name="16比9">
      <a:majorFont>
        <a:latin typeface="FrutigerNext LT Medium"/>
        <a:ea typeface="黑体"/>
        <a:cs typeface=""/>
      </a:majorFont>
      <a:minorFont>
        <a:latin typeface="FrutigerNext LT Regular"/>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500" b="0" i="0" u="none" strike="noStrike" cap="none" normalizeH="0" baseline="0" smtClean="0">
            <a:ln>
              <a:noFill/>
            </a:ln>
            <a:solidFill>
              <a:schemeClr val="tx1"/>
            </a:solidFill>
            <a:effectLst/>
            <a:latin typeface="Arial" charset="0"/>
            <a:ea typeface="MS PGothic"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500" b="0" i="0" u="none" strike="noStrike" cap="none" normalizeH="0" baseline="0" smtClean="0">
            <a:ln>
              <a:noFill/>
            </a:ln>
            <a:solidFill>
              <a:schemeClr val="tx1"/>
            </a:solidFill>
            <a:effectLst/>
            <a:latin typeface="Arial" charset="0"/>
            <a:ea typeface="MS PGothic" pitchFamily="34" charset="-128"/>
          </a:defRPr>
        </a:defPPr>
      </a:lstStyle>
    </a:lnDef>
  </a:objectDefaults>
  <a:extraClrSchemeLst>
    <a:extraClrScheme>
      <a:clrScheme name="16比9 1">
        <a:dk1>
          <a:srgbClr val="080808"/>
        </a:dk1>
        <a:lt1>
          <a:srgbClr val="F8F8F8"/>
        </a:lt1>
        <a:dk2>
          <a:srgbClr val="990000"/>
        </a:dk2>
        <a:lt2>
          <a:srgbClr val="CCCCCC"/>
        </a:lt2>
        <a:accent1>
          <a:srgbClr val="FFCC66"/>
        </a:accent1>
        <a:accent2>
          <a:srgbClr val="990000"/>
        </a:accent2>
        <a:accent3>
          <a:srgbClr val="FBFBFB"/>
        </a:accent3>
        <a:accent4>
          <a:srgbClr val="060606"/>
        </a:accent4>
        <a:accent5>
          <a:srgbClr val="FFE2B8"/>
        </a:accent5>
        <a:accent6>
          <a:srgbClr val="8A0000"/>
        </a:accent6>
        <a:hlink>
          <a:srgbClr val="99660A"/>
        </a:hlink>
        <a:folHlink>
          <a:srgbClr val="999999"/>
        </a:folHlink>
      </a:clrScheme>
      <a:clrMap bg1="lt1" tx1="dk1" bg2="lt2" tx2="dk2" accent1="accent1" accent2="accent2" accent3="accent3" accent4="accent4" accent5="accent5" accent6="accent6" hlink="hlink" folHlink="folHlink"/>
    </a:extraClrScheme>
    <a:extraClrScheme>
      <a:clrScheme name="16比9 2">
        <a:dk1>
          <a:srgbClr val="080808"/>
        </a:dk1>
        <a:lt1>
          <a:srgbClr val="F8F8F8"/>
        </a:lt1>
        <a:dk2>
          <a:srgbClr val="990000"/>
        </a:dk2>
        <a:lt2>
          <a:srgbClr val="CCCCCC"/>
        </a:lt2>
        <a:accent1>
          <a:srgbClr val="CCCCFF"/>
        </a:accent1>
        <a:accent2>
          <a:srgbClr val="990000"/>
        </a:accent2>
        <a:accent3>
          <a:srgbClr val="FBFBFB"/>
        </a:accent3>
        <a:accent4>
          <a:srgbClr val="060606"/>
        </a:accent4>
        <a:accent5>
          <a:srgbClr val="E2E2FF"/>
        </a:accent5>
        <a:accent6>
          <a:srgbClr val="8A0000"/>
        </a:accent6>
        <a:hlink>
          <a:srgbClr val="006699"/>
        </a:hlink>
        <a:folHlink>
          <a:srgbClr val="999999"/>
        </a:folHlink>
      </a:clrScheme>
      <a:clrMap bg1="lt1" tx1="dk1" bg2="lt2" tx2="dk2" accent1="accent1" accent2="accent2" accent3="accent3" accent4="accent4" accent5="accent5" accent6="accent6" hlink="hlink" folHlink="folHlink"/>
    </a:extraClrScheme>
    <a:extraClrScheme>
      <a:clrScheme name="16比9 3">
        <a:dk1>
          <a:srgbClr val="080808"/>
        </a:dk1>
        <a:lt1>
          <a:srgbClr val="F8F8F8"/>
        </a:lt1>
        <a:dk2>
          <a:srgbClr val="990000"/>
        </a:dk2>
        <a:lt2>
          <a:srgbClr val="CCCCCC"/>
        </a:lt2>
        <a:accent1>
          <a:srgbClr val="CCFF99"/>
        </a:accent1>
        <a:accent2>
          <a:srgbClr val="990000"/>
        </a:accent2>
        <a:accent3>
          <a:srgbClr val="FBFBFB"/>
        </a:accent3>
        <a:accent4>
          <a:srgbClr val="060606"/>
        </a:accent4>
        <a:accent5>
          <a:srgbClr val="E2FFCA"/>
        </a:accent5>
        <a:accent6>
          <a:srgbClr val="8A0000"/>
        </a:accent6>
        <a:hlink>
          <a:srgbClr val="669900"/>
        </a:hlink>
        <a:folHlink>
          <a:srgbClr val="999999"/>
        </a:folHlink>
      </a:clrScheme>
      <a:clrMap bg1="lt1" tx1="dk1" bg2="lt2" tx2="dk2" accent1="accent1" accent2="accent2" accent3="accent3" accent4="accent4" accent5="accent5" accent6="accent6" hlink="hlink" folHlink="folHlink"/>
    </a:extraClrScheme>
    <a:extraClrScheme>
      <a:clrScheme name="16比9 4">
        <a:dk1>
          <a:srgbClr val="080808"/>
        </a:dk1>
        <a:lt1>
          <a:srgbClr val="F8F8F8"/>
        </a:lt1>
        <a:dk2>
          <a:srgbClr val="990000"/>
        </a:dk2>
        <a:lt2>
          <a:srgbClr val="CCCCCC"/>
        </a:lt2>
        <a:accent1>
          <a:srgbClr val="FFCC99"/>
        </a:accent1>
        <a:accent2>
          <a:srgbClr val="990000"/>
        </a:accent2>
        <a:accent3>
          <a:srgbClr val="FBFBFB"/>
        </a:accent3>
        <a:accent4>
          <a:srgbClr val="060606"/>
        </a:accent4>
        <a:accent5>
          <a:srgbClr val="FFE2CA"/>
        </a:accent5>
        <a:accent6>
          <a:srgbClr val="8A0000"/>
        </a:accent6>
        <a:hlink>
          <a:srgbClr val="FF9900"/>
        </a:hlink>
        <a:folHlink>
          <a:srgbClr val="999999"/>
        </a:folHlink>
      </a:clrScheme>
      <a:clrMap bg1="lt1" tx1="dk1" bg2="lt2" tx2="dk2" accent1="accent1" accent2="accent2" accent3="accent3" accent4="accent4" accent5="accent5" accent6="accent6" hlink="hlink" folHlink="folHlink"/>
    </a:extraClrScheme>
    <a:extraClrScheme>
      <a:clrScheme name="16比9 5">
        <a:dk1>
          <a:srgbClr val="080808"/>
        </a:dk1>
        <a:lt1>
          <a:srgbClr val="F8F8F8"/>
        </a:lt1>
        <a:dk2>
          <a:srgbClr val="990000"/>
        </a:dk2>
        <a:lt2>
          <a:srgbClr val="CCCCCC"/>
        </a:lt2>
        <a:accent1>
          <a:srgbClr val="99CCFF"/>
        </a:accent1>
        <a:accent2>
          <a:srgbClr val="990000"/>
        </a:accent2>
        <a:accent3>
          <a:srgbClr val="FBFBFB"/>
        </a:accent3>
        <a:accent4>
          <a:srgbClr val="060606"/>
        </a:accent4>
        <a:accent5>
          <a:srgbClr val="CAE2FF"/>
        </a:accent5>
        <a:accent6>
          <a:srgbClr val="8A0000"/>
        </a:accent6>
        <a:hlink>
          <a:srgbClr val="006699"/>
        </a:hlink>
        <a:folHlink>
          <a:srgbClr val="999999"/>
        </a:folHlink>
      </a:clrScheme>
      <a:clrMap bg1="lt1" tx1="dk1" bg2="lt2" tx2="dk2" accent1="accent1" accent2="accent2" accent3="accent3" accent4="accent4" accent5="accent5" accent6="accent6" hlink="hlink" folHlink="folHlink"/>
    </a:extraClrScheme>
    <a:extraClrScheme>
      <a:clrScheme name="16比9 6">
        <a:dk1>
          <a:srgbClr val="080808"/>
        </a:dk1>
        <a:lt1>
          <a:srgbClr val="F8F8F8"/>
        </a:lt1>
        <a:dk2>
          <a:srgbClr val="990000"/>
        </a:dk2>
        <a:lt2>
          <a:srgbClr val="CCCCCC"/>
        </a:lt2>
        <a:accent1>
          <a:srgbClr val="99CCCC"/>
        </a:accent1>
        <a:accent2>
          <a:srgbClr val="990000"/>
        </a:accent2>
        <a:accent3>
          <a:srgbClr val="FBFBFB"/>
        </a:accent3>
        <a:accent4>
          <a:srgbClr val="060606"/>
        </a:accent4>
        <a:accent5>
          <a:srgbClr val="CAE2E2"/>
        </a:accent5>
        <a:accent6>
          <a:srgbClr val="8A0000"/>
        </a:accent6>
        <a:hlink>
          <a:srgbClr val="009999"/>
        </a:hlink>
        <a:folHlink>
          <a:srgbClr val="999999"/>
        </a:folHlink>
      </a:clrScheme>
      <a:clrMap bg1="lt1" tx1="dk1" bg2="lt2" tx2="dk2" accent1="accent1" accent2="accent2" accent3="accent3" accent4="accent4" accent5="accent5" accent6="accent6" hlink="hlink" folHlink="folHlink"/>
    </a:extraClrScheme>
    <a:extraClrScheme>
      <a:clrScheme name="16比9 7">
        <a:dk1>
          <a:srgbClr val="080808"/>
        </a:dk1>
        <a:lt1>
          <a:srgbClr val="F8F8F8"/>
        </a:lt1>
        <a:dk2>
          <a:srgbClr val="FFCC99"/>
        </a:dk2>
        <a:lt2>
          <a:srgbClr val="FFCC66"/>
        </a:lt2>
        <a:accent1>
          <a:srgbClr val="CCFF99"/>
        </a:accent1>
        <a:accent2>
          <a:srgbClr val="CCCCFF"/>
        </a:accent2>
        <a:accent3>
          <a:srgbClr val="FBFBFB"/>
        </a:accent3>
        <a:accent4>
          <a:srgbClr val="060606"/>
        </a:accent4>
        <a:accent5>
          <a:srgbClr val="E2FFCA"/>
        </a:accent5>
        <a:accent6>
          <a:srgbClr val="B9B9E7"/>
        </a:accent6>
        <a:hlink>
          <a:srgbClr val="99CCFF"/>
        </a:hlink>
        <a:folHlink>
          <a:srgbClr val="99CCCC"/>
        </a:folHlink>
      </a:clrScheme>
      <a:clrMap bg1="lt1" tx1="dk1" bg2="lt2" tx2="dk2" accent1="accent1" accent2="accent2" accent3="accent3" accent4="accent4" accent5="accent5" accent6="accent6" hlink="hlink" folHlink="folHlink"/>
    </a:extraClrScheme>
    <a:extraClrScheme>
      <a:clrScheme name="16比9 8">
        <a:dk1>
          <a:srgbClr val="080808"/>
        </a:dk1>
        <a:lt1>
          <a:srgbClr val="F8F8F8"/>
        </a:lt1>
        <a:dk2>
          <a:srgbClr val="FF9900"/>
        </a:dk2>
        <a:lt2>
          <a:srgbClr val="99660A"/>
        </a:lt2>
        <a:accent1>
          <a:srgbClr val="669900"/>
        </a:accent1>
        <a:accent2>
          <a:srgbClr val="006699"/>
        </a:accent2>
        <a:accent3>
          <a:srgbClr val="FBFBFB"/>
        </a:accent3>
        <a:accent4>
          <a:srgbClr val="060606"/>
        </a:accent4>
        <a:accent5>
          <a:srgbClr val="B8CAAA"/>
        </a:accent5>
        <a:accent6>
          <a:srgbClr val="005C8A"/>
        </a:accent6>
        <a:hlink>
          <a:srgbClr val="0099CC"/>
        </a:hlink>
        <a:folHlink>
          <a:srgbClr val="009999"/>
        </a:folHlink>
      </a:clrScheme>
      <a:clrMap bg1="lt1" tx1="dk1" bg2="lt2" tx2="dk2" accent1="accent1" accent2="accent2" accent3="accent3" accent4="accent4" accent5="accent5" accent6="accent6" hlink="hlink" folHlink="folHlink"/>
    </a:extraClrScheme>
    <a:extraClrScheme>
      <a:clrScheme name="16比9 9">
        <a:dk1>
          <a:srgbClr val="080808"/>
        </a:dk1>
        <a:lt1>
          <a:srgbClr val="F8F8F8"/>
        </a:lt1>
        <a:dk2>
          <a:srgbClr val="990000"/>
        </a:dk2>
        <a:lt2>
          <a:srgbClr val="99CCFF"/>
        </a:lt2>
        <a:accent1>
          <a:srgbClr val="99CCCC"/>
        </a:accent1>
        <a:accent2>
          <a:srgbClr val="006699"/>
        </a:accent2>
        <a:accent3>
          <a:srgbClr val="FBFBFB"/>
        </a:accent3>
        <a:accent4>
          <a:srgbClr val="060606"/>
        </a:accent4>
        <a:accent5>
          <a:srgbClr val="CAE2E2"/>
        </a:accent5>
        <a:accent6>
          <a:srgbClr val="005C8A"/>
        </a:accent6>
        <a:hlink>
          <a:srgbClr val="0099CC"/>
        </a:hlink>
        <a:folHlink>
          <a:srgbClr val="009999"/>
        </a:folHlink>
      </a:clrScheme>
      <a:clrMap bg1="lt1" tx1="dk1" bg2="lt2" tx2="dk2" accent1="accent1" accent2="accent2" accent3="accent3" accent4="accent4" accent5="accent5" accent6="accent6" hlink="hlink" folHlink="folHlink"/>
    </a:extraClrScheme>
    <a:extraClrScheme>
      <a:clrScheme name="16比9 10">
        <a:dk1>
          <a:srgbClr val="080808"/>
        </a:dk1>
        <a:lt1>
          <a:srgbClr val="F8F8F8"/>
        </a:lt1>
        <a:dk2>
          <a:srgbClr val="990000"/>
        </a:dk2>
        <a:lt2>
          <a:srgbClr val="999999"/>
        </a:lt2>
        <a:accent1>
          <a:srgbClr val="FFCC99"/>
        </a:accent1>
        <a:accent2>
          <a:srgbClr val="99660A"/>
        </a:accent2>
        <a:accent3>
          <a:srgbClr val="FBFBFB"/>
        </a:accent3>
        <a:accent4>
          <a:srgbClr val="060606"/>
        </a:accent4>
        <a:accent5>
          <a:srgbClr val="FFE2CA"/>
        </a:accent5>
        <a:accent6>
          <a:srgbClr val="8A5C08"/>
        </a:accent6>
        <a:hlink>
          <a:srgbClr val="FF9900"/>
        </a:hlink>
        <a:folHlink>
          <a:srgbClr val="FFCC66"/>
        </a:folHlink>
      </a:clrScheme>
      <a:clrMap bg1="lt1" tx1="dk1" bg2="lt2" tx2="dk2" accent1="accent1" accent2="accent2" accent3="accent3" accent4="accent4" accent5="accent5" accent6="accent6" hlink="hlink" folHlink="folHlink"/>
    </a:extraClrScheme>
    <a:extraClrScheme>
      <a:clrScheme name="16比9 11">
        <a:dk1>
          <a:srgbClr val="000000"/>
        </a:dk1>
        <a:lt1>
          <a:srgbClr val="FFFFFF"/>
        </a:lt1>
        <a:dk2>
          <a:srgbClr val="990000"/>
        </a:dk2>
        <a:lt2>
          <a:srgbClr val="808080"/>
        </a:lt2>
        <a:accent1>
          <a:srgbClr val="BBE0E3"/>
        </a:accent1>
        <a:accent2>
          <a:srgbClr val="990000"/>
        </a:accent2>
        <a:accent3>
          <a:srgbClr val="FFFFFF"/>
        </a:accent3>
        <a:accent4>
          <a:srgbClr val="000000"/>
        </a:accent4>
        <a:accent5>
          <a:srgbClr val="DAEDEF"/>
        </a:accent5>
        <a:accent6>
          <a:srgbClr val="8A0000"/>
        </a:accent6>
        <a:hlink>
          <a:srgbClr val="99CCFF"/>
        </a:hlink>
        <a:folHlink>
          <a:srgbClr val="006699"/>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191662</TotalTime>
  <Words>1438</Words>
  <Application>Microsoft Office PowerPoint</Application>
  <PresentationFormat>全屏显示(16:9)</PresentationFormat>
  <Paragraphs>121</Paragraphs>
  <Slides>12</Slides>
  <Notes>9</Notes>
  <HiddenSlides>0</HiddenSlides>
  <MMClips>0</MMClips>
  <ScaleCrop>false</ScaleCrop>
  <HeadingPairs>
    <vt:vector size="6" baseType="variant">
      <vt:variant>
        <vt:lpstr>已用的字体</vt:lpstr>
      </vt:variant>
      <vt:variant>
        <vt:i4>17</vt:i4>
      </vt:variant>
      <vt:variant>
        <vt:lpstr>主题</vt:lpstr>
      </vt:variant>
      <vt:variant>
        <vt:i4>10</vt:i4>
      </vt:variant>
      <vt:variant>
        <vt:lpstr>幻灯片标题</vt:lpstr>
      </vt:variant>
      <vt:variant>
        <vt:i4>12</vt:i4>
      </vt:variant>
    </vt:vector>
  </HeadingPairs>
  <TitlesOfParts>
    <vt:vector size="39" baseType="lpstr">
      <vt:lpstr>FrutigerNext LT BlackCn</vt:lpstr>
      <vt:lpstr>FrutigerNext LT Bold</vt:lpstr>
      <vt:lpstr>FrutigerNext LT Light</vt:lpstr>
      <vt:lpstr>FrutigerNext LT Medium</vt:lpstr>
      <vt:lpstr>FrutigerNext LT Regular</vt:lpstr>
      <vt:lpstr>Lucida Grande</vt:lpstr>
      <vt:lpstr>MS PGothic</vt:lpstr>
      <vt:lpstr>MS PGothic</vt:lpstr>
      <vt:lpstr>黑体</vt:lpstr>
      <vt:lpstr>华文细黑</vt:lpstr>
      <vt:lpstr>SimSun</vt:lpstr>
      <vt:lpstr>SimSun</vt:lpstr>
      <vt:lpstr>微软雅黑</vt:lpstr>
      <vt:lpstr>微软雅黑</vt:lpstr>
      <vt:lpstr>Arial</vt:lpstr>
      <vt:lpstr>Calibri</vt:lpstr>
      <vt:lpstr>Wingdings</vt:lpstr>
      <vt:lpstr>1_华为VI主题16x9</vt:lpstr>
      <vt:lpstr>Prefered Layout</vt:lpstr>
      <vt:lpstr>封面01</vt:lpstr>
      <vt:lpstr>1_Prefered Layout</vt:lpstr>
      <vt:lpstr>23_主题1</vt:lpstr>
      <vt:lpstr>1_Blank</vt:lpstr>
      <vt:lpstr>9_主题1</vt:lpstr>
      <vt:lpstr>24_主题1</vt:lpstr>
      <vt:lpstr>2_16比9</vt:lpstr>
      <vt:lpstr>10_主题1</vt:lpstr>
      <vt:lpstr>CDN加速问题介绍及解决方案      ——智能负载均衡</vt:lpstr>
      <vt:lpstr>知识介绍——内容分发网络（CDN）介绍</vt:lpstr>
      <vt:lpstr>知识介绍——CDN加速的最后一公里</vt:lpstr>
      <vt:lpstr>客户现状——华为云直播CDN整体架构</vt:lpstr>
      <vt:lpstr>客户现状——华为云直播CDN调度</vt:lpstr>
      <vt:lpstr>客户现状——华为云直播CDN边缘节点拉流过程</vt:lpstr>
      <vt:lpstr>客户问题——华为云直播CDN边缘节点拉流资源浪费</vt:lpstr>
      <vt:lpstr>解决方案——OS协同，消除板间流量，提升资源利用率</vt:lpstr>
      <vt:lpstr>实施效果——华为云直播CDN边缘节点资源利用率提升</vt:lpstr>
      <vt:lpstr>TCPM使用</vt:lpstr>
      <vt:lpstr>PowerPoint 演示文稿</vt:lpstr>
      <vt:lpstr>PowerPoint 演示文稿</vt:lpstr>
    </vt:vector>
  </TitlesOfParts>
  <Company>Interbrand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Mengxianjie</dc:creator>
  <cp:lastModifiedBy>Caowangbao</cp:lastModifiedBy>
  <cp:revision>8448</cp:revision>
  <dcterms:created xsi:type="dcterms:W3CDTF">2006-04-06T04:02:18Z</dcterms:created>
  <dcterms:modified xsi:type="dcterms:W3CDTF">2022-04-14T11:09:22Z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(4)3g04Z05xWajs1Ow/l6WcLTU3l26ujVGQv7ZWg21rmkKG1t3D9zTJ/lQktqZ8bZHrzRnrWqe5_x000d_ LV96UlUOH9ANKr3YzxF/U8naXArbaW2kDDWTkC+Ggjk2d3eQbQdMh18T3VA+eI5GgEhta8EA_x000d_ ce8IeTZrA1ceXAlO7iKQiT+4cFgpPKXC94jIIekRBbWf90LSNuRz9RjNZQKKn8cGRuBCNrrT_x000d_ HkGmTiKLa3shu/aBmx</vt:lpwstr>
  </property>
  <property fmtid="{D5CDD505-2E9C-101B-9397-08002B2CF9AE}" pid="3" name="_ms_pID_7253431">
    <vt:lpwstr>6iTpHyAbpVBCcrwm2kx3wSeeOHsZs2Wpasw/K3mnPkfJiAsBwdBHyy_x000d_ 8KVMaC5Qucyyhk+Vy+tRXu/rzDnYg+gGaruMu1nGokY1u7QKK8UcqloIMW8THQ1l3g1dyxRQ_x000d_ VoLrXyk414kRAJB6P88j7SH9/QTw8jaoJ/g71mbiJD25dwY+6bkawGMnT7O45imJEhc8szA/_x000d_ yBPrAp9O4gMfLOfsSAtxujk/tWXw/3DkowY9</vt:lpwstr>
  </property>
  <property fmtid="{D5CDD505-2E9C-101B-9397-08002B2CF9AE}" pid="4" name="_ms_pID_725343_00">
    <vt:lpwstr>_ms_pID_725343</vt:lpwstr>
  </property>
  <property fmtid="{D5CDD505-2E9C-101B-9397-08002B2CF9AE}" pid="5" name="_ms_pID_7253431_00">
    <vt:lpwstr>_ms_pID_7253431</vt:lpwstr>
  </property>
  <property fmtid="{D5CDD505-2E9C-101B-9397-08002B2CF9AE}" pid="6" name="_ms_pID_7253432">
    <vt:lpwstr>qQe37sWpT3v40zFtEkpjGvLp8ATZgXfCkkya_x000d_ dbOhn0cueyvMFPT17Y6UkEhIN8Tb/ajqOJLa0BS/TBfx6GGtlv4RCCXLU8/0X7nvZS3QYbdt_x000d_ /Cxfp9XMTmaNdec/xOmNM8WHhuo64r6jKcbp7IxueOYRwvPXtZNNCpnkxqNqYTfIdAwlM0RE_x000d_ AUcej+BEwlFCvpNfjxwrWefk/i/cYpX+mM3QvAR/z71o6AtNPcl4t5</vt:lpwstr>
  </property>
  <property fmtid="{D5CDD505-2E9C-101B-9397-08002B2CF9AE}" pid="7" name="_ms_pID_7253432_00">
    <vt:lpwstr>_ms_pID_7253432</vt:lpwstr>
  </property>
  <property fmtid="{D5CDD505-2E9C-101B-9397-08002B2CF9AE}" pid="8" name="_ms_pID_7253433">
    <vt:lpwstr>ZHpuaEZPiBEm3fA3Ho_x000d_ z9rKPzsb59UIpvP3aVEwWKCdI8LDtFI8SIFDMguefrQJBGveo6tUjFM/+2kROjRUxf6rDmoj_x000d_ PR0PvlkE/ZOLVcAmIr2ajUpRtUklWLKCIqfuIK43XSKhvDDb5wOyfEISWSQq9DWXEea204EG_x000d_ DMvT/whBn7Tjs8iaS6xi/S2ODLax+61K</vt:lpwstr>
  </property>
  <property fmtid="{D5CDD505-2E9C-101B-9397-08002B2CF9AE}" pid="9" name="_ms_pID_7253433_00">
    <vt:lpwstr>_ms_pID_7253433</vt:lpwstr>
  </property>
  <property fmtid="{D5CDD505-2E9C-101B-9397-08002B2CF9AE}" pid="10" name="_new_ms_pID_72543">
    <vt:lpwstr>(3)oNQKT1tfqopBsGBIxO4mZ1fUI9BQ7Grhb8YaNTSihpcmZjsXepytmtdLQUDtsU3Sv9AUOWGO_x000d_
SgDzryIZvw60vprv/bJ7RKOh0DrVBFzbdto+Gz7OehJj9y7Ozf/A8X5OpSaWxWRTphQsAMoU_x000d_
i2yLE6WScIKtuNP53MFM57LK8rqaPKtQU5+nlckK/wK2y+iVFSh6qbDuv+x1MugNRiO62S/k_x000d_
IccYeYngYkkg2Qooz4</vt:lpwstr>
  </property>
  <property fmtid="{D5CDD505-2E9C-101B-9397-08002B2CF9AE}" pid="11" name="_new_ms_pID_72543_00">
    <vt:lpwstr>_new_ms_pID_72543</vt:lpwstr>
  </property>
  <property fmtid="{D5CDD505-2E9C-101B-9397-08002B2CF9AE}" pid="12" name="_new_ms_pID_725431">
    <vt:lpwstr>u83ct0qdgLfzM1KU6LnLWfaI0vu1bYcGcefVWxfmJfqCYKfG80xmE9_x000d_
YiPmo/ZqjbHY1qtSJ6JR1uf/Pdc3CwiBRijjHSLOQLxRyDslQzmQ9/xb/VMa6taDzXUGEaJx_x000d_
Vlja30NSGqVEEoGt19IKRbHBpaSvJrP6iVekjG4d477rHkGI7OjlfUVvgDHr2GnYTTFbcRP9_x000d_
lc5XqatlW7nRAkg567heTPqqNdzSo3JXTCsJ</vt:lpwstr>
  </property>
  <property fmtid="{D5CDD505-2E9C-101B-9397-08002B2CF9AE}" pid="13" name="_new_ms_pID_725431_00">
    <vt:lpwstr>_new_ms_pID_725431</vt:lpwstr>
  </property>
  <property fmtid="{D5CDD505-2E9C-101B-9397-08002B2CF9AE}" pid="14" name="_new_ms_pID_725432">
    <vt:lpwstr>OlWff1rDKloW/eAPWUZ4awPdRk3od7+c2vwS_x000d_
GcrQhpLBtsVzJZNYIAD4JL50GrrNnlHQ+EkMqLrlX+r324Mczi03D/kTneoaLrsIfxiRVfCW_x000d_
GHL7vi025MVJbh9EsTVnHTsGneQUsPLObrB2dwG52WWA0iIMiey/0ioJN2tJd5NpwNnxAn6J_x000d_
Nmo30+RcpAwiJg==</vt:lpwstr>
  </property>
  <property fmtid="{D5CDD505-2E9C-101B-9397-08002B2CF9AE}" pid="15" name="_new_ms_pID_725432_00">
    <vt:lpwstr>_new_ms_pID_725432</vt:lpwstr>
  </property>
  <property fmtid="{D5CDD505-2E9C-101B-9397-08002B2CF9AE}" pid="16" name="_2015_ms_pID_725343">
    <vt:lpwstr>(3)cm8h9QLKhQpGxtiApNokOu0NAXZyU1D31hWEwtqrx9MecbHKOMsTnScwudoDr7VknUw+8/De
hyFo+tw93cZTup42FV8l1YCmV3fl07qVc+Y6X3KiO8UWBcbaHTHV3QY/Ouo1R7T9m8egfqk3
JdQJ+TmhE/4KRlp3qhjkEbePOnrwC2okDzdVzbRSGwvQGvFqoac8d3LOr1GoNQS5dssDSGX3
nc1x2NtXbLEW/3mtO7</vt:lpwstr>
  </property>
  <property fmtid="{D5CDD505-2E9C-101B-9397-08002B2CF9AE}" pid="17" name="_2015_ms_pID_7253431">
    <vt:lpwstr>L5k27BH1eleoztZZyO26LMRDe0+O40ey1vKIwsnPLN4Voz5dcx+9IW
ZDAva8VhpQFKsLScFjz9JnRwzoE2tvcA4X4UBy6LGubIXZWrkHNwml25tastiJxsEzZEVzLA
KkqtI9DRPjKTJokhb6ixaHPeFV3//0hxUCQJQRQdJHTTBH9nCmoaeYAsxtzAHCzcJWxl7IwE
Px/n28o4pwlrYDnfqrfnW1q9Jy9EgEpockPT</vt:lpwstr>
  </property>
  <property fmtid="{D5CDD505-2E9C-101B-9397-08002B2CF9AE}" pid="18" name="_2015_ms_pID_7253432">
    <vt:lpwstr>CN7Fb/nOZQpEf307f+O7Y+04jKp0ajWNXjQL
jVs5oOxH8LoVaKORoLr2AKy+31Jtzy9+/4HEckSkalbjJ0K8/5c=</vt:lpwstr>
  </property>
  <property fmtid="{D5CDD505-2E9C-101B-9397-08002B2CF9AE}" pid="19" name="_readonly">
    <vt:lpwstr/>
  </property>
  <property fmtid="{D5CDD505-2E9C-101B-9397-08002B2CF9AE}" pid="20" name="_change">
    <vt:lpwstr/>
  </property>
  <property fmtid="{D5CDD505-2E9C-101B-9397-08002B2CF9AE}" pid="21" name="_full-control">
    <vt:lpwstr/>
  </property>
  <property fmtid="{D5CDD505-2E9C-101B-9397-08002B2CF9AE}" pid="22" name="sflag">
    <vt:lpwstr>1649293307</vt:lpwstr>
  </property>
</Properties>
</file>