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C7925C-A985-AF5C-4F67-FD610333B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87D900-7070-CDB8-B758-9ADBAFB55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BFC8D3-39FA-ABAF-4EB8-5F0DF80A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8AE660-F659-6E2F-B4B9-E45765AB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0F3348-7F4E-F531-1056-61019DF2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43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21E914-2192-0BEE-61D6-5A3F93F3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ECD35B-32EC-D2D5-1DFB-CBC463311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0852AA-5EC0-298B-4F74-DE7BFADD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36CC1C-598E-23EC-A6A6-CD151001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50D82C-0C1E-A0C4-D59A-1CDABA76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00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3FDDA35-62CC-D27B-CC05-4F0859AE5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7EBD50-6EB2-F4A3-FF13-FA1AD5CB9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3D5836-6348-81E8-195E-C2CA1849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25E8E0-6BA2-DAE6-7E0C-04055569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6B9BBD-1BAA-F25B-9AD5-161DBA85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5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552A9-E9BC-B167-8BA9-14FB1259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A9F5B7-FA65-68FD-B64C-C5B32E96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CE968-30BB-3E7A-5092-A75448DF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E8F2E5-4A4B-5957-382C-BC79E230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72D3F0-D259-E0FE-B17D-D4D1CC2A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61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1C2BE3-1A24-D87F-CC02-630DD78A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6295EE-8A96-509E-6A87-78AEC9EE2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97C5FA-3345-ED4B-A49D-9AAD7F3C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6C002A-2A15-7E98-93EE-FC53A8C9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0A0402-F5F4-66E4-BADE-75FCB06E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15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FF0703-1985-2EF5-869C-667EEFD2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2F7413-7C19-F7E0-7FC9-4A8D155C2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AA35A4-77B5-8CD8-9185-5A9CAEA3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AA17-6BC8-FDB8-8D33-005C76A5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79B4C9-DB60-F150-D8E5-693AE544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E4BF14-AA2F-73ED-8386-B8DD600F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55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BF4971-1AF2-CF68-B9C7-6C3A0174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C37DF5-0B51-A1CB-6E14-0A4267215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BB8119-6571-FA73-9E95-221865E0B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C60C2D8-8BFE-FF0D-4B61-4C46C40B3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9C43899-F926-BCCB-99C0-1D20096D7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E9112B7-B561-8798-4C73-486009D4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037CF3-0702-0186-19A3-D0E7F521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8F4863-F04A-9F01-74A1-83C3A643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31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30DC0-41A2-09B3-A3CC-B197163D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FCF248-0172-939A-D814-A2176521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2670A7-EE3A-89ED-8A32-E8ED0B39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23115B-33FE-9687-A3C2-AFB89D44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87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127601-9DDC-DB65-31BF-77E0A35C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8A05F7-9B4A-EC2E-4DAA-07FE2877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25A5EA-DC4D-60AD-5C40-4B56C165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94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96AF1-CF09-C974-353E-1586F9B8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39F43E-0BE3-49ED-55D4-868F42EC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E106E1-AA1B-F65A-669F-9DF586E91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93CC58-72EE-E9F2-3D0F-F5CBAF31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9B523D-6C41-1FEC-37B5-4156A742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AA4901-7C58-360F-F385-AEF59FB6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1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C8F621-9CB5-0E4F-4537-44C0AD17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36C32AD-3C55-CCEC-FD1E-F095FB2F9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630FE7-1870-6A56-6C24-96139B972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D3D7AC-A6C7-B57A-CFAD-3AD1272A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EB5917-023F-B50D-11E1-43C8E8DA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E8718-E117-7B3F-7725-7C9F9F3C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3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5126E8-1BF0-A50B-002E-66008BCE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B8355C-FB9D-E435-46DB-8C80FD3D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A925D3-A6C3-EBBE-DEAA-D6ACED0F4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7FA9-CC85-4FE4-9776-FE7E863AD3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F363DE-809C-D336-34EB-CF65AA37C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824DEA-EAF2-E314-52BC-D6C687DB4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546BF-39AD-4312-A6E6-6D281C606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16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17FBC-F4A1-E8B5-A344-D0DC0A100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 err="1"/>
              <a:t>Github</a:t>
            </a:r>
            <a:r>
              <a:rPr lang="zh-CN" altLang="en-US" sz="5400" dirty="0"/>
              <a:t> 开源侵权起诉流程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D8D9F88-1E51-0AFC-DB45-E0645D101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2022.8.11</a:t>
            </a:r>
          </a:p>
          <a:p>
            <a:r>
              <a:rPr lang="zh-CN" altLang="en-US" dirty="0"/>
              <a:t>许渊聪</a:t>
            </a:r>
          </a:p>
        </p:txBody>
      </p:sp>
    </p:spTree>
    <p:extLst>
      <p:ext uri="{BB962C8B-B14F-4D97-AF65-F5344CB8AC3E}">
        <p14:creationId xmlns:p14="http://schemas.microsoft.com/office/powerpoint/2010/main" val="139438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DC5D64-A334-4E21-A519-D279F5FE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DMCA</a:t>
            </a:r>
            <a:r>
              <a:rPr lang="zh-CN" altLang="en-US" dirty="0"/>
              <a:t>案例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777C52-3BE9-CD9F-D447-0FF708D54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875"/>
            <a:ext cx="6153893" cy="20718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DC9172-4EA5-B8D3-998B-C91C2EA09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107" y="1027906"/>
            <a:ext cx="6153893" cy="44129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6622378-0910-8265-DF70-0D5937740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758" y="3738754"/>
            <a:ext cx="3244684" cy="31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1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46F0D-3A83-D933-EF27-141F5FA8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B8DF3C-013C-AFA5-C584-8ADEEA28E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Github</a:t>
            </a:r>
            <a:r>
              <a:rPr lang="zh-CN" altLang="en-US" dirty="0"/>
              <a:t>提供两类侵权删除请求</a:t>
            </a:r>
            <a:endParaRPr lang="en-US" altLang="zh-CN" dirty="0"/>
          </a:p>
          <a:p>
            <a:pPr lvl="1"/>
            <a:r>
              <a:rPr lang="en-US" altLang="zh-CN" dirty="0"/>
              <a:t>DMCA</a:t>
            </a:r>
          </a:p>
          <a:p>
            <a:pPr lvl="1"/>
            <a:r>
              <a:rPr lang="zh-CN" altLang="en-US" dirty="0"/>
              <a:t>敏感私人信息</a:t>
            </a:r>
            <a:endParaRPr lang="en-US" altLang="zh-CN" dirty="0"/>
          </a:p>
          <a:p>
            <a:r>
              <a:rPr lang="zh-CN" altLang="en-US" dirty="0"/>
              <a:t>国内众多企业的</a:t>
            </a:r>
            <a:r>
              <a:rPr lang="en-US" altLang="zh-CN" dirty="0" err="1"/>
              <a:t>Github</a:t>
            </a:r>
            <a:r>
              <a:rPr lang="en-US" altLang="zh-CN" dirty="0"/>
              <a:t> DMCA</a:t>
            </a:r>
            <a:r>
              <a:rPr lang="zh-CN" altLang="en-US" dirty="0"/>
              <a:t>流程不规范</a:t>
            </a:r>
            <a:endParaRPr lang="en-US" altLang="zh-CN" dirty="0"/>
          </a:p>
          <a:p>
            <a:r>
              <a:rPr lang="zh-CN" altLang="en-US" dirty="0"/>
              <a:t>近期</a:t>
            </a:r>
            <a:r>
              <a:rPr lang="en-US" altLang="zh-CN" dirty="0"/>
              <a:t>Amazon</a:t>
            </a:r>
            <a:r>
              <a:rPr lang="zh-CN" altLang="en-US" dirty="0"/>
              <a:t>的</a:t>
            </a:r>
            <a:r>
              <a:rPr lang="en-US" altLang="zh-CN" dirty="0"/>
              <a:t>DMCA</a:t>
            </a:r>
            <a:r>
              <a:rPr lang="zh-CN" altLang="en-US" dirty="0"/>
              <a:t>案例</a:t>
            </a:r>
            <a:endParaRPr lang="en-US" altLang="zh-CN" dirty="0"/>
          </a:p>
          <a:p>
            <a:r>
              <a:rPr lang="en-US" altLang="zh-CN" dirty="0"/>
              <a:t>DMCA</a:t>
            </a:r>
            <a:r>
              <a:rPr lang="zh-CN" altLang="en-US" dirty="0"/>
              <a:t>与反</a:t>
            </a:r>
            <a:r>
              <a:rPr lang="en-US" altLang="zh-CN" dirty="0"/>
              <a:t>DMCA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57FDD8-BDB1-21AF-FE44-13B24B8A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09" y="3849768"/>
            <a:ext cx="5557191" cy="300823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93BC6DE-76B6-53EA-ED32-4684821DA5C5}"/>
              </a:ext>
            </a:extLst>
          </p:cNvPr>
          <p:cNvSpPr txBox="1"/>
          <p:nvPr/>
        </p:nvSpPr>
        <p:spPr>
          <a:xfrm>
            <a:off x="0" y="6361101"/>
            <a:ext cx="6096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https://mp.weixin.qq.com/s/XhjEVJDL7n4ODiVkGO4Y4Q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B0C2291-661E-46BC-DE11-604507BE0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425" y="0"/>
            <a:ext cx="4174540" cy="39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CC1E10-4BF3-8BFC-2572-3004D4A8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敏感信息删除流程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6DA010-F512-D269-A9C5-B50A0AC6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参考文档</a:t>
            </a:r>
            <a:endParaRPr lang="en-US" altLang="zh-CN" dirty="0"/>
          </a:p>
          <a:p>
            <a:r>
              <a:rPr lang="en-US" altLang="zh-CN" dirty="0"/>
              <a:t>https://docs.github.com/en/site-policy/content-removal-policies/github-private-information-removal-policy</a:t>
            </a:r>
          </a:p>
          <a:p>
            <a:r>
              <a:rPr lang="zh-CN" altLang="en-US" dirty="0"/>
              <a:t>申请表格</a:t>
            </a:r>
            <a:endParaRPr lang="en-US" altLang="zh-CN" dirty="0"/>
          </a:p>
          <a:p>
            <a:r>
              <a:rPr lang="en-US" altLang="zh-CN" dirty="0"/>
              <a:t>https://support.github.com/contact?tags=docs-private-information</a:t>
            </a:r>
          </a:p>
        </p:txBody>
      </p:sp>
    </p:spTree>
    <p:extLst>
      <p:ext uri="{BB962C8B-B14F-4D97-AF65-F5344CB8AC3E}">
        <p14:creationId xmlns:p14="http://schemas.microsoft.com/office/powerpoint/2010/main" val="177000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52C6B1-4715-E46F-D08C-11F650CE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敏感信息删除流程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B5E960-10A5-1636-7690-CA5A86A6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提交申请表格</a:t>
            </a:r>
            <a:endParaRPr lang="en-US" altLang="zh-CN" dirty="0"/>
          </a:p>
          <a:p>
            <a:pPr lvl="1"/>
            <a:r>
              <a:rPr lang="zh-CN" altLang="en-US" dirty="0"/>
              <a:t>明确敏感信息的文件地址</a:t>
            </a:r>
            <a:endParaRPr lang="en-US" altLang="zh-CN" dirty="0"/>
          </a:p>
          <a:p>
            <a:pPr lvl="1"/>
            <a:r>
              <a:rPr lang="zh-CN" altLang="en-US" dirty="0"/>
              <a:t>明确涉及的内容、时间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解释构成风险的原因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err="1"/>
              <a:t>Github</a:t>
            </a:r>
            <a:r>
              <a:rPr lang="zh-CN" altLang="en-US" dirty="0"/>
              <a:t>通知用户进行整改</a:t>
            </a:r>
            <a:endParaRPr lang="en-US" altLang="zh-CN" dirty="0"/>
          </a:p>
          <a:p>
            <a:r>
              <a:rPr lang="zh-CN" altLang="en-US" dirty="0"/>
              <a:t>用户进行整改</a:t>
            </a:r>
            <a:r>
              <a:rPr lang="en-US" altLang="zh-CN" dirty="0"/>
              <a:t>/</a:t>
            </a:r>
            <a:r>
              <a:rPr lang="zh-CN" altLang="en-US" dirty="0"/>
              <a:t>提出异议</a:t>
            </a:r>
            <a:endParaRPr lang="en-US" altLang="zh-CN" dirty="0"/>
          </a:p>
          <a:p>
            <a:r>
              <a:rPr lang="zh-CN" altLang="en-US" dirty="0"/>
              <a:t>投诉者确认</a:t>
            </a:r>
            <a:endParaRPr lang="en-US" altLang="zh-CN" dirty="0"/>
          </a:p>
          <a:p>
            <a:r>
              <a:rPr lang="zh-CN" altLang="en-US" dirty="0"/>
              <a:t>用户申请再次整改机会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天）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Fork</a:t>
            </a:r>
            <a:r>
              <a:rPr lang="zh-CN" altLang="en-US" dirty="0">
                <a:solidFill>
                  <a:srgbClr val="FF0000"/>
                </a:solidFill>
              </a:rPr>
              <a:t>项目同样需要提交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D69869-FD9A-4957-03D8-796E2A32A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772" y="1427644"/>
            <a:ext cx="6072228" cy="54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5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A905B7-DEAE-6CF5-7268-06F572D7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DMCA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9496C8-FC5D-1E5F-E491-D490C1D76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公开仓库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https://github.com/github/dmca</a:t>
            </a:r>
          </a:p>
          <a:p>
            <a:r>
              <a:rPr lang="zh-CN" altLang="en-US" dirty="0"/>
              <a:t>参考文档</a:t>
            </a:r>
            <a:endParaRPr lang="en-US" altLang="zh-CN" dirty="0"/>
          </a:p>
          <a:p>
            <a:r>
              <a:rPr lang="en-US" altLang="zh-CN" dirty="0"/>
              <a:t>https://docs.github.com/en/site-policy/content-removal-policies/guide-to-submitting-a-dmca-takedown-notice</a:t>
            </a:r>
          </a:p>
          <a:p>
            <a:r>
              <a:rPr lang="zh-CN" altLang="en-US" dirty="0"/>
              <a:t>申请表格</a:t>
            </a:r>
            <a:endParaRPr lang="en-US" altLang="zh-CN" dirty="0"/>
          </a:p>
          <a:p>
            <a:r>
              <a:rPr lang="en-US" altLang="zh-CN" dirty="0"/>
              <a:t>https://github.com/contact/dmca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97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46DE0-2B42-70C4-177C-A78E0581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DMCA</a:t>
            </a:r>
            <a:r>
              <a:rPr lang="zh-CN" altLang="en-US" dirty="0"/>
              <a:t>流程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DC7C35-BFBA-3743-B38F-5ED5602D0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提交</a:t>
            </a:r>
            <a:r>
              <a:rPr lang="en-US" altLang="zh-CN" dirty="0"/>
              <a:t>DMCA</a:t>
            </a:r>
            <a:r>
              <a:rPr lang="zh-CN" altLang="en-US" dirty="0"/>
              <a:t>申请</a:t>
            </a:r>
            <a:endParaRPr lang="en-US" altLang="zh-CN" dirty="0"/>
          </a:p>
          <a:p>
            <a:r>
              <a:rPr lang="en-US" altLang="zh-CN" dirty="0" err="1"/>
              <a:t>Github</a:t>
            </a:r>
            <a:r>
              <a:rPr lang="zh-CN" altLang="en-US" dirty="0"/>
              <a:t>通知用户整改</a:t>
            </a:r>
            <a:endParaRPr lang="en-US" altLang="zh-CN" dirty="0"/>
          </a:p>
          <a:p>
            <a:pPr lvl="1"/>
            <a:r>
              <a:rPr lang="zh-CN" altLang="en-US" dirty="0"/>
              <a:t>整个仓库侵权 </a:t>
            </a:r>
            <a:r>
              <a:rPr lang="en-US" altLang="zh-CN" dirty="0"/>
              <a:t>—— </a:t>
            </a:r>
            <a:r>
              <a:rPr lang="zh-CN" altLang="en-US" dirty="0"/>
              <a:t>直接禁用</a:t>
            </a:r>
            <a:endParaRPr lang="en-US" altLang="zh-CN" dirty="0"/>
          </a:p>
          <a:p>
            <a:pPr lvl="1"/>
            <a:r>
              <a:rPr lang="zh-CN" altLang="en-US" dirty="0"/>
              <a:t>部分文件侵权 </a:t>
            </a:r>
            <a:r>
              <a:rPr lang="en-US" altLang="zh-CN" dirty="0"/>
              <a:t>—— 1</a:t>
            </a:r>
            <a:r>
              <a:rPr lang="zh-CN" altLang="en-US" dirty="0"/>
              <a:t>天时间整改</a:t>
            </a:r>
            <a:endParaRPr lang="en-US" altLang="zh-CN" dirty="0"/>
          </a:p>
          <a:p>
            <a:r>
              <a:rPr lang="zh-CN" altLang="en-US" dirty="0"/>
              <a:t>提交者审查</a:t>
            </a:r>
            <a:endParaRPr lang="en-US" altLang="zh-CN" dirty="0"/>
          </a:p>
          <a:p>
            <a:pPr lvl="1"/>
            <a:r>
              <a:rPr lang="zh-CN" altLang="en-US" dirty="0"/>
              <a:t>重申删除 </a:t>
            </a:r>
            <a:r>
              <a:rPr lang="en-US" altLang="zh-CN" dirty="0"/>
              <a:t>/ </a:t>
            </a:r>
            <a:r>
              <a:rPr lang="zh-CN" altLang="en-US" dirty="0"/>
              <a:t>撤回删除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超过两周未回复 </a:t>
            </a:r>
            <a:r>
              <a:rPr lang="en-US" altLang="zh-CN" dirty="0">
                <a:solidFill>
                  <a:srgbClr val="FF0000"/>
                </a:solidFill>
              </a:rPr>
              <a:t>—— </a:t>
            </a:r>
            <a:r>
              <a:rPr lang="zh-CN" altLang="en-US" dirty="0">
                <a:solidFill>
                  <a:srgbClr val="FF0000"/>
                </a:solidFill>
              </a:rPr>
              <a:t>撤回删除请求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用户提交反</a:t>
            </a:r>
            <a:r>
              <a:rPr lang="en-US" altLang="zh-CN" dirty="0"/>
              <a:t>DMCA</a:t>
            </a: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超过两周未回复 </a:t>
            </a:r>
            <a:r>
              <a:rPr lang="en-US" altLang="zh-CN" dirty="0">
                <a:solidFill>
                  <a:srgbClr val="FF0000"/>
                </a:solidFill>
              </a:rPr>
              <a:t>—— </a:t>
            </a:r>
            <a:r>
              <a:rPr lang="zh-CN" altLang="en-US" dirty="0">
                <a:solidFill>
                  <a:srgbClr val="FF0000"/>
                </a:solidFill>
              </a:rPr>
              <a:t>重新启用被禁止的内容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Fork</a:t>
            </a:r>
            <a:r>
              <a:rPr lang="zh-CN" altLang="en-US" dirty="0">
                <a:solidFill>
                  <a:srgbClr val="FF0000"/>
                </a:solidFill>
              </a:rPr>
              <a:t>项目同样需要提交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86DD61-A013-4455-FE00-0B545A5EB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128" y="2773360"/>
            <a:ext cx="6044872" cy="14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9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4103D9-9778-9B5B-A266-61600B4D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DMCA</a:t>
            </a:r>
            <a:r>
              <a:rPr lang="zh-CN" altLang="en-US" dirty="0"/>
              <a:t>申请表格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53C945-5DAA-1886-C95F-FF5232E3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https://blog.csdn.net/leaks_And_bug/article/details/89477482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144077-199E-6D27-4BD0-808E466FD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3" y="2353842"/>
            <a:ext cx="6142033" cy="45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1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EE26A-7861-3E8E-36F0-48AA96FC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DMCA</a:t>
            </a:r>
            <a:r>
              <a:rPr lang="zh-CN" altLang="en-US" dirty="0"/>
              <a:t>案例 </a:t>
            </a:r>
            <a:r>
              <a:rPr lang="en-US" altLang="zh-CN" dirty="0"/>
              <a:t>-</a:t>
            </a:r>
            <a:r>
              <a:rPr lang="zh-CN" altLang="en-US" dirty="0"/>
              <a:t>中国移动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1B58A1-923E-85BF-7C40-4B251254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https://github.com/github/dmca/blob/master/2022/07/2022-07-27-china-mobile.md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165016-C951-54E1-481B-6B30E8795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78376"/>
            <a:ext cx="4915180" cy="45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66148-7F53-059C-AC9F-A6B0D5B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AFAAB-928B-6FF8-F8FB-F9F451F34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221" cy="4351338"/>
          </a:xfrm>
        </p:spPr>
        <p:txBody>
          <a:bodyPr/>
          <a:lstStyle/>
          <a:p>
            <a:r>
              <a:rPr lang="zh-CN" altLang="en-US" dirty="0"/>
              <a:t>企业需要明确区分：</a:t>
            </a:r>
            <a:r>
              <a:rPr lang="en-US" altLang="zh-CN" dirty="0"/>
              <a:t>DMCA</a:t>
            </a:r>
            <a:r>
              <a:rPr lang="zh-CN" altLang="en-US" dirty="0"/>
              <a:t>版权侵权 和 敏感信息泄露 的处理区别</a:t>
            </a:r>
            <a:endParaRPr lang="en-US" altLang="zh-CN" dirty="0"/>
          </a:p>
          <a:p>
            <a:r>
              <a:rPr lang="zh-CN" altLang="en-US" dirty="0"/>
              <a:t>国内代码仓库需要提供类似的功能帮助企业拥抱开源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2BD96E-C21F-B773-3534-71C191E95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08" y="2949676"/>
            <a:ext cx="3928616" cy="39083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811A96-765E-C5A6-233D-6C41BF1D7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815" y="4746124"/>
            <a:ext cx="6495238" cy="19428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9CDB94-E25D-8C2C-B3C2-80865E43A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235" y="2949676"/>
            <a:ext cx="3786797" cy="17964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32BB46E-91D4-EEDD-DB53-F13D3886B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641" y="0"/>
            <a:ext cx="6495238" cy="171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1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324</Words>
  <Application>Microsoft Office PowerPoint</Application>
  <PresentationFormat>宽屏</PresentationFormat>
  <Paragraphs>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Github 开源侵权起诉流程</vt:lpstr>
      <vt:lpstr>背景</vt:lpstr>
      <vt:lpstr>敏感信息删除流程</vt:lpstr>
      <vt:lpstr>敏感信息删除流程</vt:lpstr>
      <vt:lpstr>DMCA</vt:lpstr>
      <vt:lpstr>DMCA流程</vt:lpstr>
      <vt:lpstr>DMCA申请表格</vt:lpstr>
      <vt:lpstr>DMCA案例 -中国移动</vt:lpstr>
      <vt:lpstr>总结</vt:lpstr>
      <vt:lpstr>DMCA案例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Github 开源侵权起诉流程</dc:title>
  <dc:creator>许 渊聪</dc:creator>
  <cp:lastModifiedBy>许渊聪</cp:lastModifiedBy>
  <cp:revision>3</cp:revision>
  <dcterms:created xsi:type="dcterms:W3CDTF">2022-08-10T17:03:59Z</dcterms:created>
  <dcterms:modified xsi:type="dcterms:W3CDTF">2022-08-11T03:27:41Z</dcterms:modified>
</cp:coreProperties>
</file>