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5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2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 autoAdjust="0"/>
    <p:restoredTop sz="92042" autoAdjust="0"/>
  </p:normalViewPr>
  <p:slideViewPr>
    <p:cSldViewPr snapToGrid="0" showGuides="1">
      <p:cViewPr varScale="1">
        <p:scale>
          <a:sx n="101" d="100"/>
          <a:sy n="101" d="100"/>
        </p:scale>
        <p:origin x="19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71053465-9117-4257-8AD2-2FFDD332D0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321" y="3130104"/>
            <a:ext cx="2225816" cy="561467"/>
          </a:xfrm>
          <a:prstGeom prst="rect">
            <a:avLst/>
          </a:prstGeom>
        </p:spPr>
      </p:pic>
      <p:sp>
        <p:nvSpPr>
          <p:cNvPr id="10" name="标题 3">
            <a:extLst>
              <a:ext uri="{FF2B5EF4-FFF2-40B4-BE49-F238E27FC236}">
                <a16:creationId xmlns:a16="http://schemas.microsoft.com/office/drawing/2014/main" xmlns="" id="{10C61FE6-A433-47CF-AF72-79BB076C9F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12" name="文本占位符 19">
            <a:extLst>
              <a:ext uri="{FF2B5EF4-FFF2-40B4-BE49-F238E27FC236}">
                <a16:creationId xmlns:a16="http://schemas.microsoft.com/office/drawing/2014/main" xmlns="" id="{57343190-8AFD-4C4F-83E7-C7B97C17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 smtClean="0"/>
              <a:t>单位：</a:t>
            </a:r>
            <a:endParaRPr lang="en-US" altLang="zh-CN" dirty="0"/>
          </a:p>
        </p:txBody>
      </p:sp>
      <p:sp>
        <p:nvSpPr>
          <p:cNvPr id="13" name="文本占位符 21">
            <a:extLst>
              <a:ext uri="{FF2B5EF4-FFF2-40B4-BE49-F238E27FC236}">
                <a16:creationId xmlns:a16="http://schemas.microsoft.com/office/drawing/2014/main" xmlns="" id="{9DDB8AC1-AF80-49B8-9ED4-8C3F93C3BB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  <p:sp>
        <p:nvSpPr>
          <p:cNvPr id="2" name="文本框 1"/>
          <p:cNvSpPr txBox="1"/>
          <p:nvPr userDrawn="1"/>
        </p:nvSpPr>
        <p:spPr>
          <a:xfrm>
            <a:off x="2871283" y="3149227"/>
            <a:ext cx="270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tx1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|</a:t>
            </a:r>
            <a:r>
              <a:rPr lang="en-US" altLang="zh-CN" sz="2800" b="1" dirty="0" smtClean="0">
                <a:solidFill>
                  <a:srgbClr val="002FA7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 Compiler</a:t>
            </a:r>
            <a:r>
              <a:rPr lang="en-US" altLang="zh-CN" sz="2800" b="1" dirty="0" smtClean="0">
                <a:latin typeface="Huawei Sans" panose="020C0503030203020204" pitchFamily="34" charset="0"/>
                <a:cs typeface="Huawei Sans" panose="020C0503030203020204" pitchFamily="34" charset="0"/>
              </a:rPr>
              <a:t> SIG</a:t>
            </a:r>
            <a:endParaRPr lang="zh-CN" altLang="en-US" sz="2800" b="1" dirty="0">
              <a:latin typeface="Huawei Sans" panose="020C0503030203020204" pitchFamily="34" charset="0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067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87DEEC4-DD0A-4F38-B832-93B4EC38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25653C86-4825-47F9-A882-A52F95348C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/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3452350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F5E0804-E2AC-4BF9-A812-73919677A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/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C1F7FAC-5F4F-4CBC-A696-623C238418D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8043B1ED-4BB0-44CB-9B55-826ABBC2E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4104"/>
            <a:ext cx="1722863" cy="434596"/>
          </a:xfrm>
          <a:prstGeom prst="rect">
            <a:avLst/>
          </a:prstGeom>
        </p:spPr>
      </p:pic>
      <p:sp>
        <p:nvSpPr>
          <p:cNvPr id="5" name="文本框 4"/>
          <p:cNvSpPr txBox="1"/>
          <p:nvPr userDrawn="1"/>
        </p:nvSpPr>
        <p:spPr>
          <a:xfrm>
            <a:off x="9908524" y="728700"/>
            <a:ext cx="1787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FA7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Compiler</a:t>
            </a:r>
            <a:r>
              <a:rPr lang="en-US" altLang="zh-CN" sz="2000" b="1" dirty="0" smtClean="0">
                <a:latin typeface="Huawei Sans" panose="020C0503030203020204" pitchFamily="34" charset="0"/>
                <a:cs typeface="Huawei Sans" panose="020C0503030203020204" pitchFamily="34" charset="0"/>
              </a:rPr>
              <a:t> SIG</a:t>
            </a:r>
            <a:endParaRPr lang="zh-CN" altLang="en-US" sz="2000" b="1" dirty="0">
              <a:latin typeface="Huawei Sans" panose="020C0503030203020204" pitchFamily="34" charset="0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812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EF59B993-F106-4F07-A6F3-826D143BE0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0035" y="2994404"/>
            <a:ext cx="3445727" cy="869192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5875738" y="3105835"/>
            <a:ext cx="339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chemeClr val="tx1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|</a:t>
            </a:r>
            <a:r>
              <a:rPr lang="en-US" altLang="zh-CN" sz="3600" b="1" dirty="0" smtClean="0">
                <a:solidFill>
                  <a:srgbClr val="002FA7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 Compiler</a:t>
            </a:r>
            <a:r>
              <a:rPr lang="en-US" altLang="zh-CN" sz="3600" b="1" dirty="0" smtClean="0">
                <a:latin typeface="Huawei Sans" panose="020C0503030203020204" pitchFamily="34" charset="0"/>
                <a:cs typeface="Huawei Sans" panose="020C0503030203020204" pitchFamily="34" charset="0"/>
              </a:rPr>
              <a:t> SIG</a:t>
            </a:r>
            <a:endParaRPr lang="zh-CN" altLang="en-US" sz="3600" b="1" dirty="0">
              <a:latin typeface="Huawei Sans" panose="020C0503030203020204" pitchFamily="34" charset="0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70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8D7A293A-8E37-4208-B4FA-3A2BB9E9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92D096C7-D3A4-4E38-A510-F976B1FD1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F2395D8-B110-436A-A4B8-B2F8D1E2C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0E300F0-0892-48D2-9223-FBD060D137BF}" type="datetimeFigureOut">
              <a:rPr lang="zh-CN" altLang="en-US" smtClean="0"/>
              <a:pPr/>
              <a:t>2022/9/9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EEC51CC-7CD8-4524-928A-B91086A1A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9FEE23E-BF8D-49FD-A13E-22628F41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DBE4B31-86BE-4417-B8C4-D96246BE2F1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97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ee.com/pengryan" TargetMode="External"/><Relationship Id="rId2" Type="http://schemas.openxmlformats.org/officeDocument/2006/relationships/hyperlink" Target="mailto:pengch81@hotmail.com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E29095C-E3BB-48D4-9B2E-14606C4B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TC</a:t>
            </a:r>
            <a:r>
              <a:rPr lang="zh-CN" altLang="en-US" dirty="0" smtClean="0"/>
              <a:t>委员变更申请</a:t>
            </a:r>
            <a:endParaRPr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C4BBB4E3-73A9-40B0-912F-7C8F66D366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en-US" altLang="zh-CN" dirty="0" smtClean="0"/>
              <a:t>Compiler SIG</a:t>
            </a:r>
          </a:p>
          <a:p>
            <a:r>
              <a:rPr lang="zh-CN" altLang="en-US" dirty="0"/>
              <a:t>赵川峰</a:t>
            </a:r>
          </a:p>
        </p:txBody>
      </p:sp>
    </p:spTree>
    <p:extLst>
      <p:ext uri="{BB962C8B-B14F-4D97-AF65-F5344CB8AC3E}">
        <p14:creationId xmlns:p14="http://schemas.microsoft.com/office/powerpoint/2010/main" val="16323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8" y="473398"/>
            <a:ext cx="8883624" cy="50783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FA7"/>
                </a:solidFill>
              </a:rPr>
              <a:t>个人简介</a:t>
            </a:r>
            <a:endParaRPr lang="zh-CN" altLang="en-US" dirty="0">
              <a:solidFill>
                <a:srgbClr val="002FA7"/>
              </a:solidFill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703131"/>
              </p:ext>
            </p:extLst>
          </p:nvPr>
        </p:nvGraphicFramePr>
        <p:xfrm>
          <a:off x="1754092" y="2363195"/>
          <a:ext cx="8331199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188"/>
                <a:gridCol w="2008094"/>
                <a:gridCol w="1344706"/>
                <a:gridCol w="3756211"/>
              </a:tblGrid>
              <a:tr h="0">
                <a:tc>
                  <a:txBody>
                    <a:bodyPr/>
                    <a:lstStyle/>
                    <a:p>
                      <a:r>
                        <a:rPr lang="zh-CN" altLang="en-US" sz="16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时间段</a:t>
                      </a:r>
                      <a:endParaRPr lang="zh-CN" altLang="en-US" sz="16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6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角色</a:t>
                      </a:r>
                      <a:endParaRPr lang="zh-CN" altLang="en-US" sz="16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6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技术栈</a:t>
                      </a:r>
                      <a:endParaRPr lang="zh-CN" altLang="en-US" sz="16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6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技术点</a:t>
                      </a:r>
                      <a:endParaRPr lang="zh-CN" altLang="en-US" sz="16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2011~2017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工程师，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SE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GCC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负责循环优化部分实现和增强，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SWP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400" b="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SWP+unrolling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400" b="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ivopt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alias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分析等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2017~2019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leader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Clang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JVM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语言类型推导，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GC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动态伸缩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2019~2022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SE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，架构师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LLVM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静态分支预测与调优，基本块重排，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PGO/</a:t>
                      </a:r>
                      <a:r>
                        <a:rPr lang="en-US" altLang="zh-CN" sz="1400" b="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AutoFDO</a:t>
                      </a:r>
                      <a:r>
                        <a:rPr lang="en-US" altLang="zh-CN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/BOLT</a:t>
                      </a:r>
                      <a:r>
                        <a:rPr lang="zh-CN" altLang="en-US" sz="14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反馈优化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1058581" y="1580786"/>
            <a:ext cx="9722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赵川峰，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2011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年入职华为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后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一直在编译器部门工作，具有丰富的编译器开发、性能调优及相关项目管理经验。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823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8" y="473398"/>
            <a:ext cx="8883624" cy="50783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FA7"/>
                </a:solidFill>
              </a:rPr>
              <a:t>参加开源社区贡献情况</a:t>
            </a:r>
            <a:endParaRPr lang="zh-CN" altLang="en-US" dirty="0">
              <a:solidFill>
                <a:srgbClr val="002FA7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49616" y="1284950"/>
            <a:ext cx="97222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本人</a:t>
            </a:r>
            <a:r>
              <a:rPr lang="zh-CN" altLang="en-US" sz="16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直接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参与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classic</a:t>
            </a:r>
            <a:r>
              <a:rPr lang="zh-CN" altLang="en-US" sz="16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flang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社区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并提交了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如下，此外也深入了解了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GCC/LLVM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社区，对参与社区工作有兴趣和动力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629" y="1808805"/>
            <a:ext cx="4410750" cy="37225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0639" y="2203719"/>
            <a:ext cx="4675571" cy="197699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235156" y="5292808"/>
            <a:ext cx="9722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毕昇编译器支持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C/C++/Fortran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语言，其中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Fortran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语言是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HPC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领域十分重要的语言。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Classic 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flang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是为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LLVM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设计的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Fortran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语言前端，该社区主要参与者有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NVIDIA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ARM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AMD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和华为。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3070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8" y="473398"/>
            <a:ext cx="8883624" cy="50783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FA7"/>
                </a:solidFill>
              </a:rPr>
              <a:t>当前在</a:t>
            </a:r>
            <a:r>
              <a:rPr lang="en-US" altLang="zh-CN" dirty="0" smtClean="0">
                <a:solidFill>
                  <a:srgbClr val="002FA7"/>
                </a:solidFill>
              </a:rPr>
              <a:t>openEuler</a:t>
            </a:r>
            <a:r>
              <a:rPr lang="zh-CN" altLang="en-US" dirty="0" smtClean="0">
                <a:solidFill>
                  <a:srgbClr val="002FA7"/>
                </a:solidFill>
              </a:rPr>
              <a:t>社区工作</a:t>
            </a:r>
            <a:endParaRPr lang="zh-CN" altLang="en-US" dirty="0">
              <a:solidFill>
                <a:srgbClr val="002FA7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60611" y="1398495"/>
            <a:ext cx="99239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Compielr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工作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）负责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运作。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月初到现在已连续组织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双周例会，充分调动各部件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maintainer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积极性。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Intel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SUSE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，龙芯的同事例行参加技术讨论。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活跃度从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月份的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&gt;50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名提升至第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GCC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多版本需求。引入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gcc-12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intel SPR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特性，目前已基本完成验证，计划落地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22.03 LTS SP1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开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源之夏和开源实习。共发布了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个任务，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个已经被认领，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个学生开展工作。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）积极参加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检视工作，及时输出检视意见。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社区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）积极参加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活动。例行参加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双周例会，并参加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月份线下会议，积极献言献策。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积极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参加多样性算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力接入工作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，包括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LoongArch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、申威、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Power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对接方案讨论，负责编译器侧工作。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375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8" y="473398"/>
            <a:ext cx="8883624" cy="50783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FA7"/>
                </a:solidFill>
              </a:rPr>
              <a:t>后续工作计划和思考</a:t>
            </a:r>
            <a:r>
              <a:rPr lang="en-US" altLang="zh-CN" dirty="0" smtClean="0">
                <a:solidFill>
                  <a:srgbClr val="002FA7"/>
                </a:solidFill>
              </a:rPr>
              <a:t>—Compiler SIG</a:t>
            </a:r>
            <a:endParaRPr lang="zh-CN" altLang="en-US" dirty="0">
              <a:solidFill>
                <a:srgbClr val="002FA7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1646" y="1165412"/>
            <a:ext cx="99239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、进一步规范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运作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）双周例会不间断开展。适时组织技术分享，线下技术沙龙。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丰富相关文档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，便于后来者查阅。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、加强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间交流。近期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计划与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HPC SIG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组织联合技术沙龙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、部件规划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GCC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引入多版本支持，插件框架等特性，版本升级等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LLVM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）短期目标：目前正在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运作毕昇编译器开源版本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，待版本发布后引入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）长期目标：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LLVM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开源版本可编译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所有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C/C++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包，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推动成为</a:t>
            </a:r>
            <a:r>
              <a:rPr lang="en-US" altLang="zh-CN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16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默认编译器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）增加新语言支持。如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ortran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ust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665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8" y="473398"/>
            <a:ext cx="8883624" cy="50783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FA7"/>
                </a:solidFill>
              </a:rPr>
              <a:t>后续工作计划和思考</a:t>
            </a:r>
            <a:r>
              <a:rPr lang="en-US" altLang="zh-CN" dirty="0" smtClean="0">
                <a:solidFill>
                  <a:srgbClr val="002FA7"/>
                </a:solidFill>
              </a:rPr>
              <a:t>—TC</a:t>
            </a:r>
            <a:endParaRPr lang="zh-CN" altLang="en-US" dirty="0">
              <a:solidFill>
                <a:srgbClr val="002FA7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69576" y="1237130"/>
            <a:ext cx="99239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、例行参与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活动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）积极参与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TC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会议规定的讨论和决策议题。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）加强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PR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检视。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、社区发展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）加强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间交流互动，及外界交流。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）已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Compiler SIG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为依托，提升社区组件竞争力。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0419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8" y="473398"/>
            <a:ext cx="8883624" cy="50783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FA7"/>
                </a:solidFill>
              </a:rPr>
              <a:t>申请决策</a:t>
            </a:r>
            <a:endParaRPr lang="zh-CN" altLang="en-US" dirty="0">
              <a:solidFill>
                <a:srgbClr val="002FA7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37875" y="1804902"/>
            <a:ext cx="9722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申请接替</a:t>
            </a:r>
            <a:r>
              <a:rPr lang="zh-CN" altLang="en-US" sz="1600" dirty="0"/>
              <a:t>彭成寒</a:t>
            </a:r>
            <a:r>
              <a:rPr lang="en-US" altLang="zh-CN" sz="1600" dirty="0">
                <a:hlinkClick r:id="rId2"/>
              </a:rPr>
              <a:t>pengch81@hotmail.com</a:t>
            </a:r>
            <a:r>
              <a:rPr lang="en-US" altLang="zh-CN" sz="1600" dirty="0"/>
              <a:t> [</a:t>
            </a:r>
            <a:r>
              <a:rPr lang="en-US" altLang="zh-CN" sz="1600" dirty="0">
                <a:hlinkClick r:id="rId3"/>
              </a:rPr>
              <a:t>@</a:t>
            </a:r>
            <a:r>
              <a:rPr lang="en-US" altLang="zh-CN" sz="1600" dirty="0" err="1">
                <a:hlinkClick r:id="rId3"/>
              </a:rPr>
              <a:t>pengryan</a:t>
            </a:r>
            <a:r>
              <a:rPr lang="en-US" altLang="zh-CN" sz="1600" dirty="0" smtClean="0"/>
              <a:t>]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工作，请各位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TC</a:t>
            </a:r>
            <a:r>
              <a:rPr lang="zh-CN" altLang="en-US" sz="16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委员予以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批准。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3963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5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16217</TotalTime>
  <Words>539</Words>
  <Application>Microsoft Office PowerPoint</Application>
  <PresentationFormat>宽屏</PresentationFormat>
  <Paragraphs>59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Huawei Sans</vt:lpstr>
      <vt:lpstr>等线</vt:lpstr>
      <vt:lpstr>微软雅黑</vt:lpstr>
      <vt:lpstr>微软雅黑</vt:lpstr>
      <vt:lpstr>Arial</vt:lpstr>
      <vt:lpstr>Office 主题​​</vt:lpstr>
      <vt:lpstr>TC委员变更申请</vt:lpstr>
      <vt:lpstr>个人简介</vt:lpstr>
      <vt:lpstr>参加开源社区贡献情况</vt:lpstr>
      <vt:lpstr>当前在openEuler社区工作</vt:lpstr>
      <vt:lpstr>后续工作计划和思考—Compiler SIG</vt:lpstr>
      <vt:lpstr>后续工作计划和思考—TC</vt:lpstr>
      <vt:lpstr>申请决策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Huxinwei</cp:lastModifiedBy>
  <cp:revision>219</cp:revision>
  <dcterms:created xsi:type="dcterms:W3CDTF">2021-09-22T17:27:27Z</dcterms:created>
  <dcterms:modified xsi:type="dcterms:W3CDTF">2022-09-09T01:52:36Z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(3)aPZmp6EyTUV7bjeXRq7eY5TB139ZEyVoVBhualWE/DVS4UaNPCn0qeoEZitAgHOubNEIdjeZ
rm2JZmLrcT5iJo7Pb9fUBKAuoIcwfiS9XEp2Jqb1t+0Vn+HDJEH0NVme9p+guhWnfGYKNaqi
nBKRmAiRUz9D8UTDgxWWd3CspkBG6HQat8i7p3MYQjmWZWMwpZW6obBD2j6yc9HKiQZexx2u
5TxPlHrh/mS0kUkfvb</vt:lpwstr>
  </property>
  <property fmtid="{D5CDD505-2E9C-101B-9397-08002B2CF9AE}" pid="3" name="_2015_ms_pID_7253431">
    <vt:lpwstr>2SbI03OJfREm7TWGJPpB7a/352iCIXIVadyw7ayFziB4/5IWPd3jMS
gSAQbUly5IvZMpwPcqVjr5j6UbLWPnIV0cdFyKoo5GPLmNpi+Mg2SpvD0XhNsZ6jOvH5rdK6
qk4qDsVsnfXRCHkepJWdnuoPX8tvKGCbwleUi264H3hzeW2i4fUa+2M1RaKITMVMQHJ9qIl9
lkGkwduWVd/n5t/6pCu+wHpmB/1Y9BQI7FaK</vt:lpwstr>
  </property>
  <property fmtid="{D5CDD505-2E9C-101B-9397-08002B2CF9AE}" pid="4" name="_2015_ms_pID_7253432">
    <vt:lpwstr>kQ==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1662683547</vt:lpwstr>
  </property>
</Properties>
</file>